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20.svg" ContentType="image/svg+xml"/>
  <Override PartName="/ppt/media/image22.svg" ContentType="image/svg+xml"/>
  <Override PartName="/ppt/media/image2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85" r:id="rId4"/>
  </p:sldMasterIdLst>
  <p:notesMasterIdLst>
    <p:notesMasterId r:id="rId9"/>
  </p:notesMasterIdLst>
  <p:sldIdLst>
    <p:sldId id="412" r:id="rId5"/>
    <p:sldId id="473" r:id="rId6"/>
    <p:sldId id="565" r:id="rId7"/>
    <p:sldId id="405" r:id="rId8"/>
    <p:sldId id="484" r:id="rId10"/>
    <p:sldId id="485" r:id="rId11"/>
    <p:sldId id="487" r:id="rId12"/>
    <p:sldId id="568" r:id="rId13"/>
    <p:sldId id="486" r:id="rId14"/>
    <p:sldId id="470" r:id="rId15"/>
    <p:sldId id="430" r:id="rId16"/>
    <p:sldId id="569" r:id="rId17"/>
    <p:sldId id="445" r:id="rId18"/>
    <p:sldId id="446" r:id="rId19"/>
    <p:sldId id="447" r:id="rId20"/>
    <p:sldId id="570" r:id="rId21"/>
    <p:sldId id="414" r:id="rId22"/>
    <p:sldId id="431" r:id="rId23"/>
    <p:sldId id="359" r:id="rId24"/>
    <p:sldId id="360" r:id="rId25"/>
    <p:sldId id="361" r:id="rId26"/>
    <p:sldId id="382" r:id="rId27"/>
    <p:sldId id="424" r:id="rId28"/>
    <p:sldId id="511" r:id="rId29"/>
    <p:sldId id="419" r:id="rId30"/>
    <p:sldId id="516" r:id="rId31"/>
    <p:sldId id="517" r:id="rId32"/>
    <p:sldId id="518" r:id="rId33"/>
    <p:sldId id="465" r:id="rId34"/>
    <p:sldId id="434" r:id="rId35"/>
    <p:sldId id="467" r:id="rId36"/>
    <p:sldId id="468" r:id="rId37"/>
  </p:sldIdLst>
  <p:sldSz cx="12192000" cy="6858000"/>
  <p:notesSz cx="6858000" cy="9144000"/>
  <p:embeddedFontLst>
    <p:embeddedFont>
      <p:font typeface="微软雅黑" panose="020B0503020204020204" charset="-122"/>
      <p:regular r:id="rId42"/>
    </p:embeddedFont>
    <p:embeddedFont>
      <p:font typeface="黑体" panose="02010609060101010101" charset="-122"/>
      <p:regular r:id="rId43"/>
    </p:embeddedFont>
    <p:embeddedFont>
      <p:font typeface="Calibri" panose="020F0502020204030204"/>
      <p:regular r:id="rId44"/>
      <p:bold r:id="rId45"/>
      <p:italic r:id="rId46"/>
      <p:boldItalic r:id="rId47"/>
    </p:embeddedFont>
    <p:embeddedFont>
      <p:font typeface="方正粗黑宋简体" panose="02000000000000000000" pitchFamily="2" charset="-122"/>
      <p:regular r:id="rId48"/>
    </p:embeddedFont>
    <p:embeddedFont>
      <p:font typeface="华文中宋" panose="02010600040101010101" pitchFamily="2" charset="-122"/>
      <p:regular r:id="rId49"/>
    </p:embeddedFont>
    <p:embeddedFont>
      <p:font typeface="楷体" panose="02010609060101010101" pitchFamily="49" charset="-122"/>
      <p:regular r:id="rId50"/>
    </p:embeddedFont>
    <p:embeddedFont>
      <p:font typeface="仿宋" panose="02010609060101010101" charset="-122"/>
      <p:regular r:id="rId51"/>
    </p:embeddedFont>
    <p:embeddedFont>
      <p:font typeface="华文楷体" panose="02010600040101010101" charset="-122"/>
      <p:regular r:id="rId52"/>
    </p:embeddedFont>
    <p:embeddedFont>
      <p:font typeface="DFKai-SB" panose="03000509000000000000" charset="-120"/>
      <p:regular r:id="rId53"/>
    </p:embeddedFont>
    <p:embeddedFont>
      <p:font typeface="方正小标宋_GBK" panose="03000509000000000000" charset="-122"/>
      <p:regular r:id="rId54"/>
    </p:embeddedFont>
    <p:embeddedFont>
      <p:font typeface="Calibri Light" panose="020F0302020204030204" charset="0"/>
      <p:regular r:id="rId55"/>
      <p:italic r:id="rId56"/>
    </p:embeddedFont>
  </p:embeddedFontLst>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 lastIdx="0" clrIdx="0"/>
  <p:cmAuthor id="1" name="田 更新" initials="田" lastIdx="0" clrIdx="0"/>
  <p:cmAuthor id="2" name="作者" initials="A" lastIdx="0" clrIdx="1"/>
  <p:cmAuthor id="3" name="fafa" initials="f" lastIdx="0" clrIdx="1"/>
  <p:cmAuthor id="4" name="王习习" initials="王" lastIdx="0" clrIdx="0"/>
  <p:cmAuthor id="5" name="宋洁然" initials="宋" lastIdx="0" clrIdx="1"/>
  <p:cmAuthor id="6" name="ming qiu" initials="m" lastIdx="0" clrIdx="1"/>
  <p:cmAuthor id="7" name="1206988966@qq.com" initials="1" lastIdx="0" clrIdx="2"/>
  <p:cmAuthor id="8" name="姜伟光" initials="姜" lastIdx="0" clrIdx="0"/>
  <p:cmAuthor id="9" name="lenovo" initials="l" lastIdx="0" clrIdx="0"/>
  <p:cmAuthor id="10" name="86136" initials="8" lastIdx="0" clrIdx="9"/>
  <p:cmAuthor id="11" name="xiaoxuan Zeng" initials="x" lastIdx="0" clrIdx="0"/>
  <p:cmAuthor id="12" name="12279" initials="1" lastIdx="0" clrIdx="11"/>
  <p:cmAuthor id="13" name="15562" initials="1" lastIdx="0" clrIdx="12"/>
  <p:cmAuthor id="14" name="虾米" initials="虾" lastIdx="0" clrIdx="12"/>
  <p:cmAuthor id="15" name="付" initials="付" lastIdx="0" clrIdx="14"/>
  <p:cmAuthor id="16" name="Nicole Li  李倩" initials="N" lastIdx="0" clrIdx="0"/>
  <p:cmAuthor id="17" name="admin" initials="a" lastIdx="0" clrIdx="0"/>
  <p:cmAuthor id="18" name="222" initials="2" lastIdx="0" clrIdx="0"/>
  <p:cmAuthor id="19" name="Mia Vida Villanueva" initials="MVV" lastIdx="0" clrIdx="0"/>
  <p:cmAuthor id="20" name="iwenping" initials="" lastIdx="0" clrIdx="0"/>
  <p:cmAuthor id="21" name="王子涵" initials="" lastIdx="0" clrIdx="0"/>
  <p:cmAuthor id="22" name="User" initials="" lastIdx="0" clrIdx="0"/>
  <p:cmAuthor id="23" name="administrator-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0" d="100"/>
          <a:sy n="110" d="100"/>
        </p:scale>
        <p:origin x="-456" y="-96"/>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gs" Target="tags/tag704.xml"/><Relationship Id="rId56" Type="http://schemas.openxmlformats.org/officeDocument/2006/relationships/font" Target="fonts/font15.fntdata"/><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1.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703.xml"/><Relationship Id="rId5" Type="http://schemas.openxmlformats.org/officeDocument/2006/relationships/tags" Target="../tags/tag702.xml"/><Relationship Id="rId4" Type="http://schemas.openxmlformats.org/officeDocument/2006/relationships/tags" Target="../tags/tag701.xml"/><Relationship Id="rId3" Type="http://schemas.openxmlformats.org/officeDocument/2006/relationships/tags" Target="../tags/tag700.xml"/><Relationship Id="rId2" Type="http://schemas.openxmlformats.org/officeDocument/2006/relationships/tags" Target="../tags/tag699.xml"/><Relationship Id="rId1" Type="http://schemas.openxmlformats.org/officeDocument/2006/relationships/tags" Target="../tags/tag69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tags" Target="../tags/tag562.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651.xml"/><Relationship Id="rId3" Type="http://schemas.openxmlformats.org/officeDocument/2006/relationships/tags" Target="../tags/tag650.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672.xml"/><Relationship Id="rId4" Type="http://schemas.openxmlformats.org/officeDocument/2006/relationships/tags" Target="../tags/tag671.xml"/><Relationship Id="rId3" Type="http://schemas.openxmlformats.org/officeDocument/2006/relationships/tags" Target="../tags/tag670.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5" name="幻灯片图像占位符 1"/>
          <p:cNvSpPr>
            <a:spLocks noGrp="1" noRot="1" noChangeAspect="1" noChangeArrowheads="1"/>
          </p:cNvSpPr>
          <p:nvPr>
            <p:ph type="sldImg"/>
            <p:custDataLst>
              <p:tags r:id="rId3"/>
            </p:custDataLst>
          </p:nvPr>
        </p:nvSpPr>
        <p:spPr bwMode="auto">
          <a:xfrm>
            <a:off x="381000" y="685800"/>
            <a:ext cx="6096000" cy="3429000"/>
          </a:xfrm>
          <a:prstGeom prst="rect">
            <a:avLst/>
          </a:prstGeom>
          <a:noFill/>
          <a:ln w="12700" cap="flat" algn="ctr">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16" name="备注占位符 2"/>
          <p:cNvSpPr txBox="1">
            <a:spLocks noGrp="1" noChangeArrowheads="1"/>
          </p:cNvSpPr>
          <p:nvPr>
            <p:ph type="body" idx="1"/>
            <p:custDataLst>
              <p:tags r:id="rId4"/>
            </p:custDataLst>
          </p:nvPr>
        </p:nvSpPr>
        <p:spPr bwMode="auto">
          <a:xfrm>
            <a:off x="709613" y="4926013"/>
            <a:ext cx="5683250" cy="402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spcBef>
                <a:spcPct val="0"/>
              </a:spcBef>
            </a:pPr>
            <a:endParaRPr lang="zh-CN" altLang="zh-CN"/>
          </a:p>
        </p:txBody>
      </p:sp>
      <p:sp>
        <p:nvSpPr>
          <p:cNvPr id="4117" name="灯片编号占位符 3"/>
          <p:cNvSpPr>
            <a:spLocks noChangeArrowheads="1"/>
          </p:cNvSpPr>
          <p:nvPr>
            <p:custDataLst>
              <p:tags r:id="rId5"/>
            </p:custDataLst>
          </p:nvPr>
        </p:nvSpPr>
        <p:spPr bwMode="auto">
          <a:xfrm>
            <a:off x="4024313" y="9720263"/>
            <a:ext cx="30781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9pPr>
          </a:lstStyle>
          <a:p>
            <a:pPr algn="r"/>
            <a:r>
              <a:rPr lang="zh-CN" altLang="en-US" sz="1200">
                <a:latin typeface="宋体" panose="02010600030101010101" pitchFamily="2" charset="-122"/>
              </a:rPr>
              <a:t>*</a:t>
            </a:r>
            <a:endParaRPr lang="zh-CN" altLang="en-US" sz="1200">
              <a:latin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lang="zh-CN" altLang="en-US"/>
          </a:p>
        </p:txBody>
      </p:sp>
      <p:sp>
        <p:nvSpPr>
          <p:cNvPr id="4" name="灯片编号占位符 3"/>
          <p:cNvSpPr>
            <a:spLocks noGrp="1"/>
          </p:cNvSpPr>
          <p:nvPr>
            <p:ph type="sldNum" sz="quarter" idx="5"/>
            <p:custDataLst>
              <p:tags r:id="rId5"/>
            </p:custDataLst>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67.xml"/><Relationship Id="rId7" Type="http://schemas.openxmlformats.org/officeDocument/2006/relationships/image" Target="../media/image4.png"/><Relationship Id="rId6" Type="http://schemas.openxmlformats.org/officeDocument/2006/relationships/tags" Target="../tags/tag66.xml"/><Relationship Id="rId5" Type="http://schemas.openxmlformats.org/officeDocument/2006/relationships/image" Target="../media/image3.png"/><Relationship Id="rId4" Type="http://schemas.openxmlformats.org/officeDocument/2006/relationships/tags" Target="../tags/tag65.xml"/><Relationship Id="rId3" Type="http://schemas.openxmlformats.org/officeDocument/2006/relationships/image" Target="../media/image2.jpeg"/><Relationship Id="rId2" Type="http://schemas.openxmlformats.org/officeDocument/2006/relationships/tags" Target="../tags/tag64.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image" Target="../media/image7.png"/><Relationship Id="rId12" Type="http://schemas.openxmlformats.org/officeDocument/2006/relationships/tags" Target="../tags/tag69.xml"/><Relationship Id="rId11" Type="http://schemas.openxmlformats.org/officeDocument/2006/relationships/image" Target="../media/image6.png"/><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8.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85.xm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image" Target="../media/image2.jpeg"/><Relationship Id="rId3" Type="http://schemas.openxmlformats.org/officeDocument/2006/relationships/tags" Target="../tags/tag82.xml"/><Relationship Id="rId20" Type="http://schemas.openxmlformats.org/officeDocument/2006/relationships/tags" Target="../tags/tag93.xml"/><Relationship Id="rId2" Type="http://schemas.openxmlformats.org/officeDocument/2006/relationships/tags" Target="../tags/tag81.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image" Target="../media/image7.png"/><Relationship Id="rId14" Type="http://schemas.openxmlformats.org/officeDocument/2006/relationships/tags" Target="../tags/tag88.xml"/><Relationship Id="rId13" Type="http://schemas.openxmlformats.org/officeDocument/2006/relationships/image" Target="../media/image6.png"/><Relationship Id="rId12" Type="http://schemas.openxmlformats.org/officeDocument/2006/relationships/tags" Target="../tags/tag87.xml"/><Relationship Id="rId11" Type="http://schemas.openxmlformats.org/officeDocument/2006/relationships/image" Target="../media/image5.jpeg"/><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image" Target="../media/image8.png"/><Relationship Id="rId2" Type="http://schemas.openxmlformats.org/officeDocument/2006/relationships/tags" Target="../tags/tag9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8.png"/><Relationship Id="rId2" Type="http://schemas.openxmlformats.org/officeDocument/2006/relationships/tags" Target="../tags/tag101.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8.png"/><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8.png"/><Relationship Id="rId2" Type="http://schemas.openxmlformats.org/officeDocument/2006/relationships/tags" Target="../tags/tag12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8.png"/><Relationship Id="rId2" Type="http://schemas.openxmlformats.org/officeDocument/2006/relationships/tags" Target="../tags/tag13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39.xml"/><Relationship Id="rId7" Type="http://schemas.openxmlformats.org/officeDocument/2006/relationships/image" Target="../media/image3.png"/><Relationship Id="rId6" Type="http://schemas.openxmlformats.org/officeDocument/2006/relationships/tags" Target="../tags/tag138.xml"/><Relationship Id="rId5" Type="http://schemas.openxmlformats.org/officeDocument/2006/relationships/image" Target="../media/image2.jpeg"/><Relationship Id="rId4" Type="http://schemas.openxmlformats.org/officeDocument/2006/relationships/tags" Target="../tags/tag137.xml"/><Relationship Id="rId3" Type="http://schemas.openxmlformats.org/officeDocument/2006/relationships/tags" Target="../tags/tag136.xml"/><Relationship Id="rId20" Type="http://schemas.openxmlformats.org/officeDocument/2006/relationships/tags" Target="../tags/tag147.xml"/><Relationship Id="rId2" Type="http://schemas.openxmlformats.org/officeDocument/2006/relationships/tags" Target="../tags/tag135.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image" Target="../media/image7.png"/><Relationship Id="rId14" Type="http://schemas.openxmlformats.org/officeDocument/2006/relationships/tags" Target="../tags/tag142.xml"/><Relationship Id="rId13" Type="http://schemas.openxmlformats.org/officeDocument/2006/relationships/image" Target="../media/image6.png"/><Relationship Id="rId12" Type="http://schemas.openxmlformats.org/officeDocument/2006/relationships/tags" Target="../tags/tag141.xml"/><Relationship Id="rId11" Type="http://schemas.openxmlformats.org/officeDocument/2006/relationships/image" Target="../media/image5.jpeg"/><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image" Target="../media/image8.png"/><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image" Target="../media/image9.png"/><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image" Target="../media/image10.png"/><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image" Target="../media/image11.png"/><Relationship Id="rId3" Type="http://schemas.openxmlformats.org/officeDocument/2006/relationships/tags" Target="../tags/tag169.xml"/><Relationship Id="rId2" Type="http://schemas.openxmlformats.org/officeDocument/2006/relationships/tags" Target="../tags/tag168.xml"/><Relationship Id="rId10" Type="http://schemas.openxmlformats.org/officeDocument/2006/relationships/tags" Target="../tags/tag17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image" Target="../media/image11.png"/><Relationship Id="rId3" Type="http://schemas.openxmlformats.org/officeDocument/2006/relationships/tags" Target="../tags/tag177.xml"/><Relationship Id="rId2" Type="http://schemas.openxmlformats.org/officeDocument/2006/relationships/tags" Target="../tags/tag176.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image" Target="../media/image11.png"/><Relationship Id="rId3" Type="http://schemas.openxmlformats.org/officeDocument/2006/relationships/tags" Target="../tags/tag185.xml"/><Relationship Id="rId2" Type="http://schemas.openxmlformats.org/officeDocument/2006/relationships/tags" Target="../tags/tag18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image" Target="../media/image12.png"/><Relationship Id="rId3" Type="http://schemas.openxmlformats.org/officeDocument/2006/relationships/tags" Target="../tags/tag195.xml"/><Relationship Id="rId2" Type="http://schemas.openxmlformats.org/officeDocument/2006/relationships/tags" Target="../tags/tag194.xml"/><Relationship Id="rId10" Type="http://schemas.openxmlformats.org/officeDocument/2006/relationships/tags" Target="../tags/tag20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tags" Target="../tags/tag20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36.xml"/><Relationship Id="rId7" Type="http://schemas.openxmlformats.org/officeDocument/2006/relationships/image" Target="../media/image14.png"/><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image" Target="../media/image16.png"/><Relationship Id="rId5" Type="http://schemas.openxmlformats.org/officeDocument/2006/relationships/tags" Target="../tags/tag238.xml"/><Relationship Id="rId4" Type="http://schemas.openxmlformats.org/officeDocument/2006/relationships/image" Target="NULL" TargetMode="External"/><Relationship Id="rId3" Type="http://schemas.openxmlformats.org/officeDocument/2006/relationships/image" Target="../media/image15.png"/><Relationship Id="rId2" Type="http://schemas.openxmlformats.org/officeDocument/2006/relationships/tags" Target="../tags/tag237.xml"/><Relationship Id="rId10" Type="http://schemas.openxmlformats.org/officeDocument/2006/relationships/tags" Target="../tags/tag242.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1" Type="http://schemas.openxmlformats.org/officeDocument/2006/relationships/tags" Target="../tags/tag320.xml"/><Relationship Id="rId50" Type="http://schemas.openxmlformats.org/officeDocument/2006/relationships/tags" Target="../tags/tag319.xml"/><Relationship Id="rId5" Type="http://schemas.openxmlformats.org/officeDocument/2006/relationships/tags" Target="../tags/tag274.xml"/><Relationship Id="rId49" Type="http://schemas.openxmlformats.org/officeDocument/2006/relationships/tags" Target="../tags/tag318.xml"/><Relationship Id="rId48" Type="http://schemas.openxmlformats.org/officeDocument/2006/relationships/tags" Target="../tags/tag317.xml"/><Relationship Id="rId47" Type="http://schemas.openxmlformats.org/officeDocument/2006/relationships/tags" Target="../tags/tag316.xml"/><Relationship Id="rId46" Type="http://schemas.openxmlformats.org/officeDocument/2006/relationships/tags" Target="../tags/tag315.xml"/><Relationship Id="rId45" Type="http://schemas.openxmlformats.org/officeDocument/2006/relationships/tags" Target="../tags/tag314.xml"/><Relationship Id="rId44" Type="http://schemas.openxmlformats.org/officeDocument/2006/relationships/tags" Target="../tags/tag313.xml"/><Relationship Id="rId43" Type="http://schemas.openxmlformats.org/officeDocument/2006/relationships/tags" Target="../tags/tag312.xml"/><Relationship Id="rId42" Type="http://schemas.openxmlformats.org/officeDocument/2006/relationships/tags" Target="../tags/tag311.xml"/><Relationship Id="rId41" Type="http://schemas.openxmlformats.org/officeDocument/2006/relationships/tags" Target="../tags/tag310.xml"/><Relationship Id="rId40" Type="http://schemas.openxmlformats.org/officeDocument/2006/relationships/tags" Target="../tags/tag309.xml"/><Relationship Id="rId4" Type="http://schemas.openxmlformats.org/officeDocument/2006/relationships/tags" Target="../tags/tag273.xml"/><Relationship Id="rId39" Type="http://schemas.openxmlformats.org/officeDocument/2006/relationships/tags" Target="../tags/tag308.xml"/><Relationship Id="rId38" Type="http://schemas.openxmlformats.org/officeDocument/2006/relationships/tags" Target="../tags/tag307.xml"/><Relationship Id="rId37" Type="http://schemas.openxmlformats.org/officeDocument/2006/relationships/tags" Target="../tags/tag306.xml"/><Relationship Id="rId36" Type="http://schemas.openxmlformats.org/officeDocument/2006/relationships/tags" Target="../tags/tag305.xml"/><Relationship Id="rId35" Type="http://schemas.openxmlformats.org/officeDocument/2006/relationships/tags" Target="../tags/tag304.xml"/><Relationship Id="rId34" Type="http://schemas.openxmlformats.org/officeDocument/2006/relationships/tags" Target="../tags/tag303.xml"/><Relationship Id="rId33" Type="http://schemas.openxmlformats.org/officeDocument/2006/relationships/tags" Target="../tags/tag302.xml"/><Relationship Id="rId32" Type="http://schemas.openxmlformats.org/officeDocument/2006/relationships/tags" Target="../tags/tag301.xml"/><Relationship Id="rId31" Type="http://schemas.openxmlformats.org/officeDocument/2006/relationships/tags" Target="../tags/tag300.xml"/><Relationship Id="rId30" Type="http://schemas.openxmlformats.org/officeDocument/2006/relationships/tags" Target="../tags/tag299.xml"/><Relationship Id="rId3" Type="http://schemas.openxmlformats.org/officeDocument/2006/relationships/image" Target="../media/image17.png"/><Relationship Id="rId29" Type="http://schemas.openxmlformats.org/officeDocument/2006/relationships/tags" Target="../tags/tag298.xml"/><Relationship Id="rId28" Type="http://schemas.openxmlformats.org/officeDocument/2006/relationships/tags" Target="../tags/tag297.xml"/><Relationship Id="rId27" Type="http://schemas.openxmlformats.org/officeDocument/2006/relationships/tags" Target="../tags/tag296.xml"/><Relationship Id="rId26" Type="http://schemas.openxmlformats.org/officeDocument/2006/relationships/tags" Target="../tags/tag295.xml"/><Relationship Id="rId25" Type="http://schemas.openxmlformats.org/officeDocument/2006/relationships/tags" Target="../tags/tag294.xml"/><Relationship Id="rId24" Type="http://schemas.openxmlformats.org/officeDocument/2006/relationships/tags" Target="../tags/tag293.xml"/><Relationship Id="rId23" Type="http://schemas.openxmlformats.org/officeDocument/2006/relationships/tags" Target="../tags/tag292.xml"/><Relationship Id="rId22" Type="http://schemas.openxmlformats.org/officeDocument/2006/relationships/tags" Target="../tags/tag291.xml"/><Relationship Id="rId21" Type="http://schemas.openxmlformats.org/officeDocument/2006/relationships/tags" Target="../tags/tag290.xml"/><Relationship Id="rId20" Type="http://schemas.openxmlformats.org/officeDocument/2006/relationships/tags" Target="../tags/tag289.xml"/><Relationship Id="rId2" Type="http://schemas.openxmlformats.org/officeDocument/2006/relationships/tags" Target="../tags/tag272.xml"/><Relationship Id="rId19" Type="http://schemas.openxmlformats.org/officeDocument/2006/relationships/tags" Target="../tags/tag288.xml"/><Relationship Id="rId18" Type="http://schemas.openxmlformats.org/officeDocument/2006/relationships/tags" Target="../tags/tag287.xml"/><Relationship Id="rId17" Type="http://schemas.openxmlformats.org/officeDocument/2006/relationships/tags" Target="../tags/tag286.xml"/><Relationship Id="rId16" Type="http://schemas.openxmlformats.org/officeDocument/2006/relationships/tags" Target="../tags/tag285.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image" Target="../media/image18.png"/><Relationship Id="rId2" Type="http://schemas.openxmlformats.org/officeDocument/2006/relationships/tags" Target="../tags/tag321.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tags" Target="../tags/tag327.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1" Type="http://schemas.openxmlformats.org/officeDocument/2006/relationships/tags" Target="../tags/tag380.xml"/><Relationship Id="rId50" Type="http://schemas.openxmlformats.org/officeDocument/2006/relationships/tags" Target="../tags/tag379.xml"/><Relationship Id="rId5" Type="http://schemas.openxmlformats.org/officeDocument/2006/relationships/tags" Target="../tags/tag334.xml"/><Relationship Id="rId49" Type="http://schemas.openxmlformats.org/officeDocument/2006/relationships/tags" Target="../tags/tag378.xml"/><Relationship Id="rId48" Type="http://schemas.openxmlformats.org/officeDocument/2006/relationships/tags" Target="../tags/tag377.xml"/><Relationship Id="rId47" Type="http://schemas.openxmlformats.org/officeDocument/2006/relationships/tags" Target="../tags/tag376.xml"/><Relationship Id="rId46" Type="http://schemas.openxmlformats.org/officeDocument/2006/relationships/tags" Target="../tags/tag375.xml"/><Relationship Id="rId45" Type="http://schemas.openxmlformats.org/officeDocument/2006/relationships/tags" Target="../tags/tag374.xml"/><Relationship Id="rId44" Type="http://schemas.openxmlformats.org/officeDocument/2006/relationships/tags" Target="../tags/tag373.xml"/><Relationship Id="rId43" Type="http://schemas.openxmlformats.org/officeDocument/2006/relationships/tags" Target="../tags/tag372.xml"/><Relationship Id="rId42" Type="http://schemas.openxmlformats.org/officeDocument/2006/relationships/tags" Target="../tags/tag371.xml"/><Relationship Id="rId41" Type="http://schemas.openxmlformats.org/officeDocument/2006/relationships/tags" Target="../tags/tag370.xml"/><Relationship Id="rId40" Type="http://schemas.openxmlformats.org/officeDocument/2006/relationships/tags" Target="../tags/tag369.xml"/><Relationship Id="rId4" Type="http://schemas.openxmlformats.org/officeDocument/2006/relationships/tags" Target="../tags/tag333.xml"/><Relationship Id="rId39" Type="http://schemas.openxmlformats.org/officeDocument/2006/relationships/tags" Target="../tags/tag368.xml"/><Relationship Id="rId38" Type="http://schemas.openxmlformats.org/officeDocument/2006/relationships/tags" Target="../tags/tag367.xml"/><Relationship Id="rId37" Type="http://schemas.openxmlformats.org/officeDocument/2006/relationships/tags" Target="../tags/tag366.xml"/><Relationship Id="rId36" Type="http://schemas.openxmlformats.org/officeDocument/2006/relationships/tags" Target="../tags/tag365.xml"/><Relationship Id="rId35" Type="http://schemas.openxmlformats.org/officeDocument/2006/relationships/tags" Target="../tags/tag364.xml"/><Relationship Id="rId34" Type="http://schemas.openxmlformats.org/officeDocument/2006/relationships/tags" Target="../tags/tag363.xml"/><Relationship Id="rId33" Type="http://schemas.openxmlformats.org/officeDocument/2006/relationships/tags" Target="../tags/tag362.xml"/><Relationship Id="rId32" Type="http://schemas.openxmlformats.org/officeDocument/2006/relationships/tags" Target="../tags/tag361.xml"/><Relationship Id="rId31" Type="http://schemas.openxmlformats.org/officeDocument/2006/relationships/tags" Target="../tags/tag360.xml"/><Relationship Id="rId30" Type="http://schemas.openxmlformats.org/officeDocument/2006/relationships/tags" Target="../tags/tag359.xml"/><Relationship Id="rId3" Type="http://schemas.openxmlformats.org/officeDocument/2006/relationships/image" Target="../media/image17.png"/><Relationship Id="rId29" Type="http://schemas.openxmlformats.org/officeDocument/2006/relationships/tags" Target="../tags/tag358.xml"/><Relationship Id="rId28" Type="http://schemas.openxmlformats.org/officeDocument/2006/relationships/tags" Target="../tags/tag357.xml"/><Relationship Id="rId27" Type="http://schemas.openxmlformats.org/officeDocument/2006/relationships/tags" Target="../tags/tag356.xml"/><Relationship Id="rId26" Type="http://schemas.openxmlformats.org/officeDocument/2006/relationships/tags" Target="../tags/tag355.xml"/><Relationship Id="rId25" Type="http://schemas.openxmlformats.org/officeDocument/2006/relationships/tags" Target="../tags/tag354.xml"/><Relationship Id="rId24" Type="http://schemas.openxmlformats.org/officeDocument/2006/relationships/tags" Target="../tags/tag353.xml"/><Relationship Id="rId23" Type="http://schemas.openxmlformats.org/officeDocument/2006/relationships/tags" Target="../tags/tag352.xml"/><Relationship Id="rId22" Type="http://schemas.openxmlformats.org/officeDocument/2006/relationships/tags" Target="../tags/tag351.xml"/><Relationship Id="rId21" Type="http://schemas.openxmlformats.org/officeDocument/2006/relationships/tags" Target="../tags/tag350.xml"/><Relationship Id="rId20" Type="http://schemas.openxmlformats.org/officeDocument/2006/relationships/tags" Target="../tags/tag349.xml"/><Relationship Id="rId2" Type="http://schemas.openxmlformats.org/officeDocument/2006/relationships/tags" Target="../tags/tag332.xml"/><Relationship Id="rId19" Type="http://schemas.openxmlformats.org/officeDocument/2006/relationships/tags" Target="../tags/tag348.xml"/><Relationship Id="rId18" Type="http://schemas.openxmlformats.org/officeDocument/2006/relationships/tags" Target="../tags/tag347.xml"/><Relationship Id="rId17" Type="http://schemas.openxmlformats.org/officeDocument/2006/relationships/tags" Target="../tags/tag346.xml"/><Relationship Id="rId16" Type="http://schemas.openxmlformats.org/officeDocument/2006/relationships/tags" Target="../tags/tag345.xml"/><Relationship Id="rId15" Type="http://schemas.openxmlformats.org/officeDocument/2006/relationships/tags" Target="../tags/tag344.xml"/><Relationship Id="rId14" Type="http://schemas.openxmlformats.org/officeDocument/2006/relationships/tags" Target="../tags/tag343.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rmAutofit/>
          </a:bodyPr>
          <a:lstStyle>
            <a:lvl1pPr algn="ctr">
              <a:defRPr sz="5400" spc="600">
                <a:solidFill>
                  <a:schemeClr val="tx1">
                    <a:lumMod val="85000"/>
                    <a:lumOff val="15000"/>
                  </a:schemeClr>
                </a:solidFill>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normAutofit/>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normAutofit/>
          </a:bodyPr>
          <a:lstStyle>
            <a:lvl1pPr>
              <a:defRPr>
                <a:solidFill>
                  <a:schemeClr val="tx1">
                    <a:lumMod val="85000"/>
                    <a:lumOff val="15000"/>
                  </a:schemeClr>
                </a:solidFill>
              </a:defRPr>
            </a:lvl1pPr>
          </a:lstStyle>
          <a:p>
            <a:endParaRPr lang="zh-CN" altLang="en-US"/>
          </a:p>
        </p:txBody>
      </p:sp>
      <p:sp>
        <p:nvSpPr>
          <p:cNvPr id="18" name="灯片编号占位符 17"/>
          <p:cNvSpPr>
            <a:spLocks noGrp="1"/>
          </p:cNvSpPr>
          <p:nvPr>
            <p:ph type="sldNum" sz="quarter" idx="12"/>
            <p:custDataLst>
              <p:tags r:id="rId6"/>
            </p:custDataLst>
          </p:nvPr>
        </p:nvSpPr>
        <p:spPr/>
        <p:txBody>
          <a:bodyPr>
            <a:normAutofit/>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2588281"/>
            <a:ext cx="10852237" cy="899167"/>
          </a:xfrm>
        </p:spPr>
        <p:txBody>
          <a:bodyPr vert="horz" lIns="101600" tIns="38100" rIns="25400" bIns="38100" rtlCol="0" anchor="t"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flipH="1">
            <a:off x="7353300" y="4429760"/>
            <a:ext cx="4080510" cy="2693035"/>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flipH="1">
            <a:off x="7293610" y="-264160"/>
            <a:ext cx="4080510" cy="4297680"/>
          </a:xfrm>
          <a:prstGeom prst="rect">
            <a:avLst/>
          </a:prstGeom>
        </p:spPr>
      </p:pic>
      <p:pic>
        <p:nvPicPr>
          <p:cNvPr id="12" name="图片 11"/>
          <p:cNvPicPr>
            <a:picLocks noChangeAspect="1"/>
          </p:cNvPicPr>
          <p:nvPr userDrawn="1">
            <p:custDataLst>
              <p:tags r:id="rId8"/>
            </p:custDataLst>
          </p:nvPr>
        </p:nvPicPr>
        <p:blipFill>
          <a:blip r:embed="rId9"/>
          <a:stretch>
            <a:fillRect/>
          </a:stretch>
        </p:blipFill>
        <p:spPr>
          <a:xfrm rot="5400000" flipV="1">
            <a:off x="4749165" y="-1497330"/>
            <a:ext cx="2437765" cy="9753600"/>
          </a:xfrm>
          <a:prstGeom prst="rect">
            <a:avLst/>
          </a:prstGeom>
          <a:ln>
            <a:noFill/>
          </a:ln>
        </p:spPr>
      </p:pic>
      <p:pic>
        <p:nvPicPr>
          <p:cNvPr id="13" name="图片 12"/>
          <p:cNvPicPr>
            <a:picLocks noChangeAspect="1"/>
          </p:cNvPicPr>
          <p:nvPr userDrawn="1">
            <p:custDataLst>
              <p:tags r:id="rId10"/>
            </p:custDataLst>
          </p:nvPr>
        </p:nvPicPr>
        <p:blipFill>
          <a:blip r:embed="rId11"/>
          <a:stretch>
            <a:fillRect/>
          </a:stretch>
        </p:blipFill>
        <p:spPr>
          <a:xfrm rot="10800000" flipH="1">
            <a:off x="824865" y="2160905"/>
            <a:ext cx="370205" cy="2437765"/>
          </a:xfrm>
          <a:prstGeom prst="rect">
            <a:avLst/>
          </a:prstGeom>
        </p:spPr>
      </p:pic>
      <p:pic>
        <p:nvPicPr>
          <p:cNvPr id="14" name="图片 13"/>
          <p:cNvPicPr>
            <a:picLocks noChangeAspect="1"/>
          </p:cNvPicPr>
          <p:nvPr userDrawn="1">
            <p:custDataLst>
              <p:tags r:id="rId12"/>
            </p:custDataLst>
          </p:nvPr>
        </p:nvPicPr>
        <p:blipFill>
          <a:blip r:embed="rId13"/>
          <a:stretch>
            <a:fillRect/>
          </a:stretch>
        </p:blipFill>
        <p:spPr>
          <a:xfrm rot="5400000" flipH="1">
            <a:off x="5057775" y="156210"/>
            <a:ext cx="1821815" cy="9753600"/>
          </a:xfrm>
          <a:prstGeom prst="rect">
            <a:avLst/>
          </a:prstGeom>
        </p:spPr>
      </p:pic>
      <p:sp>
        <p:nvSpPr>
          <p:cNvPr id="2" name="标题 1"/>
          <p:cNvSpPr>
            <a:spLocks noGrp="1"/>
          </p:cNvSpPr>
          <p:nvPr>
            <p:ph type="ctrTitle" hasCustomPrompt="1"/>
            <p:custDataLst>
              <p:tags r:id="rId14"/>
            </p:custDataLst>
          </p:nvPr>
        </p:nvSpPr>
        <p:spPr>
          <a:xfrm>
            <a:off x="1657349" y="2300014"/>
            <a:ext cx="8622874" cy="1268687"/>
          </a:xfrm>
        </p:spPr>
        <p:txBody>
          <a:bodyPr lIns="90000" tIns="46800" rIns="90000" bIns="0" anchor="b" anchorCtr="0">
            <a:normAutofit/>
          </a:bodyPr>
          <a:lstStyle>
            <a:lvl1pPr algn="ctr">
              <a:defRPr sz="7200" spc="600" baseline="0">
                <a:solidFill>
                  <a:schemeClr val="bg1"/>
                </a:solidFill>
                <a:effectLst>
                  <a:outerShdw blurRad="50800" dist="38100" dir="5400000" algn="t" rotWithShape="0">
                    <a:prstClr val="black">
                      <a:alpha val="40000"/>
                    </a:prstClr>
                  </a:outerShdw>
                </a:effectLst>
                <a:ea typeface="汉仪旗黑-85S" panose="00020600040101010101" pitchFamily="18"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15"/>
            </p:custDataLst>
          </p:nvPr>
        </p:nvSpPr>
        <p:spPr>
          <a:xfrm>
            <a:off x="1657349" y="3705860"/>
            <a:ext cx="8622874" cy="672058"/>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7"/>
            </p:custDataLst>
          </p:nvPr>
        </p:nvSpPr>
        <p:spPr/>
        <p:txBody>
          <a:bodyPr/>
          <a:lstStyle/>
          <a:p>
            <a:endParaRPr lang="zh-CN" altLang="en-US"/>
          </a:p>
        </p:txBody>
      </p:sp>
      <p:sp>
        <p:nvSpPr>
          <p:cNvPr id="18" name="灯片编号占位符 17"/>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264386"/>
            <a:ext cx="12192000" cy="7386772"/>
            <a:chOff x="0" y="-264386"/>
            <a:chExt cx="12192000" cy="7386772"/>
          </a:xfrm>
        </p:grpSpPr>
        <p:pic>
          <p:nvPicPr>
            <p:cNvPr id="8" name="图片 7"/>
            <p:cNvPicPr>
              <a:picLocks noChangeAspect="1"/>
            </p:cNvPicPr>
            <p:nvPr>
              <p:custDataLst>
                <p:tags r:id="rId3"/>
              </p:custDataLst>
            </p:nvPr>
          </p:nvPicPr>
          <p:blipFill>
            <a:blip r:embed="rId4"/>
            <a:stretch>
              <a:fillRect/>
            </a:stretch>
          </p:blipFill>
          <p:spPr>
            <a:xfrm>
              <a:off x="0" y="0"/>
              <a:ext cx="12192000" cy="6857999"/>
            </a:xfrm>
            <a:prstGeom prst="rect">
              <a:avLst/>
            </a:prstGeom>
          </p:spPr>
        </p:pic>
        <p:grpSp>
          <p:nvGrpSpPr>
            <p:cNvPr id="9" name="组合 8"/>
            <p:cNvGrpSpPr/>
            <p:nvPr>
              <p:custDataLst>
                <p:tags r:id="rId5"/>
              </p:custDataLst>
            </p:nvPr>
          </p:nvGrpSpPr>
          <p:grpSpPr>
            <a:xfrm>
              <a:off x="824778" y="-264386"/>
              <a:ext cx="10609120" cy="7386772"/>
              <a:chOff x="824778" y="-264386"/>
              <a:chExt cx="10609120" cy="7386772"/>
            </a:xfrm>
          </p:grpSpPr>
          <p:pic>
            <p:nvPicPr>
              <p:cNvPr id="10" name="图片 9"/>
              <p:cNvPicPr>
                <a:picLocks noChangeAspect="1"/>
              </p:cNvPicPr>
              <p:nvPr>
                <p:custDataLst>
                  <p:tags r:id="rId6"/>
                </p:custDataLst>
              </p:nvPr>
            </p:nvPicPr>
            <p:blipFill>
              <a:blip r:embed="rId7"/>
              <a:stretch>
                <a:fillRect/>
              </a:stretch>
            </p:blipFill>
            <p:spPr>
              <a:xfrm flipH="1">
                <a:off x="7353080" y="4429584"/>
                <a:ext cx="4080818" cy="2692802"/>
              </a:xfrm>
              <a:prstGeom prst="rect">
                <a:avLst/>
              </a:prstGeom>
            </p:spPr>
          </p:pic>
          <p:pic>
            <p:nvPicPr>
              <p:cNvPr id="11" name="图片 10"/>
              <p:cNvPicPr>
                <a:picLocks noChangeAspect="1"/>
              </p:cNvPicPr>
              <p:nvPr>
                <p:custDataLst>
                  <p:tags r:id="rId8"/>
                </p:custDataLst>
              </p:nvPr>
            </p:nvPicPr>
            <p:blipFill>
              <a:blip r:embed="rId9"/>
              <a:stretch>
                <a:fillRect/>
              </a:stretch>
            </p:blipFill>
            <p:spPr>
              <a:xfrm flipH="1">
                <a:off x="7293793" y="-264386"/>
                <a:ext cx="4080818" cy="4297453"/>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rot="5400000" flipV="1">
                <a:off x="4749792" y="-1497492"/>
                <a:ext cx="2437988" cy="9753603"/>
              </a:xfrm>
              <a:prstGeom prst="rect">
                <a:avLst/>
              </a:prstGeom>
              <a:ln>
                <a:noFill/>
              </a:ln>
            </p:spPr>
          </p:pic>
          <p:pic>
            <p:nvPicPr>
              <p:cNvPr id="13" name="图片 12"/>
              <p:cNvPicPr>
                <a:picLocks noChangeAspect="1"/>
              </p:cNvPicPr>
              <p:nvPr>
                <p:custDataLst>
                  <p:tags r:id="rId12"/>
                </p:custDataLst>
              </p:nvPr>
            </p:nvPicPr>
            <p:blipFill>
              <a:blip r:embed="rId13"/>
              <a:stretch>
                <a:fillRect/>
              </a:stretch>
            </p:blipFill>
            <p:spPr>
              <a:xfrm rot="10800000" flipH="1">
                <a:off x="824778" y="2160314"/>
                <a:ext cx="370223" cy="2437988"/>
              </a:xfrm>
              <a:prstGeom prst="rect">
                <a:avLst/>
              </a:prstGeom>
            </p:spPr>
          </p:pic>
          <p:pic>
            <p:nvPicPr>
              <p:cNvPr id="14" name="图片 13"/>
              <p:cNvPicPr>
                <a:picLocks noChangeAspect="1"/>
              </p:cNvPicPr>
              <p:nvPr>
                <p:custDataLst>
                  <p:tags r:id="rId14"/>
                </p:custDataLst>
              </p:nvPr>
            </p:nvPicPr>
            <p:blipFill>
              <a:blip r:embed="rId15"/>
              <a:stretch>
                <a:fillRect/>
              </a:stretch>
            </p:blipFill>
            <p:spPr>
              <a:xfrm rot="5400000" flipH="1">
                <a:off x="5057981" y="155972"/>
                <a:ext cx="1821611" cy="9753602"/>
              </a:xfrm>
              <a:prstGeom prst="rect">
                <a:avLst/>
              </a:prstGeom>
            </p:spPr>
          </p:pic>
        </p:grpSp>
      </p:grpSp>
      <p:sp>
        <p:nvSpPr>
          <p:cNvPr id="2" name="标题 1"/>
          <p:cNvSpPr>
            <a:spLocks noGrp="1"/>
          </p:cNvSpPr>
          <p:nvPr>
            <p:ph type="title" hasCustomPrompt="1"/>
            <p:custDataLst>
              <p:tags r:id="rId16"/>
            </p:custDataLst>
          </p:nvPr>
        </p:nvSpPr>
        <p:spPr>
          <a:xfrm>
            <a:off x="3351923" y="3137598"/>
            <a:ext cx="5336744" cy="608619"/>
          </a:xfrm>
        </p:spPr>
        <p:txBody>
          <a:bodyPr lIns="90000" tIns="46800" rIns="90000" bIns="0" anchor="t" anchorCtr="0">
            <a:normAutofit/>
          </a:bodyPr>
          <a:lstStyle>
            <a:lvl1pPr algn="ctr">
              <a:defRPr sz="3600" u="none" strike="noStrike" kern="1200" cap="none" spc="300" normalizeH="0" baseline="0">
                <a:solidFill>
                  <a:schemeClr val="bg1"/>
                </a:solidFill>
                <a:effectLst>
                  <a:outerShdw blurRad="50800" dist="38100" dir="5400000" algn="t" rotWithShape="0">
                    <a:prstClr val="black">
                      <a:alpha val="40000"/>
                    </a:prstClr>
                  </a:outerShdw>
                </a:effectLst>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
        <p:nvSpPr>
          <p:cNvPr id="3" name="文本占位符 2"/>
          <p:cNvSpPr>
            <a:spLocks noGrp="1"/>
          </p:cNvSpPr>
          <p:nvPr>
            <p:ph type="body" idx="1"/>
            <p:custDataLst>
              <p:tags r:id="rId17"/>
            </p:custDataLst>
          </p:nvPr>
        </p:nvSpPr>
        <p:spPr>
          <a:xfrm>
            <a:off x="3351923" y="3776697"/>
            <a:ext cx="5336739" cy="779163"/>
          </a:xfrm>
        </p:spPr>
        <p:txBody>
          <a:bodyPr lIns="90000" tIns="0" rIns="90000" bIns="46800">
            <a:normAutofit/>
          </a:bodyPr>
          <a:lstStyle>
            <a:lvl1pPr marL="0" indent="0" algn="ctr" eaLnBrk="1" fontAlgn="auto" latinLnBrk="0" hangingPunct="1">
              <a:buNone/>
              <a:defRPr kumimoji="0" lang="zh-CN" altLang="en-US" sz="14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9"/>
            </p:custDataLst>
          </p:nvPr>
        </p:nvSpPr>
        <p:spPr/>
        <p:txBody>
          <a:bodyPr/>
          <a:lstStyle/>
          <a:p>
            <a:endParaRPr lang="zh-CN" altLang="en-US"/>
          </a:p>
        </p:txBody>
      </p:sp>
      <p:sp>
        <p:nvSpPr>
          <p:cNvPr id="6" name="灯片编号占位符 5"/>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3" name="日期占位符 2"/>
          <p:cNvSpPr>
            <a:spLocks noGrp="1"/>
          </p:cNvSpPr>
          <p:nvPr>
            <p:ph type="dt" sz="half" idx="10"/>
            <p:custDataLst>
              <p:tags r:id="rId4"/>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264386"/>
            <a:ext cx="12192000" cy="7386772"/>
            <a:chOff x="0" y="-264386"/>
            <a:chExt cx="12192000" cy="7386772"/>
          </a:xfrm>
        </p:grpSpPr>
        <p:grpSp>
          <p:nvGrpSpPr>
            <p:cNvPr id="7" name="组合 6"/>
            <p:cNvGrpSpPr/>
            <p:nvPr>
              <p:custDataLst>
                <p:tags r:id="rId3"/>
              </p:custDataLst>
            </p:nvPr>
          </p:nvGrpSpPr>
          <p:grpSpPr>
            <a:xfrm>
              <a:off x="0" y="-264386"/>
              <a:ext cx="12192000" cy="7386772"/>
              <a:chOff x="0" y="-264386"/>
              <a:chExt cx="12192000" cy="7386772"/>
            </a:xfrm>
          </p:grpSpPr>
          <p:pic>
            <p:nvPicPr>
              <p:cNvPr id="9" name="图片 8"/>
              <p:cNvPicPr>
                <a:picLocks noChangeAspect="1"/>
              </p:cNvPicPr>
              <p:nvPr>
                <p:custDataLst>
                  <p:tags r:id="rId4"/>
                </p:custDataLst>
              </p:nvPr>
            </p:nvPicPr>
            <p:blipFill>
              <a:blip r:embed="rId5"/>
              <a:stretch>
                <a:fillRect/>
              </a:stretch>
            </p:blipFill>
            <p:spPr>
              <a:xfrm>
                <a:off x="0" y="0"/>
                <a:ext cx="12192000" cy="6857999"/>
              </a:xfrm>
              <a:prstGeom prst="rect">
                <a:avLst/>
              </a:prstGeom>
            </p:spPr>
          </p:pic>
          <p:pic>
            <p:nvPicPr>
              <p:cNvPr id="10" name="图片 9"/>
              <p:cNvPicPr>
                <a:picLocks noChangeAspect="1"/>
              </p:cNvPicPr>
              <p:nvPr>
                <p:custDataLst>
                  <p:tags r:id="rId6"/>
                </p:custDataLst>
              </p:nvPr>
            </p:nvPicPr>
            <p:blipFill>
              <a:blip r:embed="rId7"/>
              <a:stretch>
                <a:fillRect/>
              </a:stretch>
            </p:blipFill>
            <p:spPr>
              <a:xfrm flipH="1">
                <a:off x="7353080" y="4429584"/>
                <a:ext cx="4080818" cy="2692802"/>
              </a:xfrm>
              <a:prstGeom prst="rect">
                <a:avLst/>
              </a:prstGeom>
            </p:spPr>
          </p:pic>
          <p:pic>
            <p:nvPicPr>
              <p:cNvPr id="11" name="图片 10"/>
              <p:cNvPicPr>
                <a:picLocks noChangeAspect="1"/>
              </p:cNvPicPr>
              <p:nvPr>
                <p:custDataLst>
                  <p:tags r:id="rId8"/>
                </p:custDataLst>
              </p:nvPr>
            </p:nvPicPr>
            <p:blipFill>
              <a:blip r:embed="rId9"/>
              <a:stretch>
                <a:fillRect/>
              </a:stretch>
            </p:blipFill>
            <p:spPr>
              <a:xfrm flipH="1">
                <a:off x="7293793" y="-264386"/>
                <a:ext cx="4080818" cy="4297453"/>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rot="5400000" flipV="1">
                <a:off x="4749792" y="-1497492"/>
                <a:ext cx="2437988" cy="9753603"/>
              </a:xfrm>
              <a:prstGeom prst="rect">
                <a:avLst/>
              </a:prstGeom>
              <a:ln>
                <a:noFill/>
              </a:ln>
            </p:spPr>
          </p:pic>
          <p:pic>
            <p:nvPicPr>
              <p:cNvPr id="13" name="图片 12"/>
              <p:cNvPicPr>
                <a:picLocks noChangeAspect="1"/>
              </p:cNvPicPr>
              <p:nvPr>
                <p:custDataLst>
                  <p:tags r:id="rId12"/>
                </p:custDataLst>
              </p:nvPr>
            </p:nvPicPr>
            <p:blipFill>
              <a:blip r:embed="rId13"/>
              <a:stretch>
                <a:fillRect/>
              </a:stretch>
            </p:blipFill>
            <p:spPr>
              <a:xfrm rot="10800000" flipH="1">
                <a:off x="824778" y="2160314"/>
                <a:ext cx="370223" cy="2437988"/>
              </a:xfrm>
              <a:prstGeom prst="rect">
                <a:avLst/>
              </a:prstGeom>
            </p:spPr>
          </p:pic>
        </p:grpSp>
        <p:pic>
          <p:nvPicPr>
            <p:cNvPr id="8" name="图片 7"/>
            <p:cNvPicPr>
              <a:picLocks noChangeAspect="1"/>
            </p:cNvPicPr>
            <p:nvPr>
              <p:custDataLst>
                <p:tags r:id="rId14"/>
              </p:custDataLst>
            </p:nvPr>
          </p:nvPicPr>
          <p:blipFill>
            <a:blip r:embed="rId15"/>
            <a:stretch>
              <a:fillRect/>
            </a:stretch>
          </p:blipFill>
          <p:spPr>
            <a:xfrm rot="5400000" flipH="1">
              <a:off x="5057981" y="155972"/>
              <a:ext cx="1821611" cy="9753602"/>
            </a:xfrm>
            <a:prstGeom prst="rect">
              <a:avLst/>
            </a:prstGeom>
          </p:spPr>
        </p:pic>
      </p:grpSp>
      <p:sp>
        <p:nvSpPr>
          <p:cNvPr id="3" name="日期占位符 2"/>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p>
            <a:endParaRPr lang="zh-CN" altLang="en-US"/>
          </a:p>
        </p:txBody>
      </p:sp>
      <p:sp>
        <p:nvSpPr>
          <p:cNvPr id="5" name="灯片编号占位符 4"/>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hasCustomPrompt="1"/>
            <p:custDataLst>
              <p:tags r:id="rId19"/>
            </p:custDataLst>
          </p:nvPr>
        </p:nvSpPr>
        <p:spPr>
          <a:xfrm>
            <a:off x="3392805" y="3705225"/>
            <a:ext cx="5210810" cy="709295"/>
          </a:xfrm>
        </p:spPr>
        <p:txBody>
          <a:bodyPr lIns="90000" tIns="0" rIns="90000" bIns="46800">
            <a:normAutofit/>
          </a:bodyPr>
          <a:lstStyle>
            <a:lvl1pPr marL="0" indent="0" algn="ctr">
              <a:buNone/>
              <a:defRPr sz="2000">
                <a:solidFill>
                  <a:schemeClr val="bg1"/>
                </a:solidFill>
              </a:defRPr>
            </a:lvl1pPr>
          </a:lstStyle>
          <a:p>
            <a:pPr lvl="0"/>
            <a:r>
              <a:rPr lang="zh-CN" altLang="en-US"/>
              <a:t>单击此处编辑文本</a:t>
            </a:r>
            <a:endParaRPr lang="zh-CN" altLang="en-US"/>
          </a:p>
        </p:txBody>
      </p:sp>
      <p:sp>
        <p:nvSpPr>
          <p:cNvPr id="2" name="标题 1"/>
          <p:cNvSpPr>
            <a:spLocks noGrp="1"/>
          </p:cNvSpPr>
          <p:nvPr>
            <p:ph type="title" hasCustomPrompt="1"/>
            <p:custDataLst>
              <p:tags r:id="rId20"/>
            </p:custDataLst>
          </p:nvPr>
        </p:nvSpPr>
        <p:spPr>
          <a:xfrm>
            <a:off x="3392805" y="2300605"/>
            <a:ext cx="5210810" cy="1365250"/>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a:solidFill>
                  <a:schemeClr val="bg1"/>
                </a:solidFill>
                <a:effectLst>
                  <a:outerShdw blurRad="50800" dist="38100" dir="5400000" algn="t" rotWithShape="0">
                    <a:prstClr val="black">
                      <a:alpha val="40000"/>
                    </a:prstClr>
                  </a:outerShdw>
                </a:effectLst>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stretch>
            <a:fillRect/>
          </a:stretch>
        </p:blipFill>
        <p:spPr>
          <a:xfrm rot="836205" flipH="1">
            <a:off x="10251364" y="4471103"/>
            <a:ext cx="2118472" cy="2230932"/>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userDrawn="1">
            <p:custDataLst>
              <p:tags r:id="rId3"/>
            </p:custDataLst>
          </p:nvPr>
        </p:nvPicPr>
        <p:blipFill>
          <a:blip r:embed="rId4"/>
          <a:stretch>
            <a:fillRect/>
          </a:stretch>
        </p:blipFill>
        <p:spPr>
          <a:xfrm rot="20763796">
            <a:off x="-260082" y="4434168"/>
            <a:ext cx="2702594" cy="2846064"/>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1" name="图片 10"/>
          <p:cNvPicPr>
            <a:picLocks noChangeAspect="1"/>
          </p:cNvPicPr>
          <p:nvPr userDrawn="1">
            <p:custDataLst>
              <p:tags r:id="rId3"/>
            </p:custDataLst>
          </p:nvPr>
        </p:nvPicPr>
        <p:blipFill>
          <a:blip r:embed="rId4"/>
          <a:stretch>
            <a:fillRect/>
          </a:stretch>
        </p:blipFill>
        <p:spPr>
          <a:xfrm rot="20763796" flipH="1" flipV="1">
            <a:off x="-415194" y="-74230"/>
            <a:ext cx="1624616" cy="171086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userDrawn="1">
            <p:custDataLst>
              <p:tags r:id="rId3"/>
            </p:custDataLst>
          </p:nvPr>
        </p:nvPicPr>
        <p:blipFill>
          <a:blip r:embed="rId4"/>
          <a:stretch>
            <a:fillRect/>
          </a:stretch>
        </p:blipFill>
        <p:spPr>
          <a:xfrm rot="836205" flipH="1">
            <a:off x="10783292" y="5287263"/>
            <a:ext cx="1624616" cy="1710860"/>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rot="836205" flipH="1">
            <a:off x="10545465" y="-218123"/>
            <a:ext cx="1624616" cy="171086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a:blip r:embed="rId4"/>
          <a:stretch>
            <a:fillRect/>
          </a:stretch>
        </p:blipFill>
        <p:spPr>
          <a:xfrm rot="836205" flipH="1">
            <a:off x="9173210" y="3364865"/>
            <a:ext cx="3520440" cy="3707765"/>
          </a:xfrm>
          <a:prstGeom prst="rect">
            <a:avLst/>
          </a:prstGeom>
        </p:spPr>
      </p:pic>
      <p:pic>
        <p:nvPicPr>
          <p:cNvPr id="9" name="图片 8"/>
          <p:cNvPicPr>
            <a:picLocks noChangeAspect="1"/>
          </p:cNvPicPr>
          <p:nvPr userDrawn="1">
            <p:custDataLst>
              <p:tags r:id="rId5"/>
            </p:custDataLst>
          </p:nvPr>
        </p:nvPicPr>
        <p:blipFill>
          <a:blip r:embed="rId4"/>
          <a:stretch>
            <a:fillRect/>
          </a:stretch>
        </p:blipFill>
        <p:spPr>
          <a:xfrm rot="20560076" flipV="1">
            <a:off x="-751840" y="-285115"/>
            <a:ext cx="3520440" cy="3707765"/>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rmAutofit/>
          </a:bodyPr>
          <a:lstStyle>
            <a:lvl1pPr marL="0" indent="0" eaLnBrk="1" fontAlgn="auto" latinLnBrk="0" hangingPunct="1">
              <a:lnSpc>
                <a:spcPct val="100000"/>
              </a:lnSpc>
              <a:spcAft>
                <a:spcPct val="0"/>
              </a:spcAft>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custDataLst>
              <p:tags r:id="rId2"/>
            </p:custDataLst>
          </p:nvPr>
        </p:nvSpPr>
        <p:spPr>
          <a:xfrm>
            <a:off x="0" y="0"/>
            <a:ext cx="3097499" cy="6858000"/>
          </a:xfrm>
        </p:spPr>
        <p:txBody>
          <a:bodyPr/>
          <a:lstStyle/>
          <a:p>
            <a:endParaRPr lang="ru-RU"/>
          </a:p>
        </p:txBody>
      </p:sp>
      <p:sp>
        <p:nvSpPr>
          <p:cNvPr id="8" name="Рисунок 6"/>
          <p:cNvSpPr>
            <a:spLocks noGrp="1"/>
          </p:cNvSpPr>
          <p:nvPr>
            <p:ph type="pic" sz="quarter" idx="11"/>
            <p:custDataLst>
              <p:tags r:id="rId3"/>
            </p:custDataLst>
          </p:nvPr>
        </p:nvSpPr>
        <p:spPr>
          <a:xfrm>
            <a:off x="3097499" y="0"/>
            <a:ext cx="3001963" cy="6858000"/>
          </a:xfrm>
        </p:spPr>
        <p:txBody>
          <a:bodyPr/>
          <a:lstStyle/>
          <a:p>
            <a:endParaRPr lang="ru-RU"/>
          </a:p>
        </p:txBody>
      </p:sp>
      <p:sp>
        <p:nvSpPr>
          <p:cNvPr id="11" name="Рисунок 6"/>
          <p:cNvSpPr>
            <a:spLocks noGrp="1"/>
          </p:cNvSpPr>
          <p:nvPr>
            <p:ph type="pic" sz="quarter" idx="12"/>
            <p:custDataLst>
              <p:tags r:id="rId4"/>
            </p:custDataLst>
          </p:nvPr>
        </p:nvSpPr>
        <p:spPr>
          <a:xfrm>
            <a:off x="6099462" y="0"/>
            <a:ext cx="3117871" cy="6858000"/>
          </a:xfrm>
        </p:spPr>
        <p:txBody>
          <a:bodyPr/>
          <a:lstStyle/>
          <a:p>
            <a:endParaRPr lang="ru-RU"/>
          </a:p>
        </p:txBody>
      </p:sp>
      <p:sp>
        <p:nvSpPr>
          <p:cNvPr id="12" name="Рисунок 6"/>
          <p:cNvSpPr>
            <a:spLocks noGrp="1"/>
          </p:cNvSpPr>
          <p:nvPr>
            <p:ph type="pic" sz="quarter" idx="13"/>
            <p:custDataLst>
              <p:tags r:id="rId5"/>
            </p:custDataLst>
          </p:nvPr>
        </p:nvSpPr>
        <p:spPr>
          <a:xfrm>
            <a:off x="9217333" y="0"/>
            <a:ext cx="2974667" cy="6858000"/>
          </a:xfrm>
        </p:spPr>
        <p:txBody>
          <a:bodyPr/>
          <a:lstStyle/>
          <a:p>
            <a:endParaRPr lang="ru-RU"/>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rcRect l="9091" t="2623" b="7269"/>
          <a:stretch>
            <a:fillRect/>
          </a:stretch>
        </p:blipFill>
        <p:spPr>
          <a:xfrm>
            <a:off x="-635" y="0"/>
            <a:ext cx="12192635" cy="6858000"/>
          </a:xfrm>
          <a:prstGeom prst="rect">
            <a:avLst/>
          </a:prstGeom>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60"/>
        <p:cNvGrpSpPr/>
        <p:nvPr/>
      </p:nvGrpSpPr>
      <p:grpSpPr>
        <a:xfrm>
          <a:off x="0" y="0"/>
          <a:ext cx="0" cy="0"/>
          <a:chOff x="0" y="0"/>
          <a:chExt cx="0" cy="0"/>
        </a:xfrm>
      </p:grpSpPr>
      <p:sp>
        <p:nvSpPr>
          <p:cNvPr id="2" name="矩形 1"/>
          <p:cNvSpPr/>
          <p:nvPr userDrawn="1">
            <p:custDataLst>
              <p:tags r:id="rId2"/>
            </p:custDataLst>
          </p:nvPr>
        </p:nvSpPr>
        <p:spPr>
          <a:xfrm>
            <a:off x="161713" y="161713"/>
            <a:ext cx="11856720" cy="6554047"/>
          </a:xfrm>
          <a:prstGeom prst="rect">
            <a:avLst/>
          </a:prstGeom>
          <a:solidFill>
            <a:schemeClr val="accent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4639"/>
            <a:ext cx="10972800" cy="1143000"/>
          </a:xfr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9600" y="1600201"/>
            <a:ext cx="10972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09600" y="6356351"/>
            <a:ext cx="2844800" cy="365125"/>
          </a:xfrm>
        </p:spPr>
        <p:txBody>
          <a:bodyPr/>
          <a:lstStyle/>
          <a:p>
            <a:fld id="{38411672-0B64-4190-BB7B-A1403D1DE8F4}"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65600" y="6356351"/>
            <a:ext cx="3860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737600" y="6356351"/>
            <a:ext cx="2844800" cy="365125"/>
          </a:xfrm>
        </p:spPr>
        <p:txBody>
          <a:bodyPr/>
          <a:lstStyle/>
          <a:p>
            <a:fld id="{6C0DC43D-7749-4E48-B2E8-EA7E1AF2C463}"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18" name="灯片编号占位符 17"/>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showMasterSp="0">
  <p:cSld name="7_空白">
    <p:spTree>
      <p:nvGrpSpPr>
        <p:cNvPr id="1" name=""/>
        <p:cNvGrpSpPr/>
        <p:nvPr/>
      </p:nvGrpSpPr>
      <p:grpSpPr>
        <a:xfrm>
          <a:off x="0" y="0"/>
          <a:ext cx="0" cy="0"/>
          <a:chOff x="0" y="0"/>
          <a:chExt cx="0" cy="0"/>
        </a:xfrm>
      </p:grpSpPr>
      <p:sp>
        <p:nvSpPr>
          <p:cNvPr id="128" name="Shape 128"/>
          <p:cNvSpPr>
            <a:spLocks noGrp="1"/>
          </p:cNvSpPr>
          <p:nvPr>
            <p:ph type="sldNum" sz="quarter" idx="2"/>
            <p:custDataLst>
              <p:tags r:id="rId2"/>
            </p:custDataLst>
          </p:nvPr>
        </p:nvSpPr>
        <p:spPr>
          <a:xfrm>
            <a:off x="5988050" y="6508750"/>
            <a:ext cx="209551" cy="254000"/>
          </a:xfrm>
          <a:prstGeom prst="rect">
            <a:avLst/>
          </a:prstGeom>
        </p:spPr>
        <p:txBody>
          <a:bodyPr/>
          <a:lstStyle/>
          <a:p>
            <a:fld id="{86CB4B4D-7CA3-9044-876B-883B54F8677D}" type="slidenum">
              <a:rPr/>
            </a:fld>
            <a:endParaRPr/>
          </a:p>
        </p:txBody>
      </p:sp>
      <p:sp>
        <p:nvSpPr>
          <p:cNvPr id="10" name="文本框 9"/>
          <p:cNvSpPr txBox="1"/>
          <p:nvPr userDrawn="1">
            <p:custDataLst>
              <p:tags r:id="rId3"/>
            </p:custDataLst>
          </p:nvPr>
        </p:nvSpPr>
        <p:spPr>
          <a:xfrm>
            <a:off x="10204816" y="284166"/>
            <a:ext cx="1727200" cy="727710"/>
          </a:xfrm>
          <a:prstGeom prst="rect">
            <a:avLst/>
          </a:prstGeom>
          <a:solidFill>
            <a:schemeClr val="accent2"/>
          </a:solidFill>
          <a:ln w="127000" cap="flat">
            <a:solidFill>
              <a:schemeClr val="accent3"/>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4400" i="0" u="none" strike="noStrike" normalizeH="0" baseline="0">
                <a:solidFill>
                  <a:schemeClr val="bg1"/>
                </a:solidFill>
                <a:uFillTx/>
                <a:latin typeface="RiWenMaoBi" charset="-122"/>
                <a:ea typeface="RiWenMaoBi" charset="-122"/>
                <a:cs typeface="RiWenMaoBi" charset="-122"/>
                <a:sym typeface="Palatino"/>
              </a:rPr>
              <a:t>正直</a:t>
            </a:r>
            <a:r>
              <a:rPr kumimoji="0" lang="zh-CN" altLang="en-US" sz="4400" i="0" u="none" strike="noStrike" normalizeH="0" baseline="0">
                <a:solidFill>
                  <a:schemeClr val="bg1"/>
                </a:solidFill>
                <a:uFillTx/>
                <a:latin typeface="FZQingKeBenYueSongS-R-GB" charset="-122"/>
                <a:ea typeface="FZQingKeBenYueSongS-R-GB" charset="-122"/>
                <a:cs typeface="FZQingKeBenYueSongS-R-GB" charset="-122"/>
                <a:sym typeface="Palatino"/>
              </a:rPr>
              <a:t>塾</a:t>
            </a:r>
            <a:endParaRPr kumimoji="0" lang="zh-CN" altLang="en-US" sz="4400" i="0" u="none" strike="noStrike" normalizeH="0" baseline="0">
              <a:solidFill>
                <a:schemeClr val="bg1"/>
              </a:solidFill>
              <a:uFillTx/>
              <a:latin typeface="FZQingKeBenYueSongS-R-GB" charset="-122"/>
              <a:ea typeface="FZQingKeBenYueSongS-R-GB" charset="-122"/>
              <a:cs typeface="FZQingKeBenYueSongS-R-GB" charset="-122"/>
              <a:sym typeface="Palatino"/>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5472" y="231495"/>
            <a:ext cx="10515600" cy="516024"/>
          </a:xfrm>
        </p:spPr>
        <p:txBody>
          <a:bodyPr>
            <a:normAutofit/>
          </a:bodyPr>
          <a:lstStyle>
            <a:lvl1pPr>
              <a:defRPr sz="3200" b="1">
                <a:solidFill>
                  <a:srgbClr val="557FB5"/>
                </a:solidFill>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8940800" y="177800"/>
            <a:ext cx="28448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65600" y="6332538"/>
            <a:ext cx="3860800" cy="365125"/>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11282884" y="6144296"/>
            <a:ext cx="480000" cy="304800"/>
          </a:xfrm>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custDataLst>
              <p:tags r:id="rId6"/>
            </p:custDataLst>
          </p:nvPr>
        </p:nvPicPr>
        <p:blipFill>
          <a:blip r:embed="rId7"/>
          <a:stretch>
            <a:fillRect/>
          </a:stretch>
        </p:blipFill>
        <p:spPr>
          <a:xfrm flipH="1">
            <a:off x="0" y="0"/>
            <a:ext cx="821202" cy="897147"/>
          </a:xfrm>
          <a:prstGeom prst="rect">
            <a:avLst/>
          </a:prstGeom>
        </p:spPr>
      </p:pic>
      <p:cxnSp>
        <p:nvCxnSpPr>
          <p:cNvPr id="9" name="直接连接符 8"/>
          <p:cNvCxnSpPr/>
          <p:nvPr userDrawn="1">
            <p:custDataLst>
              <p:tags r:id="rId8"/>
            </p:custDataLst>
          </p:nvPr>
        </p:nvCxnSpPr>
        <p:spPr>
          <a:xfrm>
            <a:off x="838200" y="782025"/>
            <a:ext cx="1115251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通用">
    <p:spTree>
      <p:nvGrpSpPr>
        <p:cNvPr id="1" name=""/>
        <p:cNvGrpSpPr/>
        <p:nvPr/>
      </p:nvGrpSpPr>
      <p:grpSpPr>
        <a:xfrm>
          <a:off x="0" y="0"/>
          <a:ext cx="0" cy="0"/>
          <a:chOff x="0" y="0"/>
          <a:chExt cx="0" cy="0"/>
        </a:xfrm>
      </p:grpSpPr>
      <p:pic>
        <p:nvPicPr>
          <p:cNvPr id="92163" name="图片 6" descr="file:///C:\Program%20Files%20(x86)\Tencent\TIM\Bin\Lets_Create/pic_temp/0_pic_quater_right_up.png"/>
          <p:cNvPicPr/>
          <p:nvPr>
            <p:custDataLst>
              <p:tags r:id="rId2"/>
            </p:custDataLst>
          </p:nvPr>
        </p:nvPicPr>
        <p:blipFill>
          <a:blip r:embed="rId3" r:link="rId4"/>
          <a:stretch>
            <a:fillRect/>
          </a:stretch>
        </p:blipFill>
        <p:spPr>
          <a:xfrm>
            <a:off x="10728325" y="5845175"/>
            <a:ext cx="1376363" cy="849313"/>
          </a:xfrm>
          <a:prstGeom prst="rect">
            <a:avLst/>
          </a:prstGeom>
          <a:noFill/>
          <a:ln w="9525">
            <a:noFill/>
          </a:ln>
        </p:spPr>
      </p:pic>
      <p:pic>
        <p:nvPicPr>
          <p:cNvPr id="92164" name="图片 7" descr="file:///C:\Program%20Files%20(x86)\Tencent\TIM\Bin\Lets_Create/pic_temp/1_pic_quater_left_down.png"/>
          <p:cNvPicPr/>
          <p:nvPr>
            <p:custDataLst>
              <p:tags r:id="rId5"/>
            </p:custDataLst>
          </p:nvPr>
        </p:nvPicPr>
        <p:blipFill>
          <a:blip r:embed="rId6" r:link="rId4"/>
          <a:stretch>
            <a:fillRect/>
          </a:stretch>
        </p:blipFill>
        <p:spPr>
          <a:xfrm>
            <a:off x="0" y="5680075"/>
            <a:ext cx="1143000" cy="1177925"/>
          </a:xfrm>
          <a:prstGeom prst="rect">
            <a:avLst/>
          </a:prstGeom>
          <a:noFill/>
          <a:ln w="9525">
            <a:noFill/>
          </a:ln>
        </p:spPr>
      </p:pic>
      <p:sp>
        <p:nvSpPr>
          <p:cNvPr id="2" name="标题 1"/>
          <p:cNvSpPr>
            <a:spLocks noGrp="1"/>
          </p:cNvSpPr>
          <p:nvPr>
            <p:ph type="title"/>
            <p:custDataLst>
              <p:tags r:id="rId7"/>
            </p:custDataLst>
          </p:nvPr>
        </p:nvSpPr>
        <p:spPr>
          <a:xfrm>
            <a:off x="669882" y="421645"/>
            <a:ext cx="10852237" cy="562028"/>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kumimoji="0" lang="zh-CN" altLang="en-US" sz="2800" b="1" i="0" u="none" strike="noStrike" kern="1200" cap="none" spc="200" normalizeH="0" baseline="0" noProof="1">
                <a:uLnTx/>
                <a:uFillTx/>
              </a:rPr>
              <a:t>单击此处编辑母版标题样式</a:t>
            </a:r>
            <a:endParaRPr kumimoji="0" lang="zh-CN" altLang="en-US" sz="2800" b="1" i="0" u="none" strike="noStrike" kern="1200" cap="none" spc="200" normalizeH="0" baseline="0" noProof="1">
              <a:uLnTx/>
              <a:uFillTx/>
            </a:endParaRPr>
          </a:p>
        </p:txBody>
      </p:sp>
      <p:sp>
        <p:nvSpPr>
          <p:cNvPr id="92165" name="灯片编号占位符 4"/>
          <p:cNvSpPr>
            <a:spLocks noGrp="1"/>
          </p:cNvSpPr>
          <p:nvPr>
            <p:ph type="sldNum" sz="quarter" idx="4"/>
            <p:custDataLst>
              <p:tags r:id="rId8"/>
            </p:custDataLst>
          </p:nvPr>
        </p:nvSpPr>
        <p:spPr>
          <a:xfrm>
            <a:off x="8610600" y="6350000"/>
            <a:ext cx="2700338" cy="315913"/>
          </a:xfrm>
          <a:prstGeom prst="rect">
            <a:avLst/>
          </a:prstGeom>
          <a:noFill/>
          <a:ln w="9525">
            <a:noFill/>
          </a:ln>
        </p:spPr>
        <p:txBody>
          <a:bodyPr lIns="91440" tIns="45720" rIns="91440" bIns="45720" anchor="ctr" anchorCtr="0"/>
          <a:lstStyle/>
          <a:p>
            <a:pPr algn="r" fontAlgn="base"/>
            <a:fld id="{9A0DB2DC-4C9A-4742-B13C-FB6460FD3503}" type="slidenum">
              <a:rPr lang="zh-CN" altLang="en-US" sz="1600" strike="noStrike" noProof="1">
                <a:latin typeface="Arial" panose="020B0604020202020204" pitchFamily="34" charset="0"/>
                <a:ea typeface="宋体" panose="02010600030101010101" pitchFamily="2" charset="-122"/>
                <a:cs typeface="+mn-cs"/>
              </a:rPr>
            </a:fld>
            <a:endParaRPr lang="zh-CN" altLang="en-US" sz="1600" strike="noStrike" noProof="1"/>
          </a:p>
        </p:txBody>
      </p:sp>
      <p:sp>
        <p:nvSpPr>
          <p:cNvPr id="92168" name="日期占位符 2"/>
          <p:cNvSpPr>
            <a:spLocks noGrp="1"/>
          </p:cNvSpPr>
          <p:nvPr>
            <p:ph type="dt" sz="half" idx="2"/>
            <p:custDataLst>
              <p:tags r:id="rId9"/>
            </p:custDataLst>
          </p:nvPr>
        </p:nvSpPr>
        <p:spPr>
          <a:xfrm>
            <a:off x="879475" y="6350000"/>
            <a:ext cx="2700338" cy="315913"/>
          </a:xfrm>
          <a:prstGeom prst="rect">
            <a:avLst/>
          </a:prstGeom>
          <a:noFill/>
          <a:ln w="9525">
            <a:noFill/>
          </a:ln>
        </p:spPr>
        <p:txBody>
          <a:bodyPr lIns="91440" tIns="45720" rIns="91440" bIns="45720" anchor="ctr" anchorCtr="0"/>
          <a:lstStyle/>
          <a:p>
            <a:pPr fontAlgn="base"/>
            <a:fld id="{BB962C8B-B14F-4D97-AF65-F5344CB8AC3E}" type="datetime1">
              <a:rPr lang="zh-CN" altLang="en-US" sz="1600" strike="noStrike" noProof="1">
                <a:latin typeface="Arial" panose="020B0604020202020204" pitchFamily="34" charset="0"/>
                <a:ea typeface="宋体" panose="02010600030101010101" pitchFamily="2" charset="-122"/>
                <a:cs typeface="+mn-cs"/>
              </a:rPr>
            </a:fld>
            <a:endParaRPr lang="zh-CN" altLang="en-US" sz="1600" strike="noStrike" noProof="1"/>
          </a:p>
        </p:txBody>
      </p:sp>
      <p:sp>
        <p:nvSpPr>
          <p:cNvPr id="92169" name="页脚占位符 3"/>
          <p:cNvSpPr>
            <a:spLocks noGrp="1"/>
          </p:cNvSpPr>
          <p:nvPr>
            <p:ph type="ftr" sz="quarter" idx="3"/>
            <p:custDataLst>
              <p:tags r:id="rId10"/>
            </p:custDataLst>
          </p:nvPr>
        </p:nvSpPr>
        <p:spPr>
          <a:xfrm>
            <a:off x="4116388" y="6350000"/>
            <a:ext cx="3959225" cy="315913"/>
          </a:xfrm>
          <a:prstGeom prst="rect">
            <a:avLst/>
          </a:prstGeom>
          <a:noFill/>
          <a:ln w="9525">
            <a:noFill/>
          </a:ln>
        </p:spPr>
        <p:txBody>
          <a:bodyPr lIns="91440" tIns="45720" rIns="91440" bIns="45720" anchor="ctr" anchorCtr="0"/>
          <a:lstStyle/>
          <a:p>
            <a:pPr algn="ctr" fontAlgn="base"/>
            <a:endParaRPr lang="zh-CN" altLang="en-US" sz="1600" strike="noStrike" noProof="1"/>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3"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669932" y="952512"/>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879743"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3" name="标题 2"/>
          <p:cNvSpPr>
            <a:spLocks noGrp="1"/>
          </p:cNvSpPr>
          <p:nvPr>
            <p:ph type="ctrTitle" idx="14" hasCustomPrompt="1"/>
            <p:custDataLst>
              <p:tags r:id="rId5"/>
            </p:custDataLst>
          </p:nvPr>
        </p:nvSpPr>
        <p:spPr>
          <a:xfrm>
            <a:off x="1968185" y="3475039"/>
            <a:ext cx="6350635" cy="1118871"/>
          </a:xfrm>
        </p:spPr>
        <p:txBody>
          <a:bodyPr vert="horz" wrap="square" lIns="0" tIns="0" rIns="0" bIns="0" anchor="ctr" anchorCtr="0">
            <a:normAutofit/>
          </a:bodyPr>
          <a:lstStyle>
            <a:lvl1pPr marL="0" marR="0" indent="0" algn="ctr" defTabSz="685800" rtl="0" eaLnBrk="1" fontAlgn="auto" latinLnBrk="0" hangingPunct="1">
              <a:lnSpc>
                <a:spcPct val="100000"/>
              </a:lnSpc>
              <a:spcBef>
                <a:spcPct val="0"/>
              </a:spcBef>
              <a:spcAft>
                <a:spcPct val="0"/>
              </a:spcAft>
              <a:buClrTx/>
              <a:buSzPts val="6600"/>
              <a:buFont typeface="Arial" panose="020B0604020202020204" pitchFamily="34" charset="0"/>
              <a:buNone/>
              <a:defRPr sz="4800" b="0" spc="525">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345" b="1" i="0" u="none" strike="noStrike" kern="1200" cap="none" spc="300" normalizeH="0" baseline="0">
                <a:solidFill>
                  <a:schemeClr val="tx1">
                    <a:lumMod val="85000"/>
                    <a:lumOff val="15000"/>
                  </a:schemeClr>
                </a:solidFill>
                <a:effectLst/>
                <a:uFillTx/>
              </a:defRPr>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775"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1485" indent="0">
              <a:buNone/>
              <a:defRPr sz="1975">
                <a:solidFill>
                  <a:schemeClr val="tx1">
                    <a:tint val="75000"/>
                  </a:schemeClr>
                </a:solidFill>
              </a:defRPr>
            </a:lvl2pPr>
            <a:lvl3pPr marL="902970" indent="0">
              <a:buNone/>
              <a:defRPr sz="1775">
                <a:solidFill>
                  <a:schemeClr val="tx1">
                    <a:tint val="75000"/>
                  </a:schemeClr>
                </a:solidFill>
              </a:defRPr>
            </a:lvl3pPr>
            <a:lvl4pPr marL="1354455" indent="0">
              <a:buNone/>
              <a:defRPr sz="1580">
                <a:solidFill>
                  <a:schemeClr val="tx1">
                    <a:tint val="75000"/>
                  </a:schemeClr>
                </a:solidFill>
              </a:defRPr>
            </a:lvl4pPr>
            <a:lvl5pPr marL="1805940" indent="0">
              <a:buNone/>
              <a:defRPr sz="1580">
                <a:solidFill>
                  <a:schemeClr val="tx1">
                    <a:tint val="75000"/>
                  </a:schemeClr>
                </a:solidFill>
              </a:defRPr>
            </a:lvl5pPr>
            <a:lvl6pPr marL="2257425" indent="0">
              <a:buNone/>
              <a:defRPr sz="1580">
                <a:solidFill>
                  <a:schemeClr val="tx1">
                    <a:tint val="75000"/>
                  </a:schemeClr>
                </a:solidFill>
              </a:defRPr>
            </a:lvl6pPr>
            <a:lvl7pPr marL="2708910" indent="0">
              <a:buNone/>
              <a:defRPr sz="1580">
                <a:solidFill>
                  <a:schemeClr val="tx1">
                    <a:tint val="75000"/>
                  </a:schemeClr>
                </a:solidFill>
              </a:defRPr>
            </a:lvl7pPr>
            <a:lvl8pPr marL="3161030" indent="0">
              <a:buNone/>
              <a:defRPr sz="1580">
                <a:solidFill>
                  <a:schemeClr val="tx1">
                    <a:tint val="75000"/>
                  </a:schemeClr>
                </a:solidFill>
              </a:defRPr>
            </a:lvl8pPr>
            <a:lvl9pPr marL="3611880" indent="0">
              <a:buNone/>
              <a:defRPr sz="158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p:custDataLst>
              <p:tags r:id="rId2"/>
            </p:custDataLst>
          </p:nvPr>
        </p:nvSpPr>
        <p:spPr>
          <a:xfrm>
            <a:off x="0" y="0"/>
            <a:ext cx="12192000" cy="6858000"/>
          </a:xfrm>
        </p:spPr>
        <p:txBody>
          <a:bodyPr vert="horz" lIns="91400" tIns="45700" rIns="91400" bIns="45700" rtlCol="0">
            <a:normAutofit/>
          </a:bodyPr>
          <a:lstStyle>
            <a:lvl1pPr>
              <a:defRPr baseline="0"/>
            </a:lvl1pPr>
          </a:lstStyle>
          <a:p>
            <a:pPr marL="342900" marR="0" lvl="0" indent="-342900" algn="l" defTabSz="913765"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a:ln>
                  <a:noFill/>
                </a:ln>
                <a:solidFill>
                  <a:schemeClr val="tx1"/>
                </a:solidFill>
                <a:uLnTx/>
                <a:uFillTx/>
                <a:latin typeface="+mn-lt"/>
                <a:ea typeface="+mn-ea"/>
                <a:cs typeface="+mn-cs"/>
              </a:rPr>
              <a:t>单击图标添加图片</a:t>
            </a:r>
            <a:endParaRPr kumimoji="0" lang="en-US" altLang="en-US" sz="3200" b="0" i="0" u="none" strike="noStrike" kern="1200" cap="none" spc="0" normalizeH="0" baseline="0" noProof="0">
              <a:ln>
                <a:noFill/>
              </a:ln>
              <a:solidFill>
                <a:schemeClr val="tx1"/>
              </a:solidFill>
              <a:uLnTx/>
              <a:uFillTx/>
              <a:latin typeface="+mn-lt"/>
              <a:ea typeface="+mn-ea"/>
              <a:cs typeface="+mn-cs"/>
            </a:endParaRPr>
          </a:p>
        </p:txBody>
      </p:sp>
      <p:sp>
        <p:nvSpPr>
          <p:cNvPr id="206850" name="页脚占位符 4"/>
          <p:cNvSpPr>
            <a:spLocks noGrp="1"/>
          </p:cNvSpPr>
          <p:nvPr>
            <p:ph type="ftr" sz="quarter" idx="3"/>
            <p:custDataLst>
              <p:tags r:id="rId3"/>
            </p:custDataLst>
          </p:nvPr>
        </p:nvSpPr>
        <p:spPr>
          <a:xfrm>
            <a:off x="4165600" y="6356351"/>
            <a:ext cx="3860800" cy="366184"/>
          </a:xfrm>
          <a:prstGeom prst="rect">
            <a:avLst/>
          </a:prstGeom>
          <a:noFill/>
          <a:ln w="9525">
            <a:noFill/>
          </a:ln>
        </p:spPr>
        <p:txBody>
          <a:bodyPr lIns="91400" tIns="45700" rIns="91400" bIns="45700" anchor="ctr" anchorCtr="0"/>
          <a:lstStyle/>
          <a:p>
            <a:pPr algn="ctr" defTabSz="685800" fontAlgn="base">
              <a:spcBef>
                <a:spcPct val="0"/>
              </a:spcBef>
              <a:spcAft>
                <a:spcPct val="0"/>
              </a:spcAft>
              <a:buClrTx/>
              <a:buFontTx/>
            </a:pPr>
            <a:endParaRPr lang="zh-CN" altLang="en-US" strike="noStrike" noProof="1"/>
          </a:p>
        </p:txBody>
      </p:sp>
      <p:sp>
        <p:nvSpPr>
          <p:cNvPr id="206853" name="灯片编号占位符 5"/>
          <p:cNvSpPr>
            <a:spLocks noGrp="1"/>
          </p:cNvSpPr>
          <p:nvPr>
            <p:ph type="sldNum" sz="quarter" idx="4"/>
            <p:custDataLst>
              <p:tags r:id="rId4"/>
            </p:custDataLst>
          </p:nvPr>
        </p:nvSpPr>
        <p:spPr>
          <a:xfrm>
            <a:off x="8737600" y="6356351"/>
            <a:ext cx="2844800" cy="366184"/>
          </a:xfrm>
          <a:prstGeom prst="rect">
            <a:avLst/>
          </a:prstGeom>
          <a:noFill/>
          <a:ln w="9525">
            <a:noFill/>
          </a:ln>
        </p:spPr>
        <p:txBody>
          <a:bodyPr lIns="91400" tIns="45700" rIns="91400" bIns="45700" anchor="ctr" anchorCtr="0"/>
          <a:lstStyle/>
          <a:p>
            <a:pPr algn="r" defTabSz="685800" fontAlgn="base">
              <a:spcBef>
                <a:spcPct val="0"/>
              </a:spcBef>
              <a:spcAft>
                <a:spcPct val="0"/>
              </a:spcAft>
              <a:buClrTx/>
              <a:buFontTx/>
            </a:pPr>
            <a:fld id="{9A0DB2DC-4C9A-4742-B13C-FB6460FD3503}" type="slidenum">
              <a:rPr lang="zh-CN" altLang="en-US" strike="noStrike" noProof="1">
                <a:latin typeface="Calibri" panose="020F0502020204030204"/>
                <a:ea typeface="宋体" panose="02010600030101010101" pitchFamily="2" charset="-122"/>
                <a:cs typeface="+mn-cs"/>
              </a:rPr>
            </a:fld>
            <a:endParaRPr lang="zh-CN" altLang="en-US" strike="noStrike" noProof="1"/>
          </a:p>
        </p:txBody>
      </p:sp>
      <p:sp>
        <p:nvSpPr>
          <p:cNvPr id="206854" name="日期占位符 3"/>
          <p:cNvSpPr>
            <a:spLocks noGrp="1"/>
          </p:cNvSpPr>
          <p:nvPr>
            <p:ph type="dt" sz="half" idx="2"/>
            <p:custDataLst>
              <p:tags r:id="rId5"/>
            </p:custDataLst>
          </p:nvPr>
        </p:nvSpPr>
        <p:spPr>
          <a:xfrm>
            <a:off x="609600" y="6356351"/>
            <a:ext cx="2844800" cy="366184"/>
          </a:xfrm>
          <a:prstGeom prst="rect">
            <a:avLst/>
          </a:prstGeom>
          <a:noFill/>
          <a:ln w="9525">
            <a:noFill/>
          </a:ln>
        </p:spPr>
        <p:txBody>
          <a:bodyPr lIns="91400" tIns="45700" rIns="91400" bIns="45700" anchor="ctr" anchorCtr="0"/>
          <a:lstStyle/>
          <a:p>
            <a:pPr defTabSz="685800" fontAlgn="base">
              <a:spcBef>
                <a:spcPct val="0"/>
              </a:spcBef>
              <a:spcAft>
                <a:spcPct val="0"/>
              </a:spcAft>
              <a:buClrTx/>
              <a:buFontTx/>
            </a:pPr>
            <a:fld id="{BB962C8B-B14F-4D97-AF65-F5344CB8AC3E}" type="datetime1">
              <a:rPr lang="zh-CN" altLang="en-US" strike="noStrike" noProof="1">
                <a:latin typeface="Calibri" panose="020F0502020204030204"/>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48" y="274639"/>
            <a:ext cx="10973661" cy="1143000"/>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custDataLst>
              <p:tags r:id="rId3"/>
            </p:custDataLst>
          </p:nvPr>
        </p:nvSpPr>
        <p:spPr>
          <a:xfrm>
            <a:off x="101608" y="6400800"/>
            <a:ext cx="4267535" cy="283800"/>
          </a:xfrm>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4"/>
            </p:custDataLst>
          </p:nvPr>
        </p:nvSpPr>
        <p:spPr>
          <a:xfrm>
            <a:off x="7112559" y="6400800"/>
            <a:ext cx="4978792" cy="283800"/>
          </a:xfrm>
        </p:spPr>
        <p:txBody>
          <a:bodyPr/>
          <a:lstStyle>
            <a:lvl1pPr>
              <a:defRPr/>
            </a:lvl1pPr>
          </a:lstStyle>
          <a:p>
            <a:endParaRPr lang="zh-CN" altLang="en-US"/>
          </a:p>
        </p:txBody>
      </p:sp>
      <p:sp>
        <p:nvSpPr>
          <p:cNvPr id="5" name="灯片编号占位符 5"/>
          <p:cNvSpPr>
            <a:spLocks noGrp="1"/>
          </p:cNvSpPr>
          <p:nvPr>
            <p:ph type="sldNum" sz="quarter" idx="12"/>
            <p:custDataLst>
              <p:tags r:id="rId5"/>
            </p:custDataLst>
          </p:nvPr>
        </p:nvSpPr>
        <p:spPr>
          <a:xfrm>
            <a:off x="5486831" y="6400800"/>
            <a:ext cx="1219296" cy="283464"/>
          </a:xfrm>
        </p:spPr>
        <p:txBody>
          <a:bodyPr/>
          <a:lstStyle>
            <a:lvl1pPr>
              <a:defRPr/>
            </a:lvl1pPr>
          </a:lstStyle>
          <a:p>
            <a:fld id="{63CF1387-2480-4675-B9F0-E1B10F2BEDB9}" type="slidenum">
              <a:rPr lang="zh-CN" altLang="en-US"/>
            </a:fld>
            <a:endParaRPr lang="zh-CN"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275200"/>
            <a:ext cx="10972800" cy="1143141"/>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custDataLst>
              <p:tags r:id="rId3"/>
            </p:custDataLst>
          </p:nvPr>
        </p:nvSpPr>
        <p:spPr>
          <a:xfrm>
            <a:off x="609600" y="1534773"/>
            <a:ext cx="5386917" cy="641428"/>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8235" indent="0">
              <a:buNone/>
              <a:defRPr sz="2135" b="1"/>
            </a:lvl7pPr>
            <a:lvl8pPr marL="4267835" indent="0">
              <a:buNone/>
              <a:defRPr sz="2135" b="1"/>
            </a:lvl8pPr>
            <a:lvl9pPr marL="4877435" indent="0">
              <a:buNone/>
              <a:defRPr sz="2135"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custDataLst>
              <p:tags r:id="rId4"/>
            </p:custDataLst>
          </p:nvPr>
        </p:nvSpPr>
        <p:spPr>
          <a:xfrm>
            <a:off x="609600" y="2176201"/>
            <a:ext cx="5386917" cy="39501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custDataLst>
              <p:tags r:id="rId5"/>
            </p:custDataLst>
          </p:nvPr>
        </p:nvSpPr>
        <p:spPr>
          <a:xfrm>
            <a:off x="6193367" y="1534773"/>
            <a:ext cx="5389033" cy="641428"/>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8235" indent="0">
              <a:buNone/>
              <a:defRPr sz="2135" b="1"/>
            </a:lvl7pPr>
            <a:lvl8pPr marL="4267835" indent="0">
              <a:buNone/>
              <a:defRPr sz="2135" b="1"/>
            </a:lvl8pPr>
            <a:lvl9pPr marL="4877435" indent="0">
              <a:buNone/>
              <a:defRPr sz="2135"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custDataLst>
              <p:tags r:id="rId6"/>
            </p:custDataLst>
          </p:nvPr>
        </p:nvSpPr>
        <p:spPr>
          <a:xfrm>
            <a:off x="6193367" y="2176201"/>
            <a:ext cx="5389033" cy="39501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内容页1">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838200" y="6356350"/>
            <a:ext cx="2743200" cy="365125"/>
          </a:xfrm>
        </p:spPr>
        <p:txBody>
          <a:bodyPr/>
          <a:lstStyle/>
          <a:p>
            <a:fld id="{AB2DA330-99E0-4B4D-9C61-82CFEE5A232F}"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4"/>
            </p:custDataLst>
          </p:nvPr>
        </p:nvSpPr>
        <p:spPr>
          <a:xfrm>
            <a:off x="8610600" y="6356350"/>
            <a:ext cx="2743200" cy="365125"/>
          </a:xfrm>
        </p:spPr>
        <p:txBody>
          <a:bodyPr/>
          <a:lstStyle/>
          <a:p>
            <a:fld id="{08E02866-32EA-4EDE-B1EF-E5D366E4AC42}" type="slidenum">
              <a:rPr lang="zh-CN" altLang="en-US" smtClean="0"/>
            </a:fld>
            <a:endParaRPr lang="zh-CN" alt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内容与标题">
    <p:spTree>
      <p:nvGrpSpPr>
        <p:cNvPr id="1" name=""/>
        <p:cNvGrpSpPr/>
        <p:nvPr/>
      </p:nvGrpSpPr>
      <p:grpSpPr>
        <a:xfrm>
          <a:off x="0" y="0"/>
          <a:ext cx="0" cy="0"/>
          <a:chOff x="0" y="0"/>
          <a:chExt cx="0" cy="0"/>
        </a:xfrm>
      </p:grpSpPr>
      <p:sp>
        <p:nvSpPr>
          <p:cNvPr id="59" name="矩形 58"/>
          <p:cNvSpPr/>
          <p:nvPr userDrawn="1">
            <p:custDataLst>
              <p:tags r:id="rId2"/>
            </p:custDataLst>
          </p:nvPr>
        </p:nvSpPr>
        <p:spPr>
          <a:xfrm>
            <a:off x="0" y="0"/>
            <a:ext cx="12192000" cy="11315700"/>
          </a:xfrm>
          <a:prstGeom prst="rect">
            <a:avLst/>
          </a:prstGeom>
          <a:blipFill dpi="0" rotWithShape="1">
            <a:blip r:embed="rId3">
              <a:alphaModFix amt="2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custDataLst>
              <p:tags r:id="rId4"/>
            </p:custDataLst>
          </p:nvPr>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custDataLst>
              <p:tags r:id="rId5"/>
            </p:custDataLst>
          </p:nvPr>
        </p:nvGrpSpPr>
        <p:grpSpPr>
          <a:xfrm>
            <a:off x="11242277" y="240965"/>
            <a:ext cx="561843" cy="592649"/>
            <a:chOff x="4197350" y="2182813"/>
            <a:chExt cx="608013" cy="641350"/>
          </a:xfrm>
          <a:solidFill>
            <a:srgbClr val="005188"/>
          </a:solidFill>
        </p:grpSpPr>
        <p:sp>
          <p:nvSpPr>
            <p:cNvPr id="13" name="Freeform 166"/>
            <p:cNvSpPr/>
            <p:nvPr>
              <p:custDataLst>
                <p:tags r:id="rId6"/>
              </p:custDataLst>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custDataLst>
                <p:tags r:id="rId7"/>
              </p:custDataLst>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custDataLst>
                <p:tags r:id="rId8"/>
              </p:custDataLst>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5"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custDataLst>
                <p:tags r:id="rId9"/>
              </p:custDataLst>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custDataLst>
                <p:tags r:id="rId10"/>
              </p:custDataLst>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custDataLst>
                <p:tags r:id="rId11"/>
              </p:custDataLst>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custDataLst>
                <p:tags r:id="rId12"/>
              </p:custDataLst>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custDataLst>
                <p:tags r:id="rId13"/>
              </p:custDataLst>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custDataLst>
                <p:tags r:id="rId14"/>
              </p:custDataLst>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custDataLst>
                <p:tags r:id="rId15"/>
              </p:custDataLst>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custDataLst>
                <p:tags r:id="rId16"/>
              </p:custDataLst>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custDataLst>
                <p:tags r:id="rId17"/>
              </p:custDataLst>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custDataLst>
                <p:tags r:id="rId18"/>
              </p:custDataLst>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custDataLst>
                <p:tags r:id="rId19"/>
              </p:custDataLst>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custDataLst>
                <p:tags r:id="rId20"/>
              </p:custDataLst>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custDataLst>
                <p:tags r:id="rId21"/>
              </p:custDataLst>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custDataLst>
                <p:tags r:id="rId22"/>
              </p:custDataLst>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custDataLst>
                <p:tags r:id="rId23"/>
              </p:custDataLst>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custDataLst>
                <p:tags r:id="rId24"/>
              </p:custDataLst>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custDataLst>
                <p:tags r:id="rId25"/>
              </p:custDataLst>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custDataLst>
                <p:tags r:id="rId26"/>
              </p:custDataLst>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custDataLst>
                <p:tags r:id="rId27"/>
              </p:custDataLst>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custDataLst>
                <p:tags r:id="rId28"/>
              </p:custDataLst>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custDataLst>
                <p:tags r:id="rId29"/>
              </p:custDataLst>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custDataLst>
                <p:tags r:id="rId30"/>
              </p:custDataLst>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custDataLst>
                <p:tags r:id="rId31"/>
              </p:custDataLst>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custDataLst>
                <p:tags r:id="rId32"/>
              </p:custDataLst>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custDataLst>
                <p:tags r:id="rId33"/>
              </p:custDataLst>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custDataLst>
                <p:tags r:id="rId34"/>
              </p:custDataLst>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custDataLst>
                <p:tags r:id="rId35"/>
              </p:custDataLst>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custDataLst>
                <p:tags r:id="rId36"/>
              </p:custDataLst>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custDataLst>
                <p:tags r:id="rId37"/>
              </p:custDataLst>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custDataLst>
                <p:tags r:id="rId38"/>
              </p:custDataLst>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8"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custDataLst>
                <p:tags r:id="rId39"/>
              </p:custDataLst>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custDataLst>
                <p:tags r:id="rId40"/>
              </p:custDataLst>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custDataLst>
                <p:tags r:id="rId41"/>
              </p:custDataLst>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custDataLst>
                <p:tags r:id="rId42"/>
              </p:custDataLst>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8"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custDataLst>
                <p:tags r:id="rId43"/>
              </p:custDataLst>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115">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custDataLst>
                <p:tags r:id="rId44"/>
              </p:custDataLst>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custDataLst>
                <p:tags r:id="rId45"/>
              </p:custDataLst>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custDataLst>
                <p:tags r:id="rId46"/>
              </p:custDataLst>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custDataLst>
                <p:tags r:id="rId47"/>
              </p:custDataLst>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custDataLst>
                <p:tags r:id="rId48"/>
              </p:custDataLst>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custDataLst>
                <p:tags r:id="rId49"/>
              </p:custDataLst>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custDataLst>
                <p:tags r:id="rId50"/>
              </p:custDataLst>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custDataLst>
                <p:tags r:id="rId51"/>
              </p:custDataLst>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06 -7.40741E-07 L -0.90768 -0.00162"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pic>
        <p:nvPicPr>
          <p:cNvPr id="4" name="Picture 4" descr="C:\Users\jinring\Desktop\大峪中学PPT模板文件图片\PNG图片\大峪中学PPT1-04.png"/>
          <p:cNvPicPr>
            <a:picLocks noChangeAspect="1" noChangeArrowheads="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0" y="2"/>
            <a:ext cx="12192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a:spLocks noGrp="1"/>
          </p:cNvSpPr>
          <p:nvPr>
            <p:ph type="ctrTitle"/>
            <p:custDataLst>
              <p:tags r:id="rId4"/>
            </p:custDataLst>
          </p:nvPr>
        </p:nvSpPr>
        <p:spPr>
          <a:xfrm>
            <a:off x="1100405" y="1340768"/>
            <a:ext cx="1852323" cy="1008112"/>
          </a:xfrm>
        </p:spPr>
        <p:txBody>
          <a:bodyPr>
            <a:normAutofit/>
          </a:bodyPr>
          <a:lstStyle>
            <a:lvl1pPr algn="l">
              <a:defRPr sz="3600" b="1">
                <a:solidFill>
                  <a:schemeClr val="bg1"/>
                </a:solidFill>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10" name="副标题 2"/>
          <p:cNvSpPr>
            <a:spLocks noGrp="1"/>
          </p:cNvSpPr>
          <p:nvPr>
            <p:ph type="subTitle" idx="1"/>
            <p:custDataLst>
              <p:tags r:id="rId5"/>
            </p:custDataLst>
          </p:nvPr>
        </p:nvSpPr>
        <p:spPr>
          <a:xfrm>
            <a:off x="1196416" y="2357430"/>
            <a:ext cx="8233357" cy="3429024"/>
          </a:xfrm>
        </p:spPr>
        <p:txBody>
          <a:bodyPr>
            <a:normAutofit/>
          </a:bodyPr>
          <a:lstStyle>
            <a:lvl1pPr marL="0" indent="0" algn="l">
              <a:buNone/>
              <a:defRPr sz="2100">
                <a:solidFill>
                  <a:schemeClr val="bg1"/>
                </a:solidFill>
                <a:latin typeface="微软雅黑" panose="020B0503020204020204" charset="-122"/>
                <a:ea typeface="微软雅黑" panose="020B050302020402020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ltLang="zh-CN"/>
          </a:p>
        </p:txBody>
      </p:sp>
      <p:sp>
        <p:nvSpPr>
          <p:cNvPr id="5" name="日期占位符 2"/>
          <p:cNvSpPr>
            <a:spLocks noGrp="1"/>
          </p:cNvSpPr>
          <p:nvPr>
            <p:ph type="dt" sz="half" idx="10"/>
            <p:custDataLst>
              <p:tags r:id="rId6"/>
            </p:custDataLst>
          </p:nvPr>
        </p:nvSpPr>
        <p:spPr>
          <a:xfrm>
            <a:off x="838200" y="6356351"/>
            <a:ext cx="2743200" cy="365125"/>
          </a:xfrm>
        </p:spPr>
        <p:txBody>
          <a:bodyPr/>
          <a:lstStyle>
            <a:lvl1pPr>
              <a:defRPr/>
            </a:lvl1pPr>
          </a:lstStyle>
          <a:p>
            <a:fld id="{42472E6E-F1B8-40DC-9226-982A0FC690FC}" type="datetime1">
              <a:rPr lang="zh-CN" altLang="en-US" smtClean="0"/>
            </a:fld>
            <a:endParaRPr lang="zh-CN" altLang="en-US"/>
          </a:p>
        </p:txBody>
      </p:sp>
      <p:sp>
        <p:nvSpPr>
          <p:cNvPr id="6" name="页脚占位符 3"/>
          <p:cNvSpPr>
            <a:spLocks noGrp="1"/>
          </p:cNvSpPr>
          <p:nvPr>
            <p:ph type="ftr" sz="quarter" idx="11"/>
            <p:custDataLst>
              <p:tags r:id="rId7"/>
            </p:custDataLst>
          </p:nvPr>
        </p:nvSpPr>
        <p:spPr>
          <a:xfrm>
            <a:off x="4038600" y="6356351"/>
            <a:ext cx="4114800" cy="365125"/>
          </a:xfrm>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custDataLst>
              <p:tags r:id="rId8"/>
            </p:custDataLst>
          </p:nvPr>
        </p:nvSpPr>
        <p:spPr>
          <a:xfrm>
            <a:off x="8610600" y="6356351"/>
            <a:ext cx="2743200" cy="365125"/>
          </a:xfrm>
        </p:spPr>
        <p:txBody>
          <a:bodyPr/>
          <a:lstStyle>
            <a:lvl1pPr>
              <a:defRPr/>
            </a:lvl1pPr>
          </a:lstStyle>
          <a:p>
            <a:fld id="{EE6600A5-09C1-4457-A6F3-BA52EC8EAC08}" type="slidenum">
              <a:rPr lang="zh-CN" altLang="en-US"/>
            </a:fld>
            <a:endParaRPr lang="zh-CN" alt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3" name="Freeform 5"/>
          <p:cNvSpPr>
            <a:spLocks noEditPoints="1"/>
          </p:cNvSpPr>
          <p:nvPr userDrawn="1">
            <p:custDataLst>
              <p:tags r:id="rId2"/>
            </p:custDataLst>
          </p:nvPr>
        </p:nvSpPr>
        <p:spPr bwMode="auto">
          <a:xfrm>
            <a:off x="-6351" y="554567"/>
            <a:ext cx="12202584" cy="5753100"/>
          </a:xfrm>
          <a:custGeom>
            <a:avLst/>
            <a:gdLst>
              <a:gd name="T0" fmla="*/ 1227 w 3258"/>
              <a:gd name="T1" fmla="*/ 135 h 1534"/>
              <a:gd name="T2" fmla="*/ 1323 w 3258"/>
              <a:gd name="T3" fmla="*/ 75 h 1534"/>
              <a:gd name="T4" fmla="*/ 274 w 3258"/>
              <a:gd name="T5" fmla="*/ 208 h 1534"/>
              <a:gd name="T6" fmla="*/ 335 w 3258"/>
              <a:gd name="T7" fmla="*/ 321 h 1534"/>
              <a:gd name="T8" fmla="*/ 1014 w 3258"/>
              <a:gd name="T9" fmla="*/ 4 h 1534"/>
              <a:gd name="T10" fmla="*/ 979 w 3258"/>
              <a:gd name="T11" fmla="*/ 344 h 1534"/>
              <a:gd name="T12" fmla="*/ 911 w 3258"/>
              <a:gd name="T13" fmla="*/ 146 h 1534"/>
              <a:gd name="T14" fmla="*/ 968 w 3258"/>
              <a:gd name="T15" fmla="*/ 118 h 1534"/>
              <a:gd name="T16" fmla="*/ 741 w 3258"/>
              <a:gd name="T17" fmla="*/ 124 h 1534"/>
              <a:gd name="T18" fmla="*/ 771 w 3258"/>
              <a:gd name="T19" fmla="*/ 297 h 1534"/>
              <a:gd name="T20" fmla="*/ 304 w 3258"/>
              <a:gd name="T21" fmla="*/ 499 h 1534"/>
              <a:gd name="T22" fmla="*/ 327 w 3258"/>
              <a:gd name="T23" fmla="*/ 219 h 1534"/>
              <a:gd name="T24" fmla="*/ 206 w 3258"/>
              <a:gd name="T25" fmla="*/ 146 h 1534"/>
              <a:gd name="T26" fmla="*/ 769 w 3258"/>
              <a:gd name="T27" fmla="*/ 128 h 1534"/>
              <a:gd name="T28" fmla="*/ 688 w 3258"/>
              <a:gd name="T29" fmla="*/ 223 h 1534"/>
              <a:gd name="T30" fmla="*/ 837 w 3258"/>
              <a:gd name="T31" fmla="*/ 341 h 1534"/>
              <a:gd name="T32" fmla="*/ 723 w 3258"/>
              <a:gd name="T33" fmla="*/ 480 h 1534"/>
              <a:gd name="T34" fmla="*/ 604 w 3258"/>
              <a:gd name="T35" fmla="*/ 746 h 1534"/>
              <a:gd name="T36" fmla="*/ 1016 w 3258"/>
              <a:gd name="T37" fmla="*/ 926 h 1534"/>
              <a:gd name="T38" fmla="*/ 825 w 3258"/>
              <a:gd name="T39" fmla="*/ 1502 h 1534"/>
              <a:gd name="T40" fmla="*/ 757 w 3258"/>
              <a:gd name="T41" fmla="*/ 1327 h 1534"/>
              <a:gd name="T42" fmla="*/ 394 w 3258"/>
              <a:gd name="T43" fmla="*/ 661 h 1534"/>
              <a:gd name="T44" fmla="*/ 726 w 3258"/>
              <a:gd name="T45" fmla="*/ 400 h 1534"/>
              <a:gd name="T46" fmla="*/ 358 w 3258"/>
              <a:gd name="T47" fmla="*/ 282 h 1534"/>
              <a:gd name="T48" fmla="*/ 678 w 3258"/>
              <a:gd name="T49" fmla="*/ 614 h 1534"/>
              <a:gd name="T50" fmla="*/ 830 w 3258"/>
              <a:gd name="T51" fmla="*/ 699 h 1534"/>
              <a:gd name="T52" fmla="*/ 791 w 3258"/>
              <a:gd name="T53" fmla="*/ 1459 h 1534"/>
              <a:gd name="T54" fmla="*/ 3075 w 3258"/>
              <a:gd name="T55" fmla="*/ 1374 h 1534"/>
              <a:gd name="T56" fmla="*/ 2769 w 3258"/>
              <a:gd name="T57" fmla="*/ 1299 h 1534"/>
              <a:gd name="T58" fmla="*/ 2872 w 3258"/>
              <a:gd name="T59" fmla="*/ 1054 h 1534"/>
              <a:gd name="T60" fmla="*/ 1640 w 3258"/>
              <a:gd name="T61" fmla="*/ 246 h 1534"/>
              <a:gd name="T62" fmla="*/ 1529 w 3258"/>
              <a:gd name="T63" fmla="*/ 181 h 1534"/>
              <a:gd name="T64" fmla="*/ 1898 w 3258"/>
              <a:gd name="T65" fmla="*/ 127 h 1534"/>
              <a:gd name="T66" fmla="*/ 2393 w 3258"/>
              <a:gd name="T67" fmla="*/ 100 h 1534"/>
              <a:gd name="T68" fmla="*/ 2768 w 3258"/>
              <a:gd name="T69" fmla="*/ 191 h 1534"/>
              <a:gd name="T70" fmla="*/ 2614 w 3258"/>
              <a:gd name="T71" fmla="*/ 514 h 1534"/>
              <a:gd name="T72" fmla="*/ 2467 w 3258"/>
              <a:gd name="T73" fmla="*/ 853 h 1534"/>
              <a:gd name="T74" fmla="*/ 2077 w 3258"/>
              <a:gd name="T75" fmla="*/ 606 h 1534"/>
              <a:gd name="T76" fmla="*/ 1764 w 3258"/>
              <a:gd name="T77" fmla="*/ 554 h 1534"/>
              <a:gd name="T78" fmla="*/ 1599 w 3258"/>
              <a:gd name="T79" fmla="*/ 1201 h 1534"/>
              <a:gd name="T80" fmla="*/ 1432 w 3258"/>
              <a:gd name="T81" fmla="*/ 492 h 1534"/>
              <a:gd name="T82" fmla="*/ 1666 w 3258"/>
              <a:gd name="T83" fmla="*/ 433 h 1534"/>
              <a:gd name="T84" fmla="*/ 1391 w 3258"/>
              <a:gd name="T85" fmla="*/ 476 h 1534"/>
              <a:gd name="T86" fmla="*/ 2676 w 3258"/>
              <a:gd name="T87" fmla="*/ 495 h 1534"/>
              <a:gd name="T88" fmla="*/ 1797 w 3258"/>
              <a:gd name="T89" fmla="*/ 357 h 1534"/>
              <a:gd name="T90" fmla="*/ 2688 w 3258"/>
              <a:gd name="T91" fmla="*/ 749 h 1534"/>
              <a:gd name="T92" fmla="*/ 2704 w 3258"/>
              <a:gd name="T93" fmla="*/ 772 h 1534"/>
              <a:gd name="T94" fmla="*/ 1368 w 3258"/>
              <a:gd name="T95" fmla="*/ 31 h 1534"/>
              <a:gd name="T96" fmla="*/ 3044 w 3258"/>
              <a:gd name="T97" fmla="*/ 985 h 1534"/>
              <a:gd name="T98" fmla="*/ 2937 w 3258"/>
              <a:gd name="T99" fmla="*/ 920 h 1534"/>
              <a:gd name="T100" fmla="*/ 2648 w 3258"/>
              <a:gd name="T101" fmla="*/ 999 h 1534"/>
              <a:gd name="T102" fmla="*/ 2557 w 3258"/>
              <a:gd name="T103" fmla="*/ 990 h 1534"/>
              <a:gd name="T104" fmla="*/ 2660 w 3258"/>
              <a:gd name="T105" fmla="*/ 906 h 1534"/>
              <a:gd name="T106" fmla="*/ 2623 w 3258"/>
              <a:gd name="T107" fmla="*/ 977 h 1534"/>
              <a:gd name="T108" fmla="*/ 2550 w 3258"/>
              <a:gd name="T109" fmla="*/ 891 h 1534"/>
              <a:gd name="T110" fmla="*/ 1292 w 3258"/>
              <a:gd name="T111" fmla="*/ 150 h 1534"/>
              <a:gd name="T112" fmla="*/ 1438 w 3258"/>
              <a:gd name="T113" fmla="*/ 316 h 1534"/>
              <a:gd name="T114" fmla="*/ 1628 w 3258"/>
              <a:gd name="T115" fmla="*/ 212 h 1534"/>
              <a:gd name="T116" fmla="*/ 1715 w 3258"/>
              <a:gd name="T117" fmla="*/ 484 h 1534"/>
              <a:gd name="T118" fmla="*/ 2671 w 3258"/>
              <a:gd name="T119" fmla="*/ 618 h 1534"/>
              <a:gd name="T120" fmla="*/ 2744 w 3258"/>
              <a:gd name="T121" fmla="*/ 501 h 1534"/>
              <a:gd name="T122" fmla="*/ 2134 w 3258"/>
              <a:gd name="T123" fmla="*/ 45 h 1534"/>
              <a:gd name="T124" fmla="*/ 1843 w 3258"/>
              <a:gd name="T125" fmla="*/ 95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8" h="1534">
                <a:moveTo>
                  <a:pt x="1530" y="427"/>
                </a:moveTo>
                <a:cubicBezTo>
                  <a:pt x="1530" y="427"/>
                  <a:pt x="1530" y="426"/>
                  <a:pt x="1529" y="426"/>
                </a:cubicBezTo>
                <a:cubicBezTo>
                  <a:pt x="1526" y="425"/>
                  <a:pt x="1527" y="431"/>
                  <a:pt x="1529" y="431"/>
                </a:cubicBezTo>
                <a:cubicBezTo>
                  <a:pt x="1530" y="431"/>
                  <a:pt x="1530" y="430"/>
                  <a:pt x="1531" y="432"/>
                </a:cubicBezTo>
                <a:cubicBezTo>
                  <a:pt x="1531" y="433"/>
                  <a:pt x="1531" y="434"/>
                  <a:pt x="1531" y="434"/>
                </a:cubicBezTo>
                <a:cubicBezTo>
                  <a:pt x="1529" y="435"/>
                  <a:pt x="1529" y="436"/>
                  <a:pt x="1530" y="438"/>
                </a:cubicBezTo>
                <a:cubicBezTo>
                  <a:pt x="1530" y="439"/>
                  <a:pt x="1532" y="436"/>
                  <a:pt x="1530" y="444"/>
                </a:cubicBezTo>
                <a:cubicBezTo>
                  <a:pt x="1528" y="450"/>
                  <a:pt x="1533" y="449"/>
                  <a:pt x="1534" y="449"/>
                </a:cubicBezTo>
                <a:cubicBezTo>
                  <a:pt x="1536" y="450"/>
                  <a:pt x="1535" y="448"/>
                  <a:pt x="1536" y="447"/>
                </a:cubicBezTo>
                <a:cubicBezTo>
                  <a:pt x="1537" y="445"/>
                  <a:pt x="1537" y="446"/>
                  <a:pt x="1539" y="447"/>
                </a:cubicBezTo>
                <a:cubicBezTo>
                  <a:pt x="1541" y="447"/>
                  <a:pt x="1541" y="446"/>
                  <a:pt x="1542" y="445"/>
                </a:cubicBezTo>
                <a:cubicBezTo>
                  <a:pt x="1543" y="441"/>
                  <a:pt x="1542" y="441"/>
                  <a:pt x="1543" y="437"/>
                </a:cubicBezTo>
                <a:cubicBezTo>
                  <a:pt x="1543" y="433"/>
                  <a:pt x="1542" y="434"/>
                  <a:pt x="1543" y="433"/>
                </a:cubicBezTo>
                <a:cubicBezTo>
                  <a:pt x="1545" y="432"/>
                  <a:pt x="1544" y="431"/>
                  <a:pt x="1543" y="429"/>
                </a:cubicBezTo>
                <a:cubicBezTo>
                  <a:pt x="1543" y="428"/>
                  <a:pt x="1541" y="427"/>
                  <a:pt x="1541" y="426"/>
                </a:cubicBezTo>
                <a:cubicBezTo>
                  <a:pt x="1541" y="425"/>
                  <a:pt x="1540" y="422"/>
                  <a:pt x="1538" y="422"/>
                </a:cubicBezTo>
                <a:cubicBezTo>
                  <a:pt x="1537" y="422"/>
                  <a:pt x="1537" y="423"/>
                  <a:pt x="1536" y="424"/>
                </a:cubicBezTo>
                <a:cubicBezTo>
                  <a:pt x="1531" y="427"/>
                  <a:pt x="1531" y="427"/>
                  <a:pt x="1531" y="427"/>
                </a:cubicBezTo>
                <a:cubicBezTo>
                  <a:pt x="1531" y="427"/>
                  <a:pt x="1530" y="427"/>
                  <a:pt x="1530" y="427"/>
                </a:cubicBezTo>
                <a:close/>
                <a:moveTo>
                  <a:pt x="1110" y="10"/>
                </a:moveTo>
                <a:cubicBezTo>
                  <a:pt x="1109" y="10"/>
                  <a:pt x="1107" y="10"/>
                  <a:pt x="1107" y="11"/>
                </a:cubicBezTo>
                <a:cubicBezTo>
                  <a:pt x="1108" y="14"/>
                  <a:pt x="1108" y="13"/>
                  <a:pt x="1105" y="14"/>
                </a:cubicBezTo>
                <a:cubicBezTo>
                  <a:pt x="1105" y="14"/>
                  <a:pt x="1105" y="16"/>
                  <a:pt x="1105" y="16"/>
                </a:cubicBezTo>
                <a:cubicBezTo>
                  <a:pt x="1102" y="16"/>
                  <a:pt x="1100" y="15"/>
                  <a:pt x="1094" y="14"/>
                </a:cubicBezTo>
                <a:cubicBezTo>
                  <a:pt x="1094" y="14"/>
                  <a:pt x="1092" y="15"/>
                  <a:pt x="1091" y="15"/>
                </a:cubicBezTo>
                <a:cubicBezTo>
                  <a:pt x="1085" y="15"/>
                  <a:pt x="1073" y="19"/>
                  <a:pt x="1067" y="19"/>
                </a:cubicBezTo>
                <a:cubicBezTo>
                  <a:pt x="1067" y="19"/>
                  <a:pt x="1058" y="21"/>
                  <a:pt x="1058" y="23"/>
                </a:cubicBezTo>
                <a:cubicBezTo>
                  <a:pt x="1058" y="24"/>
                  <a:pt x="1063" y="25"/>
                  <a:pt x="1064" y="25"/>
                </a:cubicBezTo>
                <a:cubicBezTo>
                  <a:pt x="1065" y="26"/>
                  <a:pt x="1068" y="25"/>
                  <a:pt x="1070" y="25"/>
                </a:cubicBezTo>
                <a:cubicBezTo>
                  <a:pt x="1069" y="27"/>
                  <a:pt x="1071" y="27"/>
                  <a:pt x="1065" y="29"/>
                </a:cubicBezTo>
                <a:cubicBezTo>
                  <a:pt x="1062" y="30"/>
                  <a:pt x="1060" y="31"/>
                  <a:pt x="1058" y="32"/>
                </a:cubicBezTo>
                <a:cubicBezTo>
                  <a:pt x="1057" y="32"/>
                  <a:pt x="1045" y="31"/>
                  <a:pt x="1042" y="31"/>
                </a:cubicBezTo>
                <a:cubicBezTo>
                  <a:pt x="1039" y="31"/>
                  <a:pt x="1040" y="31"/>
                  <a:pt x="1036" y="33"/>
                </a:cubicBezTo>
                <a:cubicBezTo>
                  <a:pt x="1034" y="34"/>
                  <a:pt x="1032" y="33"/>
                  <a:pt x="1031" y="34"/>
                </a:cubicBezTo>
                <a:cubicBezTo>
                  <a:pt x="1029" y="34"/>
                  <a:pt x="1022" y="36"/>
                  <a:pt x="1021" y="36"/>
                </a:cubicBezTo>
                <a:cubicBezTo>
                  <a:pt x="1020" y="36"/>
                  <a:pt x="1010" y="37"/>
                  <a:pt x="1009" y="37"/>
                </a:cubicBezTo>
                <a:cubicBezTo>
                  <a:pt x="1008" y="38"/>
                  <a:pt x="1004" y="40"/>
                  <a:pt x="1004" y="41"/>
                </a:cubicBezTo>
                <a:cubicBezTo>
                  <a:pt x="1004" y="41"/>
                  <a:pt x="1005" y="42"/>
                  <a:pt x="1006" y="43"/>
                </a:cubicBezTo>
                <a:cubicBezTo>
                  <a:pt x="1007" y="43"/>
                  <a:pt x="1010" y="43"/>
                  <a:pt x="1012" y="43"/>
                </a:cubicBezTo>
                <a:cubicBezTo>
                  <a:pt x="1014" y="43"/>
                  <a:pt x="1022" y="47"/>
                  <a:pt x="1026" y="46"/>
                </a:cubicBezTo>
                <a:cubicBezTo>
                  <a:pt x="1028" y="46"/>
                  <a:pt x="1030" y="45"/>
                  <a:pt x="1033" y="45"/>
                </a:cubicBezTo>
                <a:cubicBezTo>
                  <a:pt x="1038" y="45"/>
                  <a:pt x="1039" y="43"/>
                  <a:pt x="1042" y="44"/>
                </a:cubicBezTo>
                <a:cubicBezTo>
                  <a:pt x="1042" y="44"/>
                  <a:pt x="1044" y="44"/>
                  <a:pt x="1044" y="45"/>
                </a:cubicBezTo>
                <a:cubicBezTo>
                  <a:pt x="1044" y="46"/>
                  <a:pt x="1042" y="46"/>
                  <a:pt x="1041" y="46"/>
                </a:cubicBezTo>
                <a:cubicBezTo>
                  <a:pt x="1038" y="48"/>
                  <a:pt x="1038" y="47"/>
                  <a:pt x="1036" y="46"/>
                </a:cubicBezTo>
                <a:cubicBezTo>
                  <a:pt x="1032" y="46"/>
                  <a:pt x="1033" y="45"/>
                  <a:pt x="1028" y="46"/>
                </a:cubicBezTo>
                <a:cubicBezTo>
                  <a:pt x="1025" y="46"/>
                  <a:pt x="1023" y="47"/>
                  <a:pt x="1021" y="47"/>
                </a:cubicBezTo>
                <a:cubicBezTo>
                  <a:pt x="1019" y="47"/>
                  <a:pt x="1013" y="47"/>
                  <a:pt x="1011" y="48"/>
                </a:cubicBezTo>
                <a:cubicBezTo>
                  <a:pt x="1011" y="48"/>
                  <a:pt x="1007" y="49"/>
                  <a:pt x="1006" y="50"/>
                </a:cubicBezTo>
                <a:cubicBezTo>
                  <a:pt x="1005" y="50"/>
                  <a:pt x="1006" y="53"/>
                  <a:pt x="1006" y="53"/>
                </a:cubicBezTo>
                <a:cubicBezTo>
                  <a:pt x="1009" y="52"/>
                  <a:pt x="1010" y="52"/>
                  <a:pt x="1012" y="52"/>
                </a:cubicBezTo>
                <a:cubicBezTo>
                  <a:pt x="1014" y="54"/>
                  <a:pt x="1013" y="53"/>
                  <a:pt x="1018" y="53"/>
                </a:cubicBezTo>
                <a:cubicBezTo>
                  <a:pt x="1016" y="54"/>
                  <a:pt x="1015" y="54"/>
                  <a:pt x="1013" y="53"/>
                </a:cubicBezTo>
                <a:cubicBezTo>
                  <a:pt x="1013" y="53"/>
                  <a:pt x="1011" y="56"/>
                  <a:pt x="1012" y="56"/>
                </a:cubicBezTo>
                <a:cubicBezTo>
                  <a:pt x="1014" y="58"/>
                  <a:pt x="1016" y="58"/>
                  <a:pt x="1018" y="59"/>
                </a:cubicBezTo>
                <a:cubicBezTo>
                  <a:pt x="1018" y="59"/>
                  <a:pt x="1020" y="59"/>
                  <a:pt x="1021" y="59"/>
                </a:cubicBezTo>
                <a:cubicBezTo>
                  <a:pt x="1023" y="59"/>
                  <a:pt x="1028" y="62"/>
                  <a:pt x="1027" y="58"/>
                </a:cubicBezTo>
                <a:cubicBezTo>
                  <a:pt x="1027" y="56"/>
                  <a:pt x="1030" y="58"/>
                  <a:pt x="1031" y="58"/>
                </a:cubicBezTo>
                <a:cubicBezTo>
                  <a:pt x="1031" y="58"/>
                  <a:pt x="1035" y="57"/>
                  <a:pt x="1035" y="57"/>
                </a:cubicBezTo>
                <a:cubicBezTo>
                  <a:pt x="1035" y="57"/>
                  <a:pt x="1034" y="59"/>
                  <a:pt x="1035" y="58"/>
                </a:cubicBezTo>
                <a:cubicBezTo>
                  <a:pt x="1036" y="58"/>
                  <a:pt x="1040" y="58"/>
                  <a:pt x="1040" y="58"/>
                </a:cubicBezTo>
                <a:cubicBezTo>
                  <a:pt x="1041" y="58"/>
                  <a:pt x="1044" y="57"/>
                  <a:pt x="1044" y="56"/>
                </a:cubicBezTo>
                <a:cubicBezTo>
                  <a:pt x="1045" y="56"/>
                  <a:pt x="1045" y="58"/>
                  <a:pt x="1046" y="58"/>
                </a:cubicBezTo>
                <a:cubicBezTo>
                  <a:pt x="1056" y="56"/>
                  <a:pt x="1056" y="56"/>
                  <a:pt x="1056" y="56"/>
                </a:cubicBezTo>
                <a:cubicBezTo>
                  <a:pt x="1056" y="56"/>
                  <a:pt x="1060" y="57"/>
                  <a:pt x="1061" y="57"/>
                </a:cubicBezTo>
                <a:cubicBezTo>
                  <a:pt x="1064" y="57"/>
                  <a:pt x="1064" y="56"/>
                  <a:pt x="1067" y="58"/>
                </a:cubicBezTo>
                <a:cubicBezTo>
                  <a:pt x="1069" y="59"/>
                  <a:pt x="1069" y="58"/>
                  <a:pt x="1070" y="59"/>
                </a:cubicBezTo>
                <a:cubicBezTo>
                  <a:pt x="1073" y="61"/>
                  <a:pt x="1073" y="60"/>
                  <a:pt x="1074" y="60"/>
                </a:cubicBezTo>
                <a:cubicBezTo>
                  <a:pt x="1080" y="62"/>
                  <a:pt x="1080" y="62"/>
                  <a:pt x="1080" y="62"/>
                </a:cubicBezTo>
                <a:cubicBezTo>
                  <a:pt x="1079" y="63"/>
                  <a:pt x="1076" y="65"/>
                  <a:pt x="1079" y="65"/>
                </a:cubicBezTo>
                <a:cubicBezTo>
                  <a:pt x="1079" y="66"/>
                  <a:pt x="1079" y="68"/>
                  <a:pt x="1080" y="67"/>
                </a:cubicBezTo>
                <a:cubicBezTo>
                  <a:pt x="1084" y="69"/>
                  <a:pt x="1084" y="69"/>
                  <a:pt x="1084" y="69"/>
                </a:cubicBezTo>
                <a:cubicBezTo>
                  <a:pt x="1083" y="71"/>
                  <a:pt x="1084" y="70"/>
                  <a:pt x="1085" y="70"/>
                </a:cubicBezTo>
                <a:cubicBezTo>
                  <a:pt x="1085" y="70"/>
                  <a:pt x="1086" y="71"/>
                  <a:pt x="1086" y="72"/>
                </a:cubicBezTo>
                <a:cubicBezTo>
                  <a:pt x="1085" y="72"/>
                  <a:pt x="1084" y="72"/>
                  <a:pt x="1084" y="74"/>
                </a:cubicBezTo>
                <a:cubicBezTo>
                  <a:pt x="1083" y="74"/>
                  <a:pt x="1080" y="74"/>
                  <a:pt x="1079" y="74"/>
                </a:cubicBezTo>
                <a:cubicBezTo>
                  <a:pt x="1078" y="74"/>
                  <a:pt x="1076" y="77"/>
                  <a:pt x="1079" y="76"/>
                </a:cubicBezTo>
                <a:cubicBezTo>
                  <a:pt x="1081" y="76"/>
                  <a:pt x="1081" y="76"/>
                  <a:pt x="1081" y="76"/>
                </a:cubicBezTo>
                <a:cubicBezTo>
                  <a:pt x="1082" y="76"/>
                  <a:pt x="1083" y="76"/>
                  <a:pt x="1083" y="76"/>
                </a:cubicBezTo>
                <a:cubicBezTo>
                  <a:pt x="1085" y="76"/>
                  <a:pt x="1085" y="76"/>
                  <a:pt x="1086" y="77"/>
                </a:cubicBezTo>
                <a:cubicBezTo>
                  <a:pt x="1084" y="79"/>
                  <a:pt x="1084" y="81"/>
                  <a:pt x="1085" y="80"/>
                </a:cubicBezTo>
                <a:cubicBezTo>
                  <a:pt x="1085" y="80"/>
                  <a:pt x="1086" y="80"/>
                  <a:pt x="1086" y="80"/>
                </a:cubicBezTo>
                <a:cubicBezTo>
                  <a:pt x="1086" y="80"/>
                  <a:pt x="1086" y="81"/>
                  <a:pt x="1086" y="81"/>
                </a:cubicBezTo>
                <a:cubicBezTo>
                  <a:pt x="1085" y="83"/>
                  <a:pt x="1085" y="82"/>
                  <a:pt x="1084" y="85"/>
                </a:cubicBezTo>
                <a:cubicBezTo>
                  <a:pt x="1083" y="86"/>
                  <a:pt x="1087" y="86"/>
                  <a:pt x="1087" y="87"/>
                </a:cubicBezTo>
                <a:cubicBezTo>
                  <a:pt x="1087" y="87"/>
                  <a:pt x="1087" y="88"/>
                  <a:pt x="1087" y="88"/>
                </a:cubicBezTo>
                <a:cubicBezTo>
                  <a:pt x="1084" y="89"/>
                  <a:pt x="1079" y="88"/>
                  <a:pt x="1082" y="91"/>
                </a:cubicBezTo>
                <a:cubicBezTo>
                  <a:pt x="1082" y="92"/>
                  <a:pt x="1083" y="92"/>
                  <a:pt x="1083" y="92"/>
                </a:cubicBezTo>
                <a:cubicBezTo>
                  <a:pt x="1079" y="93"/>
                  <a:pt x="1081" y="92"/>
                  <a:pt x="1077" y="95"/>
                </a:cubicBezTo>
                <a:cubicBezTo>
                  <a:pt x="1076" y="96"/>
                  <a:pt x="1075" y="96"/>
                  <a:pt x="1074" y="98"/>
                </a:cubicBezTo>
                <a:cubicBezTo>
                  <a:pt x="1074" y="98"/>
                  <a:pt x="1074" y="99"/>
                  <a:pt x="1074" y="99"/>
                </a:cubicBezTo>
                <a:cubicBezTo>
                  <a:pt x="1075" y="102"/>
                  <a:pt x="1085" y="101"/>
                  <a:pt x="1086" y="100"/>
                </a:cubicBezTo>
                <a:cubicBezTo>
                  <a:pt x="1089" y="98"/>
                  <a:pt x="1089" y="98"/>
                  <a:pt x="1089" y="98"/>
                </a:cubicBezTo>
                <a:cubicBezTo>
                  <a:pt x="1091" y="101"/>
                  <a:pt x="1092" y="99"/>
                  <a:pt x="1094" y="99"/>
                </a:cubicBezTo>
                <a:cubicBezTo>
                  <a:pt x="1094" y="99"/>
                  <a:pt x="1094" y="99"/>
                  <a:pt x="1094" y="99"/>
                </a:cubicBezTo>
                <a:cubicBezTo>
                  <a:pt x="1093" y="99"/>
                  <a:pt x="1089" y="100"/>
                  <a:pt x="1092" y="102"/>
                </a:cubicBezTo>
                <a:cubicBezTo>
                  <a:pt x="1092" y="102"/>
                  <a:pt x="1092" y="102"/>
                  <a:pt x="1092" y="102"/>
                </a:cubicBezTo>
                <a:cubicBezTo>
                  <a:pt x="1092" y="103"/>
                  <a:pt x="1094" y="103"/>
                  <a:pt x="1094" y="103"/>
                </a:cubicBezTo>
                <a:cubicBezTo>
                  <a:pt x="1096" y="102"/>
                  <a:pt x="1095" y="102"/>
                  <a:pt x="1097" y="103"/>
                </a:cubicBezTo>
                <a:cubicBezTo>
                  <a:pt x="1098" y="104"/>
                  <a:pt x="1099" y="105"/>
                  <a:pt x="1100" y="105"/>
                </a:cubicBezTo>
                <a:cubicBezTo>
                  <a:pt x="1101" y="106"/>
                  <a:pt x="1101" y="106"/>
                  <a:pt x="1102" y="109"/>
                </a:cubicBezTo>
                <a:cubicBezTo>
                  <a:pt x="1102" y="109"/>
                  <a:pt x="1102" y="110"/>
                  <a:pt x="1102" y="110"/>
                </a:cubicBezTo>
                <a:cubicBezTo>
                  <a:pt x="1102" y="110"/>
                  <a:pt x="1100" y="109"/>
                  <a:pt x="1100" y="109"/>
                </a:cubicBezTo>
                <a:cubicBezTo>
                  <a:pt x="1098" y="108"/>
                  <a:pt x="1095" y="108"/>
                  <a:pt x="1092" y="106"/>
                </a:cubicBezTo>
                <a:cubicBezTo>
                  <a:pt x="1090" y="104"/>
                  <a:pt x="1089" y="106"/>
                  <a:pt x="1086" y="105"/>
                </a:cubicBezTo>
                <a:cubicBezTo>
                  <a:pt x="1084" y="105"/>
                  <a:pt x="1082" y="105"/>
                  <a:pt x="1080" y="105"/>
                </a:cubicBezTo>
                <a:cubicBezTo>
                  <a:pt x="1077" y="105"/>
                  <a:pt x="1078" y="106"/>
                  <a:pt x="1078" y="108"/>
                </a:cubicBezTo>
                <a:cubicBezTo>
                  <a:pt x="1078" y="108"/>
                  <a:pt x="1079" y="109"/>
                  <a:pt x="1081" y="110"/>
                </a:cubicBezTo>
                <a:cubicBezTo>
                  <a:pt x="1083" y="111"/>
                  <a:pt x="1084" y="110"/>
                  <a:pt x="1088" y="112"/>
                </a:cubicBezTo>
                <a:cubicBezTo>
                  <a:pt x="1090" y="114"/>
                  <a:pt x="1092" y="114"/>
                  <a:pt x="1095" y="114"/>
                </a:cubicBezTo>
                <a:cubicBezTo>
                  <a:pt x="1100" y="115"/>
                  <a:pt x="1102" y="112"/>
                  <a:pt x="1101" y="116"/>
                </a:cubicBezTo>
                <a:cubicBezTo>
                  <a:pt x="1100" y="116"/>
                  <a:pt x="1098" y="114"/>
                  <a:pt x="1096" y="116"/>
                </a:cubicBezTo>
                <a:cubicBezTo>
                  <a:pt x="1093" y="118"/>
                  <a:pt x="1097" y="119"/>
                  <a:pt x="1096" y="120"/>
                </a:cubicBezTo>
                <a:cubicBezTo>
                  <a:pt x="1096" y="121"/>
                  <a:pt x="1092" y="123"/>
                  <a:pt x="1092" y="124"/>
                </a:cubicBezTo>
                <a:cubicBezTo>
                  <a:pt x="1092" y="125"/>
                  <a:pt x="1092" y="126"/>
                  <a:pt x="1091" y="126"/>
                </a:cubicBezTo>
                <a:cubicBezTo>
                  <a:pt x="1091" y="127"/>
                  <a:pt x="1091" y="127"/>
                  <a:pt x="1091" y="127"/>
                </a:cubicBezTo>
                <a:cubicBezTo>
                  <a:pt x="1091" y="127"/>
                  <a:pt x="1089" y="126"/>
                  <a:pt x="1088" y="127"/>
                </a:cubicBezTo>
                <a:cubicBezTo>
                  <a:pt x="1087" y="127"/>
                  <a:pt x="1085" y="127"/>
                  <a:pt x="1084" y="127"/>
                </a:cubicBezTo>
                <a:cubicBezTo>
                  <a:pt x="1080" y="127"/>
                  <a:pt x="1080" y="127"/>
                  <a:pt x="1080" y="127"/>
                </a:cubicBezTo>
                <a:cubicBezTo>
                  <a:pt x="1079" y="128"/>
                  <a:pt x="1079" y="128"/>
                  <a:pt x="1079" y="129"/>
                </a:cubicBezTo>
                <a:cubicBezTo>
                  <a:pt x="1078" y="129"/>
                  <a:pt x="1077" y="129"/>
                  <a:pt x="1077" y="129"/>
                </a:cubicBezTo>
                <a:cubicBezTo>
                  <a:pt x="1077" y="129"/>
                  <a:pt x="1077" y="129"/>
                  <a:pt x="1077" y="129"/>
                </a:cubicBezTo>
                <a:cubicBezTo>
                  <a:pt x="1077" y="129"/>
                  <a:pt x="1073" y="128"/>
                  <a:pt x="1073" y="130"/>
                </a:cubicBezTo>
                <a:cubicBezTo>
                  <a:pt x="1073" y="131"/>
                  <a:pt x="1073" y="131"/>
                  <a:pt x="1073" y="131"/>
                </a:cubicBezTo>
                <a:cubicBezTo>
                  <a:pt x="1073" y="131"/>
                  <a:pt x="1073" y="131"/>
                  <a:pt x="1073" y="131"/>
                </a:cubicBezTo>
                <a:cubicBezTo>
                  <a:pt x="1073" y="132"/>
                  <a:pt x="1073" y="132"/>
                  <a:pt x="1073" y="132"/>
                </a:cubicBezTo>
                <a:cubicBezTo>
                  <a:pt x="1072" y="132"/>
                  <a:pt x="1068" y="136"/>
                  <a:pt x="1067" y="136"/>
                </a:cubicBezTo>
                <a:cubicBezTo>
                  <a:pt x="1067" y="136"/>
                  <a:pt x="1062" y="141"/>
                  <a:pt x="1062" y="142"/>
                </a:cubicBezTo>
                <a:cubicBezTo>
                  <a:pt x="1063" y="144"/>
                  <a:pt x="1062" y="144"/>
                  <a:pt x="1064" y="144"/>
                </a:cubicBezTo>
                <a:cubicBezTo>
                  <a:pt x="1065" y="144"/>
                  <a:pt x="1066" y="145"/>
                  <a:pt x="1066" y="145"/>
                </a:cubicBezTo>
                <a:cubicBezTo>
                  <a:pt x="1065" y="146"/>
                  <a:pt x="1064" y="147"/>
                  <a:pt x="1062" y="148"/>
                </a:cubicBezTo>
                <a:cubicBezTo>
                  <a:pt x="1062" y="148"/>
                  <a:pt x="1059" y="149"/>
                  <a:pt x="1059" y="150"/>
                </a:cubicBezTo>
                <a:cubicBezTo>
                  <a:pt x="1060" y="153"/>
                  <a:pt x="1060" y="152"/>
                  <a:pt x="1059" y="155"/>
                </a:cubicBezTo>
                <a:cubicBezTo>
                  <a:pt x="1058" y="156"/>
                  <a:pt x="1060" y="158"/>
                  <a:pt x="1061" y="158"/>
                </a:cubicBezTo>
                <a:cubicBezTo>
                  <a:pt x="1061" y="158"/>
                  <a:pt x="1062" y="158"/>
                  <a:pt x="1062" y="157"/>
                </a:cubicBezTo>
                <a:cubicBezTo>
                  <a:pt x="1063" y="157"/>
                  <a:pt x="1063" y="157"/>
                  <a:pt x="1063" y="160"/>
                </a:cubicBezTo>
                <a:cubicBezTo>
                  <a:pt x="1062" y="163"/>
                  <a:pt x="1064" y="160"/>
                  <a:pt x="1065" y="160"/>
                </a:cubicBezTo>
                <a:cubicBezTo>
                  <a:pt x="1065" y="161"/>
                  <a:pt x="1065" y="165"/>
                  <a:pt x="1064" y="165"/>
                </a:cubicBezTo>
                <a:cubicBezTo>
                  <a:pt x="1064" y="165"/>
                  <a:pt x="1063" y="165"/>
                  <a:pt x="1063" y="166"/>
                </a:cubicBezTo>
                <a:cubicBezTo>
                  <a:pt x="1062" y="170"/>
                  <a:pt x="1061" y="169"/>
                  <a:pt x="1066" y="169"/>
                </a:cubicBezTo>
                <a:cubicBezTo>
                  <a:pt x="1067" y="170"/>
                  <a:pt x="1068" y="169"/>
                  <a:pt x="1069" y="168"/>
                </a:cubicBezTo>
                <a:cubicBezTo>
                  <a:pt x="1069" y="166"/>
                  <a:pt x="1070" y="168"/>
                  <a:pt x="1070" y="168"/>
                </a:cubicBezTo>
                <a:cubicBezTo>
                  <a:pt x="1070" y="168"/>
                  <a:pt x="1068" y="168"/>
                  <a:pt x="1069" y="170"/>
                </a:cubicBezTo>
                <a:cubicBezTo>
                  <a:pt x="1069" y="172"/>
                  <a:pt x="1066" y="170"/>
                  <a:pt x="1066" y="173"/>
                </a:cubicBezTo>
                <a:cubicBezTo>
                  <a:pt x="1066" y="174"/>
                  <a:pt x="1064" y="174"/>
                  <a:pt x="1064" y="176"/>
                </a:cubicBezTo>
                <a:cubicBezTo>
                  <a:pt x="1064" y="177"/>
                  <a:pt x="1064" y="178"/>
                  <a:pt x="1065" y="178"/>
                </a:cubicBezTo>
                <a:cubicBezTo>
                  <a:pt x="1065" y="183"/>
                  <a:pt x="1064" y="182"/>
                  <a:pt x="1068" y="182"/>
                </a:cubicBezTo>
                <a:cubicBezTo>
                  <a:pt x="1067" y="184"/>
                  <a:pt x="1067" y="184"/>
                  <a:pt x="1069" y="185"/>
                </a:cubicBezTo>
                <a:cubicBezTo>
                  <a:pt x="1067" y="187"/>
                  <a:pt x="1067" y="187"/>
                  <a:pt x="1068" y="190"/>
                </a:cubicBezTo>
                <a:cubicBezTo>
                  <a:pt x="1069" y="191"/>
                  <a:pt x="1068" y="190"/>
                  <a:pt x="1070" y="191"/>
                </a:cubicBezTo>
                <a:cubicBezTo>
                  <a:pt x="1068" y="195"/>
                  <a:pt x="1073" y="193"/>
                  <a:pt x="1073" y="196"/>
                </a:cubicBezTo>
                <a:cubicBezTo>
                  <a:pt x="1073" y="197"/>
                  <a:pt x="1071" y="198"/>
                  <a:pt x="1071" y="199"/>
                </a:cubicBezTo>
                <a:cubicBezTo>
                  <a:pt x="1071" y="200"/>
                  <a:pt x="1074" y="200"/>
                  <a:pt x="1075" y="200"/>
                </a:cubicBezTo>
                <a:cubicBezTo>
                  <a:pt x="1075" y="200"/>
                  <a:pt x="1076" y="202"/>
                  <a:pt x="1076" y="202"/>
                </a:cubicBezTo>
                <a:cubicBezTo>
                  <a:pt x="1078" y="203"/>
                  <a:pt x="1078" y="203"/>
                  <a:pt x="1079" y="204"/>
                </a:cubicBezTo>
                <a:cubicBezTo>
                  <a:pt x="1076" y="207"/>
                  <a:pt x="1077" y="209"/>
                  <a:pt x="1079" y="207"/>
                </a:cubicBezTo>
                <a:cubicBezTo>
                  <a:pt x="1080" y="207"/>
                  <a:pt x="1083" y="205"/>
                  <a:pt x="1084" y="205"/>
                </a:cubicBezTo>
                <a:cubicBezTo>
                  <a:pt x="1090" y="206"/>
                  <a:pt x="1090" y="206"/>
                  <a:pt x="1090" y="206"/>
                </a:cubicBezTo>
                <a:cubicBezTo>
                  <a:pt x="1090" y="206"/>
                  <a:pt x="1091" y="208"/>
                  <a:pt x="1092" y="207"/>
                </a:cubicBezTo>
                <a:cubicBezTo>
                  <a:pt x="1095" y="204"/>
                  <a:pt x="1094" y="204"/>
                  <a:pt x="1096" y="205"/>
                </a:cubicBezTo>
                <a:cubicBezTo>
                  <a:pt x="1098" y="205"/>
                  <a:pt x="1098" y="205"/>
                  <a:pt x="1098" y="205"/>
                </a:cubicBezTo>
                <a:cubicBezTo>
                  <a:pt x="1098" y="207"/>
                  <a:pt x="1097" y="207"/>
                  <a:pt x="1098" y="208"/>
                </a:cubicBezTo>
                <a:cubicBezTo>
                  <a:pt x="1097" y="211"/>
                  <a:pt x="1096" y="210"/>
                  <a:pt x="1100" y="211"/>
                </a:cubicBezTo>
                <a:cubicBezTo>
                  <a:pt x="1100" y="213"/>
                  <a:pt x="1100" y="213"/>
                  <a:pt x="1102" y="214"/>
                </a:cubicBezTo>
                <a:cubicBezTo>
                  <a:pt x="1102" y="215"/>
                  <a:pt x="1102" y="215"/>
                  <a:pt x="1105" y="215"/>
                </a:cubicBezTo>
                <a:cubicBezTo>
                  <a:pt x="1109" y="216"/>
                  <a:pt x="1109" y="216"/>
                  <a:pt x="1111" y="214"/>
                </a:cubicBezTo>
                <a:cubicBezTo>
                  <a:pt x="1112" y="216"/>
                  <a:pt x="1112" y="216"/>
                  <a:pt x="1116" y="212"/>
                </a:cubicBezTo>
                <a:cubicBezTo>
                  <a:pt x="1116" y="210"/>
                  <a:pt x="1116" y="210"/>
                  <a:pt x="1116" y="210"/>
                </a:cubicBezTo>
                <a:cubicBezTo>
                  <a:pt x="1117" y="209"/>
                  <a:pt x="1118" y="208"/>
                  <a:pt x="1119" y="207"/>
                </a:cubicBezTo>
                <a:cubicBezTo>
                  <a:pt x="1119" y="207"/>
                  <a:pt x="1119" y="206"/>
                  <a:pt x="1119" y="206"/>
                </a:cubicBezTo>
                <a:cubicBezTo>
                  <a:pt x="1119" y="205"/>
                  <a:pt x="1123" y="202"/>
                  <a:pt x="1122" y="202"/>
                </a:cubicBezTo>
                <a:cubicBezTo>
                  <a:pt x="1121" y="202"/>
                  <a:pt x="1121" y="202"/>
                  <a:pt x="1121" y="202"/>
                </a:cubicBezTo>
                <a:cubicBezTo>
                  <a:pt x="1122" y="201"/>
                  <a:pt x="1122" y="201"/>
                  <a:pt x="1122" y="201"/>
                </a:cubicBezTo>
                <a:cubicBezTo>
                  <a:pt x="1124" y="201"/>
                  <a:pt x="1124" y="200"/>
                  <a:pt x="1126" y="200"/>
                </a:cubicBezTo>
                <a:cubicBezTo>
                  <a:pt x="1126" y="200"/>
                  <a:pt x="1126" y="198"/>
                  <a:pt x="1126" y="198"/>
                </a:cubicBezTo>
                <a:cubicBezTo>
                  <a:pt x="1127" y="197"/>
                  <a:pt x="1128" y="196"/>
                  <a:pt x="1126" y="196"/>
                </a:cubicBezTo>
                <a:cubicBezTo>
                  <a:pt x="1127" y="195"/>
                  <a:pt x="1127" y="196"/>
                  <a:pt x="1131" y="194"/>
                </a:cubicBezTo>
                <a:cubicBezTo>
                  <a:pt x="1133" y="192"/>
                  <a:pt x="1129" y="193"/>
                  <a:pt x="1129" y="192"/>
                </a:cubicBezTo>
                <a:cubicBezTo>
                  <a:pt x="1129" y="191"/>
                  <a:pt x="1132" y="189"/>
                  <a:pt x="1132" y="189"/>
                </a:cubicBezTo>
                <a:cubicBezTo>
                  <a:pt x="1132" y="188"/>
                  <a:pt x="1133" y="187"/>
                  <a:pt x="1133" y="186"/>
                </a:cubicBezTo>
                <a:cubicBezTo>
                  <a:pt x="1133" y="186"/>
                  <a:pt x="1134" y="187"/>
                  <a:pt x="1135" y="186"/>
                </a:cubicBezTo>
                <a:cubicBezTo>
                  <a:pt x="1139" y="184"/>
                  <a:pt x="1137" y="186"/>
                  <a:pt x="1138" y="182"/>
                </a:cubicBezTo>
                <a:cubicBezTo>
                  <a:pt x="1140" y="182"/>
                  <a:pt x="1139" y="183"/>
                  <a:pt x="1141" y="181"/>
                </a:cubicBezTo>
                <a:cubicBezTo>
                  <a:pt x="1142" y="181"/>
                  <a:pt x="1141" y="179"/>
                  <a:pt x="1142" y="179"/>
                </a:cubicBezTo>
                <a:cubicBezTo>
                  <a:pt x="1144" y="179"/>
                  <a:pt x="1144" y="177"/>
                  <a:pt x="1144" y="177"/>
                </a:cubicBezTo>
                <a:cubicBezTo>
                  <a:pt x="1144" y="177"/>
                  <a:pt x="1144" y="177"/>
                  <a:pt x="1144" y="176"/>
                </a:cubicBezTo>
                <a:cubicBezTo>
                  <a:pt x="1150" y="178"/>
                  <a:pt x="1148" y="176"/>
                  <a:pt x="1149" y="175"/>
                </a:cubicBezTo>
                <a:cubicBezTo>
                  <a:pt x="1149" y="175"/>
                  <a:pt x="1151" y="172"/>
                  <a:pt x="1150" y="172"/>
                </a:cubicBezTo>
                <a:cubicBezTo>
                  <a:pt x="1148" y="172"/>
                  <a:pt x="1148" y="171"/>
                  <a:pt x="1148" y="170"/>
                </a:cubicBezTo>
                <a:cubicBezTo>
                  <a:pt x="1149" y="169"/>
                  <a:pt x="1154" y="169"/>
                  <a:pt x="1154" y="169"/>
                </a:cubicBezTo>
                <a:cubicBezTo>
                  <a:pt x="1154" y="168"/>
                  <a:pt x="1154" y="168"/>
                  <a:pt x="1154" y="168"/>
                </a:cubicBezTo>
                <a:cubicBezTo>
                  <a:pt x="1155" y="163"/>
                  <a:pt x="1155" y="165"/>
                  <a:pt x="1150" y="164"/>
                </a:cubicBezTo>
                <a:cubicBezTo>
                  <a:pt x="1150" y="164"/>
                  <a:pt x="1150" y="164"/>
                  <a:pt x="1150" y="164"/>
                </a:cubicBezTo>
                <a:cubicBezTo>
                  <a:pt x="1156" y="160"/>
                  <a:pt x="1152" y="162"/>
                  <a:pt x="1159" y="161"/>
                </a:cubicBezTo>
                <a:cubicBezTo>
                  <a:pt x="1160" y="161"/>
                  <a:pt x="1161" y="160"/>
                  <a:pt x="1161" y="160"/>
                </a:cubicBezTo>
                <a:cubicBezTo>
                  <a:pt x="1163" y="158"/>
                  <a:pt x="1165" y="157"/>
                  <a:pt x="1165" y="157"/>
                </a:cubicBezTo>
                <a:cubicBezTo>
                  <a:pt x="1169" y="157"/>
                  <a:pt x="1169" y="157"/>
                  <a:pt x="1169" y="157"/>
                </a:cubicBezTo>
                <a:cubicBezTo>
                  <a:pt x="1171" y="156"/>
                  <a:pt x="1174" y="155"/>
                  <a:pt x="1177" y="155"/>
                </a:cubicBezTo>
                <a:cubicBezTo>
                  <a:pt x="1179" y="155"/>
                  <a:pt x="1180" y="148"/>
                  <a:pt x="1182" y="148"/>
                </a:cubicBezTo>
                <a:cubicBezTo>
                  <a:pt x="1183" y="148"/>
                  <a:pt x="1185" y="150"/>
                  <a:pt x="1182" y="150"/>
                </a:cubicBezTo>
                <a:cubicBezTo>
                  <a:pt x="1182" y="151"/>
                  <a:pt x="1181" y="151"/>
                  <a:pt x="1181" y="151"/>
                </a:cubicBezTo>
                <a:cubicBezTo>
                  <a:pt x="1180" y="152"/>
                  <a:pt x="1175" y="157"/>
                  <a:pt x="1180" y="156"/>
                </a:cubicBezTo>
                <a:cubicBezTo>
                  <a:pt x="1181" y="156"/>
                  <a:pt x="1181" y="156"/>
                  <a:pt x="1181" y="156"/>
                </a:cubicBezTo>
                <a:cubicBezTo>
                  <a:pt x="1179" y="157"/>
                  <a:pt x="1184" y="158"/>
                  <a:pt x="1185" y="158"/>
                </a:cubicBezTo>
                <a:cubicBezTo>
                  <a:pt x="1189" y="156"/>
                  <a:pt x="1185" y="155"/>
                  <a:pt x="1182" y="155"/>
                </a:cubicBezTo>
                <a:cubicBezTo>
                  <a:pt x="1185" y="155"/>
                  <a:pt x="1186" y="153"/>
                  <a:pt x="1188" y="153"/>
                </a:cubicBezTo>
                <a:cubicBezTo>
                  <a:pt x="1196" y="152"/>
                  <a:pt x="1196" y="152"/>
                  <a:pt x="1196" y="152"/>
                </a:cubicBezTo>
                <a:cubicBezTo>
                  <a:pt x="1198" y="149"/>
                  <a:pt x="1198" y="149"/>
                  <a:pt x="1198" y="149"/>
                </a:cubicBezTo>
                <a:cubicBezTo>
                  <a:pt x="1203" y="151"/>
                  <a:pt x="1204" y="149"/>
                  <a:pt x="1208" y="147"/>
                </a:cubicBezTo>
                <a:cubicBezTo>
                  <a:pt x="1213" y="144"/>
                  <a:pt x="1213" y="142"/>
                  <a:pt x="1220" y="138"/>
                </a:cubicBezTo>
                <a:cubicBezTo>
                  <a:pt x="1227" y="135"/>
                  <a:pt x="1227" y="135"/>
                  <a:pt x="1227" y="135"/>
                </a:cubicBezTo>
                <a:cubicBezTo>
                  <a:pt x="1228" y="134"/>
                  <a:pt x="1231" y="134"/>
                  <a:pt x="1231" y="132"/>
                </a:cubicBezTo>
                <a:cubicBezTo>
                  <a:pt x="1231" y="131"/>
                  <a:pt x="1230" y="130"/>
                  <a:pt x="1230" y="129"/>
                </a:cubicBezTo>
                <a:cubicBezTo>
                  <a:pt x="1231" y="128"/>
                  <a:pt x="1232" y="130"/>
                  <a:pt x="1233" y="131"/>
                </a:cubicBezTo>
                <a:cubicBezTo>
                  <a:pt x="1233" y="131"/>
                  <a:pt x="1236" y="133"/>
                  <a:pt x="1237" y="133"/>
                </a:cubicBezTo>
                <a:cubicBezTo>
                  <a:pt x="1238" y="133"/>
                  <a:pt x="1244" y="133"/>
                  <a:pt x="1244" y="133"/>
                </a:cubicBezTo>
                <a:cubicBezTo>
                  <a:pt x="1245" y="132"/>
                  <a:pt x="1247" y="130"/>
                  <a:pt x="1248" y="130"/>
                </a:cubicBezTo>
                <a:cubicBezTo>
                  <a:pt x="1251" y="130"/>
                  <a:pt x="1250" y="133"/>
                  <a:pt x="1255" y="131"/>
                </a:cubicBezTo>
                <a:cubicBezTo>
                  <a:pt x="1255" y="131"/>
                  <a:pt x="1255" y="131"/>
                  <a:pt x="1255" y="131"/>
                </a:cubicBezTo>
                <a:cubicBezTo>
                  <a:pt x="1259" y="130"/>
                  <a:pt x="1264" y="128"/>
                  <a:pt x="1265" y="128"/>
                </a:cubicBezTo>
                <a:cubicBezTo>
                  <a:pt x="1266" y="128"/>
                  <a:pt x="1273" y="128"/>
                  <a:pt x="1275" y="127"/>
                </a:cubicBezTo>
                <a:cubicBezTo>
                  <a:pt x="1277" y="127"/>
                  <a:pt x="1282" y="124"/>
                  <a:pt x="1284" y="124"/>
                </a:cubicBezTo>
                <a:cubicBezTo>
                  <a:pt x="1287" y="123"/>
                  <a:pt x="1291" y="121"/>
                  <a:pt x="1293" y="120"/>
                </a:cubicBezTo>
                <a:cubicBezTo>
                  <a:pt x="1294" y="119"/>
                  <a:pt x="1302" y="117"/>
                  <a:pt x="1304" y="116"/>
                </a:cubicBezTo>
                <a:cubicBezTo>
                  <a:pt x="1304" y="116"/>
                  <a:pt x="1309" y="114"/>
                  <a:pt x="1309" y="113"/>
                </a:cubicBezTo>
                <a:cubicBezTo>
                  <a:pt x="1309" y="112"/>
                  <a:pt x="1303" y="114"/>
                  <a:pt x="1298" y="113"/>
                </a:cubicBezTo>
                <a:cubicBezTo>
                  <a:pt x="1295" y="112"/>
                  <a:pt x="1295" y="112"/>
                  <a:pt x="1295" y="112"/>
                </a:cubicBezTo>
                <a:cubicBezTo>
                  <a:pt x="1291" y="112"/>
                  <a:pt x="1288" y="110"/>
                  <a:pt x="1288" y="110"/>
                </a:cubicBezTo>
                <a:cubicBezTo>
                  <a:pt x="1283" y="110"/>
                  <a:pt x="1283" y="110"/>
                  <a:pt x="1283" y="110"/>
                </a:cubicBezTo>
                <a:cubicBezTo>
                  <a:pt x="1282" y="110"/>
                  <a:pt x="1281" y="111"/>
                  <a:pt x="1280" y="111"/>
                </a:cubicBezTo>
                <a:cubicBezTo>
                  <a:pt x="1281" y="111"/>
                  <a:pt x="1281" y="110"/>
                  <a:pt x="1281" y="110"/>
                </a:cubicBezTo>
                <a:cubicBezTo>
                  <a:pt x="1284" y="110"/>
                  <a:pt x="1284" y="110"/>
                  <a:pt x="1288" y="109"/>
                </a:cubicBezTo>
                <a:cubicBezTo>
                  <a:pt x="1290" y="108"/>
                  <a:pt x="1289" y="108"/>
                  <a:pt x="1289" y="107"/>
                </a:cubicBezTo>
                <a:cubicBezTo>
                  <a:pt x="1290" y="106"/>
                  <a:pt x="1289" y="106"/>
                  <a:pt x="1289" y="105"/>
                </a:cubicBezTo>
                <a:cubicBezTo>
                  <a:pt x="1288" y="105"/>
                  <a:pt x="1288" y="105"/>
                  <a:pt x="1287" y="105"/>
                </a:cubicBezTo>
                <a:cubicBezTo>
                  <a:pt x="1288" y="102"/>
                  <a:pt x="1293" y="103"/>
                  <a:pt x="1290" y="101"/>
                </a:cubicBezTo>
                <a:cubicBezTo>
                  <a:pt x="1292" y="102"/>
                  <a:pt x="1292" y="102"/>
                  <a:pt x="1294" y="102"/>
                </a:cubicBezTo>
                <a:cubicBezTo>
                  <a:pt x="1294" y="102"/>
                  <a:pt x="1295" y="102"/>
                  <a:pt x="1296" y="103"/>
                </a:cubicBezTo>
                <a:cubicBezTo>
                  <a:pt x="1297" y="103"/>
                  <a:pt x="1297" y="110"/>
                  <a:pt x="1300" y="110"/>
                </a:cubicBezTo>
                <a:cubicBezTo>
                  <a:pt x="1304" y="110"/>
                  <a:pt x="1310" y="111"/>
                  <a:pt x="1308" y="109"/>
                </a:cubicBezTo>
                <a:cubicBezTo>
                  <a:pt x="1308" y="108"/>
                  <a:pt x="1308" y="108"/>
                  <a:pt x="1309" y="108"/>
                </a:cubicBezTo>
                <a:cubicBezTo>
                  <a:pt x="1310" y="109"/>
                  <a:pt x="1310" y="111"/>
                  <a:pt x="1314" y="110"/>
                </a:cubicBezTo>
                <a:cubicBezTo>
                  <a:pt x="1316" y="110"/>
                  <a:pt x="1317" y="110"/>
                  <a:pt x="1316" y="108"/>
                </a:cubicBezTo>
                <a:cubicBezTo>
                  <a:pt x="1315" y="107"/>
                  <a:pt x="1317" y="106"/>
                  <a:pt x="1315" y="104"/>
                </a:cubicBezTo>
                <a:cubicBezTo>
                  <a:pt x="1317" y="103"/>
                  <a:pt x="1318" y="103"/>
                  <a:pt x="1318" y="101"/>
                </a:cubicBezTo>
                <a:cubicBezTo>
                  <a:pt x="1318" y="98"/>
                  <a:pt x="1313" y="102"/>
                  <a:pt x="1312" y="102"/>
                </a:cubicBezTo>
                <a:cubicBezTo>
                  <a:pt x="1312" y="102"/>
                  <a:pt x="1312" y="102"/>
                  <a:pt x="1312" y="102"/>
                </a:cubicBezTo>
                <a:cubicBezTo>
                  <a:pt x="1313" y="98"/>
                  <a:pt x="1315" y="99"/>
                  <a:pt x="1310" y="98"/>
                </a:cubicBezTo>
                <a:cubicBezTo>
                  <a:pt x="1311" y="98"/>
                  <a:pt x="1313" y="97"/>
                  <a:pt x="1311" y="96"/>
                </a:cubicBezTo>
                <a:cubicBezTo>
                  <a:pt x="1310" y="95"/>
                  <a:pt x="1311" y="94"/>
                  <a:pt x="1307" y="94"/>
                </a:cubicBezTo>
                <a:cubicBezTo>
                  <a:pt x="1302" y="94"/>
                  <a:pt x="1305" y="93"/>
                  <a:pt x="1301" y="91"/>
                </a:cubicBezTo>
                <a:cubicBezTo>
                  <a:pt x="1300" y="91"/>
                  <a:pt x="1299" y="91"/>
                  <a:pt x="1298" y="90"/>
                </a:cubicBezTo>
                <a:cubicBezTo>
                  <a:pt x="1299" y="89"/>
                  <a:pt x="1298" y="87"/>
                  <a:pt x="1298" y="88"/>
                </a:cubicBezTo>
                <a:cubicBezTo>
                  <a:pt x="1296" y="88"/>
                  <a:pt x="1296" y="88"/>
                  <a:pt x="1296" y="88"/>
                </a:cubicBezTo>
                <a:cubicBezTo>
                  <a:pt x="1297" y="87"/>
                  <a:pt x="1299" y="87"/>
                  <a:pt x="1299" y="85"/>
                </a:cubicBezTo>
                <a:cubicBezTo>
                  <a:pt x="1299" y="85"/>
                  <a:pt x="1295" y="84"/>
                  <a:pt x="1294" y="84"/>
                </a:cubicBezTo>
                <a:cubicBezTo>
                  <a:pt x="1296" y="83"/>
                  <a:pt x="1298" y="84"/>
                  <a:pt x="1298" y="84"/>
                </a:cubicBezTo>
                <a:cubicBezTo>
                  <a:pt x="1305" y="84"/>
                  <a:pt x="1305" y="84"/>
                  <a:pt x="1305" y="84"/>
                </a:cubicBezTo>
                <a:cubicBezTo>
                  <a:pt x="1306" y="85"/>
                  <a:pt x="1310" y="86"/>
                  <a:pt x="1311" y="84"/>
                </a:cubicBezTo>
                <a:cubicBezTo>
                  <a:pt x="1311" y="84"/>
                  <a:pt x="1311" y="83"/>
                  <a:pt x="1311" y="83"/>
                </a:cubicBezTo>
                <a:cubicBezTo>
                  <a:pt x="1313" y="84"/>
                  <a:pt x="1313" y="83"/>
                  <a:pt x="1315" y="84"/>
                </a:cubicBezTo>
                <a:cubicBezTo>
                  <a:pt x="1317" y="84"/>
                  <a:pt x="1320" y="84"/>
                  <a:pt x="1322" y="84"/>
                </a:cubicBezTo>
                <a:cubicBezTo>
                  <a:pt x="1325" y="82"/>
                  <a:pt x="1324" y="83"/>
                  <a:pt x="1326" y="83"/>
                </a:cubicBezTo>
                <a:cubicBezTo>
                  <a:pt x="1327" y="83"/>
                  <a:pt x="1331" y="84"/>
                  <a:pt x="1331" y="83"/>
                </a:cubicBezTo>
                <a:cubicBezTo>
                  <a:pt x="1332" y="82"/>
                  <a:pt x="1332" y="82"/>
                  <a:pt x="1332" y="81"/>
                </a:cubicBezTo>
                <a:cubicBezTo>
                  <a:pt x="1334" y="80"/>
                  <a:pt x="1335" y="80"/>
                  <a:pt x="1334" y="78"/>
                </a:cubicBezTo>
                <a:cubicBezTo>
                  <a:pt x="1334" y="78"/>
                  <a:pt x="1331" y="78"/>
                  <a:pt x="1330" y="78"/>
                </a:cubicBezTo>
                <a:cubicBezTo>
                  <a:pt x="1330" y="78"/>
                  <a:pt x="1329" y="77"/>
                  <a:pt x="1328" y="77"/>
                </a:cubicBezTo>
                <a:cubicBezTo>
                  <a:pt x="1329" y="77"/>
                  <a:pt x="1336" y="78"/>
                  <a:pt x="1335" y="76"/>
                </a:cubicBezTo>
                <a:cubicBezTo>
                  <a:pt x="1335" y="74"/>
                  <a:pt x="1335" y="74"/>
                  <a:pt x="1335" y="74"/>
                </a:cubicBezTo>
                <a:cubicBezTo>
                  <a:pt x="1342" y="78"/>
                  <a:pt x="1339" y="76"/>
                  <a:pt x="1344" y="74"/>
                </a:cubicBezTo>
                <a:cubicBezTo>
                  <a:pt x="1345" y="74"/>
                  <a:pt x="1343" y="70"/>
                  <a:pt x="1342" y="70"/>
                </a:cubicBezTo>
                <a:cubicBezTo>
                  <a:pt x="1341" y="70"/>
                  <a:pt x="1340" y="72"/>
                  <a:pt x="1338" y="71"/>
                </a:cubicBezTo>
                <a:cubicBezTo>
                  <a:pt x="1339" y="70"/>
                  <a:pt x="1340" y="69"/>
                  <a:pt x="1340" y="68"/>
                </a:cubicBezTo>
                <a:cubicBezTo>
                  <a:pt x="1341" y="69"/>
                  <a:pt x="1343" y="67"/>
                  <a:pt x="1345" y="67"/>
                </a:cubicBezTo>
                <a:cubicBezTo>
                  <a:pt x="1346" y="67"/>
                  <a:pt x="1344" y="61"/>
                  <a:pt x="1344" y="60"/>
                </a:cubicBezTo>
                <a:cubicBezTo>
                  <a:pt x="1344" y="60"/>
                  <a:pt x="1343" y="60"/>
                  <a:pt x="1342" y="60"/>
                </a:cubicBezTo>
                <a:cubicBezTo>
                  <a:pt x="1344" y="60"/>
                  <a:pt x="1347" y="59"/>
                  <a:pt x="1345" y="57"/>
                </a:cubicBezTo>
                <a:cubicBezTo>
                  <a:pt x="1344" y="57"/>
                  <a:pt x="1338" y="57"/>
                  <a:pt x="1337" y="57"/>
                </a:cubicBezTo>
                <a:cubicBezTo>
                  <a:pt x="1332" y="58"/>
                  <a:pt x="1334" y="57"/>
                  <a:pt x="1333" y="55"/>
                </a:cubicBezTo>
                <a:cubicBezTo>
                  <a:pt x="1332" y="52"/>
                  <a:pt x="1327" y="56"/>
                  <a:pt x="1327" y="53"/>
                </a:cubicBezTo>
                <a:cubicBezTo>
                  <a:pt x="1329" y="52"/>
                  <a:pt x="1329" y="51"/>
                  <a:pt x="1332" y="53"/>
                </a:cubicBezTo>
                <a:cubicBezTo>
                  <a:pt x="1332" y="53"/>
                  <a:pt x="1333" y="54"/>
                  <a:pt x="1333" y="54"/>
                </a:cubicBezTo>
                <a:cubicBezTo>
                  <a:pt x="1339" y="54"/>
                  <a:pt x="1337" y="53"/>
                  <a:pt x="1340" y="52"/>
                </a:cubicBezTo>
                <a:cubicBezTo>
                  <a:pt x="1345" y="51"/>
                  <a:pt x="1343" y="52"/>
                  <a:pt x="1345" y="52"/>
                </a:cubicBezTo>
                <a:cubicBezTo>
                  <a:pt x="1345" y="52"/>
                  <a:pt x="1350" y="53"/>
                  <a:pt x="1350" y="53"/>
                </a:cubicBezTo>
                <a:cubicBezTo>
                  <a:pt x="1350" y="57"/>
                  <a:pt x="1350" y="57"/>
                  <a:pt x="1350" y="57"/>
                </a:cubicBezTo>
                <a:cubicBezTo>
                  <a:pt x="1349" y="60"/>
                  <a:pt x="1352" y="64"/>
                  <a:pt x="1353" y="59"/>
                </a:cubicBezTo>
                <a:cubicBezTo>
                  <a:pt x="1353" y="57"/>
                  <a:pt x="1352" y="56"/>
                  <a:pt x="1353" y="55"/>
                </a:cubicBezTo>
                <a:cubicBezTo>
                  <a:pt x="1353" y="54"/>
                  <a:pt x="1353" y="54"/>
                  <a:pt x="1353" y="53"/>
                </a:cubicBezTo>
                <a:cubicBezTo>
                  <a:pt x="1355" y="52"/>
                  <a:pt x="1357" y="53"/>
                  <a:pt x="1359" y="51"/>
                </a:cubicBezTo>
                <a:cubicBezTo>
                  <a:pt x="1359" y="51"/>
                  <a:pt x="1358" y="48"/>
                  <a:pt x="1357" y="48"/>
                </a:cubicBezTo>
                <a:cubicBezTo>
                  <a:pt x="1353" y="47"/>
                  <a:pt x="1354" y="47"/>
                  <a:pt x="1353" y="48"/>
                </a:cubicBezTo>
                <a:cubicBezTo>
                  <a:pt x="1352" y="48"/>
                  <a:pt x="1352" y="48"/>
                  <a:pt x="1351" y="48"/>
                </a:cubicBezTo>
                <a:cubicBezTo>
                  <a:pt x="1350" y="48"/>
                  <a:pt x="1349" y="48"/>
                  <a:pt x="1349" y="48"/>
                </a:cubicBezTo>
                <a:cubicBezTo>
                  <a:pt x="1346" y="46"/>
                  <a:pt x="1342" y="46"/>
                  <a:pt x="1344" y="45"/>
                </a:cubicBezTo>
                <a:cubicBezTo>
                  <a:pt x="1344" y="45"/>
                  <a:pt x="1345" y="45"/>
                  <a:pt x="1346" y="45"/>
                </a:cubicBezTo>
                <a:cubicBezTo>
                  <a:pt x="1347" y="45"/>
                  <a:pt x="1349" y="48"/>
                  <a:pt x="1353" y="46"/>
                </a:cubicBezTo>
                <a:cubicBezTo>
                  <a:pt x="1353" y="46"/>
                  <a:pt x="1355" y="45"/>
                  <a:pt x="1354" y="44"/>
                </a:cubicBezTo>
                <a:cubicBezTo>
                  <a:pt x="1352" y="42"/>
                  <a:pt x="1352" y="43"/>
                  <a:pt x="1350" y="43"/>
                </a:cubicBezTo>
                <a:cubicBezTo>
                  <a:pt x="1348" y="43"/>
                  <a:pt x="1343" y="39"/>
                  <a:pt x="1337" y="45"/>
                </a:cubicBezTo>
                <a:cubicBezTo>
                  <a:pt x="1334" y="44"/>
                  <a:pt x="1337" y="43"/>
                  <a:pt x="1337" y="43"/>
                </a:cubicBezTo>
                <a:cubicBezTo>
                  <a:pt x="1339" y="41"/>
                  <a:pt x="1343" y="39"/>
                  <a:pt x="1344" y="38"/>
                </a:cubicBezTo>
                <a:cubicBezTo>
                  <a:pt x="1344" y="37"/>
                  <a:pt x="1344" y="37"/>
                  <a:pt x="1345" y="36"/>
                </a:cubicBezTo>
                <a:cubicBezTo>
                  <a:pt x="1352" y="36"/>
                  <a:pt x="1350" y="37"/>
                  <a:pt x="1353" y="33"/>
                </a:cubicBezTo>
                <a:cubicBezTo>
                  <a:pt x="1355" y="34"/>
                  <a:pt x="1358" y="34"/>
                  <a:pt x="1358" y="32"/>
                </a:cubicBezTo>
                <a:cubicBezTo>
                  <a:pt x="1359" y="31"/>
                  <a:pt x="1355" y="32"/>
                  <a:pt x="1355" y="31"/>
                </a:cubicBezTo>
                <a:cubicBezTo>
                  <a:pt x="1355" y="31"/>
                  <a:pt x="1356" y="31"/>
                  <a:pt x="1358" y="29"/>
                </a:cubicBezTo>
                <a:cubicBezTo>
                  <a:pt x="1358" y="29"/>
                  <a:pt x="1358" y="29"/>
                  <a:pt x="1358" y="28"/>
                </a:cubicBezTo>
                <a:cubicBezTo>
                  <a:pt x="1359" y="28"/>
                  <a:pt x="1363" y="28"/>
                  <a:pt x="1364" y="28"/>
                </a:cubicBezTo>
                <a:cubicBezTo>
                  <a:pt x="1368" y="28"/>
                  <a:pt x="1368" y="28"/>
                  <a:pt x="1370" y="26"/>
                </a:cubicBezTo>
                <a:cubicBezTo>
                  <a:pt x="1371" y="26"/>
                  <a:pt x="1369" y="25"/>
                  <a:pt x="1369" y="25"/>
                </a:cubicBezTo>
                <a:cubicBezTo>
                  <a:pt x="1371" y="25"/>
                  <a:pt x="1375" y="26"/>
                  <a:pt x="1377" y="25"/>
                </a:cubicBezTo>
                <a:cubicBezTo>
                  <a:pt x="1381" y="23"/>
                  <a:pt x="1381" y="22"/>
                  <a:pt x="1381" y="22"/>
                </a:cubicBezTo>
                <a:cubicBezTo>
                  <a:pt x="1382" y="21"/>
                  <a:pt x="1378" y="22"/>
                  <a:pt x="1378" y="22"/>
                </a:cubicBezTo>
                <a:cubicBezTo>
                  <a:pt x="1373" y="21"/>
                  <a:pt x="1372" y="21"/>
                  <a:pt x="1366" y="22"/>
                </a:cubicBezTo>
                <a:cubicBezTo>
                  <a:pt x="1371" y="21"/>
                  <a:pt x="1371" y="21"/>
                  <a:pt x="1371" y="21"/>
                </a:cubicBezTo>
                <a:cubicBezTo>
                  <a:pt x="1371" y="21"/>
                  <a:pt x="1378" y="21"/>
                  <a:pt x="1380" y="21"/>
                </a:cubicBezTo>
                <a:cubicBezTo>
                  <a:pt x="1384" y="21"/>
                  <a:pt x="1381" y="20"/>
                  <a:pt x="1387" y="20"/>
                </a:cubicBezTo>
                <a:cubicBezTo>
                  <a:pt x="1391" y="20"/>
                  <a:pt x="1393" y="21"/>
                  <a:pt x="1392" y="19"/>
                </a:cubicBezTo>
                <a:cubicBezTo>
                  <a:pt x="1391" y="18"/>
                  <a:pt x="1391" y="18"/>
                  <a:pt x="1391" y="18"/>
                </a:cubicBezTo>
                <a:cubicBezTo>
                  <a:pt x="1393" y="17"/>
                  <a:pt x="1399" y="17"/>
                  <a:pt x="1402" y="17"/>
                </a:cubicBezTo>
                <a:cubicBezTo>
                  <a:pt x="1403" y="17"/>
                  <a:pt x="1408" y="15"/>
                  <a:pt x="1409" y="15"/>
                </a:cubicBezTo>
                <a:cubicBezTo>
                  <a:pt x="1409" y="15"/>
                  <a:pt x="1409" y="14"/>
                  <a:pt x="1409" y="14"/>
                </a:cubicBezTo>
                <a:cubicBezTo>
                  <a:pt x="1404" y="13"/>
                  <a:pt x="1404" y="14"/>
                  <a:pt x="1399" y="11"/>
                </a:cubicBezTo>
                <a:cubicBezTo>
                  <a:pt x="1398" y="11"/>
                  <a:pt x="1385" y="12"/>
                  <a:pt x="1384" y="12"/>
                </a:cubicBezTo>
                <a:cubicBezTo>
                  <a:pt x="1376" y="12"/>
                  <a:pt x="1376" y="12"/>
                  <a:pt x="1376" y="12"/>
                </a:cubicBezTo>
                <a:cubicBezTo>
                  <a:pt x="1375" y="12"/>
                  <a:pt x="1373" y="13"/>
                  <a:pt x="1372" y="13"/>
                </a:cubicBezTo>
                <a:cubicBezTo>
                  <a:pt x="1371" y="15"/>
                  <a:pt x="1371" y="15"/>
                  <a:pt x="1371" y="15"/>
                </a:cubicBezTo>
                <a:cubicBezTo>
                  <a:pt x="1367" y="15"/>
                  <a:pt x="1365" y="15"/>
                  <a:pt x="1361" y="15"/>
                </a:cubicBezTo>
                <a:cubicBezTo>
                  <a:pt x="1361" y="15"/>
                  <a:pt x="1359" y="15"/>
                  <a:pt x="1358" y="15"/>
                </a:cubicBezTo>
                <a:cubicBezTo>
                  <a:pt x="1358" y="15"/>
                  <a:pt x="1359" y="13"/>
                  <a:pt x="1358" y="13"/>
                </a:cubicBezTo>
                <a:cubicBezTo>
                  <a:pt x="1353" y="15"/>
                  <a:pt x="1356" y="14"/>
                  <a:pt x="1349" y="16"/>
                </a:cubicBezTo>
                <a:cubicBezTo>
                  <a:pt x="1340" y="19"/>
                  <a:pt x="1340" y="19"/>
                  <a:pt x="1340" y="19"/>
                </a:cubicBezTo>
                <a:cubicBezTo>
                  <a:pt x="1335" y="19"/>
                  <a:pt x="1335" y="19"/>
                  <a:pt x="1335" y="19"/>
                </a:cubicBezTo>
                <a:cubicBezTo>
                  <a:pt x="1334" y="19"/>
                  <a:pt x="1330" y="22"/>
                  <a:pt x="1327" y="22"/>
                </a:cubicBezTo>
                <a:cubicBezTo>
                  <a:pt x="1329" y="20"/>
                  <a:pt x="1336" y="18"/>
                  <a:pt x="1339" y="18"/>
                </a:cubicBezTo>
                <a:cubicBezTo>
                  <a:pt x="1340" y="18"/>
                  <a:pt x="1344" y="16"/>
                  <a:pt x="1347" y="15"/>
                </a:cubicBezTo>
                <a:cubicBezTo>
                  <a:pt x="1348" y="14"/>
                  <a:pt x="1348" y="11"/>
                  <a:pt x="1347" y="11"/>
                </a:cubicBezTo>
                <a:cubicBezTo>
                  <a:pt x="1339" y="11"/>
                  <a:pt x="1339" y="11"/>
                  <a:pt x="1339" y="11"/>
                </a:cubicBezTo>
                <a:cubicBezTo>
                  <a:pt x="1337" y="11"/>
                  <a:pt x="1336" y="10"/>
                  <a:pt x="1334" y="12"/>
                </a:cubicBezTo>
                <a:cubicBezTo>
                  <a:pt x="1332" y="13"/>
                  <a:pt x="1332" y="13"/>
                  <a:pt x="1329" y="13"/>
                </a:cubicBezTo>
                <a:cubicBezTo>
                  <a:pt x="1322" y="14"/>
                  <a:pt x="1322" y="14"/>
                  <a:pt x="1322" y="14"/>
                </a:cubicBezTo>
                <a:cubicBezTo>
                  <a:pt x="1321" y="14"/>
                  <a:pt x="1318" y="16"/>
                  <a:pt x="1316" y="17"/>
                </a:cubicBezTo>
                <a:cubicBezTo>
                  <a:pt x="1315" y="17"/>
                  <a:pt x="1315" y="16"/>
                  <a:pt x="1315" y="15"/>
                </a:cubicBezTo>
                <a:cubicBezTo>
                  <a:pt x="1315" y="15"/>
                  <a:pt x="1318" y="14"/>
                  <a:pt x="1320" y="14"/>
                </a:cubicBezTo>
                <a:cubicBezTo>
                  <a:pt x="1322" y="14"/>
                  <a:pt x="1328" y="12"/>
                  <a:pt x="1328" y="11"/>
                </a:cubicBezTo>
                <a:cubicBezTo>
                  <a:pt x="1328" y="10"/>
                  <a:pt x="1324" y="11"/>
                  <a:pt x="1323" y="11"/>
                </a:cubicBezTo>
                <a:cubicBezTo>
                  <a:pt x="1316" y="10"/>
                  <a:pt x="1316" y="10"/>
                  <a:pt x="1316" y="10"/>
                </a:cubicBezTo>
                <a:cubicBezTo>
                  <a:pt x="1308" y="10"/>
                  <a:pt x="1296" y="10"/>
                  <a:pt x="1289" y="12"/>
                </a:cubicBezTo>
                <a:cubicBezTo>
                  <a:pt x="1287" y="12"/>
                  <a:pt x="1285" y="14"/>
                  <a:pt x="1283" y="14"/>
                </a:cubicBezTo>
                <a:cubicBezTo>
                  <a:pt x="1282" y="14"/>
                  <a:pt x="1281" y="14"/>
                  <a:pt x="1281" y="13"/>
                </a:cubicBezTo>
                <a:cubicBezTo>
                  <a:pt x="1284" y="12"/>
                  <a:pt x="1299" y="10"/>
                  <a:pt x="1304" y="10"/>
                </a:cubicBezTo>
                <a:cubicBezTo>
                  <a:pt x="1307" y="9"/>
                  <a:pt x="1348" y="9"/>
                  <a:pt x="1349" y="9"/>
                </a:cubicBezTo>
                <a:cubicBezTo>
                  <a:pt x="1350" y="9"/>
                  <a:pt x="1354" y="9"/>
                  <a:pt x="1354" y="7"/>
                </a:cubicBezTo>
                <a:cubicBezTo>
                  <a:pt x="1353" y="5"/>
                  <a:pt x="1350" y="6"/>
                  <a:pt x="1348" y="6"/>
                </a:cubicBezTo>
                <a:cubicBezTo>
                  <a:pt x="1338" y="5"/>
                  <a:pt x="1340" y="4"/>
                  <a:pt x="1336" y="3"/>
                </a:cubicBezTo>
                <a:cubicBezTo>
                  <a:pt x="1334" y="3"/>
                  <a:pt x="1332" y="4"/>
                  <a:pt x="1331" y="2"/>
                </a:cubicBezTo>
                <a:cubicBezTo>
                  <a:pt x="1331" y="2"/>
                  <a:pt x="1331" y="1"/>
                  <a:pt x="1330" y="1"/>
                </a:cubicBezTo>
                <a:cubicBezTo>
                  <a:pt x="1327" y="1"/>
                  <a:pt x="1302" y="1"/>
                  <a:pt x="1296" y="0"/>
                </a:cubicBezTo>
                <a:cubicBezTo>
                  <a:pt x="1290" y="0"/>
                  <a:pt x="1285" y="0"/>
                  <a:pt x="1279" y="0"/>
                </a:cubicBezTo>
                <a:cubicBezTo>
                  <a:pt x="1277" y="0"/>
                  <a:pt x="1275" y="0"/>
                  <a:pt x="1273" y="0"/>
                </a:cubicBezTo>
                <a:cubicBezTo>
                  <a:pt x="1273" y="0"/>
                  <a:pt x="1264" y="1"/>
                  <a:pt x="1262" y="1"/>
                </a:cubicBezTo>
                <a:cubicBezTo>
                  <a:pt x="1253" y="1"/>
                  <a:pt x="1253" y="1"/>
                  <a:pt x="1253" y="1"/>
                </a:cubicBezTo>
                <a:cubicBezTo>
                  <a:pt x="1252" y="1"/>
                  <a:pt x="1251" y="2"/>
                  <a:pt x="1250" y="3"/>
                </a:cubicBezTo>
                <a:cubicBezTo>
                  <a:pt x="1250" y="4"/>
                  <a:pt x="1248" y="4"/>
                  <a:pt x="1244" y="4"/>
                </a:cubicBezTo>
                <a:cubicBezTo>
                  <a:pt x="1244" y="4"/>
                  <a:pt x="1231" y="1"/>
                  <a:pt x="1230" y="1"/>
                </a:cubicBezTo>
                <a:cubicBezTo>
                  <a:pt x="1228" y="4"/>
                  <a:pt x="1228" y="4"/>
                  <a:pt x="1228" y="4"/>
                </a:cubicBezTo>
                <a:cubicBezTo>
                  <a:pt x="1226" y="4"/>
                  <a:pt x="1217" y="2"/>
                  <a:pt x="1215" y="2"/>
                </a:cubicBezTo>
                <a:cubicBezTo>
                  <a:pt x="1214" y="1"/>
                  <a:pt x="1210" y="2"/>
                  <a:pt x="1209" y="2"/>
                </a:cubicBezTo>
                <a:cubicBezTo>
                  <a:pt x="1208" y="2"/>
                  <a:pt x="1202" y="3"/>
                  <a:pt x="1204" y="4"/>
                </a:cubicBezTo>
                <a:cubicBezTo>
                  <a:pt x="1205" y="5"/>
                  <a:pt x="1205" y="5"/>
                  <a:pt x="1205" y="5"/>
                </a:cubicBezTo>
                <a:cubicBezTo>
                  <a:pt x="1204" y="5"/>
                  <a:pt x="1202" y="5"/>
                  <a:pt x="1201" y="5"/>
                </a:cubicBezTo>
                <a:cubicBezTo>
                  <a:pt x="1198" y="5"/>
                  <a:pt x="1197" y="7"/>
                  <a:pt x="1198" y="7"/>
                </a:cubicBezTo>
                <a:cubicBezTo>
                  <a:pt x="1198" y="7"/>
                  <a:pt x="1201" y="8"/>
                  <a:pt x="1204" y="10"/>
                </a:cubicBezTo>
                <a:cubicBezTo>
                  <a:pt x="1205" y="10"/>
                  <a:pt x="1206" y="11"/>
                  <a:pt x="1207" y="10"/>
                </a:cubicBezTo>
                <a:cubicBezTo>
                  <a:pt x="1207" y="10"/>
                  <a:pt x="1209" y="11"/>
                  <a:pt x="1210" y="11"/>
                </a:cubicBezTo>
                <a:cubicBezTo>
                  <a:pt x="1206" y="12"/>
                  <a:pt x="1204" y="11"/>
                  <a:pt x="1198" y="9"/>
                </a:cubicBezTo>
                <a:cubicBezTo>
                  <a:pt x="1194" y="8"/>
                  <a:pt x="1185" y="6"/>
                  <a:pt x="1181" y="6"/>
                </a:cubicBezTo>
                <a:cubicBezTo>
                  <a:pt x="1179" y="6"/>
                  <a:pt x="1177" y="6"/>
                  <a:pt x="1176" y="6"/>
                </a:cubicBezTo>
                <a:cubicBezTo>
                  <a:pt x="1174" y="5"/>
                  <a:pt x="1173" y="7"/>
                  <a:pt x="1174" y="7"/>
                </a:cubicBezTo>
                <a:cubicBezTo>
                  <a:pt x="1174" y="7"/>
                  <a:pt x="1177" y="9"/>
                  <a:pt x="1178" y="10"/>
                </a:cubicBezTo>
                <a:cubicBezTo>
                  <a:pt x="1172" y="9"/>
                  <a:pt x="1172" y="9"/>
                  <a:pt x="1172" y="9"/>
                </a:cubicBezTo>
                <a:cubicBezTo>
                  <a:pt x="1161" y="7"/>
                  <a:pt x="1161" y="7"/>
                  <a:pt x="1161" y="7"/>
                </a:cubicBezTo>
                <a:cubicBezTo>
                  <a:pt x="1160" y="7"/>
                  <a:pt x="1159" y="7"/>
                  <a:pt x="1159" y="7"/>
                </a:cubicBezTo>
                <a:cubicBezTo>
                  <a:pt x="1159" y="11"/>
                  <a:pt x="1159" y="10"/>
                  <a:pt x="1157" y="11"/>
                </a:cubicBezTo>
                <a:cubicBezTo>
                  <a:pt x="1156" y="11"/>
                  <a:pt x="1156" y="10"/>
                  <a:pt x="1155" y="11"/>
                </a:cubicBezTo>
                <a:cubicBezTo>
                  <a:pt x="1155" y="11"/>
                  <a:pt x="1155" y="12"/>
                  <a:pt x="1154" y="12"/>
                </a:cubicBezTo>
                <a:cubicBezTo>
                  <a:pt x="1153" y="13"/>
                  <a:pt x="1153" y="12"/>
                  <a:pt x="1153" y="12"/>
                </a:cubicBezTo>
                <a:cubicBezTo>
                  <a:pt x="1155" y="11"/>
                  <a:pt x="1153" y="12"/>
                  <a:pt x="1156" y="10"/>
                </a:cubicBezTo>
                <a:cubicBezTo>
                  <a:pt x="1156" y="9"/>
                  <a:pt x="1157" y="7"/>
                  <a:pt x="1156" y="7"/>
                </a:cubicBezTo>
                <a:cubicBezTo>
                  <a:pt x="1154" y="7"/>
                  <a:pt x="1154" y="7"/>
                  <a:pt x="1154" y="7"/>
                </a:cubicBezTo>
                <a:cubicBezTo>
                  <a:pt x="1137" y="7"/>
                  <a:pt x="1137" y="7"/>
                  <a:pt x="1137" y="7"/>
                </a:cubicBezTo>
                <a:cubicBezTo>
                  <a:pt x="1136" y="7"/>
                  <a:pt x="1136" y="7"/>
                  <a:pt x="1136" y="7"/>
                </a:cubicBezTo>
                <a:cubicBezTo>
                  <a:pt x="1125" y="8"/>
                  <a:pt x="1125" y="8"/>
                  <a:pt x="1125" y="8"/>
                </a:cubicBezTo>
                <a:cubicBezTo>
                  <a:pt x="1122" y="9"/>
                  <a:pt x="1122" y="9"/>
                  <a:pt x="1122" y="9"/>
                </a:cubicBezTo>
                <a:cubicBezTo>
                  <a:pt x="1120" y="9"/>
                  <a:pt x="1120" y="9"/>
                  <a:pt x="1120" y="9"/>
                </a:cubicBezTo>
                <a:cubicBezTo>
                  <a:pt x="1110" y="10"/>
                  <a:pt x="1110" y="10"/>
                  <a:pt x="1110" y="10"/>
                </a:cubicBezTo>
                <a:close/>
                <a:moveTo>
                  <a:pt x="1087" y="129"/>
                </a:moveTo>
                <a:cubicBezTo>
                  <a:pt x="1087" y="132"/>
                  <a:pt x="1085" y="132"/>
                  <a:pt x="1082" y="132"/>
                </a:cubicBezTo>
                <a:cubicBezTo>
                  <a:pt x="1081" y="131"/>
                  <a:pt x="1081" y="131"/>
                  <a:pt x="1081" y="131"/>
                </a:cubicBezTo>
                <a:cubicBezTo>
                  <a:pt x="1084" y="130"/>
                  <a:pt x="1083" y="132"/>
                  <a:pt x="1087" y="129"/>
                </a:cubicBezTo>
                <a:cubicBezTo>
                  <a:pt x="1087" y="129"/>
                  <a:pt x="1087" y="129"/>
                  <a:pt x="1087" y="129"/>
                </a:cubicBezTo>
                <a:cubicBezTo>
                  <a:pt x="1087" y="129"/>
                  <a:pt x="1087" y="129"/>
                  <a:pt x="1087" y="129"/>
                </a:cubicBezTo>
                <a:close/>
                <a:moveTo>
                  <a:pt x="1335" y="66"/>
                </a:moveTo>
                <a:cubicBezTo>
                  <a:pt x="1337" y="67"/>
                  <a:pt x="1336" y="66"/>
                  <a:pt x="1339" y="67"/>
                </a:cubicBezTo>
                <a:cubicBezTo>
                  <a:pt x="1334" y="66"/>
                  <a:pt x="1334" y="66"/>
                  <a:pt x="1334" y="66"/>
                </a:cubicBezTo>
                <a:cubicBezTo>
                  <a:pt x="1334" y="66"/>
                  <a:pt x="1335" y="66"/>
                  <a:pt x="1335" y="66"/>
                </a:cubicBezTo>
                <a:close/>
                <a:moveTo>
                  <a:pt x="1361" y="25"/>
                </a:moveTo>
                <a:cubicBezTo>
                  <a:pt x="1361" y="25"/>
                  <a:pt x="1363" y="25"/>
                  <a:pt x="1364" y="25"/>
                </a:cubicBezTo>
                <a:cubicBezTo>
                  <a:pt x="1360" y="25"/>
                  <a:pt x="1360" y="25"/>
                  <a:pt x="1360" y="25"/>
                </a:cubicBezTo>
                <a:cubicBezTo>
                  <a:pt x="1361" y="25"/>
                  <a:pt x="1360" y="25"/>
                  <a:pt x="1360" y="24"/>
                </a:cubicBezTo>
                <a:cubicBezTo>
                  <a:pt x="1360" y="25"/>
                  <a:pt x="1361" y="25"/>
                  <a:pt x="1361" y="25"/>
                </a:cubicBezTo>
                <a:close/>
                <a:moveTo>
                  <a:pt x="1352" y="27"/>
                </a:moveTo>
                <a:cubicBezTo>
                  <a:pt x="1353" y="26"/>
                  <a:pt x="1353" y="25"/>
                  <a:pt x="1356" y="24"/>
                </a:cubicBezTo>
                <a:cubicBezTo>
                  <a:pt x="1354" y="26"/>
                  <a:pt x="1354" y="27"/>
                  <a:pt x="1351" y="27"/>
                </a:cubicBezTo>
                <a:cubicBezTo>
                  <a:pt x="1351" y="27"/>
                  <a:pt x="1352" y="27"/>
                  <a:pt x="1352" y="27"/>
                </a:cubicBezTo>
                <a:close/>
                <a:moveTo>
                  <a:pt x="1323" y="75"/>
                </a:moveTo>
                <a:cubicBezTo>
                  <a:pt x="1323" y="75"/>
                  <a:pt x="1324" y="75"/>
                  <a:pt x="1324" y="75"/>
                </a:cubicBezTo>
                <a:cubicBezTo>
                  <a:pt x="1324" y="76"/>
                  <a:pt x="1324" y="76"/>
                  <a:pt x="1324" y="77"/>
                </a:cubicBezTo>
                <a:cubicBezTo>
                  <a:pt x="1323" y="77"/>
                  <a:pt x="1323" y="77"/>
                  <a:pt x="1322" y="76"/>
                </a:cubicBezTo>
                <a:cubicBezTo>
                  <a:pt x="1322" y="76"/>
                  <a:pt x="1322" y="75"/>
                  <a:pt x="1323" y="75"/>
                </a:cubicBezTo>
                <a:close/>
                <a:moveTo>
                  <a:pt x="1303" y="81"/>
                </a:moveTo>
                <a:cubicBezTo>
                  <a:pt x="1305" y="80"/>
                  <a:pt x="1306" y="79"/>
                  <a:pt x="1308" y="79"/>
                </a:cubicBezTo>
                <a:cubicBezTo>
                  <a:pt x="1308" y="82"/>
                  <a:pt x="1307" y="81"/>
                  <a:pt x="1310" y="82"/>
                </a:cubicBezTo>
                <a:cubicBezTo>
                  <a:pt x="1305" y="81"/>
                  <a:pt x="1304" y="81"/>
                  <a:pt x="1302" y="81"/>
                </a:cubicBezTo>
                <a:cubicBezTo>
                  <a:pt x="1302" y="81"/>
                  <a:pt x="1303" y="81"/>
                  <a:pt x="1303" y="81"/>
                </a:cubicBezTo>
                <a:close/>
                <a:moveTo>
                  <a:pt x="1275" y="110"/>
                </a:moveTo>
                <a:cubicBezTo>
                  <a:pt x="1276" y="110"/>
                  <a:pt x="1276" y="110"/>
                  <a:pt x="1276" y="110"/>
                </a:cubicBezTo>
                <a:cubicBezTo>
                  <a:pt x="1275" y="110"/>
                  <a:pt x="1274" y="111"/>
                  <a:pt x="1274" y="110"/>
                </a:cubicBezTo>
                <a:cubicBezTo>
                  <a:pt x="1274" y="110"/>
                  <a:pt x="1274" y="110"/>
                  <a:pt x="1275" y="110"/>
                </a:cubicBezTo>
                <a:close/>
                <a:moveTo>
                  <a:pt x="1271" y="114"/>
                </a:moveTo>
                <a:cubicBezTo>
                  <a:pt x="1271" y="113"/>
                  <a:pt x="1272" y="113"/>
                  <a:pt x="1273" y="113"/>
                </a:cubicBezTo>
                <a:cubicBezTo>
                  <a:pt x="1272" y="113"/>
                  <a:pt x="1272" y="114"/>
                  <a:pt x="1271" y="114"/>
                </a:cubicBezTo>
                <a:cubicBezTo>
                  <a:pt x="1271" y="115"/>
                  <a:pt x="1271" y="114"/>
                  <a:pt x="1271" y="114"/>
                </a:cubicBezTo>
                <a:cubicBezTo>
                  <a:pt x="1271" y="114"/>
                  <a:pt x="1271" y="114"/>
                  <a:pt x="1271" y="114"/>
                </a:cubicBezTo>
                <a:close/>
                <a:moveTo>
                  <a:pt x="1085" y="104"/>
                </a:moveTo>
                <a:cubicBezTo>
                  <a:pt x="1083" y="104"/>
                  <a:pt x="1083" y="103"/>
                  <a:pt x="1086" y="101"/>
                </a:cubicBezTo>
                <a:cubicBezTo>
                  <a:pt x="1087" y="101"/>
                  <a:pt x="1088" y="101"/>
                  <a:pt x="1089" y="101"/>
                </a:cubicBezTo>
                <a:cubicBezTo>
                  <a:pt x="1090" y="101"/>
                  <a:pt x="1090" y="103"/>
                  <a:pt x="1089" y="103"/>
                </a:cubicBezTo>
                <a:cubicBezTo>
                  <a:pt x="1086" y="104"/>
                  <a:pt x="1087" y="104"/>
                  <a:pt x="1085" y="104"/>
                </a:cubicBezTo>
                <a:close/>
                <a:moveTo>
                  <a:pt x="1195" y="451"/>
                </a:moveTo>
                <a:cubicBezTo>
                  <a:pt x="1196" y="451"/>
                  <a:pt x="1199" y="451"/>
                  <a:pt x="1198" y="449"/>
                </a:cubicBezTo>
                <a:cubicBezTo>
                  <a:pt x="1198" y="448"/>
                  <a:pt x="1198" y="448"/>
                  <a:pt x="1194" y="449"/>
                </a:cubicBezTo>
                <a:cubicBezTo>
                  <a:pt x="1193" y="449"/>
                  <a:pt x="1194" y="451"/>
                  <a:pt x="1195" y="451"/>
                </a:cubicBezTo>
                <a:close/>
                <a:moveTo>
                  <a:pt x="1214" y="461"/>
                </a:moveTo>
                <a:cubicBezTo>
                  <a:pt x="1216" y="459"/>
                  <a:pt x="1214" y="460"/>
                  <a:pt x="1214" y="459"/>
                </a:cubicBezTo>
                <a:cubicBezTo>
                  <a:pt x="1213" y="458"/>
                  <a:pt x="1212" y="459"/>
                  <a:pt x="1211" y="459"/>
                </a:cubicBezTo>
                <a:cubicBezTo>
                  <a:pt x="1211" y="460"/>
                  <a:pt x="1211" y="460"/>
                  <a:pt x="1211" y="460"/>
                </a:cubicBezTo>
                <a:cubicBezTo>
                  <a:pt x="1209" y="458"/>
                  <a:pt x="1209" y="458"/>
                  <a:pt x="1207" y="458"/>
                </a:cubicBezTo>
                <a:cubicBezTo>
                  <a:pt x="1206" y="458"/>
                  <a:pt x="1205" y="460"/>
                  <a:pt x="1207" y="461"/>
                </a:cubicBezTo>
                <a:cubicBezTo>
                  <a:pt x="1212" y="463"/>
                  <a:pt x="1212" y="462"/>
                  <a:pt x="1214" y="461"/>
                </a:cubicBezTo>
                <a:close/>
                <a:moveTo>
                  <a:pt x="1187" y="452"/>
                </a:moveTo>
                <a:cubicBezTo>
                  <a:pt x="1187" y="451"/>
                  <a:pt x="1185" y="452"/>
                  <a:pt x="1184" y="451"/>
                </a:cubicBezTo>
                <a:cubicBezTo>
                  <a:pt x="1184" y="451"/>
                  <a:pt x="1181" y="452"/>
                  <a:pt x="1182" y="454"/>
                </a:cubicBezTo>
                <a:cubicBezTo>
                  <a:pt x="1182" y="456"/>
                  <a:pt x="1184" y="455"/>
                  <a:pt x="1185" y="455"/>
                </a:cubicBezTo>
                <a:cubicBezTo>
                  <a:pt x="1188" y="456"/>
                  <a:pt x="1186" y="454"/>
                  <a:pt x="1187" y="453"/>
                </a:cubicBezTo>
                <a:cubicBezTo>
                  <a:pt x="1187" y="452"/>
                  <a:pt x="1187" y="452"/>
                  <a:pt x="1187" y="452"/>
                </a:cubicBezTo>
                <a:close/>
                <a:moveTo>
                  <a:pt x="1214" y="722"/>
                </a:moveTo>
                <a:cubicBezTo>
                  <a:pt x="1214" y="722"/>
                  <a:pt x="1216" y="720"/>
                  <a:pt x="1216" y="719"/>
                </a:cubicBezTo>
                <a:cubicBezTo>
                  <a:pt x="1214" y="716"/>
                  <a:pt x="1213" y="721"/>
                  <a:pt x="1214" y="722"/>
                </a:cubicBezTo>
                <a:close/>
                <a:moveTo>
                  <a:pt x="1196" y="705"/>
                </a:moveTo>
                <a:cubicBezTo>
                  <a:pt x="1197" y="705"/>
                  <a:pt x="1197" y="703"/>
                  <a:pt x="1198" y="703"/>
                </a:cubicBezTo>
                <a:cubicBezTo>
                  <a:pt x="1200" y="701"/>
                  <a:pt x="1197" y="700"/>
                  <a:pt x="1196" y="700"/>
                </a:cubicBezTo>
                <a:cubicBezTo>
                  <a:pt x="1194" y="701"/>
                  <a:pt x="1195" y="705"/>
                  <a:pt x="1196" y="705"/>
                </a:cubicBezTo>
                <a:close/>
                <a:moveTo>
                  <a:pt x="1198" y="726"/>
                </a:moveTo>
                <a:cubicBezTo>
                  <a:pt x="1199" y="726"/>
                  <a:pt x="1200" y="725"/>
                  <a:pt x="1200" y="724"/>
                </a:cubicBezTo>
                <a:cubicBezTo>
                  <a:pt x="1200" y="723"/>
                  <a:pt x="1197" y="724"/>
                  <a:pt x="1198" y="725"/>
                </a:cubicBezTo>
                <a:cubicBezTo>
                  <a:pt x="1198" y="726"/>
                  <a:pt x="1198" y="726"/>
                  <a:pt x="1198" y="726"/>
                </a:cubicBezTo>
                <a:close/>
                <a:moveTo>
                  <a:pt x="1192" y="699"/>
                </a:moveTo>
                <a:cubicBezTo>
                  <a:pt x="1192" y="698"/>
                  <a:pt x="1193" y="698"/>
                  <a:pt x="1193" y="698"/>
                </a:cubicBezTo>
                <a:cubicBezTo>
                  <a:pt x="1193" y="698"/>
                  <a:pt x="1195" y="696"/>
                  <a:pt x="1196" y="697"/>
                </a:cubicBezTo>
                <a:cubicBezTo>
                  <a:pt x="1196" y="697"/>
                  <a:pt x="1198" y="697"/>
                  <a:pt x="1197" y="698"/>
                </a:cubicBezTo>
                <a:cubicBezTo>
                  <a:pt x="1197" y="700"/>
                  <a:pt x="1197" y="700"/>
                  <a:pt x="1195" y="701"/>
                </a:cubicBezTo>
                <a:cubicBezTo>
                  <a:pt x="1193" y="701"/>
                  <a:pt x="1192" y="701"/>
                  <a:pt x="1192" y="699"/>
                </a:cubicBezTo>
                <a:close/>
                <a:moveTo>
                  <a:pt x="1216" y="710"/>
                </a:moveTo>
                <a:cubicBezTo>
                  <a:pt x="1216" y="711"/>
                  <a:pt x="1217" y="713"/>
                  <a:pt x="1218" y="713"/>
                </a:cubicBezTo>
                <a:cubicBezTo>
                  <a:pt x="1219" y="713"/>
                  <a:pt x="1221" y="711"/>
                  <a:pt x="1221" y="711"/>
                </a:cubicBezTo>
                <a:cubicBezTo>
                  <a:pt x="1221" y="710"/>
                  <a:pt x="1219" y="708"/>
                  <a:pt x="1218" y="708"/>
                </a:cubicBezTo>
                <a:cubicBezTo>
                  <a:pt x="1217" y="708"/>
                  <a:pt x="1216" y="708"/>
                  <a:pt x="1216" y="710"/>
                </a:cubicBezTo>
                <a:close/>
                <a:moveTo>
                  <a:pt x="1207" y="704"/>
                </a:moveTo>
                <a:cubicBezTo>
                  <a:pt x="1207" y="703"/>
                  <a:pt x="1201" y="701"/>
                  <a:pt x="1201" y="705"/>
                </a:cubicBezTo>
                <a:cubicBezTo>
                  <a:pt x="1201" y="707"/>
                  <a:pt x="1203" y="705"/>
                  <a:pt x="1203" y="705"/>
                </a:cubicBezTo>
                <a:cubicBezTo>
                  <a:pt x="1204" y="705"/>
                  <a:pt x="1205" y="707"/>
                  <a:pt x="1207" y="704"/>
                </a:cubicBezTo>
                <a:close/>
                <a:moveTo>
                  <a:pt x="1209" y="725"/>
                </a:moveTo>
                <a:cubicBezTo>
                  <a:pt x="1210" y="725"/>
                  <a:pt x="1212" y="726"/>
                  <a:pt x="1212" y="724"/>
                </a:cubicBezTo>
                <a:cubicBezTo>
                  <a:pt x="1212" y="723"/>
                  <a:pt x="1210" y="720"/>
                  <a:pt x="1210" y="720"/>
                </a:cubicBezTo>
                <a:cubicBezTo>
                  <a:pt x="1209" y="720"/>
                  <a:pt x="1206" y="720"/>
                  <a:pt x="1206" y="723"/>
                </a:cubicBezTo>
                <a:cubicBezTo>
                  <a:pt x="1206" y="724"/>
                  <a:pt x="1207" y="724"/>
                  <a:pt x="1209" y="725"/>
                </a:cubicBezTo>
                <a:close/>
                <a:moveTo>
                  <a:pt x="1203" y="723"/>
                </a:moveTo>
                <a:cubicBezTo>
                  <a:pt x="1203" y="723"/>
                  <a:pt x="1203" y="723"/>
                  <a:pt x="1203" y="723"/>
                </a:cubicBezTo>
                <a:cubicBezTo>
                  <a:pt x="1205" y="725"/>
                  <a:pt x="1202" y="725"/>
                  <a:pt x="1202" y="725"/>
                </a:cubicBezTo>
                <a:cubicBezTo>
                  <a:pt x="1199" y="725"/>
                  <a:pt x="1200" y="724"/>
                  <a:pt x="1200" y="722"/>
                </a:cubicBezTo>
                <a:cubicBezTo>
                  <a:pt x="1201" y="721"/>
                  <a:pt x="1203" y="722"/>
                  <a:pt x="1203" y="723"/>
                </a:cubicBezTo>
                <a:close/>
                <a:moveTo>
                  <a:pt x="83" y="262"/>
                </a:moveTo>
                <a:cubicBezTo>
                  <a:pt x="83" y="261"/>
                  <a:pt x="82" y="261"/>
                  <a:pt x="79" y="261"/>
                </a:cubicBezTo>
                <a:cubicBezTo>
                  <a:pt x="76" y="261"/>
                  <a:pt x="77" y="262"/>
                  <a:pt x="77" y="263"/>
                </a:cubicBezTo>
                <a:cubicBezTo>
                  <a:pt x="76" y="266"/>
                  <a:pt x="78" y="265"/>
                  <a:pt x="81" y="264"/>
                </a:cubicBezTo>
                <a:cubicBezTo>
                  <a:pt x="82" y="264"/>
                  <a:pt x="83" y="263"/>
                  <a:pt x="83" y="262"/>
                </a:cubicBezTo>
                <a:close/>
                <a:moveTo>
                  <a:pt x="73" y="269"/>
                </a:moveTo>
                <a:cubicBezTo>
                  <a:pt x="72" y="269"/>
                  <a:pt x="71" y="272"/>
                  <a:pt x="73" y="271"/>
                </a:cubicBezTo>
                <a:cubicBezTo>
                  <a:pt x="75" y="271"/>
                  <a:pt x="76" y="269"/>
                  <a:pt x="73" y="269"/>
                </a:cubicBezTo>
                <a:close/>
                <a:moveTo>
                  <a:pt x="84" y="264"/>
                </a:moveTo>
                <a:cubicBezTo>
                  <a:pt x="88" y="265"/>
                  <a:pt x="80" y="267"/>
                  <a:pt x="80" y="266"/>
                </a:cubicBezTo>
                <a:cubicBezTo>
                  <a:pt x="81" y="265"/>
                  <a:pt x="80" y="265"/>
                  <a:pt x="81" y="264"/>
                </a:cubicBezTo>
                <a:cubicBezTo>
                  <a:pt x="82" y="264"/>
                  <a:pt x="84" y="264"/>
                  <a:pt x="84" y="264"/>
                </a:cubicBezTo>
                <a:close/>
                <a:moveTo>
                  <a:pt x="111" y="262"/>
                </a:moveTo>
                <a:cubicBezTo>
                  <a:pt x="108" y="261"/>
                  <a:pt x="108" y="264"/>
                  <a:pt x="109" y="264"/>
                </a:cubicBezTo>
                <a:cubicBezTo>
                  <a:pt x="110" y="264"/>
                  <a:pt x="111" y="262"/>
                  <a:pt x="111" y="262"/>
                </a:cubicBezTo>
                <a:close/>
                <a:moveTo>
                  <a:pt x="73" y="265"/>
                </a:moveTo>
                <a:cubicBezTo>
                  <a:pt x="71" y="266"/>
                  <a:pt x="70" y="268"/>
                  <a:pt x="68" y="268"/>
                </a:cubicBezTo>
                <a:cubicBezTo>
                  <a:pt x="68" y="268"/>
                  <a:pt x="66" y="269"/>
                  <a:pt x="65" y="269"/>
                </a:cubicBezTo>
                <a:cubicBezTo>
                  <a:pt x="61" y="269"/>
                  <a:pt x="59" y="271"/>
                  <a:pt x="57" y="271"/>
                </a:cubicBezTo>
                <a:cubicBezTo>
                  <a:pt x="56" y="271"/>
                  <a:pt x="55" y="271"/>
                  <a:pt x="55" y="270"/>
                </a:cubicBezTo>
                <a:cubicBezTo>
                  <a:pt x="55" y="268"/>
                  <a:pt x="57" y="268"/>
                  <a:pt x="59" y="267"/>
                </a:cubicBezTo>
                <a:cubicBezTo>
                  <a:pt x="62" y="264"/>
                  <a:pt x="68" y="264"/>
                  <a:pt x="68" y="264"/>
                </a:cubicBezTo>
                <a:cubicBezTo>
                  <a:pt x="69" y="264"/>
                  <a:pt x="73" y="262"/>
                  <a:pt x="73" y="264"/>
                </a:cubicBezTo>
                <a:cubicBezTo>
                  <a:pt x="74" y="264"/>
                  <a:pt x="74" y="265"/>
                  <a:pt x="73" y="265"/>
                </a:cubicBezTo>
                <a:close/>
                <a:moveTo>
                  <a:pt x="109" y="262"/>
                </a:moveTo>
                <a:cubicBezTo>
                  <a:pt x="108" y="263"/>
                  <a:pt x="107" y="263"/>
                  <a:pt x="106" y="264"/>
                </a:cubicBezTo>
                <a:cubicBezTo>
                  <a:pt x="103" y="265"/>
                  <a:pt x="100" y="266"/>
                  <a:pt x="100" y="265"/>
                </a:cubicBezTo>
                <a:cubicBezTo>
                  <a:pt x="100" y="264"/>
                  <a:pt x="106" y="261"/>
                  <a:pt x="106" y="261"/>
                </a:cubicBezTo>
                <a:cubicBezTo>
                  <a:pt x="107" y="260"/>
                  <a:pt x="110" y="261"/>
                  <a:pt x="109" y="262"/>
                </a:cubicBezTo>
                <a:close/>
                <a:moveTo>
                  <a:pt x="129" y="178"/>
                </a:moveTo>
                <a:cubicBezTo>
                  <a:pt x="131" y="178"/>
                  <a:pt x="131" y="178"/>
                  <a:pt x="133" y="178"/>
                </a:cubicBezTo>
                <a:cubicBezTo>
                  <a:pt x="135" y="177"/>
                  <a:pt x="140" y="178"/>
                  <a:pt x="139" y="176"/>
                </a:cubicBezTo>
                <a:cubicBezTo>
                  <a:pt x="138" y="174"/>
                  <a:pt x="137" y="175"/>
                  <a:pt x="135" y="174"/>
                </a:cubicBezTo>
                <a:cubicBezTo>
                  <a:pt x="132" y="173"/>
                  <a:pt x="132" y="174"/>
                  <a:pt x="130" y="175"/>
                </a:cubicBezTo>
                <a:cubicBezTo>
                  <a:pt x="128" y="176"/>
                  <a:pt x="125" y="177"/>
                  <a:pt x="129" y="178"/>
                </a:cubicBezTo>
                <a:close/>
                <a:moveTo>
                  <a:pt x="199" y="232"/>
                </a:moveTo>
                <a:cubicBezTo>
                  <a:pt x="198" y="232"/>
                  <a:pt x="198" y="233"/>
                  <a:pt x="197" y="233"/>
                </a:cubicBezTo>
                <a:cubicBezTo>
                  <a:pt x="196" y="231"/>
                  <a:pt x="195" y="233"/>
                  <a:pt x="194" y="233"/>
                </a:cubicBezTo>
                <a:cubicBezTo>
                  <a:pt x="193" y="231"/>
                  <a:pt x="193" y="233"/>
                  <a:pt x="192" y="234"/>
                </a:cubicBezTo>
                <a:cubicBezTo>
                  <a:pt x="190" y="232"/>
                  <a:pt x="187" y="234"/>
                  <a:pt x="187" y="235"/>
                </a:cubicBezTo>
                <a:cubicBezTo>
                  <a:pt x="187" y="236"/>
                  <a:pt x="187" y="236"/>
                  <a:pt x="187" y="236"/>
                </a:cubicBezTo>
                <a:cubicBezTo>
                  <a:pt x="186" y="236"/>
                  <a:pt x="185" y="237"/>
                  <a:pt x="184" y="238"/>
                </a:cubicBezTo>
                <a:cubicBezTo>
                  <a:pt x="184" y="238"/>
                  <a:pt x="184" y="238"/>
                  <a:pt x="183" y="238"/>
                </a:cubicBezTo>
                <a:cubicBezTo>
                  <a:pt x="184" y="237"/>
                  <a:pt x="185" y="237"/>
                  <a:pt x="184" y="236"/>
                </a:cubicBezTo>
                <a:cubicBezTo>
                  <a:pt x="183" y="234"/>
                  <a:pt x="181" y="236"/>
                  <a:pt x="179" y="237"/>
                </a:cubicBezTo>
                <a:cubicBezTo>
                  <a:pt x="173" y="239"/>
                  <a:pt x="176" y="238"/>
                  <a:pt x="174" y="242"/>
                </a:cubicBezTo>
                <a:cubicBezTo>
                  <a:pt x="174" y="243"/>
                  <a:pt x="173" y="244"/>
                  <a:pt x="173" y="244"/>
                </a:cubicBezTo>
                <a:cubicBezTo>
                  <a:pt x="176" y="247"/>
                  <a:pt x="178" y="244"/>
                  <a:pt x="180" y="243"/>
                </a:cubicBezTo>
                <a:cubicBezTo>
                  <a:pt x="182" y="242"/>
                  <a:pt x="183" y="243"/>
                  <a:pt x="184" y="242"/>
                </a:cubicBezTo>
                <a:cubicBezTo>
                  <a:pt x="186" y="242"/>
                  <a:pt x="186" y="242"/>
                  <a:pt x="189" y="240"/>
                </a:cubicBezTo>
                <a:cubicBezTo>
                  <a:pt x="189" y="239"/>
                  <a:pt x="190" y="239"/>
                  <a:pt x="190" y="239"/>
                </a:cubicBezTo>
                <a:cubicBezTo>
                  <a:pt x="191" y="241"/>
                  <a:pt x="194" y="240"/>
                  <a:pt x="194" y="239"/>
                </a:cubicBezTo>
                <a:cubicBezTo>
                  <a:pt x="194" y="238"/>
                  <a:pt x="194" y="238"/>
                  <a:pt x="193" y="237"/>
                </a:cubicBezTo>
                <a:cubicBezTo>
                  <a:pt x="196" y="237"/>
                  <a:pt x="195" y="238"/>
                  <a:pt x="196" y="238"/>
                </a:cubicBezTo>
                <a:cubicBezTo>
                  <a:pt x="198" y="238"/>
                  <a:pt x="200" y="236"/>
                  <a:pt x="199" y="235"/>
                </a:cubicBezTo>
                <a:cubicBezTo>
                  <a:pt x="202" y="234"/>
                  <a:pt x="199" y="232"/>
                  <a:pt x="199" y="232"/>
                </a:cubicBezTo>
                <a:close/>
                <a:moveTo>
                  <a:pt x="109" y="211"/>
                </a:moveTo>
                <a:cubicBezTo>
                  <a:pt x="109" y="211"/>
                  <a:pt x="111" y="213"/>
                  <a:pt x="112" y="213"/>
                </a:cubicBezTo>
                <a:cubicBezTo>
                  <a:pt x="113" y="213"/>
                  <a:pt x="116" y="211"/>
                  <a:pt x="118" y="211"/>
                </a:cubicBezTo>
                <a:cubicBezTo>
                  <a:pt x="119" y="211"/>
                  <a:pt x="119" y="210"/>
                  <a:pt x="120" y="209"/>
                </a:cubicBezTo>
                <a:cubicBezTo>
                  <a:pt x="120" y="209"/>
                  <a:pt x="124" y="208"/>
                  <a:pt x="124" y="207"/>
                </a:cubicBezTo>
                <a:cubicBezTo>
                  <a:pt x="124" y="207"/>
                  <a:pt x="123" y="205"/>
                  <a:pt x="122" y="205"/>
                </a:cubicBezTo>
                <a:cubicBezTo>
                  <a:pt x="119" y="205"/>
                  <a:pt x="119" y="205"/>
                  <a:pt x="119" y="205"/>
                </a:cubicBezTo>
                <a:cubicBezTo>
                  <a:pt x="114" y="207"/>
                  <a:pt x="114" y="207"/>
                  <a:pt x="114" y="207"/>
                </a:cubicBezTo>
                <a:cubicBezTo>
                  <a:pt x="113" y="207"/>
                  <a:pt x="111" y="206"/>
                  <a:pt x="110" y="206"/>
                </a:cubicBezTo>
                <a:cubicBezTo>
                  <a:pt x="108" y="206"/>
                  <a:pt x="107" y="210"/>
                  <a:pt x="109" y="211"/>
                </a:cubicBezTo>
                <a:close/>
                <a:moveTo>
                  <a:pt x="20" y="281"/>
                </a:moveTo>
                <a:cubicBezTo>
                  <a:pt x="19" y="280"/>
                  <a:pt x="16" y="283"/>
                  <a:pt x="18" y="283"/>
                </a:cubicBezTo>
                <a:cubicBezTo>
                  <a:pt x="19" y="283"/>
                  <a:pt x="22" y="282"/>
                  <a:pt x="20" y="281"/>
                </a:cubicBezTo>
                <a:close/>
                <a:moveTo>
                  <a:pt x="18" y="280"/>
                </a:moveTo>
                <a:cubicBezTo>
                  <a:pt x="18" y="281"/>
                  <a:pt x="17" y="282"/>
                  <a:pt x="16" y="282"/>
                </a:cubicBezTo>
                <a:cubicBezTo>
                  <a:pt x="13" y="283"/>
                  <a:pt x="13" y="283"/>
                  <a:pt x="8" y="284"/>
                </a:cubicBezTo>
                <a:cubicBezTo>
                  <a:pt x="9" y="285"/>
                  <a:pt x="1" y="287"/>
                  <a:pt x="1" y="287"/>
                </a:cubicBezTo>
                <a:cubicBezTo>
                  <a:pt x="1" y="287"/>
                  <a:pt x="0" y="287"/>
                  <a:pt x="1" y="287"/>
                </a:cubicBezTo>
                <a:cubicBezTo>
                  <a:pt x="6" y="283"/>
                  <a:pt x="6" y="283"/>
                  <a:pt x="6" y="283"/>
                </a:cubicBezTo>
                <a:cubicBezTo>
                  <a:pt x="7" y="283"/>
                  <a:pt x="7" y="283"/>
                  <a:pt x="8" y="283"/>
                </a:cubicBezTo>
                <a:cubicBezTo>
                  <a:pt x="8" y="282"/>
                  <a:pt x="10" y="281"/>
                  <a:pt x="11" y="281"/>
                </a:cubicBezTo>
                <a:cubicBezTo>
                  <a:pt x="15" y="281"/>
                  <a:pt x="14" y="278"/>
                  <a:pt x="16" y="278"/>
                </a:cubicBezTo>
                <a:cubicBezTo>
                  <a:pt x="17" y="279"/>
                  <a:pt x="19" y="280"/>
                  <a:pt x="18" y="280"/>
                </a:cubicBezTo>
                <a:close/>
                <a:moveTo>
                  <a:pt x="45" y="273"/>
                </a:moveTo>
                <a:cubicBezTo>
                  <a:pt x="43" y="271"/>
                  <a:pt x="45" y="269"/>
                  <a:pt x="41" y="272"/>
                </a:cubicBezTo>
                <a:cubicBezTo>
                  <a:pt x="39" y="273"/>
                  <a:pt x="39" y="272"/>
                  <a:pt x="39" y="274"/>
                </a:cubicBezTo>
                <a:cubicBezTo>
                  <a:pt x="39" y="275"/>
                  <a:pt x="44" y="276"/>
                  <a:pt x="45" y="275"/>
                </a:cubicBezTo>
                <a:cubicBezTo>
                  <a:pt x="45" y="275"/>
                  <a:pt x="46" y="273"/>
                  <a:pt x="46" y="273"/>
                </a:cubicBezTo>
                <a:cubicBezTo>
                  <a:pt x="46" y="273"/>
                  <a:pt x="46" y="272"/>
                  <a:pt x="45" y="273"/>
                </a:cubicBezTo>
                <a:close/>
                <a:moveTo>
                  <a:pt x="49" y="273"/>
                </a:moveTo>
                <a:cubicBezTo>
                  <a:pt x="51" y="273"/>
                  <a:pt x="50" y="275"/>
                  <a:pt x="49" y="275"/>
                </a:cubicBezTo>
                <a:cubicBezTo>
                  <a:pt x="49" y="275"/>
                  <a:pt x="46" y="275"/>
                  <a:pt x="46" y="274"/>
                </a:cubicBezTo>
                <a:cubicBezTo>
                  <a:pt x="47" y="273"/>
                  <a:pt x="47" y="273"/>
                  <a:pt x="49" y="273"/>
                </a:cubicBezTo>
                <a:close/>
                <a:moveTo>
                  <a:pt x="33" y="275"/>
                </a:moveTo>
                <a:cubicBezTo>
                  <a:pt x="32" y="275"/>
                  <a:pt x="29" y="276"/>
                  <a:pt x="28" y="276"/>
                </a:cubicBezTo>
                <a:cubicBezTo>
                  <a:pt x="28" y="277"/>
                  <a:pt x="28" y="277"/>
                  <a:pt x="28" y="278"/>
                </a:cubicBezTo>
                <a:cubicBezTo>
                  <a:pt x="26" y="278"/>
                  <a:pt x="22" y="278"/>
                  <a:pt x="25" y="281"/>
                </a:cubicBezTo>
                <a:cubicBezTo>
                  <a:pt x="26" y="281"/>
                  <a:pt x="31" y="280"/>
                  <a:pt x="33" y="279"/>
                </a:cubicBezTo>
                <a:cubicBezTo>
                  <a:pt x="33" y="279"/>
                  <a:pt x="35" y="276"/>
                  <a:pt x="36" y="275"/>
                </a:cubicBezTo>
                <a:cubicBezTo>
                  <a:pt x="37" y="275"/>
                  <a:pt x="35" y="274"/>
                  <a:pt x="33" y="275"/>
                </a:cubicBezTo>
                <a:close/>
                <a:moveTo>
                  <a:pt x="345" y="251"/>
                </a:moveTo>
                <a:cubicBezTo>
                  <a:pt x="345" y="250"/>
                  <a:pt x="340" y="250"/>
                  <a:pt x="340" y="251"/>
                </a:cubicBezTo>
                <a:cubicBezTo>
                  <a:pt x="340" y="251"/>
                  <a:pt x="339" y="252"/>
                  <a:pt x="339" y="252"/>
                </a:cubicBezTo>
                <a:cubicBezTo>
                  <a:pt x="338" y="253"/>
                  <a:pt x="336" y="253"/>
                  <a:pt x="337" y="255"/>
                </a:cubicBezTo>
                <a:cubicBezTo>
                  <a:pt x="337" y="256"/>
                  <a:pt x="341" y="253"/>
                  <a:pt x="341" y="252"/>
                </a:cubicBezTo>
                <a:cubicBezTo>
                  <a:pt x="341" y="252"/>
                  <a:pt x="341" y="252"/>
                  <a:pt x="341" y="252"/>
                </a:cubicBezTo>
                <a:cubicBezTo>
                  <a:pt x="340" y="254"/>
                  <a:pt x="341" y="254"/>
                  <a:pt x="338" y="256"/>
                </a:cubicBezTo>
                <a:cubicBezTo>
                  <a:pt x="335" y="258"/>
                  <a:pt x="335" y="258"/>
                  <a:pt x="335" y="258"/>
                </a:cubicBezTo>
                <a:cubicBezTo>
                  <a:pt x="333" y="259"/>
                  <a:pt x="336" y="259"/>
                  <a:pt x="337" y="259"/>
                </a:cubicBezTo>
                <a:cubicBezTo>
                  <a:pt x="336" y="260"/>
                  <a:pt x="335" y="259"/>
                  <a:pt x="333" y="261"/>
                </a:cubicBezTo>
                <a:cubicBezTo>
                  <a:pt x="332" y="263"/>
                  <a:pt x="335" y="262"/>
                  <a:pt x="336" y="263"/>
                </a:cubicBezTo>
                <a:cubicBezTo>
                  <a:pt x="336" y="263"/>
                  <a:pt x="337" y="263"/>
                  <a:pt x="337" y="263"/>
                </a:cubicBezTo>
                <a:cubicBezTo>
                  <a:pt x="336" y="266"/>
                  <a:pt x="336" y="266"/>
                  <a:pt x="336" y="266"/>
                </a:cubicBezTo>
                <a:cubicBezTo>
                  <a:pt x="336" y="266"/>
                  <a:pt x="333" y="267"/>
                  <a:pt x="337" y="267"/>
                </a:cubicBezTo>
                <a:cubicBezTo>
                  <a:pt x="340" y="267"/>
                  <a:pt x="339" y="267"/>
                  <a:pt x="340" y="266"/>
                </a:cubicBezTo>
                <a:cubicBezTo>
                  <a:pt x="345" y="263"/>
                  <a:pt x="343" y="262"/>
                  <a:pt x="342" y="261"/>
                </a:cubicBezTo>
                <a:cubicBezTo>
                  <a:pt x="342" y="260"/>
                  <a:pt x="342" y="260"/>
                  <a:pt x="342" y="260"/>
                </a:cubicBezTo>
                <a:cubicBezTo>
                  <a:pt x="343" y="259"/>
                  <a:pt x="345" y="257"/>
                  <a:pt x="345" y="256"/>
                </a:cubicBezTo>
                <a:cubicBezTo>
                  <a:pt x="345" y="256"/>
                  <a:pt x="345" y="253"/>
                  <a:pt x="344" y="253"/>
                </a:cubicBezTo>
                <a:cubicBezTo>
                  <a:pt x="343" y="252"/>
                  <a:pt x="343" y="252"/>
                  <a:pt x="343" y="252"/>
                </a:cubicBezTo>
                <a:cubicBezTo>
                  <a:pt x="343" y="252"/>
                  <a:pt x="345" y="252"/>
                  <a:pt x="345" y="251"/>
                </a:cubicBezTo>
                <a:close/>
                <a:moveTo>
                  <a:pt x="343" y="246"/>
                </a:moveTo>
                <a:cubicBezTo>
                  <a:pt x="343" y="246"/>
                  <a:pt x="342" y="247"/>
                  <a:pt x="342" y="247"/>
                </a:cubicBezTo>
                <a:cubicBezTo>
                  <a:pt x="340" y="248"/>
                  <a:pt x="341" y="249"/>
                  <a:pt x="339" y="250"/>
                </a:cubicBezTo>
                <a:cubicBezTo>
                  <a:pt x="337" y="252"/>
                  <a:pt x="338" y="251"/>
                  <a:pt x="335" y="253"/>
                </a:cubicBezTo>
                <a:cubicBezTo>
                  <a:pt x="333" y="254"/>
                  <a:pt x="332" y="254"/>
                  <a:pt x="333" y="253"/>
                </a:cubicBezTo>
                <a:cubicBezTo>
                  <a:pt x="334" y="251"/>
                  <a:pt x="333" y="252"/>
                  <a:pt x="335" y="251"/>
                </a:cubicBezTo>
                <a:cubicBezTo>
                  <a:pt x="339" y="249"/>
                  <a:pt x="336" y="245"/>
                  <a:pt x="342" y="244"/>
                </a:cubicBezTo>
                <a:cubicBezTo>
                  <a:pt x="343" y="244"/>
                  <a:pt x="344" y="245"/>
                  <a:pt x="343" y="246"/>
                </a:cubicBezTo>
                <a:close/>
                <a:moveTo>
                  <a:pt x="340" y="240"/>
                </a:moveTo>
                <a:cubicBezTo>
                  <a:pt x="340" y="241"/>
                  <a:pt x="339" y="242"/>
                  <a:pt x="338" y="243"/>
                </a:cubicBezTo>
                <a:cubicBezTo>
                  <a:pt x="336" y="246"/>
                  <a:pt x="336" y="248"/>
                  <a:pt x="333" y="250"/>
                </a:cubicBezTo>
                <a:cubicBezTo>
                  <a:pt x="332" y="251"/>
                  <a:pt x="332" y="252"/>
                  <a:pt x="331" y="251"/>
                </a:cubicBezTo>
                <a:cubicBezTo>
                  <a:pt x="328" y="251"/>
                  <a:pt x="332" y="247"/>
                  <a:pt x="332" y="246"/>
                </a:cubicBezTo>
                <a:cubicBezTo>
                  <a:pt x="332" y="244"/>
                  <a:pt x="332" y="244"/>
                  <a:pt x="334" y="243"/>
                </a:cubicBezTo>
                <a:cubicBezTo>
                  <a:pt x="337" y="241"/>
                  <a:pt x="335" y="238"/>
                  <a:pt x="338" y="238"/>
                </a:cubicBezTo>
                <a:cubicBezTo>
                  <a:pt x="340" y="238"/>
                  <a:pt x="340" y="239"/>
                  <a:pt x="340" y="240"/>
                </a:cubicBezTo>
                <a:close/>
                <a:moveTo>
                  <a:pt x="333" y="263"/>
                </a:moveTo>
                <a:cubicBezTo>
                  <a:pt x="333" y="265"/>
                  <a:pt x="333" y="266"/>
                  <a:pt x="332" y="267"/>
                </a:cubicBezTo>
                <a:cubicBezTo>
                  <a:pt x="332" y="268"/>
                  <a:pt x="332" y="269"/>
                  <a:pt x="331" y="268"/>
                </a:cubicBezTo>
                <a:cubicBezTo>
                  <a:pt x="329" y="267"/>
                  <a:pt x="330" y="266"/>
                  <a:pt x="332" y="263"/>
                </a:cubicBezTo>
                <a:cubicBezTo>
                  <a:pt x="332" y="263"/>
                  <a:pt x="333" y="263"/>
                  <a:pt x="333" y="263"/>
                </a:cubicBezTo>
                <a:close/>
                <a:moveTo>
                  <a:pt x="274" y="208"/>
                </a:moveTo>
                <a:cubicBezTo>
                  <a:pt x="272" y="208"/>
                  <a:pt x="269" y="210"/>
                  <a:pt x="268" y="210"/>
                </a:cubicBezTo>
                <a:cubicBezTo>
                  <a:pt x="266" y="210"/>
                  <a:pt x="259" y="213"/>
                  <a:pt x="263" y="213"/>
                </a:cubicBezTo>
                <a:cubicBezTo>
                  <a:pt x="269" y="213"/>
                  <a:pt x="269" y="211"/>
                  <a:pt x="272" y="210"/>
                </a:cubicBezTo>
                <a:cubicBezTo>
                  <a:pt x="274" y="210"/>
                  <a:pt x="275" y="209"/>
                  <a:pt x="275" y="209"/>
                </a:cubicBezTo>
                <a:cubicBezTo>
                  <a:pt x="275" y="208"/>
                  <a:pt x="275" y="208"/>
                  <a:pt x="274" y="208"/>
                </a:cubicBezTo>
                <a:close/>
                <a:moveTo>
                  <a:pt x="210" y="228"/>
                </a:moveTo>
                <a:cubicBezTo>
                  <a:pt x="211" y="229"/>
                  <a:pt x="211" y="229"/>
                  <a:pt x="209" y="230"/>
                </a:cubicBezTo>
                <a:cubicBezTo>
                  <a:pt x="208" y="230"/>
                  <a:pt x="205" y="231"/>
                  <a:pt x="204" y="231"/>
                </a:cubicBezTo>
                <a:cubicBezTo>
                  <a:pt x="203" y="231"/>
                  <a:pt x="203" y="231"/>
                  <a:pt x="203" y="231"/>
                </a:cubicBezTo>
                <a:cubicBezTo>
                  <a:pt x="202" y="231"/>
                  <a:pt x="199" y="233"/>
                  <a:pt x="198" y="231"/>
                </a:cubicBezTo>
                <a:cubicBezTo>
                  <a:pt x="198" y="229"/>
                  <a:pt x="198" y="230"/>
                  <a:pt x="200" y="229"/>
                </a:cubicBezTo>
                <a:cubicBezTo>
                  <a:pt x="201" y="229"/>
                  <a:pt x="202" y="229"/>
                  <a:pt x="202" y="228"/>
                </a:cubicBezTo>
                <a:cubicBezTo>
                  <a:pt x="203" y="227"/>
                  <a:pt x="206" y="226"/>
                  <a:pt x="207" y="225"/>
                </a:cubicBezTo>
                <a:cubicBezTo>
                  <a:pt x="208" y="225"/>
                  <a:pt x="210" y="224"/>
                  <a:pt x="210" y="225"/>
                </a:cubicBezTo>
                <a:cubicBezTo>
                  <a:pt x="210" y="227"/>
                  <a:pt x="207" y="228"/>
                  <a:pt x="210" y="228"/>
                </a:cubicBezTo>
                <a:close/>
                <a:moveTo>
                  <a:pt x="332" y="240"/>
                </a:moveTo>
                <a:cubicBezTo>
                  <a:pt x="331" y="241"/>
                  <a:pt x="331" y="242"/>
                  <a:pt x="331" y="242"/>
                </a:cubicBezTo>
                <a:cubicBezTo>
                  <a:pt x="329" y="243"/>
                  <a:pt x="330" y="244"/>
                  <a:pt x="331" y="244"/>
                </a:cubicBezTo>
                <a:cubicBezTo>
                  <a:pt x="333" y="244"/>
                  <a:pt x="333" y="242"/>
                  <a:pt x="334" y="242"/>
                </a:cubicBezTo>
                <a:cubicBezTo>
                  <a:pt x="335" y="241"/>
                  <a:pt x="337" y="237"/>
                  <a:pt x="337" y="236"/>
                </a:cubicBezTo>
                <a:cubicBezTo>
                  <a:pt x="340" y="236"/>
                  <a:pt x="338" y="237"/>
                  <a:pt x="340" y="238"/>
                </a:cubicBezTo>
                <a:cubicBezTo>
                  <a:pt x="342" y="239"/>
                  <a:pt x="343" y="236"/>
                  <a:pt x="345" y="236"/>
                </a:cubicBezTo>
                <a:cubicBezTo>
                  <a:pt x="346" y="235"/>
                  <a:pt x="346" y="234"/>
                  <a:pt x="347" y="233"/>
                </a:cubicBezTo>
                <a:cubicBezTo>
                  <a:pt x="347" y="232"/>
                  <a:pt x="347" y="232"/>
                  <a:pt x="347" y="231"/>
                </a:cubicBezTo>
                <a:cubicBezTo>
                  <a:pt x="347" y="231"/>
                  <a:pt x="345" y="230"/>
                  <a:pt x="344" y="230"/>
                </a:cubicBezTo>
                <a:cubicBezTo>
                  <a:pt x="342" y="230"/>
                  <a:pt x="342" y="232"/>
                  <a:pt x="339" y="231"/>
                </a:cubicBezTo>
                <a:cubicBezTo>
                  <a:pt x="338" y="231"/>
                  <a:pt x="339" y="231"/>
                  <a:pt x="337" y="231"/>
                </a:cubicBezTo>
                <a:cubicBezTo>
                  <a:pt x="336" y="231"/>
                  <a:pt x="335" y="232"/>
                  <a:pt x="335" y="233"/>
                </a:cubicBezTo>
                <a:cubicBezTo>
                  <a:pt x="334" y="234"/>
                  <a:pt x="333" y="233"/>
                  <a:pt x="334" y="237"/>
                </a:cubicBezTo>
                <a:cubicBezTo>
                  <a:pt x="334" y="237"/>
                  <a:pt x="332" y="240"/>
                  <a:pt x="332" y="240"/>
                </a:cubicBezTo>
                <a:close/>
                <a:moveTo>
                  <a:pt x="747" y="39"/>
                </a:moveTo>
                <a:cubicBezTo>
                  <a:pt x="749" y="39"/>
                  <a:pt x="749" y="39"/>
                  <a:pt x="750" y="38"/>
                </a:cubicBezTo>
                <a:cubicBezTo>
                  <a:pt x="753" y="37"/>
                  <a:pt x="754" y="38"/>
                  <a:pt x="757" y="38"/>
                </a:cubicBezTo>
                <a:cubicBezTo>
                  <a:pt x="759" y="38"/>
                  <a:pt x="761" y="39"/>
                  <a:pt x="764" y="39"/>
                </a:cubicBezTo>
                <a:cubicBezTo>
                  <a:pt x="768" y="39"/>
                  <a:pt x="770" y="39"/>
                  <a:pt x="771" y="37"/>
                </a:cubicBezTo>
                <a:cubicBezTo>
                  <a:pt x="772" y="36"/>
                  <a:pt x="771" y="34"/>
                  <a:pt x="771" y="34"/>
                </a:cubicBezTo>
                <a:cubicBezTo>
                  <a:pt x="767" y="34"/>
                  <a:pt x="767" y="34"/>
                  <a:pt x="763" y="34"/>
                </a:cubicBezTo>
                <a:cubicBezTo>
                  <a:pt x="762" y="34"/>
                  <a:pt x="761" y="36"/>
                  <a:pt x="759" y="36"/>
                </a:cubicBezTo>
                <a:cubicBezTo>
                  <a:pt x="753" y="36"/>
                  <a:pt x="753" y="36"/>
                  <a:pt x="753" y="36"/>
                </a:cubicBezTo>
                <a:cubicBezTo>
                  <a:pt x="749" y="36"/>
                  <a:pt x="749" y="36"/>
                  <a:pt x="749" y="36"/>
                </a:cubicBezTo>
                <a:cubicBezTo>
                  <a:pt x="748" y="36"/>
                  <a:pt x="747" y="36"/>
                  <a:pt x="744" y="37"/>
                </a:cubicBezTo>
                <a:cubicBezTo>
                  <a:pt x="743" y="37"/>
                  <a:pt x="744" y="39"/>
                  <a:pt x="746" y="39"/>
                </a:cubicBezTo>
                <a:cubicBezTo>
                  <a:pt x="743" y="39"/>
                  <a:pt x="740" y="39"/>
                  <a:pt x="739" y="40"/>
                </a:cubicBezTo>
                <a:cubicBezTo>
                  <a:pt x="739" y="40"/>
                  <a:pt x="738" y="40"/>
                  <a:pt x="737" y="41"/>
                </a:cubicBezTo>
                <a:cubicBezTo>
                  <a:pt x="737" y="42"/>
                  <a:pt x="735" y="43"/>
                  <a:pt x="735" y="43"/>
                </a:cubicBezTo>
                <a:cubicBezTo>
                  <a:pt x="735" y="44"/>
                  <a:pt x="736" y="45"/>
                  <a:pt x="736" y="46"/>
                </a:cubicBezTo>
                <a:cubicBezTo>
                  <a:pt x="737" y="47"/>
                  <a:pt x="738" y="47"/>
                  <a:pt x="739" y="47"/>
                </a:cubicBezTo>
                <a:cubicBezTo>
                  <a:pt x="743" y="48"/>
                  <a:pt x="745" y="45"/>
                  <a:pt x="749" y="45"/>
                </a:cubicBezTo>
                <a:cubicBezTo>
                  <a:pt x="751" y="45"/>
                  <a:pt x="753" y="45"/>
                  <a:pt x="755" y="45"/>
                </a:cubicBezTo>
                <a:cubicBezTo>
                  <a:pt x="759" y="46"/>
                  <a:pt x="763" y="44"/>
                  <a:pt x="756" y="42"/>
                </a:cubicBezTo>
                <a:cubicBezTo>
                  <a:pt x="766" y="42"/>
                  <a:pt x="765" y="39"/>
                  <a:pt x="764" y="39"/>
                </a:cubicBezTo>
                <a:cubicBezTo>
                  <a:pt x="760" y="39"/>
                  <a:pt x="760" y="39"/>
                  <a:pt x="760" y="39"/>
                </a:cubicBezTo>
                <a:cubicBezTo>
                  <a:pt x="754" y="39"/>
                  <a:pt x="754" y="39"/>
                  <a:pt x="754" y="39"/>
                </a:cubicBezTo>
                <a:cubicBezTo>
                  <a:pt x="753" y="39"/>
                  <a:pt x="750" y="39"/>
                  <a:pt x="747" y="39"/>
                </a:cubicBezTo>
                <a:close/>
                <a:moveTo>
                  <a:pt x="747" y="39"/>
                </a:moveTo>
                <a:cubicBezTo>
                  <a:pt x="747" y="39"/>
                  <a:pt x="747" y="39"/>
                  <a:pt x="747" y="39"/>
                </a:cubicBezTo>
                <a:cubicBezTo>
                  <a:pt x="747" y="39"/>
                  <a:pt x="747" y="39"/>
                  <a:pt x="747" y="39"/>
                </a:cubicBezTo>
                <a:cubicBezTo>
                  <a:pt x="747" y="39"/>
                  <a:pt x="747" y="39"/>
                  <a:pt x="747" y="39"/>
                </a:cubicBezTo>
                <a:close/>
                <a:moveTo>
                  <a:pt x="577" y="94"/>
                </a:moveTo>
                <a:cubicBezTo>
                  <a:pt x="582" y="94"/>
                  <a:pt x="582" y="94"/>
                  <a:pt x="582" y="94"/>
                </a:cubicBezTo>
                <a:cubicBezTo>
                  <a:pt x="582" y="97"/>
                  <a:pt x="583" y="97"/>
                  <a:pt x="586" y="97"/>
                </a:cubicBezTo>
                <a:cubicBezTo>
                  <a:pt x="586" y="101"/>
                  <a:pt x="585" y="100"/>
                  <a:pt x="585" y="101"/>
                </a:cubicBezTo>
                <a:cubicBezTo>
                  <a:pt x="585" y="102"/>
                  <a:pt x="586" y="102"/>
                  <a:pt x="587" y="103"/>
                </a:cubicBezTo>
                <a:cubicBezTo>
                  <a:pt x="590" y="105"/>
                  <a:pt x="591" y="103"/>
                  <a:pt x="595" y="101"/>
                </a:cubicBezTo>
                <a:cubicBezTo>
                  <a:pt x="595" y="101"/>
                  <a:pt x="597" y="101"/>
                  <a:pt x="597" y="100"/>
                </a:cubicBezTo>
                <a:cubicBezTo>
                  <a:pt x="597" y="100"/>
                  <a:pt x="598" y="100"/>
                  <a:pt x="599" y="100"/>
                </a:cubicBezTo>
                <a:cubicBezTo>
                  <a:pt x="606" y="100"/>
                  <a:pt x="616" y="93"/>
                  <a:pt x="617" y="93"/>
                </a:cubicBezTo>
                <a:cubicBezTo>
                  <a:pt x="619" y="93"/>
                  <a:pt x="620" y="92"/>
                  <a:pt x="621" y="92"/>
                </a:cubicBezTo>
                <a:cubicBezTo>
                  <a:pt x="626" y="91"/>
                  <a:pt x="632" y="89"/>
                  <a:pt x="637" y="87"/>
                </a:cubicBezTo>
                <a:cubicBezTo>
                  <a:pt x="644" y="84"/>
                  <a:pt x="641" y="85"/>
                  <a:pt x="646" y="85"/>
                </a:cubicBezTo>
                <a:cubicBezTo>
                  <a:pt x="653" y="83"/>
                  <a:pt x="659" y="81"/>
                  <a:pt x="667" y="80"/>
                </a:cubicBezTo>
                <a:cubicBezTo>
                  <a:pt x="671" y="79"/>
                  <a:pt x="669" y="78"/>
                  <a:pt x="667" y="76"/>
                </a:cubicBezTo>
                <a:cubicBezTo>
                  <a:pt x="665" y="72"/>
                  <a:pt x="664" y="73"/>
                  <a:pt x="659" y="73"/>
                </a:cubicBezTo>
                <a:cubicBezTo>
                  <a:pt x="656" y="72"/>
                  <a:pt x="655" y="72"/>
                  <a:pt x="652" y="73"/>
                </a:cubicBezTo>
                <a:cubicBezTo>
                  <a:pt x="650" y="75"/>
                  <a:pt x="651" y="73"/>
                  <a:pt x="650" y="73"/>
                </a:cubicBezTo>
                <a:cubicBezTo>
                  <a:pt x="647" y="72"/>
                  <a:pt x="648" y="73"/>
                  <a:pt x="646" y="73"/>
                </a:cubicBezTo>
                <a:cubicBezTo>
                  <a:pt x="645" y="73"/>
                  <a:pt x="644" y="71"/>
                  <a:pt x="643" y="71"/>
                </a:cubicBezTo>
                <a:cubicBezTo>
                  <a:pt x="640" y="71"/>
                  <a:pt x="642" y="68"/>
                  <a:pt x="638" y="69"/>
                </a:cubicBezTo>
                <a:cubicBezTo>
                  <a:pt x="637" y="70"/>
                  <a:pt x="637" y="70"/>
                  <a:pt x="632" y="70"/>
                </a:cubicBezTo>
                <a:cubicBezTo>
                  <a:pt x="624" y="70"/>
                  <a:pt x="621" y="72"/>
                  <a:pt x="616" y="72"/>
                </a:cubicBezTo>
                <a:cubicBezTo>
                  <a:pt x="612" y="72"/>
                  <a:pt x="614" y="73"/>
                  <a:pt x="613" y="73"/>
                </a:cubicBezTo>
                <a:cubicBezTo>
                  <a:pt x="608" y="76"/>
                  <a:pt x="613" y="78"/>
                  <a:pt x="609" y="78"/>
                </a:cubicBezTo>
                <a:cubicBezTo>
                  <a:pt x="606" y="78"/>
                  <a:pt x="604" y="80"/>
                  <a:pt x="602" y="81"/>
                </a:cubicBezTo>
                <a:cubicBezTo>
                  <a:pt x="598" y="83"/>
                  <a:pt x="596" y="82"/>
                  <a:pt x="597" y="84"/>
                </a:cubicBezTo>
                <a:cubicBezTo>
                  <a:pt x="597" y="86"/>
                  <a:pt x="594" y="84"/>
                  <a:pt x="592" y="84"/>
                </a:cubicBezTo>
                <a:cubicBezTo>
                  <a:pt x="591" y="84"/>
                  <a:pt x="591" y="86"/>
                  <a:pt x="591" y="86"/>
                </a:cubicBezTo>
                <a:cubicBezTo>
                  <a:pt x="589" y="88"/>
                  <a:pt x="588" y="89"/>
                  <a:pt x="587" y="89"/>
                </a:cubicBezTo>
                <a:cubicBezTo>
                  <a:pt x="583" y="89"/>
                  <a:pt x="581" y="90"/>
                  <a:pt x="577" y="92"/>
                </a:cubicBezTo>
                <a:cubicBezTo>
                  <a:pt x="577" y="92"/>
                  <a:pt x="576" y="94"/>
                  <a:pt x="577" y="94"/>
                </a:cubicBezTo>
                <a:close/>
                <a:moveTo>
                  <a:pt x="718" y="54"/>
                </a:moveTo>
                <a:cubicBezTo>
                  <a:pt x="718" y="54"/>
                  <a:pt x="715" y="55"/>
                  <a:pt x="714" y="55"/>
                </a:cubicBezTo>
                <a:cubicBezTo>
                  <a:pt x="715" y="53"/>
                  <a:pt x="715" y="53"/>
                  <a:pt x="712" y="53"/>
                </a:cubicBezTo>
                <a:cubicBezTo>
                  <a:pt x="709" y="53"/>
                  <a:pt x="701" y="54"/>
                  <a:pt x="700" y="54"/>
                </a:cubicBezTo>
                <a:cubicBezTo>
                  <a:pt x="696" y="56"/>
                  <a:pt x="699" y="55"/>
                  <a:pt x="694" y="55"/>
                </a:cubicBezTo>
                <a:cubicBezTo>
                  <a:pt x="691" y="56"/>
                  <a:pt x="691" y="57"/>
                  <a:pt x="689" y="58"/>
                </a:cubicBezTo>
                <a:cubicBezTo>
                  <a:pt x="688" y="58"/>
                  <a:pt x="685" y="58"/>
                  <a:pt x="684" y="59"/>
                </a:cubicBezTo>
                <a:cubicBezTo>
                  <a:pt x="684" y="61"/>
                  <a:pt x="684" y="61"/>
                  <a:pt x="684" y="61"/>
                </a:cubicBezTo>
                <a:cubicBezTo>
                  <a:pt x="682" y="61"/>
                  <a:pt x="679" y="61"/>
                  <a:pt x="677" y="62"/>
                </a:cubicBezTo>
                <a:cubicBezTo>
                  <a:pt x="677" y="62"/>
                  <a:pt x="675" y="63"/>
                  <a:pt x="675" y="63"/>
                </a:cubicBezTo>
                <a:cubicBezTo>
                  <a:pt x="675" y="63"/>
                  <a:pt x="676" y="65"/>
                  <a:pt x="676" y="65"/>
                </a:cubicBezTo>
                <a:cubicBezTo>
                  <a:pt x="678" y="65"/>
                  <a:pt x="680" y="65"/>
                  <a:pt x="681" y="65"/>
                </a:cubicBezTo>
                <a:cubicBezTo>
                  <a:pt x="682" y="65"/>
                  <a:pt x="683" y="66"/>
                  <a:pt x="683" y="66"/>
                </a:cubicBezTo>
                <a:cubicBezTo>
                  <a:pt x="684" y="67"/>
                  <a:pt x="687" y="67"/>
                  <a:pt x="687" y="66"/>
                </a:cubicBezTo>
                <a:cubicBezTo>
                  <a:pt x="687" y="65"/>
                  <a:pt x="687" y="65"/>
                  <a:pt x="687" y="65"/>
                </a:cubicBezTo>
                <a:cubicBezTo>
                  <a:pt x="687" y="65"/>
                  <a:pt x="688" y="65"/>
                  <a:pt x="688" y="65"/>
                </a:cubicBezTo>
                <a:cubicBezTo>
                  <a:pt x="688" y="66"/>
                  <a:pt x="688" y="67"/>
                  <a:pt x="689" y="66"/>
                </a:cubicBezTo>
                <a:cubicBezTo>
                  <a:pt x="693" y="65"/>
                  <a:pt x="692" y="67"/>
                  <a:pt x="696" y="65"/>
                </a:cubicBezTo>
                <a:cubicBezTo>
                  <a:pt x="698" y="64"/>
                  <a:pt x="698" y="64"/>
                  <a:pt x="698" y="64"/>
                </a:cubicBezTo>
                <a:cubicBezTo>
                  <a:pt x="700" y="63"/>
                  <a:pt x="700" y="63"/>
                  <a:pt x="701" y="63"/>
                </a:cubicBezTo>
                <a:cubicBezTo>
                  <a:pt x="699" y="64"/>
                  <a:pt x="698" y="66"/>
                  <a:pt x="698" y="66"/>
                </a:cubicBezTo>
                <a:cubicBezTo>
                  <a:pt x="699" y="67"/>
                  <a:pt x="705" y="66"/>
                  <a:pt x="707" y="65"/>
                </a:cubicBezTo>
                <a:cubicBezTo>
                  <a:pt x="710" y="65"/>
                  <a:pt x="712" y="66"/>
                  <a:pt x="716" y="65"/>
                </a:cubicBezTo>
                <a:cubicBezTo>
                  <a:pt x="714" y="66"/>
                  <a:pt x="715" y="65"/>
                  <a:pt x="711" y="65"/>
                </a:cubicBezTo>
                <a:cubicBezTo>
                  <a:pt x="710" y="66"/>
                  <a:pt x="702" y="66"/>
                  <a:pt x="700" y="67"/>
                </a:cubicBezTo>
                <a:cubicBezTo>
                  <a:pt x="696" y="68"/>
                  <a:pt x="689" y="66"/>
                  <a:pt x="689" y="70"/>
                </a:cubicBezTo>
                <a:cubicBezTo>
                  <a:pt x="689" y="70"/>
                  <a:pt x="690" y="72"/>
                  <a:pt x="690" y="72"/>
                </a:cubicBezTo>
                <a:cubicBezTo>
                  <a:pt x="690" y="73"/>
                  <a:pt x="696" y="72"/>
                  <a:pt x="696" y="72"/>
                </a:cubicBezTo>
                <a:cubicBezTo>
                  <a:pt x="707" y="71"/>
                  <a:pt x="707" y="71"/>
                  <a:pt x="707" y="71"/>
                </a:cubicBezTo>
                <a:cubicBezTo>
                  <a:pt x="716" y="69"/>
                  <a:pt x="716" y="69"/>
                  <a:pt x="716" y="69"/>
                </a:cubicBezTo>
                <a:cubicBezTo>
                  <a:pt x="727" y="68"/>
                  <a:pt x="727" y="68"/>
                  <a:pt x="727" y="68"/>
                </a:cubicBezTo>
                <a:cubicBezTo>
                  <a:pt x="732" y="67"/>
                  <a:pt x="732" y="67"/>
                  <a:pt x="732" y="67"/>
                </a:cubicBezTo>
                <a:cubicBezTo>
                  <a:pt x="733" y="67"/>
                  <a:pt x="735" y="68"/>
                  <a:pt x="736" y="68"/>
                </a:cubicBezTo>
                <a:cubicBezTo>
                  <a:pt x="739" y="67"/>
                  <a:pt x="739" y="67"/>
                  <a:pt x="739" y="67"/>
                </a:cubicBezTo>
                <a:cubicBezTo>
                  <a:pt x="739" y="67"/>
                  <a:pt x="740" y="68"/>
                  <a:pt x="740" y="68"/>
                </a:cubicBezTo>
                <a:cubicBezTo>
                  <a:pt x="747" y="68"/>
                  <a:pt x="747" y="68"/>
                  <a:pt x="747" y="68"/>
                </a:cubicBezTo>
                <a:cubicBezTo>
                  <a:pt x="748" y="68"/>
                  <a:pt x="751" y="66"/>
                  <a:pt x="752" y="66"/>
                </a:cubicBezTo>
                <a:cubicBezTo>
                  <a:pt x="753" y="66"/>
                  <a:pt x="757" y="64"/>
                  <a:pt x="758" y="63"/>
                </a:cubicBezTo>
                <a:cubicBezTo>
                  <a:pt x="759" y="63"/>
                  <a:pt x="765" y="59"/>
                  <a:pt x="765" y="58"/>
                </a:cubicBezTo>
                <a:cubicBezTo>
                  <a:pt x="765" y="57"/>
                  <a:pt x="764" y="57"/>
                  <a:pt x="764" y="57"/>
                </a:cubicBezTo>
                <a:cubicBezTo>
                  <a:pt x="764" y="56"/>
                  <a:pt x="760" y="57"/>
                  <a:pt x="759" y="57"/>
                </a:cubicBezTo>
                <a:cubicBezTo>
                  <a:pt x="756" y="57"/>
                  <a:pt x="757" y="57"/>
                  <a:pt x="755" y="59"/>
                </a:cubicBezTo>
                <a:cubicBezTo>
                  <a:pt x="753" y="60"/>
                  <a:pt x="752" y="57"/>
                  <a:pt x="751" y="57"/>
                </a:cubicBezTo>
                <a:cubicBezTo>
                  <a:pt x="750" y="58"/>
                  <a:pt x="750" y="58"/>
                  <a:pt x="749" y="57"/>
                </a:cubicBezTo>
                <a:cubicBezTo>
                  <a:pt x="750" y="57"/>
                  <a:pt x="751" y="56"/>
                  <a:pt x="751" y="56"/>
                </a:cubicBezTo>
                <a:cubicBezTo>
                  <a:pt x="753" y="56"/>
                  <a:pt x="752" y="54"/>
                  <a:pt x="753" y="53"/>
                </a:cubicBezTo>
                <a:cubicBezTo>
                  <a:pt x="756" y="51"/>
                  <a:pt x="759" y="49"/>
                  <a:pt x="749" y="51"/>
                </a:cubicBezTo>
                <a:cubicBezTo>
                  <a:pt x="746" y="51"/>
                  <a:pt x="744" y="53"/>
                  <a:pt x="741" y="53"/>
                </a:cubicBezTo>
                <a:cubicBezTo>
                  <a:pt x="740" y="53"/>
                  <a:pt x="737" y="54"/>
                  <a:pt x="738" y="55"/>
                </a:cubicBezTo>
                <a:cubicBezTo>
                  <a:pt x="739" y="56"/>
                  <a:pt x="738" y="56"/>
                  <a:pt x="741" y="56"/>
                </a:cubicBezTo>
                <a:cubicBezTo>
                  <a:pt x="741" y="57"/>
                  <a:pt x="741" y="57"/>
                  <a:pt x="741" y="57"/>
                </a:cubicBezTo>
                <a:cubicBezTo>
                  <a:pt x="735" y="59"/>
                  <a:pt x="735" y="59"/>
                  <a:pt x="735" y="59"/>
                </a:cubicBezTo>
                <a:cubicBezTo>
                  <a:pt x="733" y="59"/>
                  <a:pt x="734" y="60"/>
                  <a:pt x="738" y="61"/>
                </a:cubicBezTo>
                <a:cubicBezTo>
                  <a:pt x="739" y="61"/>
                  <a:pt x="739" y="61"/>
                  <a:pt x="739" y="61"/>
                </a:cubicBezTo>
                <a:cubicBezTo>
                  <a:pt x="723" y="61"/>
                  <a:pt x="723" y="61"/>
                  <a:pt x="723" y="61"/>
                </a:cubicBezTo>
                <a:cubicBezTo>
                  <a:pt x="724" y="59"/>
                  <a:pt x="724" y="58"/>
                  <a:pt x="723" y="57"/>
                </a:cubicBezTo>
                <a:cubicBezTo>
                  <a:pt x="718" y="54"/>
                  <a:pt x="718" y="54"/>
                  <a:pt x="718" y="54"/>
                </a:cubicBezTo>
                <a:close/>
                <a:moveTo>
                  <a:pt x="731" y="43"/>
                </a:moveTo>
                <a:cubicBezTo>
                  <a:pt x="729" y="43"/>
                  <a:pt x="727" y="41"/>
                  <a:pt x="727" y="41"/>
                </a:cubicBezTo>
                <a:cubicBezTo>
                  <a:pt x="727" y="40"/>
                  <a:pt x="733" y="39"/>
                  <a:pt x="734" y="39"/>
                </a:cubicBezTo>
                <a:cubicBezTo>
                  <a:pt x="734" y="39"/>
                  <a:pt x="734" y="39"/>
                  <a:pt x="735" y="40"/>
                </a:cubicBezTo>
                <a:cubicBezTo>
                  <a:pt x="736" y="40"/>
                  <a:pt x="737" y="40"/>
                  <a:pt x="736" y="41"/>
                </a:cubicBezTo>
                <a:cubicBezTo>
                  <a:pt x="734" y="42"/>
                  <a:pt x="733" y="43"/>
                  <a:pt x="731" y="43"/>
                </a:cubicBezTo>
                <a:close/>
                <a:moveTo>
                  <a:pt x="731" y="42"/>
                </a:moveTo>
                <a:cubicBezTo>
                  <a:pt x="731" y="42"/>
                  <a:pt x="731" y="42"/>
                  <a:pt x="731" y="42"/>
                </a:cubicBezTo>
                <a:cubicBezTo>
                  <a:pt x="731" y="42"/>
                  <a:pt x="731" y="42"/>
                  <a:pt x="731" y="42"/>
                </a:cubicBezTo>
                <a:close/>
                <a:moveTo>
                  <a:pt x="713" y="50"/>
                </a:moveTo>
                <a:cubicBezTo>
                  <a:pt x="713" y="50"/>
                  <a:pt x="713" y="50"/>
                  <a:pt x="713" y="50"/>
                </a:cubicBezTo>
                <a:cubicBezTo>
                  <a:pt x="717" y="48"/>
                  <a:pt x="716" y="49"/>
                  <a:pt x="720" y="49"/>
                </a:cubicBezTo>
                <a:cubicBezTo>
                  <a:pt x="720" y="49"/>
                  <a:pt x="721" y="49"/>
                  <a:pt x="721" y="49"/>
                </a:cubicBezTo>
                <a:cubicBezTo>
                  <a:pt x="723" y="49"/>
                  <a:pt x="723" y="49"/>
                  <a:pt x="723" y="50"/>
                </a:cubicBezTo>
                <a:cubicBezTo>
                  <a:pt x="724" y="52"/>
                  <a:pt x="720" y="52"/>
                  <a:pt x="718" y="52"/>
                </a:cubicBezTo>
                <a:cubicBezTo>
                  <a:pt x="715" y="52"/>
                  <a:pt x="713" y="51"/>
                  <a:pt x="713" y="50"/>
                </a:cubicBezTo>
                <a:close/>
                <a:moveTo>
                  <a:pt x="650" y="58"/>
                </a:moveTo>
                <a:cubicBezTo>
                  <a:pt x="649" y="58"/>
                  <a:pt x="650" y="57"/>
                  <a:pt x="650" y="57"/>
                </a:cubicBezTo>
                <a:cubicBezTo>
                  <a:pt x="652" y="54"/>
                  <a:pt x="653" y="56"/>
                  <a:pt x="655" y="55"/>
                </a:cubicBezTo>
                <a:cubicBezTo>
                  <a:pt x="659" y="54"/>
                  <a:pt x="667" y="53"/>
                  <a:pt x="668" y="52"/>
                </a:cubicBezTo>
                <a:cubicBezTo>
                  <a:pt x="670" y="51"/>
                  <a:pt x="669" y="50"/>
                  <a:pt x="672" y="51"/>
                </a:cubicBezTo>
                <a:cubicBezTo>
                  <a:pt x="676" y="51"/>
                  <a:pt x="677" y="48"/>
                  <a:pt x="685" y="48"/>
                </a:cubicBezTo>
                <a:cubicBezTo>
                  <a:pt x="686" y="48"/>
                  <a:pt x="687" y="48"/>
                  <a:pt x="688" y="48"/>
                </a:cubicBezTo>
                <a:cubicBezTo>
                  <a:pt x="694" y="45"/>
                  <a:pt x="691" y="45"/>
                  <a:pt x="695" y="45"/>
                </a:cubicBezTo>
                <a:cubicBezTo>
                  <a:pt x="700" y="45"/>
                  <a:pt x="704" y="45"/>
                  <a:pt x="709" y="44"/>
                </a:cubicBezTo>
                <a:cubicBezTo>
                  <a:pt x="713" y="43"/>
                  <a:pt x="713" y="43"/>
                  <a:pt x="713" y="43"/>
                </a:cubicBezTo>
                <a:cubicBezTo>
                  <a:pt x="716" y="43"/>
                  <a:pt x="717" y="46"/>
                  <a:pt x="715" y="47"/>
                </a:cubicBezTo>
                <a:cubicBezTo>
                  <a:pt x="714" y="47"/>
                  <a:pt x="709" y="46"/>
                  <a:pt x="708" y="47"/>
                </a:cubicBezTo>
                <a:cubicBezTo>
                  <a:pt x="708" y="48"/>
                  <a:pt x="708" y="48"/>
                  <a:pt x="708" y="48"/>
                </a:cubicBezTo>
                <a:cubicBezTo>
                  <a:pt x="708" y="48"/>
                  <a:pt x="708" y="48"/>
                  <a:pt x="709" y="48"/>
                </a:cubicBezTo>
                <a:cubicBezTo>
                  <a:pt x="712" y="49"/>
                  <a:pt x="708" y="50"/>
                  <a:pt x="707" y="50"/>
                </a:cubicBezTo>
                <a:cubicBezTo>
                  <a:pt x="706" y="50"/>
                  <a:pt x="705" y="49"/>
                  <a:pt x="705" y="51"/>
                </a:cubicBezTo>
                <a:cubicBezTo>
                  <a:pt x="706" y="52"/>
                  <a:pt x="703" y="52"/>
                  <a:pt x="703" y="52"/>
                </a:cubicBezTo>
                <a:cubicBezTo>
                  <a:pt x="700" y="52"/>
                  <a:pt x="698" y="53"/>
                  <a:pt x="697" y="53"/>
                </a:cubicBezTo>
                <a:cubicBezTo>
                  <a:pt x="695" y="52"/>
                  <a:pt x="695" y="55"/>
                  <a:pt x="690" y="55"/>
                </a:cubicBezTo>
                <a:cubicBezTo>
                  <a:pt x="689" y="55"/>
                  <a:pt x="689" y="56"/>
                  <a:pt x="688" y="55"/>
                </a:cubicBezTo>
                <a:cubicBezTo>
                  <a:pt x="688" y="55"/>
                  <a:pt x="685" y="54"/>
                  <a:pt x="688" y="53"/>
                </a:cubicBezTo>
                <a:cubicBezTo>
                  <a:pt x="692" y="51"/>
                  <a:pt x="692" y="51"/>
                  <a:pt x="692" y="51"/>
                </a:cubicBezTo>
                <a:cubicBezTo>
                  <a:pt x="691" y="51"/>
                  <a:pt x="690" y="51"/>
                  <a:pt x="689" y="52"/>
                </a:cubicBezTo>
                <a:cubicBezTo>
                  <a:pt x="687" y="53"/>
                  <a:pt x="684" y="53"/>
                  <a:pt x="683" y="54"/>
                </a:cubicBezTo>
                <a:cubicBezTo>
                  <a:pt x="683" y="55"/>
                  <a:pt x="681" y="55"/>
                  <a:pt x="680" y="55"/>
                </a:cubicBezTo>
                <a:cubicBezTo>
                  <a:pt x="678" y="55"/>
                  <a:pt x="679" y="57"/>
                  <a:pt x="676" y="57"/>
                </a:cubicBezTo>
                <a:cubicBezTo>
                  <a:pt x="675" y="57"/>
                  <a:pt x="675" y="56"/>
                  <a:pt x="675" y="55"/>
                </a:cubicBezTo>
                <a:cubicBezTo>
                  <a:pt x="675" y="55"/>
                  <a:pt x="675" y="55"/>
                  <a:pt x="675" y="55"/>
                </a:cubicBezTo>
                <a:cubicBezTo>
                  <a:pt x="673" y="56"/>
                  <a:pt x="673" y="57"/>
                  <a:pt x="671" y="58"/>
                </a:cubicBezTo>
                <a:cubicBezTo>
                  <a:pt x="670" y="58"/>
                  <a:pt x="667" y="58"/>
                  <a:pt x="666" y="58"/>
                </a:cubicBezTo>
                <a:cubicBezTo>
                  <a:pt x="666" y="58"/>
                  <a:pt x="666" y="56"/>
                  <a:pt x="666" y="56"/>
                </a:cubicBezTo>
                <a:cubicBezTo>
                  <a:pt x="664" y="55"/>
                  <a:pt x="664" y="59"/>
                  <a:pt x="660" y="58"/>
                </a:cubicBezTo>
                <a:cubicBezTo>
                  <a:pt x="658" y="57"/>
                  <a:pt x="659" y="57"/>
                  <a:pt x="656" y="57"/>
                </a:cubicBezTo>
                <a:cubicBezTo>
                  <a:pt x="654" y="57"/>
                  <a:pt x="654" y="58"/>
                  <a:pt x="650" y="58"/>
                </a:cubicBezTo>
                <a:close/>
                <a:moveTo>
                  <a:pt x="346" y="293"/>
                </a:moveTo>
                <a:cubicBezTo>
                  <a:pt x="348" y="293"/>
                  <a:pt x="348" y="290"/>
                  <a:pt x="345" y="291"/>
                </a:cubicBezTo>
                <a:cubicBezTo>
                  <a:pt x="345" y="292"/>
                  <a:pt x="345" y="293"/>
                  <a:pt x="346" y="293"/>
                </a:cubicBezTo>
                <a:close/>
                <a:moveTo>
                  <a:pt x="339" y="312"/>
                </a:moveTo>
                <a:cubicBezTo>
                  <a:pt x="336" y="311"/>
                  <a:pt x="336" y="311"/>
                  <a:pt x="336" y="311"/>
                </a:cubicBezTo>
                <a:cubicBezTo>
                  <a:pt x="333" y="312"/>
                  <a:pt x="333" y="311"/>
                  <a:pt x="331" y="313"/>
                </a:cubicBezTo>
                <a:cubicBezTo>
                  <a:pt x="331" y="313"/>
                  <a:pt x="331" y="315"/>
                  <a:pt x="332" y="315"/>
                </a:cubicBezTo>
                <a:cubicBezTo>
                  <a:pt x="334" y="315"/>
                  <a:pt x="334" y="315"/>
                  <a:pt x="334" y="315"/>
                </a:cubicBezTo>
                <a:cubicBezTo>
                  <a:pt x="333" y="316"/>
                  <a:pt x="331" y="315"/>
                  <a:pt x="332" y="317"/>
                </a:cubicBezTo>
                <a:cubicBezTo>
                  <a:pt x="332" y="317"/>
                  <a:pt x="332" y="317"/>
                  <a:pt x="332" y="317"/>
                </a:cubicBezTo>
                <a:cubicBezTo>
                  <a:pt x="332" y="317"/>
                  <a:pt x="332" y="317"/>
                  <a:pt x="332" y="318"/>
                </a:cubicBezTo>
                <a:cubicBezTo>
                  <a:pt x="332" y="318"/>
                  <a:pt x="331" y="318"/>
                  <a:pt x="331" y="319"/>
                </a:cubicBezTo>
                <a:cubicBezTo>
                  <a:pt x="331" y="320"/>
                  <a:pt x="333" y="319"/>
                  <a:pt x="333" y="319"/>
                </a:cubicBezTo>
                <a:cubicBezTo>
                  <a:pt x="334" y="319"/>
                  <a:pt x="335" y="319"/>
                  <a:pt x="335" y="319"/>
                </a:cubicBezTo>
                <a:cubicBezTo>
                  <a:pt x="336" y="320"/>
                  <a:pt x="336" y="320"/>
                  <a:pt x="335" y="321"/>
                </a:cubicBezTo>
                <a:cubicBezTo>
                  <a:pt x="334" y="321"/>
                  <a:pt x="335" y="323"/>
                  <a:pt x="337" y="322"/>
                </a:cubicBezTo>
                <a:cubicBezTo>
                  <a:pt x="337" y="322"/>
                  <a:pt x="337" y="322"/>
                  <a:pt x="337" y="322"/>
                </a:cubicBezTo>
                <a:cubicBezTo>
                  <a:pt x="335" y="323"/>
                  <a:pt x="335" y="324"/>
                  <a:pt x="336" y="325"/>
                </a:cubicBezTo>
                <a:cubicBezTo>
                  <a:pt x="336" y="325"/>
                  <a:pt x="338" y="325"/>
                  <a:pt x="339" y="324"/>
                </a:cubicBezTo>
                <a:cubicBezTo>
                  <a:pt x="339" y="324"/>
                  <a:pt x="339" y="324"/>
                  <a:pt x="339" y="324"/>
                </a:cubicBezTo>
                <a:cubicBezTo>
                  <a:pt x="340" y="325"/>
                  <a:pt x="340" y="325"/>
                  <a:pt x="340" y="325"/>
                </a:cubicBezTo>
                <a:cubicBezTo>
                  <a:pt x="338" y="325"/>
                  <a:pt x="335" y="326"/>
                  <a:pt x="337" y="328"/>
                </a:cubicBezTo>
                <a:cubicBezTo>
                  <a:pt x="337" y="329"/>
                  <a:pt x="338" y="327"/>
                  <a:pt x="339" y="327"/>
                </a:cubicBezTo>
                <a:cubicBezTo>
                  <a:pt x="339" y="331"/>
                  <a:pt x="341" y="329"/>
                  <a:pt x="342" y="328"/>
                </a:cubicBezTo>
                <a:cubicBezTo>
                  <a:pt x="342" y="329"/>
                  <a:pt x="342" y="329"/>
                  <a:pt x="342" y="330"/>
                </a:cubicBezTo>
                <a:cubicBezTo>
                  <a:pt x="342" y="330"/>
                  <a:pt x="338" y="330"/>
                  <a:pt x="339" y="331"/>
                </a:cubicBezTo>
                <a:cubicBezTo>
                  <a:pt x="343" y="334"/>
                  <a:pt x="344" y="332"/>
                  <a:pt x="345" y="332"/>
                </a:cubicBezTo>
                <a:cubicBezTo>
                  <a:pt x="346" y="332"/>
                  <a:pt x="346" y="332"/>
                  <a:pt x="346" y="332"/>
                </a:cubicBezTo>
                <a:cubicBezTo>
                  <a:pt x="345" y="333"/>
                  <a:pt x="345" y="333"/>
                  <a:pt x="344" y="334"/>
                </a:cubicBezTo>
                <a:cubicBezTo>
                  <a:pt x="344" y="335"/>
                  <a:pt x="347" y="336"/>
                  <a:pt x="347" y="336"/>
                </a:cubicBezTo>
                <a:cubicBezTo>
                  <a:pt x="349" y="337"/>
                  <a:pt x="352" y="340"/>
                  <a:pt x="353" y="340"/>
                </a:cubicBezTo>
                <a:cubicBezTo>
                  <a:pt x="354" y="340"/>
                  <a:pt x="356" y="339"/>
                  <a:pt x="356" y="339"/>
                </a:cubicBezTo>
                <a:cubicBezTo>
                  <a:pt x="357" y="339"/>
                  <a:pt x="357" y="339"/>
                  <a:pt x="358" y="337"/>
                </a:cubicBezTo>
                <a:cubicBezTo>
                  <a:pt x="358" y="337"/>
                  <a:pt x="358" y="337"/>
                  <a:pt x="358" y="337"/>
                </a:cubicBezTo>
                <a:cubicBezTo>
                  <a:pt x="358" y="337"/>
                  <a:pt x="358" y="341"/>
                  <a:pt x="359" y="340"/>
                </a:cubicBezTo>
                <a:cubicBezTo>
                  <a:pt x="362" y="338"/>
                  <a:pt x="362" y="338"/>
                  <a:pt x="361" y="337"/>
                </a:cubicBezTo>
                <a:cubicBezTo>
                  <a:pt x="361" y="336"/>
                  <a:pt x="361" y="336"/>
                  <a:pt x="361" y="336"/>
                </a:cubicBezTo>
                <a:cubicBezTo>
                  <a:pt x="361" y="335"/>
                  <a:pt x="362" y="334"/>
                  <a:pt x="360" y="335"/>
                </a:cubicBezTo>
                <a:cubicBezTo>
                  <a:pt x="359" y="333"/>
                  <a:pt x="359" y="333"/>
                  <a:pt x="359" y="333"/>
                </a:cubicBezTo>
                <a:cubicBezTo>
                  <a:pt x="359" y="330"/>
                  <a:pt x="359" y="330"/>
                  <a:pt x="358" y="329"/>
                </a:cubicBezTo>
                <a:cubicBezTo>
                  <a:pt x="357" y="328"/>
                  <a:pt x="355" y="327"/>
                  <a:pt x="354" y="327"/>
                </a:cubicBezTo>
                <a:cubicBezTo>
                  <a:pt x="354" y="325"/>
                  <a:pt x="354" y="325"/>
                  <a:pt x="354" y="325"/>
                </a:cubicBezTo>
                <a:cubicBezTo>
                  <a:pt x="355" y="323"/>
                  <a:pt x="354" y="323"/>
                  <a:pt x="354" y="320"/>
                </a:cubicBezTo>
                <a:cubicBezTo>
                  <a:pt x="357" y="322"/>
                  <a:pt x="359" y="318"/>
                  <a:pt x="356" y="317"/>
                </a:cubicBezTo>
                <a:cubicBezTo>
                  <a:pt x="353" y="316"/>
                  <a:pt x="355" y="317"/>
                  <a:pt x="354" y="317"/>
                </a:cubicBezTo>
                <a:cubicBezTo>
                  <a:pt x="353" y="316"/>
                  <a:pt x="352" y="316"/>
                  <a:pt x="351" y="316"/>
                </a:cubicBezTo>
                <a:cubicBezTo>
                  <a:pt x="351" y="316"/>
                  <a:pt x="350" y="315"/>
                  <a:pt x="349" y="315"/>
                </a:cubicBezTo>
                <a:cubicBezTo>
                  <a:pt x="347" y="315"/>
                  <a:pt x="347" y="315"/>
                  <a:pt x="347" y="315"/>
                </a:cubicBezTo>
                <a:cubicBezTo>
                  <a:pt x="342" y="313"/>
                  <a:pt x="342" y="313"/>
                  <a:pt x="342" y="313"/>
                </a:cubicBezTo>
                <a:cubicBezTo>
                  <a:pt x="339" y="312"/>
                  <a:pt x="339" y="312"/>
                  <a:pt x="339" y="312"/>
                </a:cubicBezTo>
                <a:close/>
                <a:moveTo>
                  <a:pt x="659" y="346"/>
                </a:moveTo>
                <a:cubicBezTo>
                  <a:pt x="660" y="346"/>
                  <a:pt x="660" y="345"/>
                  <a:pt x="661" y="345"/>
                </a:cubicBezTo>
                <a:cubicBezTo>
                  <a:pt x="664" y="345"/>
                  <a:pt x="667" y="342"/>
                  <a:pt x="667" y="341"/>
                </a:cubicBezTo>
                <a:cubicBezTo>
                  <a:pt x="667" y="341"/>
                  <a:pt x="667" y="340"/>
                  <a:pt x="666" y="340"/>
                </a:cubicBezTo>
                <a:cubicBezTo>
                  <a:pt x="665" y="340"/>
                  <a:pt x="663" y="342"/>
                  <a:pt x="661" y="342"/>
                </a:cubicBezTo>
                <a:cubicBezTo>
                  <a:pt x="658" y="342"/>
                  <a:pt x="658" y="346"/>
                  <a:pt x="659" y="346"/>
                </a:cubicBezTo>
                <a:close/>
                <a:moveTo>
                  <a:pt x="318" y="287"/>
                </a:moveTo>
                <a:cubicBezTo>
                  <a:pt x="316" y="291"/>
                  <a:pt x="318" y="292"/>
                  <a:pt x="319" y="294"/>
                </a:cubicBezTo>
                <a:cubicBezTo>
                  <a:pt x="319" y="294"/>
                  <a:pt x="318" y="294"/>
                  <a:pt x="318" y="295"/>
                </a:cubicBezTo>
                <a:cubicBezTo>
                  <a:pt x="318" y="296"/>
                  <a:pt x="319" y="297"/>
                  <a:pt x="321" y="297"/>
                </a:cubicBezTo>
                <a:cubicBezTo>
                  <a:pt x="322" y="297"/>
                  <a:pt x="324" y="293"/>
                  <a:pt x="321" y="292"/>
                </a:cubicBezTo>
                <a:cubicBezTo>
                  <a:pt x="321" y="292"/>
                  <a:pt x="321" y="291"/>
                  <a:pt x="321" y="291"/>
                </a:cubicBezTo>
                <a:cubicBezTo>
                  <a:pt x="322" y="290"/>
                  <a:pt x="324" y="289"/>
                  <a:pt x="322" y="289"/>
                </a:cubicBezTo>
                <a:cubicBezTo>
                  <a:pt x="322" y="289"/>
                  <a:pt x="322" y="289"/>
                  <a:pt x="322" y="289"/>
                </a:cubicBezTo>
                <a:cubicBezTo>
                  <a:pt x="322" y="289"/>
                  <a:pt x="322" y="289"/>
                  <a:pt x="322" y="289"/>
                </a:cubicBezTo>
                <a:cubicBezTo>
                  <a:pt x="323" y="289"/>
                  <a:pt x="323" y="289"/>
                  <a:pt x="323" y="289"/>
                </a:cubicBezTo>
                <a:cubicBezTo>
                  <a:pt x="324" y="289"/>
                  <a:pt x="324" y="287"/>
                  <a:pt x="323" y="287"/>
                </a:cubicBezTo>
                <a:cubicBezTo>
                  <a:pt x="324" y="286"/>
                  <a:pt x="325" y="287"/>
                  <a:pt x="325" y="285"/>
                </a:cubicBezTo>
                <a:cubicBezTo>
                  <a:pt x="325" y="284"/>
                  <a:pt x="325" y="284"/>
                  <a:pt x="325" y="284"/>
                </a:cubicBezTo>
                <a:cubicBezTo>
                  <a:pt x="327" y="283"/>
                  <a:pt x="328" y="280"/>
                  <a:pt x="330" y="279"/>
                </a:cubicBezTo>
                <a:cubicBezTo>
                  <a:pt x="332" y="279"/>
                  <a:pt x="333" y="279"/>
                  <a:pt x="333" y="278"/>
                </a:cubicBezTo>
                <a:cubicBezTo>
                  <a:pt x="333" y="278"/>
                  <a:pt x="336" y="275"/>
                  <a:pt x="334" y="275"/>
                </a:cubicBezTo>
                <a:cubicBezTo>
                  <a:pt x="333" y="276"/>
                  <a:pt x="333" y="276"/>
                  <a:pt x="333" y="276"/>
                </a:cubicBezTo>
                <a:cubicBezTo>
                  <a:pt x="333" y="276"/>
                  <a:pt x="331" y="276"/>
                  <a:pt x="330" y="276"/>
                </a:cubicBezTo>
                <a:cubicBezTo>
                  <a:pt x="330" y="275"/>
                  <a:pt x="330" y="275"/>
                  <a:pt x="328" y="275"/>
                </a:cubicBezTo>
                <a:cubicBezTo>
                  <a:pt x="328" y="275"/>
                  <a:pt x="327" y="276"/>
                  <a:pt x="327" y="277"/>
                </a:cubicBezTo>
                <a:cubicBezTo>
                  <a:pt x="327" y="277"/>
                  <a:pt x="326" y="276"/>
                  <a:pt x="326" y="276"/>
                </a:cubicBezTo>
                <a:cubicBezTo>
                  <a:pt x="326" y="276"/>
                  <a:pt x="327" y="274"/>
                  <a:pt x="325" y="274"/>
                </a:cubicBezTo>
                <a:cubicBezTo>
                  <a:pt x="324" y="274"/>
                  <a:pt x="326" y="274"/>
                  <a:pt x="323" y="275"/>
                </a:cubicBezTo>
                <a:cubicBezTo>
                  <a:pt x="322" y="275"/>
                  <a:pt x="321" y="277"/>
                  <a:pt x="320" y="277"/>
                </a:cubicBezTo>
                <a:cubicBezTo>
                  <a:pt x="319" y="278"/>
                  <a:pt x="320" y="279"/>
                  <a:pt x="320" y="279"/>
                </a:cubicBezTo>
                <a:cubicBezTo>
                  <a:pt x="319" y="280"/>
                  <a:pt x="318" y="281"/>
                  <a:pt x="320" y="282"/>
                </a:cubicBezTo>
                <a:cubicBezTo>
                  <a:pt x="320" y="283"/>
                  <a:pt x="320" y="283"/>
                  <a:pt x="320" y="283"/>
                </a:cubicBezTo>
                <a:cubicBezTo>
                  <a:pt x="320" y="283"/>
                  <a:pt x="320" y="283"/>
                  <a:pt x="320" y="283"/>
                </a:cubicBezTo>
                <a:cubicBezTo>
                  <a:pt x="319" y="284"/>
                  <a:pt x="318" y="283"/>
                  <a:pt x="318" y="285"/>
                </a:cubicBezTo>
                <a:cubicBezTo>
                  <a:pt x="318" y="285"/>
                  <a:pt x="318" y="285"/>
                  <a:pt x="318" y="285"/>
                </a:cubicBezTo>
                <a:cubicBezTo>
                  <a:pt x="317" y="285"/>
                  <a:pt x="317" y="287"/>
                  <a:pt x="318" y="287"/>
                </a:cubicBezTo>
                <a:cubicBezTo>
                  <a:pt x="319" y="287"/>
                  <a:pt x="319" y="287"/>
                  <a:pt x="319" y="287"/>
                </a:cubicBezTo>
                <a:cubicBezTo>
                  <a:pt x="319" y="287"/>
                  <a:pt x="319" y="287"/>
                  <a:pt x="319" y="287"/>
                </a:cubicBezTo>
                <a:cubicBezTo>
                  <a:pt x="319" y="287"/>
                  <a:pt x="318" y="287"/>
                  <a:pt x="318" y="287"/>
                </a:cubicBezTo>
                <a:close/>
                <a:moveTo>
                  <a:pt x="323" y="279"/>
                </a:moveTo>
                <a:cubicBezTo>
                  <a:pt x="326" y="279"/>
                  <a:pt x="326" y="279"/>
                  <a:pt x="326" y="279"/>
                </a:cubicBezTo>
                <a:cubicBezTo>
                  <a:pt x="325" y="280"/>
                  <a:pt x="324" y="280"/>
                  <a:pt x="323" y="280"/>
                </a:cubicBezTo>
                <a:cubicBezTo>
                  <a:pt x="323" y="280"/>
                  <a:pt x="323" y="280"/>
                  <a:pt x="323" y="279"/>
                </a:cubicBezTo>
                <a:cubicBezTo>
                  <a:pt x="323" y="279"/>
                  <a:pt x="323" y="279"/>
                  <a:pt x="323" y="279"/>
                </a:cubicBezTo>
                <a:close/>
                <a:moveTo>
                  <a:pt x="341" y="292"/>
                </a:moveTo>
                <a:cubicBezTo>
                  <a:pt x="340" y="291"/>
                  <a:pt x="341" y="291"/>
                  <a:pt x="341" y="290"/>
                </a:cubicBezTo>
                <a:cubicBezTo>
                  <a:pt x="342" y="290"/>
                  <a:pt x="343" y="288"/>
                  <a:pt x="343" y="288"/>
                </a:cubicBezTo>
                <a:cubicBezTo>
                  <a:pt x="344" y="291"/>
                  <a:pt x="345" y="291"/>
                  <a:pt x="343" y="293"/>
                </a:cubicBezTo>
                <a:cubicBezTo>
                  <a:pt x="343" y="294"/>
                  <a:pt x="342" y="293"/>
                  <a:pt x="341" y="292"/>
                </a:cubicBezTo>
                <a:close/>
                <a:moveTo>
                  <a:pt x="763" y="67"/>
                </a:moveTo>
                <a:cubicBezTo>
                  <a:pt x="758" y="67"/>
                  <a:pt x="761" y="62"/>
                  <a:pt x="764" y="62"/>
                </a:cubicBezTo>
                <a:cubicBezTo>
                  <a:pt x="766" y="61"/>
                  <a:pt x="771" y="62"/>
                  <a:pt x="771" y="63"/>
                </a:cubicBezTo>
                <a:cubicBezTo>
                  <a:pt x="770" y="68"/>
                  <a:pt x="767" y="67"/>
                  <a:pt x="763" y="67"/>
                </a:cubicBezTo>
                <a:close/>
                <a:moveTo>
                  <a:pt x="356" y="323"/>
                </a:moveTo>
                <a:cubicBezTo>
                  <a:pt x="356" y="322"/>
                  <a:pt x="358" y="323"/>
                  <a:pt x="359" y="323"/>
                </a:cubicBezTo>
                <a:cubicBezTo>
                  <a:pt x="359" y="324"/>
                  <a:pt x="360" y="326"/>
                  <a:pt x="359" y="327"/>
                </a:cubicBezTo>
                <a:cubicBezTo>
                  <a:pt x="358" y="327"/>
                  <a:pt x="358" y="326"/>
                  <a:pt x="357" y="326"/>
                </a:cubicBezTo>
                <a:cubicBezTo>
                  <a:pt x="357" y="326"/>
                  <a:pt x="355" y="323"/>
                  <a:pt x="356" y="323"/>
                </a:cubicBezTo>
                <a:close/>
                <a:moveTo>
                  <a:pt x="349" y="313"/>
                </a:moveTo>
                <a:cubicBezTo>
                  <a:pt x="345" y="313"/>
                  <a:pt x="348" y="311"/>
                  <a:pt x="350" y="311"/>
                </a:cubicBezTo>
                <a:cubicBezTo>
                  <a:pt x="350" y="310"/>
                  <a:pt x="351" y="311"/>
                  <a:pt x="351" y="311"/>
                </a:cubicBezTo>
                <a:cubicBezTo>
                  <a:pt x="353" y="312"/>
                  <a:pt x="350" y="313"/>
                  <a:pt x="349" y="313"/>
                </a:cubicBezTo>
                <a:close/>
                <a:moveTo>
                  <a:pt x="900" y="129"/>
                </a:moveTo>
                <a:cubicBezTo>
                  <a:pt x="894" y="131"/>
                  <a:pt x="894" y="131"/>
                  <a:pt x="894" y="131"/>
                </a:cubicBezTo>
                <a:cubicBezTo>
                  <a:pt x="892" y="132"/>
                  <a:pt x="887" y="137"/>
                  <a:pt x="887" y="139"/>
                </a:cubicBezTo>
                <a:cubicBezTo>
                  <a:pt x="887" y="143"/>
                  <a:pt x="891" y="141"/>
                  <a:pt x="893" y="140"/>
                </a:cubicBezTo>
                <a:cubicBezTo>
                  <a:pt x="898" y="139"/>
                  <a:pt x="903" y="141"/>
                  <a:pt x="905" y="137"/>
                </a:cubicBezTo>
                <a:cubicBezTo>
                  <a:pt x="909" y="133"/>
                  <a:pt x="909" y="133"/>
                  <a:pt x="909" y="133"/>
                </a:cubicBezTo>
                <a:cubicBezTo>
                  <a:pt x="911" y="131"/>
                  <a:pt x="912" y="132"/>
                  <a:pt x="909" y="130"/>
                </a:cubicBezTo>
                <a:cubicBezTo>
                  <a:pt x="909" y="129"/>
                  <a:pt x="901" y="129"/>
                  <a:pt x="900" y="129"/>
                </a:cubicBezTo>
                <a:close/>
                <a:moveTo>
                  <a:pt x="912" y="132"/>
                </a:moveTo>
                <a:cubicBezTo>
                  <a:pt x="918" y="130"/>
                  <a:pt x="915" y="131"/>
                  <a:pt x="919" y="132"/>
                </a:cubicBezTo>
                <a:cubicBezTo>
                  <a:pt x="920" y="132"/>
                  <a:pt x="921" y="131"/>
                  <a:pt x="921" y="133"/>
                </a:cubicBezTo>
                <a:cubicBezTo>
                  <a:pt x="922" y="134"/>
                  <a:pt x="924" y="135"/>
                  <a:pt x="921" y="135"/>
                </a:cubicBezTo>
                <a:cubicBezTo>
                  <a:pt x="917" y="136"/>
                  <a:pt x="917" y="136"/>
                  <a:pt x="916" y="136"/>
                </a:cubicBezTo>
                <a:cubicBezTo>
                  <a:pt x="913" y="135"/>
                  <a:pt x="912" y="136"/>
                  <a:pt x="910" y="134"/>
                </a:cubicBezTo>
                <a:cubicBezTo>
                  <a:pt x="910" y="133"/>
                  <a:pt x="912" y="133"/>
                  <a:pt x="912" y="132"/>
                </a:cubicBezTo>
                <a:close/>
                <a:moveTo>
                  <a:pt x="916" y="127"/>
                </a:moveTo>
                <a:cubicBezTo>
                  <a:pt x="916" y="123"/>
                  <a:pt x="910" y="126"/>
                  <a:pt x="910" y="127"/>
                </a:cubicBezTo>
                <a:cubicBezTo>
                  <a:pt x="911" y="128"/>
                  <a:pt x="911" y="129"/>
                  <a:pt x="913" y="129"/>
                </a:cubicBezTo>
                <a:cubicBezTo>
                  <a:pt x="914" y="129"/>
                  <a:pt x="914" y="129"/>
                  <a:pt x="915" y="129"/>
                </a:cubicBezTo>
                <a:cubicBezTo>
                  <a:pt x="917" y="128"/>
                  <a:pt x="916" y="127"/>
                  <a:pt x="916" y="127"/>
                </a:cubicBezTo>
                <a:close/>
                <a:moveTo>
                  <a:pt x="900" y="115"/>
                </a:moveTo>
                <a:cubicBezTo>
                  <a:pt x="898" y="115"/>
                  <a:pt x="898" y="114"/>
                  <a:pt x="895" y="116"/>
                </a:cubicBezTo>
                <a:cubicBezTo>
                  <a:pt x="894" y="117"/>
                  <a:pt x="891" y="118"/>
                  <a:pt x="891" y="119"/>
                </a:cubicBezTo>
                <a:cubicBezTo>
                  <a:pt x="891" y="119"/>
                  <a:pt x="892" y="119"/>
                  <a:pt x="893" y="119"/>
                </a:cubicBezTo>
                <a:cubicBezTo>
                  <a:pt x="890" y="120"/>
                  <a:pt x="890" y="120"/>
                  <a:pt x="890" y="120"/>
                </a:cubicBezTo>
                <a:cubicBezTo>
                  <a:pt x="886" y="122"/>
                  <a:pt x="886" y="122"/>
                  <a:pt x="886" y="122"/>
                </a:cubicBezTo>
                <a:cubicBezTo>
                  <a:pt x="879" y="125"/>
                  <a:pt x="888" y="124"/>
                  <a:pt x="889" y="124"/>
                </a:cubicBezTo>
                <a:cubicBezTo>
                  <a:pt x="890" y="123"/>
                  <a:pt x="894" y="123"/>
                  <a:pt x="894" y="122"/>
                </a:cubicBezTo>
                <a:cubicBezTo>
                  <a:pt x="896" y="121"/>
                  <a:pt x="896" y="119"/>
                  <a:pt x="896" y="119"/>
                </a:cubicBezTo>
                <a:cubicBezTo>
                  <a:pt x="896" y="119"/>
                  <a:pt x="895" y="119"/>
                  <a:pt x="894" y="119"/>
                </a:cubicBezTo>
                <a:cubicBezTo>
                  <a:pt x="897" y="118"/>
                  <a:pt x="899" y="118"/>
                  <a:pt x="899" y="118"/>
                </a:cubicBezTo>
                <a:cubicBezTo>
                  <a:pt x="900" y="117"/>
                  <a:pt x="902" y="115"/>
                  <a:pt x="900" y="115"/>
                </a:cubicBezTo>
                <a:close/>
                <a:moveTo>
                  <a:pt x="881" y="48"/>
                </a:moveTo>
                <a:cubicBezTo>
                  <a:pt x="882" y="48"/>
                  <a:pt x="883" y="48"/>
                  <a:pt x="885" y="48"/>
                </a:cubicBezTo>
                <a:cubicBezTo>
                  <a:pt x="887" y="48"/>
                  <a:pt x="888" y="46"/>
                  <a:pt x="888" y="46"/>
                </a:cubicBezTo>
                <a:cubicBezTo>
                  <a:pt x="888" y="45"/>
                  <a:pt x="886" y="45"/>
                  <a:pt x="886" y="44"/>
                </a:cubicBezTo>
                <a:cubicBezTo>
                  <a:pt x="885" y="44"/>
                  <a:pt x="880" y="44"/>
                  <a:pt x="880" y="45"/>
                </a:cubicBezTo>
                <a:cubicBezTo>
                  <a:pt x="876" y="47"/>
                  <a:pt x="878" y="47"/>
                  <a:pt x="881" y="48"/>
                </a:cubicBezTo>
                <a:close/>
                <a:moveTo>
                  <a:pt x="872" y="28"/>
                </a:moveTo>
                <a:cubicBezTo>
                  <a:pt x="871" y="28"/>
                  <a:pt x="870" y="25"/>
                  <a:pt x="870" y="24"/>
                </a:cubicBezTo>
                <a:cubicBezTo>
                  <a:pt x="870" y="23"/>
                  <a:pt x="872" y="24"/>
                  <a:pt x="874" y="24"/>
                </a:cubicBezTo>
                <a:cubicBezTo>
                  <a:pt x="874" y="24"/>
                  <a:pt x="875" y="25"/>
                  <a:pt x="878" y="24"/>
                </a:cubicBezTo>
                <a:cubicBezTo>
                  <a:pt x="878" y="24"/>
                  <a:pt x="879" y="24"/>
                  <a:pt x="879" y="24"/>
                </a:cubicBezTo>
                <a:cubicBezTo>
                  <a:pt x="877" y="23"/>
                  <a:pt x="876" y="23"/>
                  <a:pt x="875" y="23"/>
                </a:cubicBezTo>
                <a:cubicBezTo>
                  <a:pt x="874" y="23"/>
                  <a:pt x="873" y="21"/>
                  <a:pt x="875" y="21"/>
                </a:cubicBezTo>
                <a:cubicBezTo>
                  <a:pt x="876" y="21"/>
                  <a:pt x="877" y="20"/>
                  <a:pt x="878" y="21"/>
                </a:cubicBezTo>
                <a:cubicBezTo>
                  <a:pt x="880" y="21"/>
                  <a:pt x="879" y="21"/>
                  <a:pt x="881" y="21"/>
                </a:cubicBezTo>
                <a:cubicBezTo>
                  <a:pt x="883" y="19"/>
                  <a:pt x="883" y="20"/>
                  <a:pt x="886" y="20"/>
                </a:cubicBezTo>
                <a:cubicBezTo>
                  <a:pt x="887" y="20"/>
                  <a:pt x="890" y="20"/>
                  <a:pt x="891" y="20"/>
                </a:cubicBezTo>
                <a:cubicBezTo>
                  <a:pt x="889" y="18"/>
                  <a:pt x="887" y="21"/>
                  <a:pt x="889" y="17"/>
                </a:cubicBezTo>
                <a:cubicBezTo>
                  <a:pt x="891" y="17"/>
                  <a:pt x="891" y="17"/>
                  <a:pt x="891" y="17"/>
                </a:cubicBezTo>
                <a:cubicBezTo>
                  <a:pt x="891" y="17"/>
                  <a:pt x="896" y="17"/>
                  <a:pt x="898" y="17"/>
                </a:cubicBezTo>
                <a:cubicBezTo>
                  <a:pt x="902" y="15"/>
                  <a:pt x="898" y="14"/>
                  <a:pt x="909" y="15"/>
                </a:cubicBezTo>
                <a:cubicBezTo>
                  <a:pt x="909" y="15"/>
                  <a:pt x="910" y="14"/>
                  <a:pt x="911" y="14"/>
                </a:cubicBezTo>
                <a:cubicBezTo>
                  <a:pt x="912" y="14"/>
                  <a:pt x="912" y="15"/>
                  <a:pt x="912" y="15"/>
                </a:cubicBezTo>
                <a:cubicBezTo>
                  <a:pt x="913" y="16"/>
                  <a:pt x="914" y="16"/>
                  <a:pt x="915" y="17"/>
                </a:cubicBezTo>
                <a:cubicBezTo>
                  <a:pt x="916" y="18"/>
                  <a:pt x="915" y="21"/>
                  <a:pt x="921" y="21"/>
                </a:cubicBezTo>
                <a:cubicBezTo>
                  <a:pt x="922" y="21"/>
                  <a:pt x="923" y="21"/>
                  <a:pt x="924" y="21"/>
                </a:cubicBezTo>
                <a:cubicBezTo>
                  <a:pt x="924" y="22"/>
                  <a:pt x="921" y="24"/>
                  <a:pt x="924" y="23"/>
                </a:cubicBezTo>
                <a:cubicBezTo>
                  <a:pt x="923" y="23"/>
                  <a:pt x="924" y="22"/>
                  <a:pt x="925" y="22"/>
                </a:cubicBezTo>
                <a:cubicBezTo>
                  <a:pt x="927" y="22"/>
                  <a:pt x="928" y="21"/>
                  <a:pt x="928" y="21"/>
                </a:cubicBezTo>
                <a:cubicBezTo>
                  <a:pt x="932" y="21"/>
                  <a:pt x="932" y="21"/>
                  <a:pt x="931" y="24"/>
                </a:cubicBezTo>
                <a:cubicBezTo>
                  <a:pt x="932" y="25"/>
                  <a:pt x="930" y="27"/>
                  <a:pt x="929" y="27"/>
                </a:cubicBezTo>
                <a:cubicBezTo>
                  <a:pt x="932" y="28"/>
                  <a:pt x="933" y="25"/>
                  <a:pt x="935" y="25"/>
                </a:cubicBezTo>
                <a:cubicBezTo>
                  <a:pt x="935" y="24"/>
                  <a:pt x="936" y="24"/>
                  <a:pt x="939" y="23"/>
                </a:cubicBezTo>
                <a:cubicBezTo>
                  <a:pt x="939" y="23"/>
                  <a:pt x="944" y="23"/>
                  <a:pt x="945" y="24"/>
                </a:cubicBezTo>
                <a:cubicBezTo>
                  <a:pt x="946" y="24"/>
                  <a:pt x="949" y="23"/>
                  <a:pt x="949" y="23"/>
                </a:cubicBezTo>
                <a:cubicBezTo>
                  <a:pt x="952" y="21"/>
                  <a:pt x="954" y="25"/>
                  <a:pt x="956" y="24"/>
                </a:cubicBezTo>
                <a:cubicBezTo>
                  <a:pt x="960" y="23"/>
                  <a:pt x="957" y="26"/>
                  <a:pt x="966" y="27"/>
                </a:cubicBezTo>
                <a:cubicBezTo>
                  <a:pt x="966" y="27"/>
                  <a:pt x="964" y="27"/>
                  <a:pt x="963" y="26"/>
                </a:cubicBezTo>
                <a:cubicBezTo>
                  <a:pt x="963" y="26"/>
                  <a:pt x="960" y="23"/>
                  <a:pt x="960" y="23"/>
                </a:cubicBezTo>
                <a:cubicBezTo>
                  <a:pt x="960" y="22"/>
                  <a:pt x="962" y="22"/>
                  <a:pt x="962" y="22"/>
                </a:cubicBezTo>
                <a:cubicBezTo>
                  <a:pt x="963" y="22"/>
                  <a:pt x="965" y="22"/>
                  <a:pt x="965" y="22"/>
                </a:cubicBezTo>
                <a:cubicBezTo>
                  <a:pt x="976" y="22"/>
                  <a:pt x="976" y="22"/>
                  <a:pt x="976" y="22"/>
                </a:cubicBezTo>
                <a:cubicBezTo>
                  <a:pt x="981" y="22"/>
                  <a:pt x="981" y="22"/>
                  <a:pt x="981" y="22"/>
                </a:cubicBezTo>
                <a:cubicBezTo>
                  <a:pt x="988" y="20"/>
                  <a:pt x="988" y="20"/>
                  <a:pt x="988" y="20"/>
                </a:cubicBezTo>
                <a:cubicBezTo>
                  <a:pt x="991" y="19"/>
                  <a:pt x="991" y="19"/>
                  <a:pt x="991" y="19"/>
                </a:cubicBezTo>
                <a:cubicBezTo>
                  <a:pt x="991" y="19"/>
                  <a:pt x="998" y="19"/>
                  <a:pt x="999" y="19"/>
                </a:cubicBezTo>
                <a:cubicBezTo>
                  <a:pt x="992" y="18"/>
                  <a:pt x="992" y="18"/>
                  <a:pt x="992" y="18"/>
                </a:cubicBezTo>
                <a:cubicBezTo>
                  <a:pt x="992" y="18"/>
                  <a:pt x="992" y="18"/>
                  <a:pt x="992" y="18"/>
                </a:cubicBezTo>
                <a:cubicBezTo>
                  <a:pt x="996" y="17"/>
                  <a:pt x="995" y="18"/>
                  <a:pt x="999" y="15"/>
                </a:cubicBezTo>
                <a:cubicBezTo>
                  <a:pt x="998" y="15"/>
                  <a:pt x="996" y="17"/>
                  <a:pt x="995" y="17"/>
                </a:cubicBezTo>
                <a:cubicBezTo>
                  <a:pt x="995" y="17"/>
                  <a:pt x="993" y="18"/>
                  <a:pt x="991" y="18"/>
                </a:cubicBezTo>
                <a:cubicBezTo>
                  <a:pt x="987" y="18"/>
                  <a:pt x="989" y="19"/>
                  <a:pt x="987" y="20"/>
                </a:cubicBezTo>
                <a:cubicBezTo>
                  <a:pt x="978" y="22"/>
                  <a:pt x="970" y="20"/>
                  <a:pt x="963" y="22"/>
                </a:cubicBezTo>
                <a:cubicBezTo>
                  <a:pt x="962" y="22"/>
                  <a:pt x="962" y="20"/>
                  <a:pt x="961" y="20"/>
                </a:cubicBezTo>
                <a:cubicBezTo>
                  <a:pt x="958" y="20"/>
                  <a:pt x="958" y="22"/>
                  <a:pt x="955" y="22"/>
                </a:cubicBezTo>
                <a:cubicBezTo>
                  <a:pt x="951" y="21"/>
                  <a:pt x="944" y="21"/>
                  <a:pt x="940" y="21"/>
                </a:cubicBezTo>
                <a:cubicBezTo>
                  <a:pt x="937" y="21"/>
                  <a:pt x="940" y="20"/>
                  <a:pt x="941" y="19"/>
                </a:cubicBezTo>
                <a:cubicBezTo>
                  <a:pt x="936" y="21"/>
                  <a:pt x="936" y="21"/>
                  <a:pt x="930" y="20"/>
                </a:cubicBezTo>
                <a:cubicBezTo>
                  <a:pt x="928" y="19"/>
                  <a:pt x="928" y="19"/>
                  <a:pt x="925" y="18"/>
                </a:cubicBezTo>
                <a:cubicBezTo>
                  <a:pt x="924" y="17"/>
                  <a:pt x="926" y="17"/>
                  <a:pt x="926" y="16"/>
                </a:cubicBezTo>
                <a:cubicBezTo>
                  <a:pt x="924" y="16"/>
                  <a:pt x="924" y="16"/>
                  <a:pt x="923" y="14"/>
                </a:cubicBezTo>
                <a:cubicBezTo>
                  <a:pt x="922" y="14"/>
                  <a:pt x="919" y="13"/>
                  <a:pt x="919" y="12"/>
                </a:cubicBezTo>
                <a:cubicBezTo>
                  <a:pt x="919" y="12"/>
                  <a:pt x="923" y="11"/>
                  <a:pt x="923" y="11"/>
                </a:cubicBezTo>
                <a:cubicBezTo>
                  <a:pt x="924" y="11"/>
                  <a:pt x="928" y="11"/>
                  <a:pt x="931" y="10"/>
                </a:cubicBezTo>
                <a:cubicBezTo>
                  <a:pt x="935" y="12"/>
                  <a:pt x="935" y="12"/>
                  <a:pt x="935" y="12"/>
                </a:cubicBezTo>
                <a:cubicBezTo>
                  <a:pt x="937" y="10"/>
                  <a:pt x="937" y="10"/>
                  <a:pt x="937" y="10"/>
                </a:cubicBezTo>
                <a:cubicBezTo>
                  <a:pt x="937" y="10"/>
                  <a:pt x="944" y="9"/>
                  <a:pt x="945" y="9"/>
                </a:cubicBezTo>
                <a:cubicBezTo>
                  <a:pt x="947" y="9"/>
                  <a:pt x="954" y="11"/>
                  <a:pt x="954" y="9"/>
                </a:cubicBezTo>
                <a:cubicBezTo>
                  <a:pt x="955" y="6"/>
                  <a:pt x="957" y="10"/>
                  <a:pt x="965" y="8"/>
                </a:cubicBezTo>
                <a:cubicBezTo>
                  <a:pt x="965" y="8"/>
                  <a:pt x="966" y="6"/>
                  <a:pt x="967" y="6"/>
                </a:cubicBezTo>
                <a:cubicBezTo>
                  <a:pt x="969" y="6"/>
                  <a:pt x="970" y="6"/>
                  <a:pt x="972" y="7"/>
                </a:cubicBezTo>
                <a:cubicBezTo>
                  <a:pt x="977" y="8"/>
                  <a:pt x="977" y="8"/>
                  <a:pt x="977" y="8"/>
                </a:cubicBezTo>
                <a:cubicBezTo>
                  <a:pt x="979" y="10"/>
                  <a:pt x="978" y="9"/>
                  <a:pt x="982" y="9"/>
                </a:cubicBezTo>
                <a:cubicBezTo>
                  <a:pt x="982" y="8"/>
                  <a:pt x="983" y="7"/>
                  <a:pt x="983" y="6"/>
                </a:cubicBezTo>
                <a:cubicBezTo>
                  <a:pt x="987" y="5"/>
                  <a:pt x="987" y="5"/>
                  <a:pt x="990" y="5"/>
                </a:cubicBezTo>
                <a:cubicBezTo>
                  <a:pt x="992" y="6"/>
                  <a:pt x="993" y="6"/>
                  <a:pt x="995" y="6"/>
                </a:cubicBezTo>
                <a:cubicBezTo>
                  <a:pt x="993" y="5"/>
                  <a:pt x="993" y="4"/>
                  <a:pt x="994" y="4"/>
                </a:cubicBezTo>
                <a:cubicBezTo>
                  <a:pt x="998" y="4"/>
                  <a:pt x="997" y="4"/>
                  <a:pt x="1001" y="5"/>
                </a:cubicBezTo>
                <a:cubicBezTo>
                  <a:pt x="1002" y="4"/>
                  <a:pt x="1002" y="4"/>
                  <a:pt x="1002" y="4"/>
                </a:cubicBezTo>
                <a:cubicBezTo>
                  <a:pt x="1002" y="4"/>
                  <a:pt x="1005" y="3"/>
                  <a:pt x="1005" y="3"/>
                </a:cubicBezTo>
                <a:cubicBezTo>
                  <a:pt x="1006" y="3"/>
                  <a:pt x="1013" y="4"/>
                  <a:pt x="1014" y="4"/>
                </a:cubicBezTo>
                <a:cubicBezTo>
                  <a:pt x="1014" y="4"/>
                  <a:pt x="1018" y="4"/>
                  <a:pt x="1019" y="4"/>
                </a:cubicBezTo>
                <a:cubicBezTo>
                  <a:pt x="1020" y="4"/>
                  <a:pt x="1022" y="6"/>
                  <a:pt x="1023" y="6"/>
                </a:cubicBezTo>
                <a:cubicBezTo>
                  <a:pt x="1023" y="6"/>
                  <a:pt x="1024" y="5"/>
                  <a:pt x="1024" y="5"/>
                </a:cubicBezTo>
                <a:cubicBezTo>
                  <a:pt x="1023" y="5"/>
                  <a:pt x="1020" y="4"/>
                  <a:pt x="1020" y="4"/>
                </a:cubicBezTo>
                <a:cubicBezTo>
                  <a:pt x="1020" y="2"/>
                  <a:pt x="1037" y="3"/>
                  <a:pt x="1037" y="3"/>
                </a:cubicBezTo>
                <a:cubicBezTo>
                  <a:pt x="1038" y="3"/>
                  <a:pt x="1038" y="4"/>
                  <a:pt x="1042" y="4"/>
                </a:cubicBezTo>
                <a:cubicBezTo>
                  <a:pt x="1042" y="2"/>
                  <a:pt x="1044" y="3"/>
                  <a:pt x="1046" y="3"/>
                </a:cubicBezTo>
                <a:cubicBezTo>
                  <a:pt x="1048" y="3"/>
                  <a:pt x="1052" y="3"/>
                  <a:pt x="1054" y="3"/>
                </a:cubicBezTo>
                <a:cubicBezTo>
                  <a:pt x="1060" y="2"/>
                  <a:pt x="1060" y="2"/>
                  <a:pt x="1060" y="2"/>
                </a:cubicBezTo>
                <a:cubicBezTo>
                  <a:pt x="1073" y="3"/>
                  <a:pt x="1073" y="3"/>
                  <a:pt x="1073" y="3"/>
                </a:cubicBezTo>
                <a:cubicBezTo>
                  <a:pt x="1080" y="4"/>
                  <a:pt x="1080" y="4"/>
                  <a:pt x="1080" y="4"/>
                </a:cubicBezTo>
                <a:cubicBezTo>
                  <a:pt x="1084" y="3"/>
                  <a:pt x="1084" y="3"/>
                  <a:pt x="1084" y="3"/>
                </a:cubicBezTo>
                <a:cubicBezTo>
                  <a:pt x="1085" y="3"/>
                  <a:pt x="1086" y="2"/>
                  <a:pt x="1087" y="2"/>
                </a:cubicBezTo>
                <a:cubicBezTo>
                  <a:pt x="1088" y="2"/>
                  <a:pt x="1090" y="4"/>
                  <a:pt x="1093" y="4"/>
                </a:cubicBezTo>
                <a:cubicBezTo>
                  <a:pt x="1100" y="4"/>
                  <a:pt x="1100" y="4"/>
                  <a:pt x="1100" y="4"/>
                </a:cubicBezTo>
                <a:cubicBezTo>
                  <a:pt x="1101" y="4"/>
                  <a:pt x="1102" y="6"/>
                  <a:pt x="1102" y="6"/>
                </a:cubicBezTo>
                <a:cubicBezTo>
                  <a:pt x="1109" y="6"/>
                  <a:pt x="1107" y="5"/>
                  <a:pt x="1113" y="7"/>
                </a:cubicBezTo>
                <a:cubicBezTo>
                  <a:pt x="1113" y="7"/>
                  <a:pt x="1113" y="7"/>
                  <a:pt x="1113" y="7"/>
                </a:cubicBezTo>
                <a:cubicBezTo>
                  <a:pt x="1108" y="9"/>
                  <a:pt x="1108" y="9"/>
                  <a:pt x="1108" y="9"/>
                </a:cubicBezTo>
                <a:cubicBezTo>
                  <a:pt x="1102" y="9"/>
                  <a:pt x="1102" y="9"/>
                  <a:pt x="1102" y="9"/>
                </a:cubicBezTo>
                <a:cubicBezTo>
                  <a:pt x="1101" y="9"/>
                  <a:pt x="1099" y="11"/>
                  <a:pt x="1096" y="11"/>
                </a:cubicBezTo>
                <a:cubicBezTo>
                  <a:pt x="1092" y="12"/>
                  <a:pt x="1089" y="12"/>
                  <a:pt x="1085" y="12"/>
                </a:cubicBezTo>
                <a:cubicBezTo>
                  <a:pt x="1087" y="13"/>
                  <a:pt x="1081" y="16"/>
                  <a:pt x="1080" y="16"/>
                </a:cubicBezTo>
                <a:cubicBezTo>
                  <a:pt x="1072" y="17"/>
                  <a:pt x="1072" y="16"/>
                  <a:pt x="1064" y="18"/>
                </a:cubicBezTo>
                <a:cubicBezTo>
                  <a:pt x="1054" y="21"/>
                  <a:pt x="1054" y="21"/>
                  <a:pt x="1054" y="21"/>
                </a:cubicBezTo>
                <a:cubicBezTo>
                  <a:pt x="1050" y="22"/>
                  <a:pt x="1043" y="22"/>
                  <a:pt x="1040" y="22"/>
                </a:cubicBezTo>
                <a:cubicBezTo>
                  <a:pt x="1039" y="24"/>
                  <a:pt x="1039" y="24"/>
                  <a:pt x="1036" y="25"/>
                </a:cubicBezTo>
                <a:cubicBezTo>
                  <a:pt x="1035" y="25"/>
                  <a:pt x="1033" y="27"/>
                  <a:pt x="1032" y="27"/>
                </a:cubicBezTo>
                <a:cubicBezTo>
                  <a:pt x="1026" y="27"/>
                  <a:pt x="1028" y="27"/>
                  <a:pt x="1022" y="27"/>
                </a:cubicBezTo>
                <a:cubicBezTo>
                  <a:pt x="1019" y="27"/>
                  <a:pt x="1020" y="28"/>
                  <a:pt x="1017" y="27"/>
                </a:cubicBezTo>
                <a:cubicBezTo>
                  <a:pt x="1016" y="29"/>
                  <a:pt x="1013" y="29"/>
                  <a:pt x="1011" y="29"/>
                </a:cubicBezTo>
                <a:cubicBezTo>
                  <a:pt x="1001" y="31"/>
                  <a:pt x="1001" y="31"/>
                  <a:pt x="1001" y="31"/>
                </a:cubicBezTo>
                <a:cubicBezTo>
                  <a:pt x="993" y="31"/>
                  <a:pt x="993" y="31"/>
                  <a:pt x="993" y="31"/>
                </a:cubicBezTo>
                <a:cubicBezTo>
                  <a:pt x="989" y="30"/>
                  <a:pt x="989" y="30"/>
                  <a:pt x="989" y="30"/>
                </a:cubicBezTo>
                <a:cubicBezTo>
                  <a:pt x="987" y="31"/>
                  <a:pt x="987" y="31"/>
                  <a:pt x="987" y="31"/>
                </a:cubicBezTo>
                <a:cubicBezTo>
                  <a:pt x="987" y="31"/>
                  <a:pt x="987" y="31"/>
                  <a:pt x="987" y="32"/>
                </a:cubicBezTo>
                <a:cubicBezTo>
                  <a:pt x="989" y="31"/>
                  <a:pt x="990" y="32"/>
                  <a:pt x="990" y="32"/>
                </a:cubicBezTo>
                <a:cubicBezTo>
                  <a:pt x="992" y="32"/>
                  <a:pt x="1004" y="30"/>
                  <a:pt x="1004" y="31"/>
                </a:cubicBezTo>
                <a:cubicBezTo>
                  <a:pt x="1004" y="32"/>
                  <a:pt x="1004" y="33"/>
                  <a:pt x="1003" y="33"/>
                </a:cubicBezTo>
                <a:cubicBezTo>
                  <a:pt x="1001" y="33"/>
                  <a:pt x="1001" y="34"/>
                  <a:pt x="999" y="33"/>
                </a:cubicBezTo>
                <a:cubicBezTo>
                  <a:pt x="997" y="33"/>
                  <a:pt x="995" y="33"/>
                  <a:pt x="993" y="33"/>
                </a:cubicBezTo>
                <a:cubicBezTo>
                  <a:pt x="996" y="35"/>
                  <a:pt x="999" y="34"/>
                  <a:pt x="999" y="35"/>
                </a:cubicBezTo>
                <a:cubicBezTo>
                  <a:pt x="999" y="35"/>
                  <a:pt x="998" y="37"/>
                  <a:pt x="997" y="37"/>
                </a:cubicBezTo>
                <a:cubicBezTo>
                  <a:pt x="993" y="37"/>
                  <a:pt x="994" y="38"/>
                  <a:pt x="990" y="38"/>
                </a:cubicBezTo>
                <a:cubicBezTo>
                  <a:pt x="992" y="38"/>
                  <a:pt x="992" y="38"/>
                  <a:pt x="992" y="38"/>
                </a:cubicBezTo>
                <a:cubicBezTo>
                  <a:pt x="993" y="38"/>
                  <a:pt x="992" y="40"/>
                  <a:pt x="991" y="40"/>
                </a:cubicBezTo>
                <a:cubicBezTo>
                  <a:pt x="990" y="40"/>
                  <a:pt x="985" y="41"/>
                  <a:pt x="985" y="41"/>
                </a:cubicBezTo>
                <a:cubicBezTo>
                  <a:pt x="984" y="41"/>
                  <a:pt x="984" y="40"/>
                  <a:pt x="980" y="40"/>
                </a:cubicBezTo>
                <a:cubicBezTo>
                  <a:pt x="980" y="40"/>
                  <a:pt x="980" y="40"/>
                  <a:pt x="980" y="40"/>
                </a:cubicBezTo>
                <a:cubicBezTo>
                  <a:pt x="985" y="41"/>
                  <a:pt x="985" y="41"/>
                  <a:pt x="985" y="41"/>
                </a:cubicBezTo>
                <a:cubicBezTo>
                  <a:pt x="989" y="40"/>
                  <a:pt x="987" y="43"/>
                  <a:pt x="980" y="43"/>
                </a:cubicBezTo>
                <a:cubicBezTo>
                  <a:pt x="975" y="43"/>
                  <a:pt x="975" y="43"/>
                  <a:pt x="975" y="43"/>
                </a:cubicBezTo>
                <a:cubicBezTo>
                  <a:pt x="973" y="43"/>
                  <a:pt x="967" y="41"/>
                  <a:pt x="968" y="43"/>
                </a:cubicBezTo>
                <a:cubicBezTo>
                  <a:pt x="969" y="45"/>
                  <a:pt x="966" y="46"/>
                  <a:pt x="965" y="46"/>
                </a:cubicBezTo>
                <a:cubicBezTo>
                  <a:pt x="964" y="47"/>
                  <a:pt x="957" y="48"/>
                  <a:pt x="957" y="48"/>
                </a:cubicBezTo>
                <a:cubicBezTo>
                  <a:pt x="955" y="48"/>
                  <a:pt x="955" y="48"/>
                  <a:pt x="955" y="48"/>
                </a:cubicBezTo>
                <a:cubicBezTo>
                  <a:pt x="953" y="48"/>
                  <a:pt x="954" y="50"/>
                  <a:pt x="953" y="50"/>
                </a:cubicBezTo>
                <a:cubicBezTo>
                  <a:pt x="953" y="50"/>
                  <a:pt x="955" y="51"/>
                  <a:pt x="956" y="51"/>
                </a:cubicBezTo>
                <a:cubicBezTo>
                  <a:pt x="959" y="49"/>
                  <a:pt x="959" y="49"/>
                  <a:pt x="959" y="49"/>
                </a:cubicBezTo>
                <a:cubicBezTo>
                  <a:pt x="961" y="48"/>
                  <a:pt x="960" y="50"/>
                  <a:pt x="962" y="51"/>
                </a:cubicBezTo>
                <a:cubicBezTo>
                  <a:pt x="963" y="51"/>
                  <a:pt x="961" y="52"/>
                  <a:pt x="961" y="53"/>
                </a:cubicBezTo>
                <a:cubicBezTo>
                  <a:pt x="959" y="54"/>
                  <a:pt x="957" y="54"/>
                  <a:pt x="955" y="55"/>
                </a:cubicBezTo>
                <a:cubicBezTo>
                  <a:pt x="953" y="55"/>
                  <a:pt x="950" y="54"/>
                  <a:pt x="948" y="56"/>
                </a:cubicBezTo>
                <a:cubicBezTo>
                  <a:pt x="947" y="56"/>
                  <a:pt x="940" y="56"/>
                  <a:pt x="938" y="57"/>
                </a:cubicBezTo>
                <a:cubicBezTo>
                  <a:pt x="935" y="58"/>
                  <a:pt x="935" y="57"/>
                  <a:pt x="932" y="58"/>
                </a:cubicBezTo>
                <a:cubicBezTo>
                  <a:pt x="930" y="59"/>
                  <a:pt x="933" y="55"/>
                  <a:pt x="935" y="55"/>
                </a:cubicBezTo>
                <a:cubicBezTo>
                  <a:pt x="936" y="55"/>
                  <a:pt x="936" y="55"/>
                  <a:pt x="936" y="55"/>
                </a:cubicBezTo>
                <a:cubicBezTo>
                  <a:pt x="935" y="53"/>
                  <a:pt x="934" y="55"/>
                  <a:pt x="931" y="54"/>
                </a:cubicBezTo>
                <a:cubicBezTo>
                  <a:pt x="930" y="54"/>
                  <a:pt x="928" y="55"/>
                  <a:pt x="927" y="55"/>
                </a:cubicBezTo>
                <a:cubicBezTo>
                  <a:pt x="924" y="55"/>
                  <a:pt x="923" y="56"/>
                  <a:pt x="922" y="53"/>
                </a:cubicBezTo>
                <a:cubicBezTo>
                  <a:pt x="922" y="55"/>
                  <a:pt x="919" y="55"/>
                  <a:pt x="918" y="55"/>
                </a:cubicBezTo>
                <a:cubicBezTo>
                  <a:pt x="918" y="55"/>
                  <a:pt x="916" y="54"/>
                  <a:pt x="916" y="53"/>
                </a:cubicBezTo>
                <a:cubicBezTo>
                  <a:pt x="916" y="56"/>
                  <a:pt x="912" y="54"/>
                  <a:pt x="911" y="54"/>
                </a:cubicBezTo>
                <a:cubicBezTo>
                  <a:pt x="911" y="55"/>
                  <a:pt x="912" y="55"/>
                  <a:pt x="912" y="56"/>
                </a:cubicBezTo>
                <a:cubicBezTo>
                  <a:pt x="912" y="58"/>
                  <a:pt x="906" y="56"/>
                  <a:pt x="906" y="56"/>
                </a:cubicBezTo>
                <a:cubicBezTo>
                  <a:pt x="904" y="55"/>
                  <a:pt x="898" y="56"/>
                  <a:pt x="898" y="55"/>
                </a:cubicBezTo>
                <a:cubicBezTo>
                  <a:pt x="898" y="55"/>
                  <a:pt x="898" y="55"/>
                  <a:pt x="898" y="55"/>
                </a:cubicBezTo>
                <a:cubicBezTo>
                  <a:pt x="897" y="55"/>
                  <a:pt x="897" y="55"/>
                  <a:pt x="897" y="55"/>
                </a:cubicBezTo>
                <a:cubicBezTo>
                  <a:pt x="896" y="56"/>
                  <a:pt x="894" y="56"/>
                  <a:pt x="893" y="54"/>
                </a:cubicBezTo>
                <a:cubicBezTo>
                  <a:pt x="891" y="56"/>
                  <a:pt x="892" y="56"/>
                  <a:pt x="886" y="56"/>
                </a:cubicBezTo>
                <a:cubicBezTo>
                  <a:pt x="885" y="55"/>
                  <a:pt x="882" y="56"/>
                  <a:pt x="881" y="54"/>
                </a:cubicBezTo>
                <a:cubicBezTo>
                  <a:pt x="881" y="53"/>
                  <a:pt x="880" y="53"/>
                  <a:pt x="881" y="52"/>
                </a:cubicBezTo>
                <a:cubicBezTo>
                  <a:pt x="882" y="51"/>
                  <a:pt x="883" y="51"/>
                  <a:pt x="884" y="51"/>
                </a:cubicBezTo>
                <a:cubicBezTo>
                  <a:pt x="886" y="48"/>
                  <a:pt x="893" y="50"/>
                  <a:pt x="894" y="49"/>
                </a:cubicBezTo>
                <a:cubicBezTo>
                  <a:pt x="898" y="47"/>
                  <a:pt x="895" y="48"/>
                  <a:pt x="902" y="48"/>
                </a:cubicBezTo>
                <a:cubicBezTo>
                  <a:pt x="901" y="47"/>
                  <a:pt x="900" y="46"/>
                  <a:pt x="900" y="44"/>
                </a:cubicBezTo>
                <a:cubicBezTo>
                  <a:pt x="900" y="44"/>
                  <a:pt x="901" y="42"/>
                  <a:pt x="902" y="42"/>
                </a:cubicBezTo>
                <a:cubicBezTo>
                  <a:pt x="903" y="42"/>
                  <a:pt x="905" y="42"/>
                  <a:pt x="907" y="42"/>
                </a:cubicBezTo>
                <a:cubicBezTo>
                  <a:pt x="911" y="42"/>
                  <a:pt x="912" y="42"/>
                  <a:pt x="916" y="44"/>
                </a:cubicBezTo>
                <a:cubicBezTo>
                  <a:pt x="917" y="44"/>
                  <a:pt x="916" y="47"/>
                  <a:pt x="918" y="46"/>
                </a:cubicBezTo>
                <a:cubicBezTo>
                  <a:pt x="920" y="45"/>
                  <a:pt x="925" y="47"/>
                  <a:pt x="927" y="47"/>
                </a:cubicBezTo>
                <a:cubicBezTo>
                  <a:pt x="926" y="46"/>
                  <a:pt x="921" y="46"/>
                  <a:pt x="920" y="45"/>
                </a:cubicBezTo>
                <a:cubicBezTo>
                  <a:pt x="918" y="42"/>
                  <a:pt x="919" y="42"/>
                  <a:pt x="921" y="41"/>
                </a:cubicBezTo>
                <a:cubicBezTo>
                  <a:pt x="921" y="41"/>
                  <a:pt x="921" y="41"/>
                  <a:pt x="921" y="40"/>
                </a:cubicBezTo>
                <a:cubicBezTo>
                  <a:pt x="920" y="41"/>
                  <a:pt x="919" y="41"/>
                  <a:pt x="919" y="41"/>
                </a:cubicBezTo>
                <a:cubicBezTo>
                  <a:pt x="915" y="41"/>
                  <a:pt x="913" y="40"/>
                  <a:pt x="911" y="40"/>
                </a:cubicBezTo>
                <a:cubicBezTo>
                  <a:pt x="910" y="40"/>
                  <a:pt x="910" y="40"/>
                  <a:pt x="910" y="40"/>
                </a:cubicBezTo>
                <a:cubicBezTo>
                  <a:pt x="915" y="37"/>
                  <a:pt x="912" y="38"/>
                  <a:pt x="916" y="37"/>
                </a:cubicBezTo>
                <a:cubicBezTo>
                  <a:pt x="918" y="36"/>
                  <a:pt x="919" y="35"/>
                  <a:pt x="920" y="34"/>
                </a:cubicBezTo>
                <a:cubicBezTo>
                  <a:pt x="920" y="34"/>
                  <a:pt x="926" y="33"/>
                  <a:pt x="927" y="33"/>
                </a:cubicBezTo>
                <a:cubicBezTo>
                  <a:pt x="932" y="34"/>
                  <a:pt x="932" y="34"/>
                  <a:pt x="932" y="34"/>
                </a:cubicBezTo>
                <a:cubicBezTo>
                  <a:pt x="933" y="34"/>
                  <a:pt x="937" y="33"/>
                  <a:pt x="940" y="34"/>
                </a:cubicBezTo>
                <a:cubicBezTo>
                  <a:pt x="941" y="34"/>
                  <a:pt x="943" y="35"/>
                  <a:pt x="944" y="35"/>
                </a:cubicBezTo>
                <a:cubicBezTo>
                  <a:pt x="946" y="35"/>
                  <a:pt x="945" y="35"/>
                  <a:pt x="947" y="34"/>
                </a:cubicBezTo>
                <a:cubicBezTo>
                  <a:pt x="942" y="33"/>
                  <a:pt x="943" y="32"/>
                  <a:pt x="941" y="29"/>
                </a:cubicBezTo>
                <a:cubicBezTo>
                  <a:pt x="939" y="28"/>
                  <a:pt x="939" y="28"/>
                  <a:pt x="938" y="28"/>
                </a:cubicBezTo>
                <a:cubicBezTo>
                  <a:pt x="937" y="29"/>
                  <a:pt x="937" y="29"/>
                  <a:pt x="937" y="29"/>
                </a:cubicBezTo>
                <a:cubicBezTo>
                  <a:pt x="938" y="30"/>
                  <a:pt x="936" y="30"/>
                  <a:pt x="935" y="31"/>
                </a:cubicBezTo>
                <a:cubicBezTo>
                  <a:pt x="931" y="33"/>
                  <a:pt x="927" y="32"/>
                  <a:pt x="926" y="32"/>
                </a:cubicBezTo>
                <a:cubicBezTo>
                  <a:pt x="923" y="34"/>
                  <a:pt x="922" y="33"/>
                  <a:pt x="921" y="33"/>
                </a:cubicBezTo>
                <a:cubicBezTo>
                  <a:pt x="920" y="34"/>
                  <a:pt x="916" y="35"/>
                  <a:pt x="916" y="35"/>
                </a:cubicBezTo>
                <a:cubicBezTo>
                  <a:pt x="915" y="35"/>
                  <a:pt x="914" y="36"/>
                  <a:pt x="913" y="36"/>
                </a:cubicBezTo>
                <a:cubicBezTo>
                  <a:pt x="913" y="35"/>
                  <a:pt x="914" y="34"/>
                  <a:pt x="914" y="34"/>
                </a:cubicBezTo>
                <a:cubicBezTo>
                  <a:pt x="914" y="33"/>
                  <a:pt x="914" y="33"/>
                  <a:pt x="914" y="33"/>
                </a:cubicBezTo>
                <a:cubicBezTo>
                  <a:pt x="913" y="34"/>
                  <a:pt x="912" y="34"/>
                  <a:pt x="912" y="35"/>
                </a:cubicBezTo>
                <a:cubicBezTo>
                  <a:pt x="913" y="36"/>
                  <a:pt x="911" y="36"/>
                  <a:pt x="911" y="37"/>
                </a:cubicBezTo>
                <a:cubicBezTo>
                  <a:pt x="910" y="38"/>
                  <a:pt x="908" y="37"/>
                  <a:pt x="907" y="37"/>
                </a:cubicBezTo>
                <a:cubicBezTo>
                  <a:pt x="907" y="37"/>
                  <a:pt x="906" y="38"/>
                  <a:pt x="906" y="38"/>
                </a:cubicBezTo>
                <a:cubicBezTo>
                  <a:pt x="903" y="39"/>
                  <a:pt x="904" y="39"/>
                  <a:pt x="900" y="41"/>
                </a:cubicBezTo>
                <a:cubicBezTo>
                  <a:pt x="900" y="40"/>
                  <a:pt x="900" y="40"/>
                  <a:pt x="900" y="40"/>
                </a:cubicBezTo>
                <a:cubicBezTo>
                  <a:pt x="900" y="39"/>
                  <a:pt x="899" y="36"/>
                  <a:pt x="897" y="37"/>
                </a:cubicBezTo>
                <a:cubicBezTo>
                  <a:pt x="898" y="41"/>
                  <a:pt x="896" y="41"/>
                  <a:pt x="893" y="39"/>
                </a:cubicBezTo>
                <a:cubicBezTo>
                  <a:pt x="893" y="39"/>
                  <a:pt x="892" y="39"/>
                  <a:pt x="892" y="39"/>
                </a:cubicBezTo>
                <a:cubicBezTo>
                  <a:pt x="891" y="40"/>
                  <a:pt x="891" y="39"/>
                  <a:pt x="891" y="40"/>
                </a:cubicBezTo>
                <a:cubicBezTo>
                  <a:pt x="890" y="41"/>
                  <a:pt x="885" y="39"/>
                  <a:pt x="882" y="39"/>
                </a:cubicBezTo>
                <a:cubicBezTo>
                  <a:pt x="880" y="39"/>
                  <a:pt x="880" y="39"/>
                  <a:pt x="880" y="39"/>
                </a:cubicBezTo>
                <a:cubicBezTo>
                  <a:pt x="878" y="39"/>
                  <a:pt x="878" y="37"/>
                  <a:pt x="881" y="36"/>
                </a:cubicBezTo>
                <a:cubicBezTo>
                  <a:pt x="878" y="35"/>
                  <a:pt x="879" y="35"/>
                  <a:pt x="876" y="35"/>
                </a:cubicBezTo>
                <a:cubicBezTo>
                  <a:pt x="875" y="36"/>
                  <a:pt x="873" y="33"/>
                  <a:pt x="875" y="33"/>
                </a:cubicBezTo>
                <a:cubicBezTo>
                  <a:pt x="879" y="32"/>
                  <a:pt x="879" y="32"/>
                  <a:pt x="879" y="32"/>
                </a:cubicBezTo>
                <a:cubicBezTo>
                  <a:pt x="881" y="32"/>
                  <a:pt x="884" y="31"/>
                  <a:pt x="885" y="31"/>
                </a:cubicBezTo>
                <a:cubicBezTo>
                  <a:pt x="888" y="32"/>
                  <a:pt x="889" y="32"/>
                  <a:pt x="889" y="30"/>
                </a:cubicBezTo>
                <a:cubicBezTo>
                  <a:pt x="888" y="30"/>
                  <a:pt x="886" y="30"/>
                  <a:pt x="886" y="30"/>
                </a:cubicBezTo>
                <a:cubicBezTo>
                  <a:pt x="883" y="30"/>
                  <a:pt x="881" y="32"/>
                  <a:pt x="880" y="31"/>
                </a:cubicBezTo>
                <a:cubicBezTo>
                  <a:pt x="879" y="30"/>
                  <a:pt x="878" y="30"/>
                  <a:pt x="877" y="30"/>
                </a:cubicBezTo>
                <a:cubicBezTo>
                  <a:pt x="876" y="31"/>
                  <a:pt x="875" y="31"/>
                  <a:pt x="874" y="31"/>
                </a:cubicBezTo>
                <a:cubicBezTo>
                  <a:pt x="870" y="31"/>
                  <a:pt x="873" y="29"/>
                  <a:pt x="872" y="28"/>
                </a:cubicBezTo>
                <a:close/>
                <a:moveTo>
                  <a:pt x="1070" y="13"/>
                </a:moveTo>
                <a:cubicBezTo>
                  <a:pt x="1084" y="12"/>
                  <a:pt x="1084" y="12"/>
                  <a:pt x="1084" y="12"/>
                </a:cubicBezTo>
                <a:cubicBezTo>
                  <a:pt x="1081" y="13"/>
                  <a:pt x="1073" y="13"/>
                  <a:pt x="1069" y="13"/>
                </a:cubicBezTo>
                <a:cubicBezTo>
                  <a:pt x="1070" y="13"/>
                  <a:pt x="1070" y="13"/>
                  <a:pt x="1070" y="13"/>
                </a:cubicBezTo>
                <a:close/>
                <a:moveTo>
                  <a:pt x="873" y="52"/>
                </a:moveTo>
                <a:cubicBezTo>
                  <a:pt x="873" y="53"/>
                  <a:pt x="878" y="56"/>
                  <a:pt x="880" y="53"/>
                </a:cubicBezTo>
                <a:cubicBezTo>
                  <a:pt x="882" y="49"/>
                  <a:pt x="881" y="51"/>
                  <a:pt x="875" y="51"/>
                </a:cubicBezTo>
                <a:cubicBezTo>
                  <a:pt x="874" y="51"/>
                  <a:pt x="873" y="52"/>
                  <a:pt x="873" y="52"/>
                </a:cubicBezTo>
                <a:close/>
                <a:moveTo>
                  <a:pt x="859" y="52"/>
                </a:moveTo>
                <a:cubicBezTo>
                  <a:pt x="858" y="52"/>
                  <a:pt x="855" y="55"/>
                  <a:pt x="855" y="55"/>
                </a:cubicBezTo>
                <a:cubicBezTo>
                  <a:pt x="854" y="56"/>
                  <a:pt x="852" y="54"/>
                  <a:pt x="853" y="58"/>
                </a:cubicBezTo>
                <a:cubicBezTo>
                  <a:pt x="854" y="59"/>
                  <a:pt x="853" y="61"/>
                  <a:pt x="852" y="61"/>
                </a:cubicBezTo>
                <a:cubicBezTo>
                  <a:pt x="850" y="62"/>
                  <a:pt x="851" y="63"/>
                  <a:pt x="848" y="63"/>
                </a:cubicBezTo>
                <a:cubicBezTo>
                  <a:pt x="845" y="63"/>
                  <a:pt x="847" y="64"/>
                  <a:pt x="847" y="66"/>
                </a:cubicBezTo>
                <a:cubicBezTo>
                  <a:pt x="846" y="66"/>
                  <a:pt x="845" y="66"/>
                  <a:pt x="845" y="67"/>
                </a:cubicBezTo>
                <a:cubicBezTo>
                  <a:pt x="845" y="68"/>
                  <a:pt x="846" y="71"/>
                  <a:pt x="847" y="71"/>
                </a:cubicBezTo>
                <a:cubicBezTo>
                  <a:pt x="848" y="71"/>
                  <a:pt x="848" y="70"/>
                  <a:pt x="849" y="70"/>
                </a:cubicBezTo>
                <a:cubicBezTo>
                  <a:pt x="852" y="69"/>
                  <a:pt x="852" y="69"/>
                  <a:pt x="852" y="69"/>
                </a:cubicBezTo>
                <a:cubicBezTo>
                  <a:pt x="853" y="69"/>
                  <a:pt x="854" y="71"/>
                  <a:pt x="854" y="71"/>
                </a:cubicBezTo>
                <a:cubicBezTo>
                  <a:pt x="855" y="71"/>
                  <a:pt x="859" y="72"/>
                  <a:pt x="860" y="71"/>
                </a:cubicBezTo>
                <a:cubicBezTo>
                  <a:pt x="867" y="70"/>
                  <a:pt x="867" y="70"/>
                  <a:pt x="867" y="70"/>
                </a:cubicBezTo>
                <a:cubicBezTo>
                  <a:pt x="867" y="70"/>
                  <a:pt x="869" y="68"/>
                  <a:pt x="869" y="69"/>
                </a:cubicBezTo>
                <a:cubicBezTo>
                  <a:pt x="869" y="70"/>
                  <a:pt x="865" y="71"/>
                  <a:pt x="866" y="72"/>
                </a:cubicBezTo>
                <a:cubicBezTo>
                  <a:pt x="866" y="72"/>
                  <a:pt x="871" y="72"/>
                  <a:pt x="871" y="72"/>
                </a:cubicBezTo>
                <a:cubicBezTo>
                  <a:pt x="883" y="73"/>
                  <a:pt x="877" y="72"/>
                  <a:pt x="886" y="72"/>
                </a:cubicBezTo>
                <a:cubicBezTo>
                  <a:pt x="887" y="72"/>
                  <a:pt x="890" y="72"/>
                  <a:pt x="891" y="71"/>
                </a:cubicBezTo>
                <a:cubicBezTo>
                  <a:pt x="891" y="71"/>
                  <a:pt x="891" y="71"/>
                  <a:pt x="892" y="71"/>
                </a:cubicBezTo>
                <a:cubicBezTo>
                  <a:pt x="897" y="72"/>
                  <a:pt x="896" y="72"/>
                  <a:pt x="901" y="71"/>
                </a:cubicBezTo>
                <a:cubicBezTo>
                  <a:pt x="903" y="71"/>
                  <a:pt x="903" y="69"/>
                  <a:pt x="903" y="68"/>
                </a:cubicBezTo>
                <a:cubicBezTo>
                  <a:pt x="905" y="70"/>
                  <a:pt x="905" y="70"/>
                  <a:pt x="905" y="70"/>
                </a:cubicBezTo>
                <a:cubicBezTo>
                  <a:pt x="902" y="70"/>
                  <a:pt x="903" y="72"/>
                  <a:pt x="910" y="72"/>
                </a:cubicBezTo>
                <a:cubicBezTo>
                  <a:pt x="912" y="71"/>
                  <a:pt x="912" y="71"/>
                  <a:pt x="912" y="71"/>
                </a:cubicBezTo>
                <a:cubicBezTo>
                  <a:pt x="913" y="71"/>
                  <a:pt x="917" y="71"/>
                  <a:pt x="919" y="72"/>
                </a:cubicBezTo>
                <a:cubicBezTo>
                  <a:pt x="927" y="73"/>
                  <a:pt x="924" y="71"/>
                  <a:pt x="925" y="70"/>
                </a:cubicBezTo>
                <a:cubicBezTo>
                  <a:pt x="925" y="69"/>
                  <a:pt x="926" y="70"/>
                  <a:pt x="927" y="70"/>
                </a:cubicBezTo>
                <a:cubicBezTo>
                  <a:pt x="934" y="70"/>
                  <a:pt x="931" y="70"/>
                  <a:pt x="933" y="68"/>
                </a:cubicBezTo>
                <a:cubicBezTo>
                  <a:pt x="934" y="67"/>
                  <a:pt x="933" y="67"/>
                  <a:pt x="932" y="67"/>
                </a:cubicBezTo>
                <a:cubicBezTo>
                  <a:pt x="931" y="67"/>
                  <a:pt x="931" y="67"/>
                  <a:pt x="931" y="66"/>
                </a:cubicBezTo>
                <a:cubicBezTo>
                  <a:pt x="932" y="66"/>
                  <a:pt x="936" y="64"/>
                  <a:pt x="936" y="64"/>
                </a:cubicBezTo>
                <a:cubicBezTo>
                  <a:pt x="936" y="64"/>
                  <a:pt x="934" y="63"/>
                  <a:pt x="934" y="62"/>
                </a:cubicBezTo>
                <a:cubicBezTo>
                  <a:pt x="933" y="62"/>
                  <a:pt x="930" y="62"/>
                  <a:pt x="929" y="62"/>
                </a:cubicBezTo>
                <a:cubicBezTo>
                  <a:pt x="929" y="62"/>
                  <a:pt x="928" y="60"/>
                  <a:pt x="928" y="60"/>
                </a:cubicBezTo>
                <a:cubicBezTo>
                  <a:pt x="923" y="59"/>
                  <a:pt x="923" y="59"/>
                  <a:pt x="923" y="59"/>
                </a:cubicBezTo>
                <a:cubicBezTo>
                  <a:pt x="921" y="59"/>
                  <a:pt x="912" y="61"/>
                  <a:pt x="909" y="60"/>
                </a:cubicBezTo>
                <a:cubicBezTo>
                  <a:pt x="908" y="60"/>
                  <a:pt x="904" y="60"/>
                  <a:pt x="904" y="60"/>
                </a:cubicBezTo>
                <a:cubicBezTo>
                  <a:pt x="904" y="60"/>
                  <a:pt x="899" y="61"/>
                  <a:pt x="894" y="61"/>
                </a:cubicBezTo>
                <a:cubicBezTo>
                  <a:pt x="893" y="61"/>
                  <a:pt x="891" y="61"/>
                  <a:pt x="891" y="62"/>
                </a:cubicBezTo>
                <a:cubicBezTo>
                  <a:pt x="889" y="62"/>
                  <a:pt x="887" y="63"/>
                  <a:pt x="886" y="61"/>
                </a:cubicBezTo>
                <a:cubicBezTo>
                  <a:pt x="884" y="60"/>
                  <a:pt x="883" y="61"/>
                  <a:pt x="882" y="62"/>
                </a:cubicBezTo>
                <a:cubicBezTo>
                  <a:pt x="882" y="61"/>
                  <a:pt x="879" y="62"/>
                  <a:pt x="878" y="61"/>
                </a:cubicBezTo>
                <a:cubicBezTo>
                  <a:pt x="877" y="61"/>
                  <a:pt x="875" y="61"/>
                  <a:pt x="874" y="61"/>
                </a:cubicBezTo>
                <a:cubicBezTo>
                  <a:pt x="874" y="62"/>
                  <a:pt x="873" y="62"/>
                  <a:pt x="873" y="62"/>
                </a:cubicBezTo>
                <a:cubicBezTo>
                  <a:pt x="872" y="64"/>
                  <a:pt x="872" y="63"/>
                  <a:pt x="871" y="63"/>
                </a:cubicBezTo>
                <a:cubicBezTo>
                  <a:pt x="872" y="62"/>
                  <a:pt x="874" y="61"/>
                  <a:pt x="874" y="60"/>
                </a:cubicBezTo>
                <a:cubicBezTo>
                  <a:pt x="874" y="59"/>
                  <a:pt x="872" y="59"/>
                  <a:pt x="870" y="58"/>
                </a:cubicBezTo>
                <a:cubicBezTo>
                  <a:pt x="874" y="58"/>
                  <a:pt x="875" y="58"/>
                  <a:pt x="878" y="57"/>
                </a:cubicBezTo>
                <a:cubicBezTo>
                  <a:pt x="880" y="56"/>
                  <a:pt x="872" y="54"/>
                  <a:pt x="872" y="54"/>
                </a:cubicBezTo>
                <a:cubicBezTo>
                  <a:pt x="871" y="54"/>
                  <a:pt x="871" y="51"/>
                  <a:pt x="870" y="52"/>
                </a:cubicBezTo>
                <a:cubicBezTo>
                  <a:pt x="864" y="52"/>
                  <a:pt x="864" y="52"/>
                  <a:pt x="864" y="52"/>
                </a:cubicBezTo>
                <a:cubicBezTo>
                  <a:pt x="864" y="52"/>
                  <a:pt x="860" y="52"/>
                  <a:pt x="859" y="52"/>
                </a:cubicBezTo>
                <a:close/>
                <a:moveTo>
                  <a:pt x="903" y="122"/>
                </a:moveTo>
                <a:cubicBezTo>
                  <a:pt x="903" y="122"/>
                  <a:pt x="901" y="121"/>
                  <a:pt x="902" y="121"/>
                </a:cubicBezTo>
                <a:cubicBezTo>
                  <a:pt x="903" y="118"/>
                  <a:pt x="904" y="118"/>
                  <a:pt x="904" y="118"/>
                </a:cubicBezTo>
                <a:cubicBezTo>
                  <a:pt x="904" y="118"/>
                  <a:pt x="906" y="118"/>
                  <a:pt x="906" y="119"/>
                </a:cubicBezTo>
                <a:cubicBezTo>
                  <a:pt x="910" y="120"/>
                  <a:pt x="904" y="122"/>
                  <a:pt x="903" y="122"/>
                </a:cubicBezTo>
                <a:close/>
                <a:moveTo>
                  <a:pt x="974" y="357"/>
                </a:moveTo>
                <a:cubicBezTo>
                  <a:pt x="973" y="359"/>
                  <a:pt x="972" y="359"/>
                  <a:pt x="974" y="361"/>
                </a:cubicBezTo>
                <a:cubicBezTo>
                  <a:pt x="976" y="361"/>
                  <a:pt x="976" y="361"/>
                  <a:pt x="976" y="361"/>
                </a:cubicBezTo>
                <a:cubicBezTo>
                  <a:pt x="978" y="361"/>
                  <a:pt x="979" y="357"/>
                  <a:pt x="982" y="355"/>
                </a:cubicBezTo>
                <a:cubicBezTo>
                  <a:pt x="987" y="349"/>
                  <a:pt x="986" y="345"/>
                  <a:pt x="984" y="346"/>
                </a:cubicBezTo>
                <a:cubicBezTo>
                  <a:pt x="984" y="345"/>
                  <a:pt x="986" y="343"/>
                  <a:pt x="983" y="343"/>
                </a:cubicBezTo>
                <a:cubicBezTo>
                  <a:pt x="983" y="343"/>
                  <a:pt x="978" y="346"/>
                  <a:pt x="978" y="346"/>
                </a:cubicBezTo>
                <a:cubicBezTo>
                  <a:pt x="977" y="349"/>
                  <a:pt x="977" y="349"/>
                  <a:pt x="975" y="349"/>
                </a:cubicBezTo>
                <a:cubicBezTo>
                  <a:pt x="976" y="346"/>
                  <a:pt x="976" y="348"/>
                  <a:pt x="979" y="344"/>
                </a:cubicBezTo>
                <a:cubicBezTo>
                  <a:pt x="980" y="343"/>
                  <a:pt x="980" y="342"/>
                  <a:pt x="980" y="341"/>
                </a:cubicBezTo>
                <a:cubicBezTo>
                  <a:pt x="987" y="341"/>
                  <a:pt x="985" y="342"/>
                  <a:pt x="985" y="338"/>
                </a:cubicBezTo>
                <a:cubicBezTo>
                  <a:pt x="986" y="337"/>
                  <a:pt x="984" y="339"/>
                  <a:pt x="981" y="337"/>
                </a:cubicBezTo>
                <a:cubicBezTo>
                  <a:pt x="977" y="336"/>
                  <a:pt x="978" y="340"/>
                  <a:pt x="977" y="339"/>
                </a:cubicBezTo>
                <a:cubicBezTo>
                  <a:pt x="976" y="339"/>
                  <a:pt x="978" y="337"/>
                  <a:pt x="978" y="336"/>
                </a:cubicBezTo>
                <a:cubicBezTo>
                  <a:pt x="978" y="334"/>
                  <a:pt x="978" y="335"/>
                  <a:pt x="981" y="333"/>
                </a:cubicBezTo>
                <a:cubicBezTo>
                  <a:pt x="983" y="332"/>
                  <a:pt x="984" y="333"/>
                  <a:pt x="983" y="330"/>
                </a:cubicBezTo>
                <a:cubicBezTo>
                  <a:pt x="983" y="329"/>
                  <a:pt x="978" y="327"/>
                  <a:pt x="977" y="328"/>
                </a:cubicBezTo>
                <a:cubicBezTo>
                  <a:pt x="976" y="329"/>
                  <a:pt x="976" y="329"/>
                  <a:pt x="975" y="329"/>
                </a:cubicBezTo>
                <a:cubicBezTo>
                  <a:pt x="976" y="328"/>
                  <a:pt x="976" y="326"/>
                  <a:pt x="974" y="326"/>
                </a:cubicBezTo>
                <a:cubicBezTo>
                  <a:pt x="970" y="326"/>
                  <a:pt x="971" y="330"/>
                  <a:pt x="973" y="329"/>
                </a:cubicBezTo>
                <a:cubicBezTo>
                  <a:pt x="971" y="331"/>
                  <a:pt x="971" y="328"/>
                  <a:pt x="967" y="331"/>
                </a:cubicBezTo>
                <a:cubicBezTo>
                  <a:pt x="968" y="330"/>
                  <a:pt x="970" y="329"/>
                  <a:pt x="970" y="328"/>
                </a:cubicBezTo>
                <a:cubicBezTo>
                  <a:pt x="970" y="327"/>
                  <a:pt x="969" y="326"/>
                  <a:pt x="967" y="328"/>
                </a:cubicBezTo>
                <a:cubicBezTo>
                  <a:pt x="964" y="330"/>
                  <a:pt x="962" y="325"/>
                  <a:pt x="965" y="325"/>
                </a:cubicBezTo>
                <a:cubicBezTo>
                  <a:pt x="971" y="325"/>
                  <a:pt x="970" y="321"/>
                  <a:pt x="963" y="322"/>
                </a:cubicBezTo>
                <a:cubicBezTo>
                  <a:pt x="965" y="319"/>
                  <a:pt x="964" y="320"/>
                  <a:pt x="961" y="321"/>
                </a:cubicBezTo>
                <a:cubicBezTo>
                  <a:pt x="960" y="321"/>
                  <a:pt x="961" y="323"/>
                  <a:pt x="958" y="324"/>
                </a:cubicBezTo>
                <a:cubicBezTo>
                  <a:pt x="956" y="324"/>
                  <a:pt x="956" y="326"/>
                  <a:pt x="955" y="326"/>
                </a:cubicBezTo>
                <a:cubicBezTo>
                  <a:pt x="958" y="322"/>
                  <a:pt x="958" y="322"/>
                  <a:pt x="958" y="322"/>
                </a:cubicBezTo>
                <a:cubicBezTo>
                  <a:pt x="961" y="319"/>
                  <a:pt x="961" y="319"/>
                  <a:pt x="961" y="319"/>
                </a:cubicBezTo>
                <a:cubicBezTo>
                  <a:pt x="965" y="315"/>
                  <a:pt x="965" y="315"/>
                  <a:pt x="965" y="315"/>
                </a:cubicBezTo>
                <a:cubicBezTo>
                  <a:pt x="967" y="313"/>
                  <a:pt x="967" y="313"/>
                  <a:pt x="967" y="313"/>
                </a:cubicBezTo>
                <a:cubicBezTo>
                  <a:pt x="970" y="312"/>
                  <a:pt x="970" y="312"/>
                  <a:pt x="970" y="312"/>
                </a:cubicBezTo>
                <a:cubicBezTo>
                  <a:pt x="970" y="311"/>
                  <a:pt x="972" y="310"/>
                  <a:pt x="971" y="309"/>
                </a:cubicBezTo>
                <a:cubicBezTo>
                  <a:pt x="969" y="309"/>
                  <a:pt x="969" y="309"/>
                  <a:pt x="969" y="309"/>
                </a:cubicBezTo>
                <a:cubicBezTo>
                  <a:pt x="970" y="307"/>
                  <a:pt x="970" y="307"/>
                  <a:pt x="970" y="307"/>
                </a:cubicBezTo>
                <a:cubicBezTo>
                  <a:pt x="975" y="308"/>
                  <a:pt x="975" y="308"/>
                  <a:pt x="975" y="308"/>
                </a:cubicBezTo>
                <a:cubicBezTo>
                  <a:pt x="975" y="308"/>
                  <a:pt x="976" y="305"/>
                  <a:pt x="976" y="305"/>
                </a:cubicBezTo>
                <a:cubicBezTo>
                  <a:pt x="973" y="304"/>
                  <a:pt x="974" y="304"/>
                  <a:pt x="971" y="305"/>
                </a:cubicBezTo>
                <a:cubicBezTo>
                  <a:pt x="969" y="304"/>
                  <a:pt x="970" y="304"/>
                  <a:pt x="967" y="306"/>
                </a:cubicBezTo>
                <a:cubicBezTo>
                  <a:pt x="967" y="306"/>
                  <a:pt x="963" y="306"/>
                  <a:pt x="963" y="307"/>
                </a:cubicBezTo>
                <a:cubicBezTo>
                  <a:pt x="961" y="309"/>
                  <a:pt x="960" y="312"/>
                  <a:pt x="958" y="313"/>
                </a:cubicBezTo>
                <a:cubicBezTo>
                  <a:pt x="957" y="313"/>
                  <a:pt x="953" y="313"/>
                  <a:pt x="953" y="314"/>
                </a:cubicBezTo>
                <a:cubicBezTo>
                  <a:pt x="953" y="316"/>
                  <a:pt x="953" y="316"/>
                  <a:pt x="953" y="316"/>
                </a:cubicBezTo>
                <a:cubicBezTo>
                  <a:pt x="951" y="318"/>
                  <a:pt x="951" y="317"/>
                  <a:pt x="950" y="319"/>
                </a:cubicBezTo>
                <a:cubicBezTo>
                  <a:pt x="946" y="323"/>
                  <a:pt x="946" y="323"/>
                  <a:pt x="946" y="323"/>
                </a:cubicBezTo>
                <a:cubicBezTo>
                  <a:pt x="943" y="326"/>
                  <a:pt x="945" y="327"/>
                  <a:pt x="945" y="328"/>
                </a:cubicBezTo>
                <a:cubicBezTo>
                  <a:pt x="944" y="327"/>
                  <a:pt x="944" y="327"/>
                  <a:pt x="943" y="327"/>
                </a:cubicBezTo>
                <a:cubicBezTo>
                  <a:pt x="940" y="328"/>
                  <a:pt x="938" y="330"/>
                  <a:pt x="942" y="331"/>
                </a:cubicBezTo>
                <a:cubicBezTo>
                  <a:pt x="942" y="331"/>
                  <a:pt x="943" y="331"/>
                  <a:pt x="943" y="332"/>
                </a:cubicBezTo>
                <a:cubicBezTo>
                  <a:pt x="941" y="332"/>
                  <a:pt x="941" y="332"/>
                  <a:pt x="941" y="332"/>
                </a:cubicBezTo>
                <a:cubicBezTo>
                  <a:pt x="940" y="333"/>
                  <a:pt x="939" y="329"/>
                  <a:pt x="937" y="333"/>
                </a:cubicBezTo>
                <a:cubicBezTo>
                  <a:pt x="936" y="334"/>
                  <a:pt x="935" y="336"/>
                  <a:pt x="933" y="337"/>
                </a:cubicBezTo>
                <a:cubicBezTo>
                  <a:pt x="935" y="334"/>
                  <a:pt x="928" y="338"/>
                  <a:pt x="929" y="340"/>
                </a:cubicBezTo>
                <a:cubicBezTo>
                  <a:pt x="929" y="341"/>
                  <a:pt x="930" y="339"/>
                  <a:pt x="931" y="339"/>
                </a:cubicBezTo>
                <a:cubicBezTo>
                  <a:pt x="933" y="339"/>
                  <a:pt x="934" y="339"/>
                  <a:pt x="935" y="339"/>
                </a:cubicBezTo>
                <a:cubicBezTo>
                  <a:pt x="933" y="340"/>
                  <a:pt x="932" y="341"/>
                  <a:pt x="930" y="342"/>
                </a:cubicBezTo>
                <a:cubicBezTo>
                  <a:pt x="930" y="343"/>
                  <a:pt x="925" y="346"/>
                  <a:pt x="925" y="346"/>
                </a:cubicBezTo>
                <a:cubicBezTo>
                  <a:pt x="925" y="348"/>
                  <a:pt x="924" y="349"/>
                  <a:pt x="929" y="350"/>
                </a:cubicBezTo>
                <a:cubicBezTo>
                  <a:pt x="931" y="350"/>
                  <a:pt x="934" y="348"/>
                  <a:pt x="939" y="349"/>
                </a:cubicBezTo>
                <a:cubicBezTo>
                  <a:pt x="941" y="350"/>
                  <a:pt x="946" y="350"/>
                  <a:pt x="949" y="350"/>
                </a:cubicBezTo>
                <a:cubicBezTo>
                  <a:pt x="953" y="349"/>
                  <a:pt x="953" y="349"/>
                  <a:pt x="953" y="349"/>
                </a:cubicBezTo>
                <a:cubicBezTo>
                  <a:pt x="955" y="348"/>
                  <a:pt x="956" y="348"/>
                  <a:pt x="957" y="347"/>
                </a:cubicBezTo>
                <a:cubicBezTo>
                  <a:pt x="957" y="348"/>
                  <a:pt x="956" y="349"/>
                  <a:pt x="955" y="349"/>
                </a:cubicBezTo>
                <a:cubicBezTo>
                  <a:pt x="952" y="350"/>
                  <a:pt x="956" y="351"/>
                  <a:pt x="958" y="351"/>
                </a:cubicBezTo>
                <a:cubicBezTo>
                  <a:pt x="959" y="351"/>
                  <a:pt x="960" y="349"/>
                  <a:pt x="961" y="349"/>
                </a:cubicBezTo>
                <a:cubicBezTo>
                  <a:pt x="963" y="349"/>
                  <a:pt x="962" y="349"/>
                  <a:pt x="964" y="348"/>
                </a:cubicBezTo>
                <a:cubicBezTo>
                  <a:pt x="964" y="349"/>
                  <a:pt x="964" y="349"/>
                  <a:pt x="964" y="349"/>
                </a:cubicBezTo>
                <a:cubicBezTo>
                  <a:pt x="963" y="349"/>
                  <a:pt x="961" y="350"/>
                  <a:pt x="961" y="350"/>
                </a:cubicBezTo>
                <a:cubicBezTo>
                  <a:pt x="959" y="354"/>
                  <a:pt x="960" y="353"/>
                  <a:pt x="955" y="355"/>
                </a:cubicBezTo>
                <a:cubicBezTo>
                  <a:pt x="954" y="355"/>
                  <a:pt x="954" y="355"/>
                  <a:pt x="953" y="355"/>
                </a:cubicBezTo>
                <a:cubicBezTo>
                  <a:pt x="952" y="357"/>
                  <a:pt x="952" y="358"/>
                  <a:pt x="955" y="358"/>
                </a:cubicBezTo>
                <a:cubicBezTo>
                  <a:pt x="957" y="357"/>
                  <a:pt x="958" y="359"/>
                  <a:pt x="962" y="354"/>
                </a:cubicBezTo>
                <a:cubicBezTo>
                  <a:pt x="966" y="349"/>
                  <a:pt x="967" y="353"/>
                  <a:pt x="970" y="349"/>
                </a:cubicBezTo>
                <a:cubicBezTo>
                  <a:pt x="972" y="346"/>
                  <a:pt x="972" y="346"/>
                  <a:pt x="972" y="346"/>
                </a:cubicBezTo>
                <a:cubicBezTo>
                  <a:pt x="973" y="348"/>
                  <a:pt x="972" y="350"/>
                  <a:pt x="971" y="352"/>
                </a:cubicBezTo>
                <a:cubicBezTo>
                  <a:pt x="971" y="353"/>
                  <a:pt x="968" y="357"/>
                  <a:pt x="968" y="358"/>
                </a:cubicBezTo>
                <a:cubicBezTo>
                  <a:pt x="969" y="358"/>
                  <a:pt x="972" y="358"/>
                  <a:pt x="972" y="357"/>
                </a:cubicBezTo>
                <a:cubicBezTo>
                  <a:pt x="973" y="357"/>
                  <a:pt x="973" y="356"/>
                  <a:pt x="974" y="355"/>
                </a:cubicBezTo>
                <a:cubicBezTo>
                  <a:pt x="974" y="355"/>
                  <a:pt x="974" y="356"/>
                  <a:pt x="974" y="357"/>
                </a:cubicBezTo>
                <a:close/>
                <a:moveTo>
                  <a:pt x="980" y="350"/>
                </a:moveTo>
                <a:cubicBezTo>
                  <a:pt x="980" y="349"/>
                  <a:pt x="982" y="348"/>
                  <a:pt x="983" y="347"/>
                </a:cubicBezTo>
                <a:cubicBezTo>
                  <a:pt x="981" y="349"/>
                  <a:pt x="981" y="350"/>
                  <a:pt x="979" y="351"/>
                </a:cubicBezTo>
                <a:cubicBezTo>
                  <a:pt x="979" y="350"/>
                  <a:pt x="980" y="350"/>
                  <a:pt x="980" y="350"/>
                </a:cubicBezTo>
                <a:close/>
                <a:moveTo>
                  <a:pt x="1003" y="148"/>
                </a:moveTo>
                <a:cubicBezTo>
                  <a:pt x="1002" y="148"/>
                  <a:pt x="1002" y="147"/>
                  <a:pt x="1001" y="147"/>
                </a:cubicBezTo>
                <a:cubicBezTo>
                  <a:pt x="1001" y="148"/>
                  <a:pt x="1002" y="148"/>
                  <a:pt x="1002" y="149"/>
                </a:cubicBezTo>
                <a:cubicBezTo>
                  <a:pt x="1000" y="150"/>
                  <a:pt x="999" y="150"/>
                  <a:pt x="997" y="150"/>
                </a:cubicBezTo>
                <a:cubicBezTo>
                  <a:pt x="996" y="150"/>
                  <a:pt x="996" y="150"/>
                  <a:pt x="996" y="149"/>
                </a:cubicBezTo>
                <a:cubicBezTo>
                  <a:pt x="995" y="149"/>
                  <a:pt x="995" y="149"/>
                  <a:pt x="995" y="149"/>
                </a:cubicBezTo>
                <a:cubicBezTo>
                  <a:pt x="995" y="150"/>
                  <a:pt x="995" y="150"/>
                  <a:pt x="994" y="151"/>
                </a:cubicBezTo>
                <a:cubicBezTo>
                  <a:pt x="995" y="151"/>
                  <a:pt x="994" y="151"/>
                  <a:pt x="996" y="152"/>
                </a:cubicBezTo>
                <a:cubicBezTo>
                  <a:pt x="996" y="153"/>
                  <a:pt x="993" y="153"/>
                  <a:pt x="993" y="153"/>
                </a:cubicBezTo>
                <a:cubicBezTo>
                  <a:pt x="991" y="152"/>
                  <a:pt x="991" y="153"/>
                  <a:pt x="990" y="152"/>
                </a:cubicBezTo>
                <a:cubicBezTo>
                  <a:pt x="990" y="152"/>
                  <a:pt x="990" y="152"/>
                  <a:pt x="990" y="153"/>
                </a:cubicBezTo>
                <a:cubicBezTo>
                  <a:pt x="991" y="153"/>
                  <a:pt x="992" y="153"/>
                  <a:pt x="992" y="154"/>
                </a:cubicBezTo>
                <a:cubicBezTo>
                  <a:pt x="992" y="156"/>
                  <a:pt x="991" y="155"/>
                  <a:pt x="990" y="155"/>
                </a:cubicBezTo>
                <a:cubicBezTo>
                  <a:pt x="989" y="155"/>
                  <a:pt x="988" y="157"/>
                  <a:pt x="987" y="157"/>
                </a:cubicBezTo>
                <a:cubicBezTo>
                  <a:pt x="985" y="157"/>
                  <a:pt x="984" y="157"/>
                  <a:pt x="983" y="155"/>
                </a:cubicBezTo>
                <a:cubicBezTo>
                  <a:pt x="983" y="157"/>
                  <a:pt x="983" y="158"/>
                  <a:pt x="981" y="158"/>
                </a:cubicBezTo>
                <a:cubicBezTo>
                  <a:pt x="981" y="160"/>
                  <a:pt x="981" y="161"/>
                  <a:pt x="979" y="163"/>
                </a:cubicBezTo>
                <a:cubicBezTo>
                  <a:pt x="979" y="164"/>
                  <a:pt x="979" y="164"/>
                  <a:pt x="977" y="164"/>
                </a:cubicBezTo>
                <a:cubicBezTo>
                  <a:pt x="976" y="164"/>
                  <a:pt x="976" y="164"/>
                  <a:pt x="975" y="162"/>
                </a:cubicBezTo>
                <a:cubicBezTo>
                  <a:pt x="975" y="162"/>
                  <a:pt x="975" y="162"/>
                  <a:pt x="975" y="162"/>
                </a:cubicBezTo>
                <a:cubicBezTo>
                  <a:pt x="974" y="163"/>
                  <a:pt x="972" y="163"/>
                  <a:pt x="973" y="161"/>
                </a:cubicBezTo>
                <a:cubicBezTo>
                  <a:pt x="973" y="161"/>
                  <a:pt x="973" y="161"/>
                  <a:pt x="973" y="161"/>
                </a:cubicBezTo>
                <a:cubicBezTo>
                  <a:pt x="972" y="161"/>
                  <a:pt x="972" y="162"/>
                  <a:pt x="971" y="162"/>
                </a:cubicBezTo>
                <a:cubicBezTo>
                  <a:pt x="970" y="162"/>
                  <a:pt x="970" y="162"/>
                  <a:pt x="970" y="160"/>
                </a:cubicBezTo>
                <a:cubicBezTo>
                  <a:pt x="969" y="160"/>
                  <a:pt x="969" y="159"/>
                  <a:pt x="970" y="158"/>
                </a:cubicBezTo>
                <a:cubicBezTo>
                  <a:pt x="970" y="158"/>
                  <a:pt x="968" y="157"/>
                  <a:pt x="967" y="156"/>
                </a:cubicBezTo>
                <a:cubicBezTo>
                  <a:pt x="965" y="154"/>
                  <a:pt x="969" y="154"/>
                  <a:pt x="969" y="153"/>
                </a:cubicBezTo>
                <a:cubicBezTo>
                  <a:pt x="968" y="153"/>
                  <a:pt x="966" y="154"/>
                  <a:pt x="964" y="152"/>
                </a:cubicBezTo>
                <a:cubicBezTo>
                  <a:pt x="963" y="151"/>
                  <a:pt x="964" y="151"/>
                  <a:pt x="964" y="150"/>
                </a:cubicBezTo>
                <a:cubicBezTo>
                  <a:pt x="963" y="150"/>
                  <a:pt x="963" y="151"/>
                  <a:pt x="962" y="151"/>
                </a:cubicBezTo>
                <a:cubicBezTo>
                  <a:pt x="961" y="150"/>
                  <a:pt x="963" y="148"/>
                  <a:pt x="961" y="148"/>
                </a:cubicBezTo>
                <a:cubicBezTo>
                  <a:pt x="960" y="148"/>
                  <a:pt x="959" y="149"/>
                  <a:pt x="959" y="149"/>
                </a:cubicBezTo>
                <a:cubicBezTo>
                  <a:pt x="958" y="150"/>
                  <a:pt x="956" y="150"/>
                  <a:pt x="955" y="149"/>
                </a:cubicBezTo>
                <a:cubicBezTo>
                  <a:pt x="954" y="149"/>
                  <a:pt x="954" y="148"/>
                  <a:pt x="953" y="148"/>
                </a:cubicBezTo>
                <a:cubicBezTo>
                  <a:pt x="954" y="148"/>
                  <a:pt x="954" y="148"/>
                  <a:pt x="954" y="148"/>
                </a:cubicBezTo>
                <a:cubicBezTo>
                  <a:pt x="953" y="151"/>
                  <a:pt x="954" y="150"/>
                  <a:pt x="955" y="151"/>
                </a:cubicBezTo>
                <a:cubicBezTo>
                  <a:pt x="956" y="152"/>
                  <a:pt x="956" y="152"/>
                  <a:pt x="955" y="154"/>
                </a:cubicBezTo>
                <a:cubicBezTo>
                  <a:pt x="954" y="154"/>
                  <a:pt x="952" y="154"/>
                  <a:pt x="952" y="154"/>
                </a:cubicBezTo>
                <a:cubicBezTo>
                  <a:pt x="950" y="153"/>
                  <a:pt x="950" y="153"/>
                  <a:pt x="950" y="153"/>
                </a:cubicBezTo>
                <a:cubicBezTo>
                  <a:pt x="948" y="152"/>
                  <a:pt x="949" y="152"/>
                  <a:pt x="947" y="151"/>
                </a:cubicBezTo>
                <a:cubicBezTo>
                  <a:pt x="946" y="151"/>
                  <a:pt x="946" y="151"/>
                  <a:pt x="946" y="151"/>
                </a:cubicBezTo>
                <a:cubicBezTo>
                  <a:pt x="947" y="151"/>
                  <a:pt x="947" y="152"/>
                  <a:pt x="948" y="153"/>
                </a:cubicBezTo>
                <a:cubicBezTo>
                  <a:pt x="948" y="153"/>
                  <a:pt x="948" y="154"/>
                  <a:pt x="948" y="154"/>
                </a:cubicBezTo>
                <a:cubicBezTo>
                  <a:pt x="948" y="157"/>
                  <a:pt x="950" y="155"/>
                  <a:pt x="951" y="155"/>
                </a:cubicBezTo>
                <a:cubicBezTo>
                  <a:pt x="953" y="155"/>
                  <a:pt x="953" y="155"/>
                  <a:pt x="953" y="158"/>
                </a:cubicBezTo>
                <a:cubicBezTo>
                  <a:pt x="954" y="159"/>
                  <a:pt x="952" y="159"/>
                  <a:pt x="951" y="160"/>
                </a:cubicBezTo>
                <a:cubicBezTo>
                  <a:pt x="953" y="161"/>
                  <a:pt x="954" y="161"/>
                  <a:pt x="953" y="163"/>
                </a:cubicBezTo>
                <a:cubicBezTo>
                  <a:pt x="953" y="163"/>
                  <a:pt x="953" y="163"/>
                  <a:pt x="953" y="163"/>
                </a:cubicBezTo>
                <a:cubicBezTo>
                  <a:pt x="955" y="163"/>
                  <a:pt x="956" y="163"/>
                  <a:pt x="956" y="165"/>
                </a:cubicBezTo>
                <a:cubicBezTo>
                  <a:pt x="957" y="165"/>
                  <a:pt x="958" y="165"/>
                  <a:pt x="958" y="164"/>
                </a:cubicBezTo>
                <a:cubicBezTo>
                  <a:pt x="958" y="163"/>
                  <a:pt x="960" y="164"/>
                  <a:pt x="960" y="164"/>
                </a:cubicBezTo>
                <a:cubicBezTo>
                  <a:pt x="961" y="165"/>
                  <a:pt x="961" y="165"/>
                  <a:pt x="960" y="166"/>
                </a:cubicBezTo>
                <a:cubicBezTo>
                  <a:pt x="959" y="167"/>
                  <a:pt x="958" y="167"/>
                  <a:pt x="958" y="167"/>
                </a:cubicBezTo>
                <a:cubicBezTo>
                  <a:pt x="958" y="169"/>
                  <a:pt x="960" y="167"/>
                  <a:pt x="961" y="167"/>
                </a:cubicBezTo>
                <a:cubicBezTo>
                  <a:pt x="963" y="167"/>
                  <a:pt x="962" y="169"/>
                  <a:pt x="959" y="170"/>
                </a:cubicBezTo>
                <a:cubicBezTo>
                  <a:pt x="959" y="171"/>
                  <a:pt x="959" y="171"/>
                  <a:pt x="959" y="171"/>
                </a:cubicBezTo>
                <a:cubicBezTo>
                  <a:pt x="959" y="171"/>
                  <a:pt x="960" y="171"/>
                  <a:pt x="960" y="171"/>
                </a:cubicBezTo>
                <a:cubicBezTo>
                  <a:pt x="960" y="171"/>
                  <a:pt x="961" y="171"/>
                  <a:pt x="961" y="171"/>
                </a:cubicBezTo>
                <a:cubicBezTo>
                  <a:pt x="963" y="173"/>
                  <a:pt x="964" y="173"/>
                  <a:pt x="961" y="174"/>
                </a:cubicBezTo>
                <a:cubicBezTo>
                  <a:pt x="961" y="175"/>
                  <a:pt x="961" y="175"/>
                  <a:pt x="961" y="175"/>
                </a:cubicBezTo>
                <a:cubicBezTo>
                  <a:pt x="961" y="175"/>
                  <a:pt x="962" y="176"/>
                  <a:pt x="962" y="176"/>
                </a:cubicBezTo>
                <a:cubicBezTo>
                  <a:pt x="963" y="177"/>
                  <a:pt x="960" y="181"/>
                  <a:pt x="958" y="181"/>
                </a:cubicBezTo>
                <a:cubicBezTo>
                  <a:pt x="957" y="181"/>
                  <a:pt x="958" y="179"/>
                  <a:pt x="958" y="177"/>
                </a:cubicBezTo>
                <a:cubicBezTo>
                  <a:pt x="958" y="179"/>
                  <a:pt x="957" y="180"/>
                  <a:pt x="956" y="181"/>
                </a:cubicBezTo>
                <a:cubicBezTo>
                  <a:pt x="957" y="185"/>
                  <a:pt x="957" y="185"/>
                  <a:pt x="957" y="185"/>
                </a:cubicBezTo>
                <a:cubicBezTo>
                  <a:pt x="957" y="186"/>
                  <a:pt x="955" y="185"/>
                  <a:pt x="954" y="185"/>
                </a:cubicBezTo>
                <a:cubicBezTo>
                  <a:pt x="952" y="184"/>
                  <a:pt x="952" y="184"/>
                  <a:pt x="950" y="185"/>
                </a:cubicBezTo>
                <a:cubicBezTo>
                  <a:pt x="952" y="184"/>
                  <a:pt x="952" y="184"/>
                  <a:pt x="953" y="186"/>
                </a:cubicBezTo>
                <a:cubicBezTo>
                  <a:pt x="954" y="186"/>
                  <a:pt x="950" y="188"/>
                  <a:pt x="949" y="188"/>
                </a:cubicBezTo>
                <a:cubicBezTo>
                  <a:pt x="948" y="186"/>
                  <a:pt x="948" y="187"/>
                  <a:pt x="950" y="186"/>
                </a:cubicBezTo>
                <a:cubicBezTo>
                  <a:pt x="949" y="186"/>
                  <a:pt x="948" y="184"/>
                  <a:pt x="948" y="183"/>
                </a:cubicBezTo>
                <a:cubicBezTo>
                  <a:pt x="947" y="183"/>
                  <a:pt x="947" y="183"/>
                  <a:pt x="947" y="183"/>
                </a:cubicBezTo>
                <a:cubicBezTo>
                  <a:pt x="946" y="184"/>
                  <a:pt x="945" y="185"/>
                  <a:pt x="944" y="183"/>
                </a:cubicBezTo>
                <a:cubicBezTo>
                  <a:pt x="943" y="182"/>
                  <a:pt x="943" y="183"/>
                  <a:pt x="942" y="182"/>
                </a:cubicBezTo>
                <a:cubicBezTo>
                  <a:pt x="941" y="182"/>
                  <a:pt x="941" y="181"/>
                  <a:pt x="941" y="180"/>
                </a:cubicBezTo>
                <a:cubicBezTo>
                  <a:pt x="938" y="180"/>
                  <a:pt x="938" y="177"/>
                  <a:pt x="936" y="176"/>
                </a:cubicBezTo>
                <a:cubicBezTo>
                  <a:pt x="936" y="177"/>
                  <a:pt x="937" y="179"/>
                  <a:pt x="936" y="179"/>
                </a:cubicBezTo>
                <a:cubicBezTo>
                  <a:pt x="932" y="178"/>
                  <a:pt x="932" y="175"/>
                  <a:pt x="930" y="175"/>
                </a:cubicBezTo>
                <a:cubicBezTo>
                  <a:pt x="930" y="175"/>
                  <a:pt x="929" y="176"/>
                  <a:pt x="929" y="176"/>
                </a:cubicBezTo>
                <a:cubicBezTo>
                  <a:pt x="929" y="178"/>
                  <a:pt x="929" y="178"/>
                  <a:pt x="930" y="180"/>
                </a:cubicBezTo>
                <a:cubicBezTo>
                  <a:pt x="931" y="180"/>
                  <a:pt x="935" y="183"/>
                  <a:pt x="936" y="184"/>
                </a:cubicBezTo>
                <a:cubicBezTo>
                  <a:pt x="941" y="188"/>
                  <a:pt x="938" y="187"/>
                  <a:pt x="942" y="190"/>
                </a:cubicBezTo>
                <a:cubicBezTo>
                  <a:pt x="944" y="191"/>
                  <a:pt x="941" y="192"/>
                  <a:pt x="940" y="193"/>
                </a:cubicBezTo>
                <a:cubicBezTo>
                  <a:pt x="940" y="193"/>
                  <a:pt x="941" y="195"/>
                  <a:pt x="940" y="195"/>
                </a:cubicBezTo>
                <a:cubicBezTo>
                  <a:pt x="936" y="195"/>
                  <a:pt x="936" y="196"/>
                  <a:pt x="934" y="194"/>
                </a:cubicBezTo>
                <a:cubicBezTo>
                  <a:pt x="932" y="193"/>
                  <a:pt x="932" y="193"/>
                  <a:pt x="930" y="192"/>
                </a:cubicBezTo>
                <a:cubicBezTo>
                  <a:pt x="927" y="191"/>
                  <a:pt x="927" y="191"/>
                  <a:pt x="927" y="191"/>
                </a:cubicBezTo>
                <a:cubicBezTo>
                  <a:pt x="927" y="191"/>
                  <a:pt x="924" y="191"/>
                  <a:pt x="923" y="191"/>
                </a:cubicBezTo>
                <a:cubicBezTo>
                  <a:pt x="923" y="191"/>
                  <a:pt x="920" y="190"/>
                  <a:pt x="920" y="189"/>
                </a:cubicBezTo>
                <a:cubicBezTo>
                  <a:pt x="918" y="189"/>
                  <a:pt x="917" y="188"/>
                  <a:pt x="917" y="186"/>
                </a:cubicBezTo>
                <a:cubicBezTo>
                  <a:pt x="912" y="185"/>
                  <a:pt x="915" y="186"/>
                  <a:pt x="912" y="186"/>
                </a:cubicBezTo>
                <a:cubicBezTo>
                  <a:pt x="911" y="186"/>
                  <a:pt x="909" y="184"/>
                  <a:pt x="908" y="184"/>
                </a:cubicBezTo>
                <a:cubicBezTo>
                  <a:pt x="908" y="185"/>
                  <a:pt x="908" y="185"/>
                  <a:pt x="908" y="185"/>
                </a:cubicBezTo>
                <a:cubicBezTo>
                  <a:pt x="909" y="185"/>
                  <a:pt x="910" y="185"/>
                  <a:pt x="911" y="186"/>
                </a:cubicBezTo>
                <a:cubicBezTo>
                  <a:pt x="911" y="187"/>
                  <a:pt x="912" y="188"/>
                  <a:pt x="911" y="189"/>
                </a:cubicBezTo>
                <a:cubicBezTo>
                  <a:pt x="910" y="189"/>
                  <a:pt x="910" y="189"/>
                  <a:pt x="909" y="188"/>
                </a:cubicBezTo>
                <a:cubicBezTo>
                  <a:pt x="907" y="188"/>
                  <a:pt x="906" y="187"/>
                  <a:pt x="906" y="185"/>
                </a:cubicBezTo>
                <a:cubicBezTo>
                  <a:pt x="905" y="186"/>
                  <a:pt x="904" y="186"/>
                  <a:pt x="904" y="184"/>
                </a:cubicBezTo>
                <a:cubicBezTo>
                  <a:pt x="904" y="183"/>
                  <a:pt x="907" y="183"/>
                  <a:pt x="907" y="183"/>
                </a:cubicBezTo>
                <a:cubicBezTo>
                  <a:pt x="908" y="182"/>
                  <a:pt x="908" y="182"/>
                  <a:pt x="908" y="182"/>
                </a:cubicBezTo>
                <a:cubicBezTo>
                  <a:pt x="903" y="182"/>
                  <a:pt x="904" y="183"/>
                  <a:pt x="903" y="180"/>
                </a:cubicBezTo>
                <a:cubicBezTo>
                  <a:pt x="901" y="180"/>
                  <a:pt x="901" y="180"/>
                  <a:pt x="901" y="180"/>
                </a:cubicBezTo>
                <a:cubicBezTo>
                  <a:pt x="901" y="179"/>
                  <a:pt x="901" y="178"/>
                  <a:pt x="901" y="178"/>
                </a:cubicBezTo>
                <a:cubicBezTo>
                  <a:pt x="905" y="178"/>
                  <a:pt x="904" y="179"/>
                  <a:pt x="908" y="177"/>
                </a:cubicBezTo>
                <a:cubicBezTo>
                  <a:pt x="908" y="176"/>
                  <a:pt x="908" y="176"/>
                  <a:pt x="908" y="176"/>
                </a:cubicBezTo>
                <a:cubicBezTo>
                  <a:pt x="904" y="176"/>
                  <a:pt x="906" y="178"/>
                  <a:pt x="904" y="175"/>
                </a:cubicBezTo>
                <a:cubicBezTo>
                  <a:pt x="902" y="176"/>
                  <a:pt x="902" y="176"/>
                  <a:pt x="902" y="176"/>
                </a:cubicBezTo>
                <a:cubicBezTo>
                  <a:pt x="901" y="176"/>
                  <a:pt x="900" y="174"/>
                  <a:pt x="900" y="173"/>
                </a:cubicBezTo>
                <a:cubicBezTo>
                  <a:pt x="900" y="172"/>
                  <a:pt x="898" y="170"/>
                  <a:pt x="897" y="170"/>
                </a:cubicBezTo>
                <a:cubicBezTo>
                  <a:pt x="897" y="169"/>
                  <a:pt x="899" y="167"/>
                  <a:pt x="899" y="167"/>
                </a:cubicBezTo>
                <a:cubicBezTo>
                  <a:pt x="898" y="167"/>
                  <a:pt x="898" y="167"/>
                  <a:pt x="897" y="166"/>
                </a:cubicBezTo>
                <a:cubicBezTo>
                  <a:pt x="895" y="167"/>
                  <a:pt x="895" y="167"/>
                  <a:pt x="895" y="167"/>
                </a:cubicBezTo>
                <a:cubicBezTo>
                  <a:pt x="895" y="167"/>
                  <a:pt x="892" y="170"/>
                  <a:pt x="892" y="168"/>
                </a:cubicBezTo>
                <a:cubicBezTo>
                  <a:pt x="892" y="167"/>
                  <a:pt x="893" y="167"/>
                  <a:pt x="893" y="166"/>
                </a:cubicBezTo>
                <a:cubicBezTo>
                  <a:pt x="892" y="167"/>
                  <a:pt x="889" y="167"/>
                  <a:pt x="890" y="164"/>
                </a:cubicBezTo>
                <a:cubicBezTo>
                  <a:pt x="889" y="165"/>
                  <a:pt x="889" y="165"/>
                  <a:pt x="889" y="165"/>
                </a:cubicBezTo>
                <a:cubicBezTo>
                  <a:pt x="889" y="166"/>
                  <a:pt x="889" y="168"/>
                  <a:pt x="889" y="169"/>
                </a:cubicBezTo>
                <a:cubicBezTo>
                  <a:pt x="888" y="171"/>
                  <a:pt x="882" y="167"/>
                  <a:pt x="881" y="166"/>
                </a:cubicBezTo>
                <a:cubicBezTo>
                  <a:pt x="880" y="167"/>
                  <a:pt x="879" y="169"/>
                  <a:pt x="877" y="169"/>
                </a:cubicBezTo>
                <a:cubicBezTo>
                  <a:pt x="876" y="169"/>
                  <a:pt x="874" y="170"/>
                  <a:pt x="873" y="170"/>
                </a:cubicBezTo>
                <a:cubicBezTo>
                  <a:pt x="871" y="170"/>
                  <a:pt x="872" y="172"/>
                  <a:pt x="865" y="170"/>
                </a:cubicBezTo>
                <a:cubicBezTo>
                  <a:pt x="865" y="170"/>
                  <a:pt x="862" y="168"/>
                  <a:pt x="862" y="167"/>
                </a:cubicBezTo>
                <a:cubicBezTo>
                  <a:pt x="862" y="167"/>
                  <a:pt x="862" y="167"/>
                  <a:pt x="865" y="163"/>
                </a:cubicBezTo>
                <a:cubicBezTo>
                  <a:pt x="869" y="159"/>
                  <a:pt x="869" y="161"/>
                  <a:pt x="872" y="160"/>
                </a:cubicBezTo>
                <a:cubicBezTo>
                  <a:pt x="872" y="159"/>
                  <a:pt x="872" y="159"/>
                  <a:pt x="872" y="159"/>
                </a:cubicBezTo>
                <a:cubicBezTo>
                  <a:pt x="872" y="159"/>
                  <a:pt x="874" y="157"/>
                  <a:pt x="875" y="157"/>
                </a:cubicBezTo>
                <a:cubicBezTo>
                  <a:pt x="878" y="158"/>
                  <a:pt x="881" y="159"/>
                  <a:pt x="885" y="160"/>
                </a:cubicBezTo>
                <a:cubicBezTo>
                  <a:pt x="887" y="158"/>
                  <a:pt x="886" y="159"/>
                  <a:pt x="888" y="160"/>
                </a:cubicBezTo>
                <a:cubicBezTo>
                  <a:pt x="888" y="160"/>
                  <a:pt x="893" y="158"/>
                  <a:pt x="894" y="158"/>
                </a:cubicBezTo>
                <a:cubicBezTo>
                  <a:pt x="894" y="158"/>
                  <a:pt x="894" y="158"/>
                  <a:pt x="895" y="158"/>
                </a:cubicBezTo>
                <a:cubicBezTo>
                  <a:pt x="897" y="158"/>
                  <a:pt x="898" y="157"/>
                  <a:pt x="900" y="157"/>
                </a:cubicBezTo>
                <a:cubicBezTo>
                  <a:pt x="900" y="156"/>
                  <a:pt x="902" y="157"/>
                  <a:pt x="902" y="157"/>
                </a:cubicBezTo>
                <a:cubicBezTo>
                  <a:pt x="903" y="157"/>
                  <a:pt x="903" y="156"/>
                  <a:pt x="904" y="155"/>
                </a:cubicBezTo>
                <a:cubicBezTo>
                  <a:pt x="899" y="150"/>
                  <a:pt x="900" y="152"/>
                  <a:pt x="903" y="149"/>
                </a:cubicBezTo>
                <a:cubicBezTo>
                  <a:pt x="904" y="149"/>
                  <a:pt x="907" y="148"/>
                  <a:pt x="908" y="148"/>
                </a:cubicBezTo>
                <a:cubicBezTo>
                  <a:pt x="911" y="146"/>
                  <a:pt x="911" y="146"/>
                  <a:pt x="911" y="146"/>
                </a:cubicBezTo>
                <a:cubicBezTo>
                  <a:pt x="916" y="144"/>
                  <a:pt x="916" y="144"/>
                  <a:pt x="916" y="144"/>
                </a:cubicBezTo>
                <a:cubicBezTo>
                  <a:pt x="923" y="141"/>
                  <a:pt x="923" y="141"/>
                  <a:pt x="923" y="141"/>
                </a:cubicBezTo>
                <a:cubicBezTo>
                  <a:pt x="925" y="139"/>
                  <a:pt x="925" y="139"/>
                  <a:pt x="925" y="139"/>
                </a:cubicBezTo>
                <a:cubicBezTo>
                  <a:pt x="925" y="134"/>
                  <a:pt x="924" y="136"/>
                  <a:pt x="926" y="132"/>
                </a:cubicBezTo>
                <a:cubicBezTo>
                  <a:pt x="925" y="131"/>
                  <a:pt x="925" y="131"/>
                  <a:pt x="925" y="131"/>
                </a:cubicBezTo>
                <a:cubicBezTo>
                  <a:pt x="923" y="132"/>
                  <a:pt x="923" y="131"/>
                  <a:pt x="921" y="130"/>
                </a:cubicBezTo>
                <a:cubicBezTo>
                  <a:pt x="920" y="129"/>
                  <a:pt x="923" y="127"/>
                  <a:pt x="924" y="127"/>
                </a:cubicBezTo>
                <a:cubicBezTo>
                  <a:pt x="924" y="126"/>
                  <a:pt x="923" y="126"/>
                  <a:pt x="923" y="126"/>
                </a:cubicBezTo>
                <a:cubicBezTo>
                  <a:pt x="922" y="126"/>
                  <a:pt x="922" y="126"/>
                  <a:pt x="922" y="126"/>
                </a:cubicBezTo>
                <a:cubicBezTo>
                  <a:pt x="922" y="128"/>
                  <a:pt x="922" y="128"/>
                  <a:pt x="922" y="128"/>
                </a:cubicBezTo>
                <a:cubicBezTo>
                  <a:pt x="921" y="130"/>
                  <a:pt x="921" y="129"/>
                  <a:pt x="919" y="128"/>
                </a:cubicBezTo>
                <a:cubicBezTo>
                  <a:pt x="918" y="127"/>
                  <a:pt x="918" y="124"/>
                  <a:pt x="918" y="123"/>
                </a:cubicBezTo>
                <a:cubicBezTo>
                  <a:pt x="915" y="125"/>
                  <a:pt x="915" y="125"/>
                  <a:pt x="914" y="124"/>
                </a:cubicBezTo>
                <a:cubicBezTo>
                  <a:pt x="914" y="125"/>
                  <a:pt x="914" y="125"/>
                  <a:pt x="910" y="125"/>
                </a:cubicBezTo>
                <a:cubicBezTo>
                  <a:pt x="905" y="125"/>
                  <a:pt x="906" y="126"/>
                  <a:pt x="906" y="126"/>
                </a:cubicBezTo>
                <a:cubicBezTo>
                  <a:pt x="905" y="127"/>
                  <a:pt x="901" y="126"/>
                  <a:pt x="904" y="124"/>
                </a:cubicBezTo>
                <a:cubicBezTo>
                  <a:pt x="907" y="122"/>
                  <a:pt x="904" y="122"/>
                  <a:pt x="910" y="122"/>
                </a:cubicBezTo>
                <a:cubicBezTo>
                  <a:pt x="911" y="122"/>
                  <a:pt x="914" y="121"/>
                  <a:pt x="914" y="120"/>
                </a:cubicBezTo>
                <a:cubicBezTo>
                  <a:pt x="913" y="119"/>
                  <a:pt x="913" y="120"/>
                  <a:pt x="910" y="119"/>
                </a:cubicBezTo>
                <a:cubicBezTo>
                  <a:pt x="909" y="119"/>
                  <a:pt x="910" y="118"/>
                  <a:pt x="910" y="118"/>
                </a:cubicBezTo>
                <a:cubicBezTo>
                  <a:pt x="910" y="118"/>
                  <a:pt x="907" y="118"/>
                  <a:pt x="906" y="118"/>
                </a:cubicBezTo>
                <a:cubicBezTo>
                  <a:pt x="904" y="118"/>
                  <a:pt x="905" y="117"/>
                  <a:pt x="906" y="116"/>
                </a:cubicBezTo>
                <a:cubicBezTo>
                  <a:pt x="907" y="116"/>
                  <a:pt x="908" y="116"/>
                  <a:pt x="908" y="115"/>
                </a:cubicBezTo>
                <a:cubicBezTo>
                  <a:pt x="906" y="115"/>
                  <a:pt x="906" y="115"/>
                  <a:pt x="906" y="115"/>
                </a:cubicBezTo>
                <a:cubicBezTo>
                  <a:pt x="905" y="115"/>
                  <a:pt x="903" y="115"/>
                  <a:pt x="903" y="114"/>
                </a:cubicBezTo>
                <a:cubicBezTo>
                  <a:pt x="905" y="113"/>
                  <a:pt x="905" y="113"/>
                  <a:pt x="905" y="111"/>
                </a:cubicBezTo>
                <a:cubicBezTo>
                  <a:pt x="900" y="110"/>
                  <a:pt x="899" y="111"/>
                  <a:pt x="900" y="108"/>
                </a:cubicBezTo>
                <a:cubicBezTo>
                  <a:pt x="899" y="108"/>
                  <a:pt x="897" y="108"/>
                  <a:pt x="895" y="108"/>
                </a:cubicBezTo>
                <a:cubicBezTo>
                  <a:pt x="895" y="108"/>
                  <a:pt x="895" y="110"/>
                  <a:pt x="895" y="110"/>
                </a:cubicBezTo>
                <a:cubicBezTo>
                  <a:pt x="896" y="111"/>
                  <a:pt x="898" y="110"/>
                  <a:pt x="898" y="113"/>
                </a:cubicBezTo>
                <a:cubicBezTo>
                  <a:pt x="898" y="113"/>
                  <a:pt x="896" y="114"/>
                  <a:pt x="896" y="114"/>
                </a:cubicBezTo>
                <a:cubicBezTo>
                  <a:pt x="895" y="115"/>
                  <a:pt x="894" y="114"/>
                  <a:pt x="893" y="114"/>
                </a:cubicBezTo>
                <a:cubicBezTo>
                  <a:pt x="892" y="114"/>
                  <a:pt x="891" y="116"/>
                  <a:pt x="890" y="117"/>
                </a:cubicBezTo>
                <a:cubicBezTo>
                  <a:pt x="890" y="117"/>
                  <a:pt x="886" y="116"/>
                  <a:pt x="886" y="117"/>
                </a:cubicBezTo>
                <a:cubicBezTo>
                  <a:pt x="884" y="119"/>
                  <a:pt x="882" y="118"/>
                  <a:pt x="882" y="117"/>
                </a:cubicBezTo>
                <a:cubicBezTo>
                  <a:pt x="882" y="115"/>
                  <a:pt x="887" y="116"/>
                  <a:pt x="888" y="115"/>
                </a:cubicBezTo>
                <a:cubicBezTo>
                  <a:pt x="888" y="115"/>
                  <a:pt x="889" y="114"/>
                  <a:pt x="888" y="114"/>
                </a:cubicBezTo>
                <a:cubicBezTo>
                  <a:pt x="881" y="112"/>
                  <a:pt x="881" y="112"/>
                  <a:pt x="881" y="112"/>
                </a:cubicBezTo>
                <a:cubicBezTo>
                  <a:pt x="880" y="113"/>
                  <a:pt x="880" y="113"/>
                  <a:pt x="880" y="113"/>
                </a:cubicBezTo>
                <a:cubicBezTo>
                  <a:pt x="880" y="114"/>
                  <a:pt x="881" y="115"/>
                  <a:pt x="881" y="115"/>
                </a:cubicBezTo>
                <a:cubicBezTo>
                  <a:pt x="881" y="115"/>
                  <a:pt x="881" y="115"/>
                  <a:pt x="881" y="115"/>
                </a:cubicBezTo>
                <a:cubicBezTo>
                  <a:pt x="881" y="115"/>
                  <a:pt x="881" y="115"/>
                  <a:pt x="881" y="115"/>
                </a:cubicBezTo>
                <a:cubicBezTo>
                  <a:pt x="882" y="115"/>
                  <a:pt x="882" y="115"/>
                  <a:pt x="881" y="116"/>
                </a:cubicBezTo>
                <a:cubicBezTo>
                  <a:pt x="881" y="116"/>
                  <a:pt x="881" y="116"/>
                  <a:pt x="881" y="116"/>
                </a:cubicBezTo>
                <a:cubicBezTo>
                  <a:pt x="881" y="116"/>
                  <a:pt x="881" y="116"/>
                  <a:pt x="881" y="116"/>
                </a:cubicBezTo>
                <a:cubicBezTo>
                  <a:pt x="878" y="116"/>
                  <a:pt x="878" y="115"/>
                  <a:pt x="876" y="114"/>
                </a:cubicBezTo>
                <a:cubicBezTo>
                  <a:pt x="873" y="114"/>
                  <a:pt x="873" y="114"/>
                  <a:pt x="873" y="114"/>
                </a:cubicBezTo>
                <a:cubicBezTo>
                  <a:pt x="869" y="114"/>
                  <a:pt x="869" y="114"/>
                  <a:pt x="869" y="114"/>
                </a:cubicBezTo>
                <a:cubicBezTo>
                  <a:pt x="866" y="113"/>
                  <a:pt x="866" y="113"/>
                  <a:pt x="866" y="113"/>
                </a:cubicBezTo>
                <a:cubicBezTo>
                  <a:pt x="865" y="113"/>
                  <a:pt x="859" y="114"/>
                  <a:pt x="858" y="114"/>
                </a:cubicBezTo>
                <a:cubicBezTo>
                  <a:pt x="857" y="114"/>
                  <a:pt x="855" y="113"/>
                  <a:pt x="855" y="113"/>
                </a:cubicBezTo>
                <a:cubicBezTo>
                  <a:pt x="853" y="112"/>
                  <a:pt x="850" y="112"/>
                  <a:pt x="849" y="112"/>
                </a:cubicBezTo>
                <a:cubicBezTo>
                  <a:pt x="849" y="112"/>
                  <a:pt x="846" y="113"/>
                  <a:pt x="845" y="113"/>
                </a:cubicBezTo>
                <a:cubicBezTo>
                  <a:pt x="843" y="112"/>
                  <a:pt x="843" y="112"/>
                  <a:pt x="843" y="112"/>
                </a:cubicBezTo>
                <a:cubicBezTo>
                  <a:pt x="841" y="111"/>
                  <a:pt x="841" y="109"/>
                  <a:pt x="840" y="109"/>
                </a:cubicBezTo>
                <a:cubicBezTo>
                  <a:pt x="839" y="109"/>
                  <a:pt x="840" y="110"/>
                  <a:pt x="837" y="110"/>
                </a:cubicBezTo>
                <a:cubicBezTo>
                  <a:pt x="836" y="111"/>
                  <a:pt x="836" y="111"/>
                  <a:pt x="833" y="111"/>
                </a:cubicBezTo>
                <a:cubicBezTo>
                  <a:pt x="832" y="110"/>
                  <a:pt x="827" y="110"/>
                  <a:pt x="829" y="108"/>
                </a:cubicBezTo>
                <a:cubicBezTo>
                  <a:pt x="826" y="105"/>
                  <a:pt x="826" y="105"/>
                  <a:pt x="826" y="105"/>
                </a:cubicBezTo>
                <a:cubicBezTo>
                  <a:pt x="826" y="105"/>
                  <a:pt x="827" y="103"/>
                  <a:pt x="828" y="103"/>
                </a:cubicBezTo>
                <a:cubicBezTo>
                  <a:pt x="828" y="101"/>
                  <a:pt x="829" y="103"/>
                  <a:pt x="830" y="102"/>
                </a:cubicBezTo>
                <a:cubicBezTo>
                  <a:pt x="831" y="102"/>
                  <a:pt x="833" y="103"/>
                  <a:pt x="833" y="103"/>
                </a:cubicBezTo>
                <a:cubicBezTo>
                  <a:pt x="836" y="103"/>
                  <a:pt x="836" y="103"/>
                  <a:pt x="836" y="103"/>
                </a:cubicBezTo>
                <a:cubicBezTo>
                  <a:pt x="837" y="103"/>
                  <a:pt x="837" y="103"/>
                  <a:pt x="837" y="103"/>
                </a:cubicBezTo>
                <a:cubicBezTo>
                  <a:pt x="842" y="103"/>
                  <a:pt x="842" y="103"/>
                  <a:pt x="842" y="103"/>
                </a:cubicBezTo>
                <a:cubicBezTo>
                  <a:pt x="842" y="103"/>
                  <a:pt x="842" y="103"/>
                  <a:pt x="839" y="100"/>
                </a:cubicBezTo>
                <a:cubicBezTo>
                  <a:pt x="838" y="100"/>
                  <a:pt x="837" y="101"/>
                  <a:pt x="835" y="100"/>
                </a:cubicBezTo>
                <a:cubicBezTo>
                  <a:pt x="831" y="99"/>
                  <a:pt x="831" y="100"/>
                  <a:pt x="829" y="100"/>
                </a:cubicBezTo>
                <a:cubicBezTo>
                  <a:pt x="825" y="100"/>
                  <a:pt x="829" y="97"/>
                  <a:pt x="831" y="96"/>
                </a:cubicBezTo>
                <a:cubicBezTo>
                  <a:pt x="832" y="96"/>
                  <a:pt x="830" y="93"/>
                  <a:pt x="835" y="92"/>
                </a:cubicBezTo>
                <a:cubicBezTo>
                  <a:pt x="835" y="89"/>
                  <a:pt x="836" y="90"/>
                  <a:pt x="838" y="89"/>
                </a:cubicBezTo>
                <a:cubicBezTo>
                  <a:pt x="842" y="86"/>
                  <a:pt x="840" y="86"/>
                  <a:pt x="845" y="85"/>
                </a:cubicBezTo>
                <a:cubicBezTo>
                  <a:pt x="850" y="83"/>
                  <a:pt x="854" y="80"/>
                  <a:pt x="855" y="80"/>
                </a:cubicBezTo>
                <a:cubicBezTo>
                  <a:pt x="860" y="80"/>
                  <a:pt x="861" y="78"/>
                  <a:pt x="866" y="77"/>
                </a:cubicBezTo>
                <a:cubicBezTo>
                  <a:pt x="872" y="76"/>
                  <a:pt x="877" y="76"/>
                  <a:pt x="884" y="77"/>
                </a:cubicBezTo>
                <a:cubicBezTo>
                  <a:pt x="885" y="77"/>
                  <a:pt x="885" y="80"/>
                  <a:pt x="877" y="80"/>
                </a:cubicBezTo>
                <a:cubicBezTo>
                  <a:pt x="870" y="80"/>
                  <a:pt x="873" y="82"/>
                  <a:pt x="870" y="83"/>
                </a:cubicBezTo>
                <a:cubicBezTo>
                  <a:pt x="869" y="83"/>
                  <a:pt x="869" y="84"/>
                  <a:pt x="868" y="84"/>
                </a:cubicBezTo>
                <a:cubicBezTo>
                  <a:pt x="864" y="85"/>
                  <a:pt x="865" y="85"/>
                  <a:pt x="863" y="87"/>
                </a:cubicBezTo>
                <a:cubicBezTo>
                  <a:pt x="861" y="87"/>
                  <a:pt x="863" y="89"/>
                  <a:pt x="863" y="89"/>
                </a:cubicBezTo>
                <a:cubicBezTo>
                  <a:pt x="863" y="90"/>
                  <a:pt x="860" y="90"/>
                  <a:pt x="860" y="91"/>
                </a:cubicBezTo>
                <a:cubicBezTo>
                  <a:pt x="859" y="95"/>
                  <a:pt x="858" y="94"/>
                  <a:pt x="861" y="97"/>
                </a:cubicBezTo>
                <a:cubicBezTo>
                  <a:pt x="861" y="98"/>
                  <a:pt x="864" y="99"/>
                  <a:pt x="864" y="99"/>
                </a:cubicBezTo>
                <a:cubicBezTo>
                  <a:pt x="866" y="99"/>
                  <a:pt x="865" y="100"/>
                  <a:pt x="867" y="98"/>
                </a:cubicBezTo>
                <a:cubicBezTo>
                  <a:pt x="865" y="97"/>
                  <a:pt x="864" y="98"/>
                  <a:pt x="864" y="98"/>
                </a:cubicBezTo>
                <a:cubicBezTo>
                  <a:pt x="861" y="96"/>
                  <a:pt x="861" y="96"/>
                  <a:pt x="862" y="95"/>
                </a:cubicBezTo>
                <a:cubicBezTo>
                  <a:pt x="862" y="95"/>
                  <a:pt x="860" y="94"/>
                  <a:pt x="860" y="94"/>
                </a:cubicBezTo>
                <a:cubicBezTo>
                  <a:pt x="861" y="93"/>
                  <a:pt x="864" y="94"/>
                  <a:pt x="865" y="93"/>
                </a:cubicBezTo>
                <a:cubicBezTo>
                  <a:pt x="865" y="93"/>
                  <a:pt x="866" y="91"/>
                  <a:pt x="867" y="91"/>
                </a:cubicBezTo>
                <a:cubicBezTo>
                  <a:pt x="870" y="91"/>
                  <a:pt x="869" y="91"/>
                  <a:pt x="871" y="91"/>
                </a:cubicBezTo>
                <a:cubicBezTo>
                  <a:pt x="871" y="91"/>
                  <a:pt x="871" y="91"/>
                  <a:pt x="871" y="91"/>
                </a:cubicBezTo>
                <a:cubicBezTo>
                  <a:pt x="870" y="90"/>
                  <a:pt x="869" y="90"/>
                  <a:pt x="868" y="90"/>
                </a:cubicBezTo>
                <a:cubicBezTo>
                  <a:pt x="868" y="89"/>
                  <a:pt x="869" y="87"/>
                  <a:pt x="870" y="87"/>
                </a:cubicBezTo>
                <a:cubicBezTo>
                  <a:pt x="873" y="85"/>
                  <a:pt x="871" y="85"/>
                  <a:pt x="875" y="85"/>
                </a:cubicBezTo>
                <a:cubicBezTo>
                  <a:pt x="875" y="85"/>
                  <a:pt x="875" y="84"/>
                  <a:pt x="875" y="84"/>
                </a:cubicBezTo>
                <a:cubicBezTo>
                  <a:pt x="877" y="84"/>
                  <a:pt x="877" y="83"/>
                  <a:pt x="878" y="83"/>
                </a:cubicBezTo>
                <a:cubicBezTo>
                  <a:pt x="877" y="81"/>
                  <a:pt x="880" y="82"/>
                  <a:pt x="883" y="81"/>
                </a:cubicBezTo>
                <a:cubicBezTo>
                  <a:pt x="885" y="80"/>
                  <a:pt x="886" y="80"/>
                  <a:pt x="889" y="81"/>
                </a:cubicBezTo>
                <a:cubicBezTo>
                  <a:pt x="889" y="80"/>
                  <a:pt x="888" y="79"/>
                  <a:pt x="889" y="79"/>
                </a:cubicBezTo>
                <a:cubicBezTo>
                  <a:pt x="907" y="78"/>
                  <a:pt x="907" y="78"/>
                  <a:pt x="907" y="78"/>
                </a:cubicBezTo>
                <a:cubicBezTo>
                  <a:pt x="908" y="78"/>
                  <a:pt x="907" y="79"/>
                  <a:pt x="907" y="82"/>
                </a:cubicBezTo>
                <a:cubicBezTo>
                  <a:pt x="908" y="84"/>
                  <a:pt x="910" y="85"/>
                  <a:pt x="907" y="86"/>
                </a:cubicBezTo>
                <a:cubicBezTo>
                  <a:pt x="907" y="87"/>
                  <a:pt x="908" y="88"/>
                  <a:pt x="906" y="88"/>
                </a:cubicBezTo>
                <a:cubicBezTo>
                  <a:pt x="906" y="90"/>
                  <a:pt x="907" y="90"/>
                  <a:pt x="903" y="90"/>
                </a:cubicBezTo>
                <a:cubicBezTo>
                  <a:pt x="902" y="90"/>
                  <a:pt x="904" y="91"/>
                  <a:pt x="900" y="91"/>
                </a:cubicBezTo>
                <a:cubicBezTo>
                  <a:pt x="899" y="93"/>
                  <a:pt x="899" y="93"/>
                  <a:pt x="899" y="93"/>
                </a:cubicBezTo>
                <a:cubicBezTo>
                  <a:pt x="901" y="93"/>
                  <a:pt x="901" y="93"/>
                  <a:pt x="901" y="93"/>
                </a:cubicBezTo>
                <a:cubicBezTo>
                  <a:pt x="901" y="93"/>
                  <a:pt x="906" y="90"/>
                  <a:pt x="906" y="90"/>
                </a:cubicBezTo>
                <a:cubicBezTo>
                  <a:pt x="909" y="90"/>
                  <a:pt x="909" y="89"/>
                  <a:pt x="909" y="91"/>
                </a:cubicBezTo>
                <a:cubicBezTo>
                  <a:pt x="910" y="91"/>
                  <a:pt x="910" y="90"/>
                  <a:pt x="911" y="90"/>
                </a:cubicBezTo>
                <a:cubicBezTo>
                  <a:pt x="913" y="91"/>
                  <a:pt x="913" y="91"/>
                  <a:pt x="912" y="93"/>
                </a:cubicBezTo>
                <a:cubicBezTo>
                  <a:pt x="913" y="92"/>
                  <a:pt x="913" y="92"/>
                  <a:pt x="913" y="92"/>
                </a:cubicBezTo>
                <a:cubicBezTo>
                  <a:pt x="913" y="92"/>
                  <a:pt x="913" y="91"/>
                  <a:pt x="913" y="91"/>
                </a:cubicBezTo>
                <a:cubicBezTo>
                  <a:pt x="913" y="90"/>
                  <a:pt x="915" y="91"/>
                  <a:pt x="915" y="91"/>
                </a:cubicBezTo>
                <a:cubicBezTo>
                  <a:pt x="917" y="91"/>
                  <a:pt x="918" y="89"/>
                  <a:pt x="919" y="89"/>
                </a:cubicBezTo>
                <a:cubicBezTo>
                  <a:pt x="931" y="87"/>
                  <a:pt x="931" y="87"/>
                  <a:pt x="931" y="87"/>
                </a:cubicBezTo>
                <a:cubicBezTo>
                  <a:pt x="934" y="87"/>
                  <a:pt x="934" y="87"/>
                  <a:pt x="934" y="87"/>
                </a:cubicBezTo>
                <a:cubicBezTo>
                  <a:pt x="936" y="89"/>
                  <a:pt x="936" y="89"/>
                  <a:pt x="936" y="89"/>
                </a:cubicBezTo>
                <a:cubicBezTo>
                  <a:pt x="939" y="88"/>
                  <a:pt x="938" y="87"/>
                  <a:pt x="941" y="89"/>
                </a:cubicBezTo>
                <a:cubicBezTo>
                  <a:pt x="942" y="90"/>
                  <a:pt x="942" y="92"/>
                  <a:pt x="942" y="93"/>
                </a:cubicBezTo>
                <a:cubicBezTo>
                  <a:pt x="943" y="92"/>
                  <a:pt x="943" y="93"/>
                  <a:pt x="945" y="93"/>
                </a:cubicBezTo>
                <a:cubicBezTo>
                  <a:pt x="945" y="93"/>
                  <a:pt x="946" y="96"/>
                  <a:pt x="945" y="96"/>
                </a:cubicBezTo>
                <a:cubicBezTo>
                  <a:pt x="945" y="96"/>
                  <a:pt x="948" y="96"/>
                  <a:pt x="948" y="96"/>
                </a:cubicBezTo>
                <a:cubicBezTo>
                  <a:pt x="947" y="98"/>
                  <a:pt x="947" y="98"/>
                  <a:pt x="945" y="99"/>
                </a:cubicBezTo>
                <a:cubicBezTo>
                  <a:pt x="946" y="100"/>
                  <a:pt x="946" y="100"/>
                  <a:pt x="945" y="100"/>
                </a:cubicBezTo>
                <a:cubicBezTo>
                  <a:pt x="946" y="100"/>
                  <a:pt x="946" y="100"/>
                  <a:pt x="946" y="100"/>
                </a:cubicBezTo>
                <a:cubicBezTo>
                  <a:pt x="947" y="100"/>
                  <a:pt x="946" y="101"/>
                  <a:pt x="946" y="102"/>
                </a:cubicBezTo>
                <a:cubicBezTo>
                  <a:pt x="947" y="101"/>
                  <a:pt x="948" y="101"/>
                  <a:pt x="949" y="100"/>
                </a:cubicBezTo>
                <a:cubicBezTo>
                  <a:pt x="949" y="100"/>
                  <a:pt x="950" y="100"/>
                  <a:pt x="951" y="100"/>
                </a:cubicBezTo>
                <a:cubicBezTo>
                  <a:pt x="952" y="99"/>
                  <a:pt x="954" y="96"/>
                  <a:pt x="955" y="97"/>
                </a:cubicBezTo>
                <a:cubicBezTo>
                  <a:pt x="960" y="99"/>
                  <a:pt x="960" y="99"/>
                  <a:pt x="960" y="99"/>
                </a:cubicBezTo>
                <a:cubicBezTo>
                  <a:pt x="960" y="99"/>
                  <a:pt x="962" y="101"/>
                  <a:pt x="962" y="101"/>
                </a:cubicBezTo>
                <a:cubicBezTo>
                  <a:pt x="958" y="104"/>
                  <a:pt x="958" y="104"/>
                  <a:pt x="958" y="104"/>
                </a:cubicBezTo>
                <a:cubicBezTo>
                  <a:pt x="957" y="105"/>
                  <a:pt x="956" y="103"/>
                  <a:pt x="950" y="106"/>
                </a:cubicBezTo>
                <a:cubicBezTo>
                  <a:pt x="950" y="107"/>
                  <a:pt x="950" y="107"/>
                  <a:pt x="950" y="107"/>
                </a:cubicBezTo>
                <a:cubicBezTo>
                  <a:pt x="953" y="106"/>
                  <a:pt x="952" y="104"/>
                  <a:pt x="955" y="105"/>
                </a:cubicBezTo>
                <a:cubicBezTo>
                  <a:pt x="959" y="106"/>
                  <a:pt x="958" y="104"/>
                  <a:pt x="960" y="103"/>
                </a:cubicBezTo>
                <a:cubicBezTo>
                  <a:pt x="961" y="103"/>
                  <a:pt x="963" y="102"/>
                  <a:pt x="963" y="103"/>
                </a:cubicBezTo>
                <a:cubicBezTo>
                  <a:pt x="965" y="105"/>
                  <a:pt x="966" y="104"/>
                  <a:pt x="962" y="106"/>
                </a:cubicBezTo>
                <a:cubicBezTo>
                  <a:pt x="963" y="106"/>
                  <a:pt x="962" y="106"/>
                  <a:pt x="964" y="106"/>
                </a:cubicBezTo>
                <a:cubicBezTo>
                  <a:pt x="967" y="105"/>
                  <a:pt x="967" y="105"/>
                  <a:pt x="967" y="105"/>
                </a:cubicBezTo>
                <a:cubicBezTo>
                  <a:pt x="967" y="105"/>
                  <a:pt x="970" y="106"/>
                  <a:pt x="967" y="107"/>
                </a:cubicBezTo>
                <a:cubicBezTo>
                  <a:pt x="968" y="107"/>
                  <a:pt x="968" y="107"/>
                  <a:pt x="968" y="107"/>
                </a:cubicBezTo>
                <a:cubicBezTo>
                  <a:pt x="968" y="107"/>
                  <a:pt x="970" y="105"/>
                  <a:pt x="970" y="106"/>
                </a:cubicBezTo>
                <a:cubicBezTo>
                  <a:pt x="977" y="109"/>
                  <a:pt x="977" y="109"/>
                  <a:pt x="977" y="109"/>
                </a:cubicBezTo>
                <a:cubicBezTo>
                  <a:pt x="978" y="109"/>
                  <a:pt x="974" y="110"/>
                  <a:pt x="974" y="111"/>
                </a:cubicBezTo>
                <a:cubicBezTo>
                  <a:pt x="974" y="111"/>
                  <a:pt x="973" y="111"/>
                  <a:pt x="971" y="111"/>
                </a:cubicBezTo>
                <a:cubicBezTo>
                  <a:pt x="971" y="111"/>
                  <a:pt x="971" y="111"/>
                  <a:pt x="971" y="111"/>
                </a:cubicBezTo>
                <a:cubicBezTo>
                  <a:pt x="971" y="113"/>
                  <a:pt x="972" y="112"/>
                  <a:pt x="970" y="114"/>
                </a:cubicBezTo>
                <a:cubicBezTo>
                  <a:pt x="969" y="114"/>
                  <a:pt x="968" y="114"/>
                  <a:pt x="968" y="114"/>
                </a:cubicBezTo>
                <a:cubicBezTo>
                  <a:pt x="968" y="114"/>
                  <a:pt x="969" y="114"/>
                  <a:pt x="969" y="114"/>
                </a:cubicBezTo>
                <a:cubicBezTo>
                  <a:pt x="973" y="113"/>
                  <a:pt x="973" y="113"/>
                  <a:pt x="973" y="113"/>
                </a:cubicBezTo>
                <a:cubicBezTo>
                  <a:pt x="974" y="113"/>
                  <a:pt x="976" y="110"/>
                  <a:pt x="978" y="110"/>
                </a:cubicBezTo>
                <a:cubicBezTo>
                  <a:pt x="978" y="110"/>
                  <a:pt x="981" y="113"/>
                  <a:pt x="981" y="114"/>
                </a:cubicBezTo>
                <a:cubicBezTo>
                  <a:pt x="981" y="116"/>
                  <a:pt x="982" y="117"/>
                  <a:pt x="978" y="117"/>
                </a:cubicBezTo>
                <a:cubicBezTo>
                  <a:pt x="978" y="117"/>
                  <a:pt x="978" y="117"/>
                  <a:pt x="978" y="117"/>
                </a:cubicBezTo>
                <a:cubicBezTo>
                  <a:pt x="976" y="116"/>
                  <a:pt x="975" y="116"/>
                  <a:pt x="973" y="116"/>
                </a:cubicBezTo>
                <a:cubicBezTo>
                  <a:pt x="972" y="117"/>
                  <a:pt x="972" y="117"/>
                  <a:pt x="970" y="118"/>
                </a:cubicBezTo>
                <a:cubicBezTo>
                  <a:pt x="971" y="118"/>
                  <a:pt x="972" y="118"/>
                  <a:pt x="972" y="118"/>
                </a:cubicBezTo>
                <a:cubicBezTo>
                  <a:pt x="973" y="118"/>
                  <a:pt x="974" y="119"/>
                  <a:pt x="975" y="119"/>
                </a:cubicBezTo>
                <a:cubicBezTo>
                  <a:pt x="978" y="119"/>
                  <a:pt x="978" y="119"/>
                  <a:pt x="978" y="119"/>
                </a:cubicBezTo>
                <a:cubicBezTo>
                  <a:pt x="979" y="119"/>
                  <a:pt x="983" y="121"/>
                  <a:pt x="982" y="122"/>
                </a:cubicBezTo>
                <a:cubicBezTo>
                  <a:pt x="980" y="124"/>
                  <a:pt x="980" y="123"/>
                  <a:pt x="975" y="122"/>
                </a:cubicBezTo>
                <a:cubicBezTo>
                  <a:pt x="973" y="122"/>
                  <a:pt x="973" y="122"/>
                  <a:pt x="972" y="122"/>
                </a:cubicBezTo>
                <a:cubicBezTo>
                  <a:pt x="970" y="122"/>
                  <a:pt x="969" y="120"/>
                  <a:pt x="968" y="121"/>
                </a:cubicBezTo>
                <a:cubicBezTo>
                  <a:pt x="968" y="121"/>
                  <a:pt x="968" y="121"/>
                  <a:pt x="967" y="121"/>
                </a:cubicBezTo>
                <a:cubicBezTo>
                  <a:pt x="968" y="121"/>
                  <a:pt x="968" y="121"/>
                  <a:pt x="968" y="121"/>
                </a:cubicBezTo>
                <a:cubicBezTo>
                  <a:pt x="970" y="122"/>
                  <a:pt x="970" y="122"/>
                  <a:pt x="970" y="122"/>
                </a:cubicBezTo>
                <a:cubicBezTo>
                  <a:pt x="970" y="122"/>
                  <a:pt x="971" y="123"/>
                  <a:pt x="971" y="123"/>
                </a:cubicBezTo>
                <a:cubicBezTo>
                  <a:pt x="970" y="124"/>
                  <a:pt x="970" y="124"/>
                  <a:pt x="968" y="124"/>
                </a:cubicBezTo>
                <a:cubicBezTo>
                  <a:pt x="969" y="126"/>
                  <a:pt x="968" y="126"/>
                  <a:pt x="968" y="126"/>
                </a:cubicBezTo>
                <a:cubicBezTo>
                  <a:pt x="966" y="125"/>
                  <a:pt x="966" y="125"/>
                  <a:pt x="964" y="125"/>
                </a:cubicBezTo>
                <a:cubicBezTo>
                  <a:pt x="964" y="126"/>
                  <a:pt x="964" y="126"/>
                  <a:pt x="964" y="126"/>
                </a:cubicBezTo>
                <a:cubicBezTo>
                  <a:pt x="966" y="126"/>
                  <a:pt x="965" y="125"/>
                  <a:pt x="966" y="127"/>
                </a:cubicBezTo>
                <a:cubicBezTo>
                  <a:pt x="970" y="128"/>
                  <a:pt x="969" y="127"/>
                  <a:pt x="970" y="129"/>
                </a:cubicBezTo>
                <a:cubicBezTo>
                  <a:pt x="974" y="128"/>
                  <a:pt x="974" y="128"/>
                  <a:pt x="974" y="128"/>
                </a:cubicBezTo>
                <a:cubicBezTo>
                  <a:pt x="974" y="128"/>
                  <a:pt x="976" y="130"/>
                  <a:pt x="974" y="130"/>
                </a:cubicBezTo>
                <a:cubicBezTo>
                  <a:pt x="973" y="130"/>
                  <a:pt x="973" y="130"/>
                  <a:pt x="972" y="131"/>
                </a:cubicBezTo>
                <a:cubicBezTo>
                  <a:pt x="973" y="131"/>
                  <a:pt x="973" y="131"/>
                  <a:pt x="972" y="132"/>
                </a:cubicBezTo>
                <a:cubicBezTo>
                  <a:pt x="973" y="132"/>
                  <a:pt x="973" y="132"/>
                  <a:pt x="973" y="132"/>
                </a:cubicBezTo>
                <a:cubicBezTo>
                  <a:pt x="973" y="132"/>
                  <a:pt x="974" y="131"/>
                  <a:pt x="974" y="131"/>
                </a:cubicBezTo>
                <a:cubicBezTo>
                  <a:pt x="976" y="131"/>
                  <a:pt x="976" y="131"/>
                  <a:pt x="975" y="133"/>
                </a:cubicBezTo>
                <a:cubicBezTo>
                  <a:pt x="976" y="132"/>
                  <a:pt x="975" y="133"/>
                  <a:pt x="977" y="132"/>
                </a:cubicBezTo>
                <a:cubicBezTo>
                  <a:pt x="978" y="132"/>
                  <a:pt x="979" y="133"/>
                  <a:pt x="978" y="133"/>
                </a:cubicBezTo>
                <a:cubicBezTo>
                  <a:pt x="980" y="132"/>
                  <a:pt x="980" y="132"/>
                  <a:pt x="980" y="132"/>
                </a:cubicBezTo>
                <a:cubicBezTo>
                  <a:pt x="980" y="132"/>
                  <a:pt x="981" y="133"/>
                  <a:pt x="980" y="134"/>
                </a:cubicBezTo>
                <a:cubicBezTo>
                  <a:pt x="982" y="133"/>
                  <a:pt x="984" y="132"/>
                  <a:pt x="985" y="132"/>
                </a:cubicBezTo>
                <a:cubicBezTo>
                  <a:pt x="986" y="132"/>
                  <a:pt x="986" y="132"/>
                  <a:pt x="987" y="134"/>
                </a:cubicBezTo>
                <a:cubicBezTo>
                  <a:pt x="987" y="134"/>
                  <a:pt x="986" y="134"/>
                  <a:pt x="984" y="135"/>
                </a:cubicBezTo>
                <a:cubicBezTo>
                  <a:pt x="985" y="135"/>
                  <a:pt x="986" y="135"/>
                  <a:pt x="987" y="134"/>
                </a:cubicBezTo>
                <a:cubicBezTo>
                  <a:pt x="987" y="134"/>
                  <a:pt x="989" y="136"/>
                  <a:pt x="989" y="136"/>
                </a:cubicBezTo>
                <a:cubicBezTo>
                  <a:pt x="989" y="139"/>
                  <a:pt x="989" y="139"/>
                  <a:pt x="988" y="139"/>
                </a:cubicBezTo>
                <a:cubicBezTo>
                  <a:pt x="986" y="140"/>
                  <a:pt x="984" y="140"/>
                  <a:pt x="984" y="141"/>
                </a:cubicBezTo>
                <a:cubicBezTo>
                  <a:pt x="985" y="140"/>
                  <a:pt x="987" y="141"/>
                  <a:pt x="988" y="141"/>
                </a:cubicBezTo>
                <a:cubicBezTo>
                  <a:pt x="990" y="140"/>
                  <a:pt x="990" y="141"/>
                  <a:pt x="991" y="140"/>
                </a:cubicBezTo>
                <a:cubicBezTo>
                  <a:pt x="993" y="140"/>
                  <a:pt x="992" y="140"/>
                  <a:pt x="994" y="139"/>
                </a:cubicBezTo>
                <a:cubicBezTo>
                  <a:pt x="995" y="139"/>
                  <a:pt x="995" y="140"/>
                  <a:pt x="995" y="141"/>
                </a:cubicBezTo>
                <a:cubicBezTo>
                  <a:pt x="996" y="141"/>
                  <a:pt x="993" y="143"/>
                  <a:pt x="992" y="143"/>
                </a:cubicBezTo>
                <a:cubicBezTo>
                  <a:pt x="992" y="143"/>
                  <a:pt x="992" y="143"/>
                  <a:pt x="992" y="143"/>
                </a:cubicBezTo>
                <a:cubicBezTo>
                  <a:pt x="994" y="143"/>
                  <a:pt x="995" y="143"/>
                  <a:pt x="995" y="144"/>
                </a:cubicBezTo>
                <a:cubicBezTo>
                  <a:pt x="996" y="143"/>
                  <a:pt x="996" y="143"/>
                  <a:pt x="997" y="144"/>
                </a:cubicBezTo>
                <a:cubicBezTo>
                  <a:pt x="1000" y="142"/>
                  <a:pt x="1000" y="142"/>
                  <a:pt x="1000" y="142"/>
                </a:cubicBezTo>
                <a:cubicBezTo>
                  <a:pt x="1001" y="142"/>
                  <a:pt x="1004" y="144"/>
                  <a:pt x="1005" y="145"/>
                </a:cubicBezTo>
                <a:cubicBezTo>
                  <a:pt x="1005" y="146"/>
                  <a:pt x="1004" y="148"/>
                  <a:pt x="1003" y="148"/>
                </a:cubicBezTo>
                <a:close/>
                <a:moveTo>
                  <a:pt x="967" y="121"/>
                </a:moveTo>
                <a:cubicBezTo>
                  <a:pt x="966" y="121"/>
                  <a:pt x="966" y="120"/>
                  <a:pt x="966" y="120"/>
                </a:cubicBezTo>
                <a:cubicBezTo>
                  <a:pt x="966" y="121"/>
                  <a:pt x="966" y="121"/>
                  <a:pt x="967" y="121"/>
                </a:cubicBezTo>
                <a:close/>
                <a:moveTo>
                  <a:pt x="968" y="118"/>
                </a:moveTo>
                <a:cubicBezTo>
                  <a:pt x="967" y="118"/>
                  <a:pt x="967" y="118"/>
                  <a:pt x="967" y="118"/>
                </a:cubicBezTo>
                <a:cubicBezTo>
                  <a:pt x="968" y="118"/>
                  <a:pt x="968" y="118"/>
                  <a:pt x="968" y="118"/>
                </a:cubicBezTo>
                <a:cubicBezTo>
                  <a:pt x="968" y="118"/>
                  <a:pt x="968" y="118"/>
                  <a:pt x="968" y="118"/>
                </a:cubicBezTo>
                <a:close/>
                <a:moveTo>
                  <a:pt x="965" y="115"/>
                </a:moveTo>
                <a:cubicBezTo>
                  <a:pt x="964" y="115"/>
                  <a:pt x="964" y="115"/>
                  <a:pt x="964" y="115"/>
                </a:cubicBezTo>
                <a:cubicBezTo>
                  <a:pt x="964" y="115"/>
                  <a:pt x="965" y="115"/>
                  <a:pt x="965" y="115"/>
                </a:cubicBezTo>
                <a:close/>
                <a:moveTo>
                  <a:pt x="937" y="98"/>
                </a:moveTo>
                <a:cubicBezTo>
                  <a:pt x="937" y="98"/>
                  <a:pt x="936" y="99"/>
                  <a:pt x="936" y="99"/>
                </a:cubicBezTo>
                <a:cubicBezTo>
                  <a:pt x="936" y="99"/>
                  <a:pt x="937" y="99"/>
                  <a:pt x="936" y="100"/>
                </a:cubicBezTo>
                <a:cubicBezTo>
                  <a:pt x="939" y="98"/>
                  <a:pt x="939" y="98"/>
                  <a:pt x="939" y="98"/>
                </a:cubicBezTo>
                <a:cubicBezTo>
                  <a:pt x="937" y="98"/>
                  <a:pt x="937" y="98"/>
                  <a:pt x="937" y="98"/>
                </a:cubicBezTo>
                <a:close/>
                <a:moveTo>
                  <a:pt x="942" y="150"/>
                </a:moveTo>
                <a:cubicBezTo>
                  <a:pt x="942" y="150"/>
                  <a:pt x="943" y="148"/>
                  <a:pt x="943" y="148"/>
                </a:cubicBezTo>
                <a:cubicBezTo>
                  <a:pt x="942" y="148"/>
                  <a:pt x="941" y="147"/>
                  <a:pt x="940" y="145"/>
                </a:cubicBezTo>
                <a:cubicBezTo>
                  <a:pt x="937" y="145"/>
                  <a:pt x="934" y="146"/>
                  <a:pt x="934" y="143"/>
                </a:cubicBezTo>
                <a:cubicBezTo>
                  <a:pt x="932" y="143"/>
                  <a:pt x="932" y="142"/>
                  <a:pt x="932" y="144"/>
                </a:cubicBezTo>
                <a:cubicBezTo>
                  <a:pt x="931" y="146"/>
                  <a:pt x="930" y="146"/>
                  <a:pt x="928" y="146"/>
                </a:cubicBezTo>
                <a:cubicBezTo>
                  <a:pt x="927" y="154"/>
                  <a:pt x="925" y="151"/>
                  <a:pt x="924" y="153"/>
                </a:cubicBezTo>
                <a:cubicBezTo>
                  <a:pt x="926" y="152"/>
                  <a:pt x="928" y="151"/>
                  <a:pt x="929" y="151"/>
                </a:cubicBezTo>
                <a:cubicBezTo>
                  <a:pt x="929" y="151"/>
                  <a:pt x="930" y="150"/>
                  <a:pt x="931" y="149"/>
                </a:cubicBezTo>
                <a:cubicBezTo>
                  <a:pt x="931" y="149"/>
                  <a:pt x="934" y="150"/>
                  <a:pt x="934" y="150"/>
                </a:cubicBezTo>
                <a:cubicBezTo>
                  <a:pt x="935" y="150"/>
                  <a:pt x="941" y="150"/>
                  <a:pt x="942" y="150"/>
                </a:cubicBezTo>
                <a:close/>
                <a:moveTo>
                  <a:pt x="945" y="96"/>
                </a:moveTo>
                <a:cubicBezTo>
                  <a:pt x="945" y="96"/>
                  <a:pt x="945" y="96"/>
                  <a:pt x="945" y="96"/>
                </a:cubicBezTo>
                <a:cubicBezTo>
                  <a:pt x="942" y="97"/>
                  <a:pt x="942" y="97"/>
                  <a:pt x="942" y="97"/>
                </a:cubicBezTo>
                <a:cubicBezTo>
                  <a:pt x="941" y="97"/>
                  <a:pt x="941" y="96"/>
                  <a:pt x="940" y="97"/>
                </a:cubicBezTo>
                <a:cubicBezTo>
                  <a:pt x="944" y="97"/>
                  <a:pt x="942" y="98"/>
                  <a:pt x="945" y="96"/>
                </a:cubicBezTo>
                <a:close/>
                <a:moveTo>
                  <a:pt x="954" y="110"/>
                </a:moveTo>
                <a:cubicBezTo>
                  <a:pt x="954" y="110"/>
                  <a:pt x="954" y="110"/>
                  <a:pt x="955" y="110"/>
                </a:cubicBezTo>
                <a:cubicBezTo>
                  <a:pt x="954" y="110"/>
                  <a:pt x="954" y="110"/>
                  <a:pt x="954" y="110"/>
                </a:cubicBezTo>
                <a:cubicBezTo>
                  <a:pt x="954" y="110"/>
                  <a:pt x="954" y="110"/>
                  <a:pt x="954" y="110"/>
                </a:cubicBezTo>
                <a:close/>
                <a:moveTo>
                  <a:pt x="959" y="108"/>
                </a:moveTo>
                <a:cubicBezTo>
                  <a:pt x="959" y="107"/>
                  <a:pt x="959" y="107"/>
                  <a:pt x="959" y="107"/>
                </a:cubicBezTo>
                <a:cubicBezTo>
                  <a:pt x="957" y="108"/>
                  <a:pt x="957" y="108"/>
                  <a:pt x="957" y="108"/>
                </a:cubicBezTo>
                <a:cubicBezTo>
                  <a:pt x="958" y="108"/>
                  <a:pt x="958" y="108"/>
                  <a:pt x="959" y="108"/>
                </a:cubicBezTo>
                <a:close/>
                <a:moveTo>
                  <a:pt x="962" y="108"/>
                </a:moveTo>
                <a:cubicBezTo>
                  <a:pt x="962" y="108"/>
                  <a:pt x="963" y="108"/>
                  <a:pt x="963" y="108"/>
                </a:cubicBezTo>
                <a:cubicBezTo>
                  <a:pt x="962" y="108"/>
                  <a:pt x="962" y="108"/>
                  <a:pt x="962" y="108"/>
                </a:cubicBezTo>
                <a:cubicBezTo>
                  <a:pt x="962" y="108"/>
                  <a:pt x="962" y="108"/>
                  <a:pt x="962" y="108"/>
                </a:cubicBezTo>
                <a:close/>
                <a:moveTo>
                  <a:pt x="977" y="134"/>
                </a:moveTo>
                <a:cubicBezTo>
                  <a:pt x="978" y="134"/>
                  <a:pt x="978" y="134"/>
                  <a:pt x="978" y="134"/>
                </a:cubicBezTo>
                <a:cubicBezTo>
                  <a:pt x="977" y="134"/>
                  <a:pt x="977" y="134"/>
                  <a:pt x="977" y="134"/>
                </a:cubicBezTo>
                <a:cubicBezTo>
                  <a:pt x="977" y="134"/>
                  <a:pt x="977" y="134"/>
                  <a:pt x="977" y="134"/>
                </a:cubicBezTo>
                <a:close/>
                <a:moveTo>
                  <a:pt x="857" y="178"/>
                </a:moveTo>
                <a:cubicBezTo>
                  <a:pt x="853" y="177"/>
                  <a:pt x="854" y="177"/>
                  <a:pt x="850" y="178"/>
                </a:cubicBezTo>
                <a:cubicBezTo>
                  <a:pt x="849" y="178"/>
                  <a:pt x="853" y="183"/>
                  <a:pt x="853" y="183"/>
                </a:cubicBezTo>
                <a:cubicBezTo>
                  <a:pt x="856" y="182"/>
                  <a:pt x="857" y="182"/>
                  <a:pt x="858" y="179"/>
                </a:cubicBezTo>
                <a:cubicBezTo>
                  <a:pt x="858" y="179"/>
                  <a:pt x="857" y="178"/>
                  <a:pt x="857" y="178"/>
                </a:cubicBezTo>
                <a:close/>
                <a:moveTo>
                  <a:pt x="954" y="187"/>
                </a:moveTo>
                <a:cubicBezTo>
                  <a:pt x="954" y="187"/>
                  <a:pt x="951" y="189"/>
                  <a:pt x="951" y="189"/>
                </a:cubicBezTo>
                <a:cubicBezTo>
                  <a:pt x="951" y="189"/>
                  <a:pt x="954" y="190"/>
                  <a:pt x="954" y="190"/>
                </a:cubicBezTo>
                <a:cubicBezTo>
                  <a:pt x="957" y="188"/>
                  <a:pt x="959" y="187"/>
                  <a:pt x="954" y="187"/>
                </a:cubicBezTo>
                <a:close/>
                <a:moveTo>
                  <a:pt x="861" y="174"/>
                </a:moveTo>
                <a:cubicBezTo>
                  <a:pt x="861" y="174"/>
                  <a:pt x="861" y="174"/>
                  <a:pt x="861" y="174"/>
                </a:cubicBezTo>
                <a:cubicBezTo>
                  <a:pt x="863" y="173"/>
                  <a:pt x="864" y="173"/>
                  <a:pt x="862" y="171"/>
                </a:cubicBezTo>
                <a:cubicBezTo>
                  <a:pt x="862" y="171"/>
                  <a:pt x="859" y="172"/>
                  <a:pt x="859" y="173"/>
                </a:cubicBezTo>
                <a:cubicBezTo>
                  <a:pt x="858" y="173"/>
                  <a:pt x="861" y="174"/>
                  <a:pt x="861" y="174"/>
                </a:cubicBezTo>
                <a:close/>
                <a:moveTo>
                  <a:pt x="948" y="194"/>
                </a:moveTo>
                <a:cubicBezTo>
                  <a:pt x="947" y="193"/>
                  <a:pt x="947" y="193"/>
                  <a:pt x="946" y="193"/>
                </a:cubicBezTo>
                <a:cubicBezTo>
                  <a:pt x="945" y="193"/>
                  <a:pt x="945" y="194"/>
                  <a:pt x="945" y="196"/>
                </a:cubicBezTo>
                <a:cubicBezTo>
                  <a:pt x="944" y="195"/>
                  <a:pt x="944" y="195"/>
                  <a:pt x="942" y="197"/>
                </a:cubicBezTo>
                <a:cubicBezTo>
                  <a:pt x="942" y="197"/>
                  <a:pt x="944" y="201"/>
                  <a:pt x="945" y="201"/>
                </a:cubicBezTo>
                <a:cubicBezTo>
                  <a:pt x="946" y="201"/>
                  <a:pt x="948" y="199"/>
                  <a:pt x="948" y="198"/>
                </a:cubicBezTo>
                <a:cubicBezTo>
                  <a:pt x="948" y="198"/>
                  <a:pt x="948" y="194"/>
                  <a:pt x="948" y="194"/>
                </a:cubicBezTo>
                <a:close/>
                <a:moveTo>
                  <a:pt x="916" y="207"/>
                </a:moveTo>
                <a:cubicBezTo>
                  <a:pt x="915" y="207"/>
                  <a:pt x="912" y="209"/>
                  <a:pt x="912" y="209"/>
                </a:cubicBezTo>
                <a:cubicBezTo>
                  <a:pt x="910" y="209"/>
                  <a:pt x="911" y="214"/>
                  <a:pt x="913" y="212"/>
                </a:cubicBezTo>
                <a:cubicBezTo>
                  <a:pt x="914" y="211"/>
                  <a:pt x="917" y="210"/>
                  <a:pt x="918" y="208"/>
                </a:cubicBezTo>
                <a:cubicBezTo>
                  <a:pt x="918" y="207"/>
                  <a:pt x="917" y="207"/>
                  <a:pt x="916" y="207"/>
                </a:cubicBezTo>
                <a:close/>
                <a:moveTo>
                  <a:pt x="863" y="178"/>
                </a:moveTo>
                <a:cubicBezTo>
                  <a:pt x="864" y="179"/>
                  <a:pt x="866" y="179"/>
                  <a:pt x="866" y="179"/>
                </a:cubicBezTo>
                <a:cubicBezTo>
                  <a:pt x="866" y="179"/>
                  <a:pt x="867" y="178"/>
                  <a:pt x="867" y="177"/>
                </a:cubicBezTo>
                <a:cubicBezTo>
                  <a:pt x="865" y="175"/>
                  <a:pt x="865" y="175"/>
                  <a:pt x="864" y="175"/>
                </a:cubicBezTo>
                <a:cubicBezTo>
                  <a:pt x="862" y="175"/>
                  <a:pt x="863" y="175"/>
                  <a:pt x="861" y="176"/>
                </a:cubicBezTo>
                <a:cubicBezTo>
                  <a:pt x="860" y="176"/>
                  <a:pt x="863" y="178"/>
                  <a:pt x="863" y="178"/>
                </a:cubicBezTo>
                <a:close/>
                <a:moveTo>
                  <a:pt x="739" y="84"/>
                </a:moveTo>
                <a:cubicBezTo>
                  <a:pt x="741" y="83"/>
                  <a:pt x="741" y="82"/>
                  <a:pt x="742" y="82"/>
                </a:cubicBezTo>
                <a:cubicBezTo>
                  <a:pt x="744" y="82"/>
                  <a:pt x="745" y="80"/>
                  <a:pt x="745" y="79"/>
                </a:cubicBezTo>
                <a:cubicBezTo>
                  <a:pt x="740" y="75"/>
                  <a:pt x="739" y="79"/>
                  <a:pt x="732" y="78"/>
                </a:cubicBezTo>
                <a:cubicBezTo>
                  <a:pt x="729" y="77"/>
                  <a:pt x="729" y="77"/>
                  <a:pt x="727" y="77"/>
                </a:cubicBezTo>
                <a:cubicBezTo>
                  <a:pt x="726" y="77"/>
                  <a:pt x="725" y="78"/>
                  <a:pt x="726" y="79"/>
                </a:cubicBezTo>
                <a:cubicBezTo>
                  <a:pt x="727" y="80"/>
                  <a:pt x="729" y="81"/>
                  <a:pt x="730" y="81"/>
                </a:cubicBezTo>
                <a:cubicBezTo>
                  <a:pt x="731" y="82"/>
                  <a:pt x="733" y="87"/>
                  <a:pt x="735" y="87"/>
                </a:cubicBezTo>
                <a:cubicBezTo>
                  <a:pt x="736" y="86"/>
                  <a:pt x="738" y="84"/>
                  <a:pt x="739" y="84"/>
                </a:cubicBezTo>
                <a:close/>
                <a:moveTo>
                  <a:pt x="734" y="113"/>
                </a:moveTo>
                <a:cubicBezTo>
                  <a:pt x="733" y="114"/>
                  <a:pt x="730" y="116"/>
                  <a:pt x="729" y="115"/>
                </a:cubicBezTo>
                <a:cubicBezTo>
                  <a:pt x="726" y="114"/>
                  <a:pt x="725" y="116"/>
                  <a:pt x="724" y="115"/>
                </a:cubicBezTo>
                <a:cubicBezTo>
                  <a:pt x="724" y="114"/>
                  <a:pt x="724" y="114"/>
                  <a:pt x="722" y="115"/>
                </a:cubicBezTo>
                <a:cubicBezTo>
                  <a:pt x="721" y="115"/>
                  <a:pt x="719" y="117"/>
                  <a:pt x="718" y="117"/>
                </a:cubicBezTo>
                <a:cubicBezTo>
                  <a:pt x="717" y="117"/>
                  <a:pt x="715" y="115"/>
                  <a:pt x="714" y="115"/>
                </a:cubicBezTo>
                <a:cubicBezTo>
                  <a:pt x="714" y="116"/>
                  <a:pt x="713" y="116"/>
                  <a:pt x="713" y="116"/>
                </a:cubicBezTo>
                <a:cubicBezTo>
                  <a:pt x="714" y="117"/>
                  <a:pt x="714" y="118"/>
                  <a:pt x="714" y="118"/>
                </a:cubicBezTo>
                <a:cubicBezTo>
                  <a:pt x="716" y="116"/>
                  <a:pt x="716" y="117"/>
                  <a:pt x="719" y="117"/>
                </a:cubicBezTo>
                <a:cubicBezTo>
                  <a:pt x="720" y="117"/>
                  <a:pt x="722" y="116"/>
                  <a:pt x="722" y="119"/>
                </a:cubicBezTo>
                <a:cubicBezTo>
                  <a:pt x="722" y="121"/>
                  <a:pt x="719" y="122"/>
                  <a:pt x="716" y="122"/>
                </a:cubicBezTo>
                <a:cubicBezTo>
                  <a:pt x="716" y="122"/>
                  <a:pt x="716" y="122"/>
                  <a:pt x="716" y="122"/>
                </a:cubicBezTo>
                <a:cubicBezTo>
                  <a:pt x="719" y="122"/>
                  <a:pt x="719" y="123"/>
                  <a:pt x="718" y="124"/>
                </a:cubicBezTo>
                <a:cubicBezTo>
                  <a:pt x="717" y="125"/>
                  <a:pt x="715" y="126"/>
                  <a:pt x="714" y="126"/>
                </a:cubicBezTo>
                <a:cubicBezTo>
                  <a:pt x="713" y="126"/>
                  <a:pt x="712" y="125"/>
                  <a:pt x="712" y="124"/>
                </a:cubicBezTo>
                <a:cubicBezTo>
                  <a:pt x="716" y="122"/>
                  <a:pt x="716" y="122"/>
                  <a:pt x="716" y="122"/>
                </a:cubicBezTo>
                <a:cubicBezTo>
                  <a:pt x="713" y="123"/>
                  <a:pt x="713" y="123"/>
                  <a:pt x="713" y="123"/>
                </a:cubicBezTo>
                <a:cubicBezTo>
                  <a:pt x="709" y="123"/>
                  <a:pt x="707" y="124"/>
                  <a:pt x="704" y="124"/>
                </a:cubicBezTo>
                <a:cubicBezTo>
                  <a:pt x="701" y="124"/>
                  <a:pt x="701" y="122"/>
                  <a:pt x="699" y="123"/>
                </a:cubicBezTo>
                <a:cubicBezTo>
                  <a:pt x="695" y="123"/>
                  <a:pt x="697" y="123"/>
                  <a:pt x="692" y="122"/>
                </a:cubicBezTo>
                <a:cubicBezTo>
                  <a:pt x="691" y="122"/>
                  <a:pt x="694" y="121"/>
                  <a:pt x="694" y="121"/>
                </a:cubicBezTo>
                <a:cubicBezTo>
                  <a:pt x="691" y="120"/>
                  <a:pt x="691" y="120"/>
                  <a:pt x="691" y="120"/>
                </a:cubicBezTo>
                <a:cubicBezTo>
                  <a:pt x="689" y="120"/>
                  <a:pt x="684" y="122"/>
                  <a:pt x="688" y="118"/>
                </a:cubicBezTo>
                <a:cubicBezTo>
                  <a:pt x="687" y="118"/>
                  <a:pt x="685" y="120"/>
                  <a:pt x="683" y="121"/>
                </a:cubicBezTo>
                <a:cubicBezTo>
                  <a:pt x="681" y="122"/>
                  <a:pt x="673" y="123"/>
                  <a:pt x="670" y="123"/>
                </a:cubicBezTo>
                <a:cubicBezTo>
                  <a:pt x="669" y="123"/>
                  <a:pt x="669" y="123"/>
                  <a:pt x="668" y="123"/>
                </a:cubicBezTo>
                <a:cubicBezTo>
                  <a:pt x="668" y="125"/>
                  <a:pt x="646" y="127"/>
                  <a:pt x="646" y="127"/>
                </a:cubicBezTo>
                <a:cubicBezTo>
                  <a:pt x="639" y="127"/>
                  <a:pt x="639" y="127"/>
                  <a:pt x="639" y="127"/>
                </a:cubicBezTo>
                <a:cubicBezTo>
                  <a:pt x="637" y="127"/>
                  <a:pt x="634" y="127"/>
                  <a:pt x="631" y="127"/>
                </a:cubicBezTo>
                <a:cubicBezTo>
                  <a:pt x="630" y="127"/>
                  <a:pt x="628" y="126"/>
                  <a:pt x="628" y="125"/>
                </a:cubicBezTo>
                <a:cubicBezTo>
                  <a:pt x="628" y="124"/>
                  <a:pt x="629" y="124"/>
                  <a:pt x="630" y="123"/>
                </a:cubicBezTo>
                <a:cubicBezTo>
                  <a:pt x="634" y="120"/>
                  <a:pt x="634" y="120"/>
                  <a:pt x="634" y="120"/>
                </a:cubicBezTo>
                <a:cubicBezTo>
                  <a:pt x="634" y="120"/>
                  <a:pt x="634" y="120"/>
                  <a:pt x="632" y="120"/>
                </a:cubicBezTo>
                <a:cubicBezTo>
                  <a:pt x="627" y="120"/>
                  <a:pt x="631" y="121"/>
                  <a:pt x="626" y="120"/>
                </a:cubicBezTo>
                <a:cubicBezTo>
                  <a:pt x="622" y="119"/>
                  <a:pt x="616" y="120"/>
                  <a:pt x="616" y="120"/>
                </a:cubicBezTo>
                <a:cubicBezTo>
                  <a:pt x="612" y="119"/>
                  <a:pt x="614" y="115"/>
                  <a:pt x="614" y="112"/>
                </a:cubicBezTo>
                <a:cubicBezTo>
                  <a:pt x="614" y="110"/>
                  <a:pt x="633" y="110"/>
                  <a:pt x="634" y="110"/>
                </a:cubicBezTo>
                <a:cubicBezTo>
                  <a:pt x="637" y="110"/>
                  <a:pt x="641" y="109"/>
                  <a:pt x="641" y="109"/>
                </a:cubicBezTo>
                <a:cubicBezTo>
                  <a:pt x="652" y="110"/>
                  <a:pt x="652" y="110"/>
                  <a:pt x="652" y="110"/>
                </a:cubicBezTo>
                <a:cubicBezTo>
                  <a:pt x="653" y="110"/>
                  <a:pt x="657" y="109"/>
                  <a:pt x="658" y="109"/>
                </a:cubicBezTo>
                <a:cubicBezTo>
                  <a:pt x="658" y="106"/>
                  <a:pt x="656" y="107"/>
                  <a:pt x="653" y="107"/>
                </a:cubicBezTo>
                <a:cubicBezTo>
                  <a:pt x="648" y="105"/>
                  <a:pt x="646" y="107"/>
                  <a:pt x="643" y="107"/>
                </a:cubicBezTo>
                <a:cubicBezTo>
                  <a:pt x="630" y="106"/>
                  <a:pt x="630" y="106"/>
                  <a:pt x="630" y="106"/>
                </a:cubicBezTo>
                <a:cubicBezTo>
                  <a:pt x="629" y="106"/>
                  <a:pt x="622" y="108"/>
                  <a:pt x="620" y="108"/>
                </a:cubicBezTo>
                <a:cubicBezTo>
                  <a:pt x="619" y="108"/>
                  <a:pt x="617" y="105"/>
                  <a:pt x="617" y="104"/>
                </a:cubicBezTo>
                <a:cubicBezTo>
                  <a:pt x="617" y="103"/>
                  <a:pt x="621" y="101"/>
                  <a:pt x="623" y="101"/>
                </a:cubicBezTo>
                <a:cubicBezTo>
                  <a:pt x="625" y="101"/>
                  <a:pt x="625" y="100"/>
                  <a:pt x="628" y="101"/>
                </a:cubicBezTo>
                <a:cubicBezTo>
                  <a:pt x="632" y="101"/>
                  <a:pt x="634" y="100"/>
                  <a:pt x="638" y="99"/>
                </a:cubicBezTo>
                <a:cubicBezTo>
                  <a:pt x="632" y="100"/>
                  <a:pt x="631" y="100"/>
                  <a:pt x="625" y="99"/>
                </a:cubicBezTo>
                <a:cubicBezTo>
                  <a:pt x="624" y="99"/>
                  <a:pt x="624" y="97"/>
                  <a:pt x="624" y="97"/>
                </a:cubicBezTo>
                <a:cubicBezTo>
                  <a:pt x="618" y="97"/>
                  <a:pt x="620" y="93"/>
                  <a:pt x="623" y="93"/>
                </a:cubicBezTo>
                <a:cubicBezTo>
                  <a:pt x="627" y="93"/>
                  <a:pt x="631" y="92"/>
                  <a:pt x="633" y="92"/>
                </a:cubicBezTo>
                <a:cubicBezTo>
                  <a:pt x="639" y="90"/>
                  <a:pt x="631" y="88"/>
                  <a:pt x="642" y="87"/>
                </a:cubicBezTo>
                <a:cubicBezTo>
                  <a:pt x="646" y="86"/>
                  <a:pt x="651" y="85"/>
                  <a:pt x="655" y="84"/>
                </a:cubicBezTo>
                <a:cubicBezTo>
                  <a:pt x="662" y="82"/>
                  <a:pt x="662" y="82"/>
                  <a:pt x="662" y="82"/>
                </a:cubicBezTo>
                <a:cubicBezTo>
                  <a:pt x="663" y="81"/>
                  <a:pt x="669" y="81"/>
                  <a:pt x="670" y="81"/>
                </a:cubicBezTo>
                <a:cubicBezTo>
                  <a:pt x="675" y="81"/>
                  <a:pt x="675" y="81"/>
                  <a:pt x="675" y="81"/>
                </a:cubicBezTo>
                <a:cubicBezTo>
                  <a:pt x="676" y="81"/>
                  <a:pt x="676" y="81"/>
                  <a:pt x="676" y="81"/>
                </a:cubicBezTo>
                <a:cubicBezTo>
                  <a:pt x="675" y="83"/>
                  <a:pt x="675" y="84"/>
                  <a:pt x="673" y="84"/>
                </a:cubicBezTo>
                <a:cubicBezTo>
                  <a:pt x="670" y="85"/>
                  <a:pt x="669" y="86"/>
                  <a:pt x="667" y="87"/>
                </a:cubicBezTo>
                <a:cubicBezTo>
                  <a:pt x="668" y="87"/>
                  <a:pt x="669" y="87"/>
                  <a:pt x="670" y="87"/>
                </a:cubicBezTo>
                <a:cubicBezTo>
                  <a:pt x="671" y="87"/>
                  <a:pt x="673" y="86"/>
                  <a:pt x="673" y="86"/>
                </a:cubicBezTo>
                <a:cubicBezTo>
                  <a:pt x="674" y="86"/>
                  <a:pt x="676" y="84"/>
                  <a:pt x="677" y="84"/>
                </a:cubicBezTo>
                <a:cubicBezTo>
                  <a:pt x="679" y="84"/>
                  <a:pt x="683" y="84"/>
                  <a:pt x="685" y="85"/>
                </a:cubicBezTo>
                <a:cubicBezTo>
                  <a:pt x="686" y="85"/>
                  <a:pt x="688" y="85"/>
                  <a:pt x="688" y="85"/>
                </a:cubicBezTo>
                <a:cubicBezTo>
                  <a:pt x="690" y="86"/>
                  <a:pt x="690" y="87"/>
                  <a:pt x="688" y="88"/>
                </a:cubicBezTo>
                <a:cubicBezTo>
                  <a:pt x="685" y="89"/>
                  <a:pt x="684" y="90"/>
                  <a:pt x="681" y="90"/>
                </a:cubicBezTo>
                <a:cubicBezTo>
                  <a:pt x="686" y="90"/>
                  <a:pt x="685" y="89"/>
                  <a:pt x="687" y="88"/>
                </a:cubicBezTo>
                <a:cubicBezTo>
                  <a:pt x="690" y="87"/>
                  <a:pt x="693" y="88"/>
                  <a:pt x="697" y="89"/>
                </a:cubicBezTo>
                <a:cubicBezTo>
                  <a:pt x="697" y="88"/>
                  <a:pt x="697" y="87"/>
                  <a:pt x="697" y="87"/>
                </a:cubicBezTo>
                <a:cubicBezTo>
                  <a:pt x="697" y="87"/>
                  <a:pt x="697" y="86"/>
                  <a:pt x="697" y="86"/>
                </a:cubicBezTo>
                <a:cubicBezTo>
                  <a:pt x="695" y="86"/>
                  <a:pt x="692" y="84"/>
                  <a:pt x="695" y="83"/>
                </a:cubicBezTo>
                <a:cubicBezTo>
                  <a:pt x="697" y="83"/>
                  <a:pt x="698" y="83"/>
                  <a:pt x="699" y="83"/>
                </a:cubicBezTo>
                <a:cubicBezTo>
                  <a:pt x="704" y="83"/>
                  <a:pt x="703" y="82"/>
                  <a:pt x="704" y="86"/>
                </a:cubicBezTo>
                <a:cubicBezTo>
                  <a:pt x="705" y="93"/>
                  <a:pt x="703" y="91"/>
                  <a:pt x="702" y="93"/>
                </a:cubicBezTo>
                <a:cubicBezTo>
                  <a:pt x="701" y="96"/>
                  <a:pt x="701" y="96"/>
                  <a:pt x="701" y="96"/>
                </a:cubicBezTo>
                <a:cubicBezTo>
                  <a:pt x="702" y="96"/>
                  <a:pt x="703" y="96"/>
                  <a:pt x="704" y="95"/>
                </a:cubicBezTo>
                <a:cubicBezTo>
                  <a:pt x="705" y="95"/>
                  <a:pt x="707" y="95"/>
                  <a:pt x="706" y="93"/>
                </a:cubicBezTo>
                <a:cubicBezTo>
                  <a:pt x="706" y="91"/>
                  <a:pt x="709" y="90"/>
                  <a:pt x="711" y="86"/>
                </a:cubicBezTo>
                <a:cubicBezTo>
                  <a:pt x="712" y="85"/>
                  <a:pt x="713" y="84"/>
                  <a:pt x="714" y="83"/>
                </a:cubicBezTo>
                <a:cubicBezTo>
                  <a:pt x="714" y="83"/>
                  <a:pt x="719" y="81"/>
                  <a:pt x="720" y="81"/>
                </a:cubicBezTo>
                <a:cubicBezTo>
                  <a:pt x="723" y="82"/>
                  <a:pt x="723" y="82"/>
                  <a:pt x="723" y="82"/>
                </a:cubicBezTo>
                <a:cubicBezTo>
                  <a:pt x="724" y="82"/>
                  <a:pt x="725" y="81"/>
                  <a:pt x="725" y="81"/>
                </a:cubicBezTo>
                <a:cubicBezTo>
                  <a:pt x="727" y="81"/>
                  <a:pt x="729" y="83"/>
                  <a:pt x="730" y="84"/>
                </a:cubicBezTo>
                <a:cubicBezTo>
                  <a:pt x="730" y="84"/>
                  <a:pt x="733" y="87"/>
                  <a:pt x="730" y="88"/>
                </a:cubicBezTo>
                <a:cubicBezTo>
                  <a:pt x="727" y="91"/>
                  <a:pt x="728" y="92"/>
                  <a:pt x="727" y="95"/>
                </a:cubicBezTo>
                <a:cubicBezTo>
                  <a:pt x="726" y="96"/>
                  <a:pt x="728" y="97"/>
                  <a:pt x="726" y="98"/>
                </a:cubicBezTo>
                <a:cubicBezTo>
                  <a:pt x="724" y="99"/>
                  <a:pt x="723" y="100"/>
                  <a:pt x="721" y="101"/>
                </a:cubicBezTo>
                <a:cubicBezTo>
                  <a:pt x="720" y="101"/>
                  <a:pt x="720" y="101"/>
                  <a:pt x="720" y="102"/>
                </a:cubicBezTo>
                <a:cubicBezTo>
                  <a:pt x="723" y="105"/>
                  <a:pt x="721" y="104"/>
                  <a:pt x="721" y="105"/>
                </a:cubicBezTo>
                <a:cubicBezTo>
                  <a:pt x="721" y="105"/>
                  <a:pt x="721" y="105"/>
                  <a:pt x="721" y="105"/>
                </a:cubicBezTo>
                <a:cubicBezTo>
                  <a:pt x="728" y="106"/>
                  <a:pt x="726" y="107"/>
                  <a:pt x="726" y="107"/>
                </a:cubicBezTo>
                <a:cubicBezTo>
                  <a:pt x="726" y="108"/>
                  <a:pt x="731" y="110"/>
                  <a:pt x="732" y="110"/>
                </a:cubicBezTo>
                <a:cubicBezTo>
                  <a:pt x="736" y="110"/>
                  <a:pt x="736" y="111"/>
                  <a:pt x="736" y="111"/>
                </a:cubicBezTo>
                <a:cubicBezTo>
                  <a:pt x="736" y="112"/>
                  <a:pt x="735" y="113"/>
                  <a:pt x="734" y="113"/>
                </a:cubicBezTo>
                <a:close/>
                <a:moveTo>
                  <a:pt x="796" y="83"/>
                </a:moveTo>
                <a:cubicBezTo>
                  <a:pt x="793" y="82"/>
                  <a:pt x="791" y="85"/>
                  <a:pt x="791" y="85"/>
                </a:cubicBezTo>
                <a:cubicBezTo>
                  <a:pt x="791" y="86"/>
                  <a:pt x="793" y="86"/>
                  <a:pt x="794" y="86"/>
                </a:cubicBezTo>
                <a:cubicBezTo>
                  <a:pt x="796" y="86"/>
                  <a:pt x="798" y="84"/>
                  <a:pt x="797" y="84"/>
                </a:cubicBezTo>
                <a:cubicBezTo>
                  <a:pt x="797" y="83"/>
                  <a:pt x="797" y="83"/>
                  <a:pt x="796" y="83"/>
                </a:cubicBezTo>
                <a:close/>
                <a:moveTo>
                  <a:pt x="859" y="43"/>
                </a:moveTo>
                <a:cubicBezTo>
                  <a:pt x="854" y="44"/>
                  <a:pt x="854" y="42"/>
                  <a:pt x="849" y="44"/>
                </a:cubicBezTo>
                <a:cubicBezTo>
                  <a:pt x="847" y="45"/>
                  <a:pt x="847" y="44"/>
                  <a:pt x="846" y="46"/>
                </a:cubicBezTo>
                <a:cubicBezTo>
                  <a:pt x="845" y="47"/>
                  <a:pt x="849" y="46"/>
                  <a:pt x="849" y="46"/>
                </a:cubicBezTo>
                <a:cubicBezTo>
                  <a:pt x="849" y="46"/>
                  <a:pt x="853" y="45"/>
                  <a:pt x="854" y="45"/>
                </a:cubicBezTo>
                <a:cubicBezTo>
                  <a:pt x="856" y="45"/>
                  <a:pt x="859" y="47"/>
                  <a:pt x="861" y="46"/>
                </a:cubicBezTo>
                <a:cubicBezTo>
                  <a:pt x="862" y="46"/>
                  <a:pt x="869" y="44"/>
                  <a:pt x="868" y="44"/>
                </a:cubicBezTo>
                <a:cubicBezTo>
                  <a:pt x="867" y="43"/>
                  <a:pt x="866" y="42"/>
                  <a:pt x="864" y="42"/>
                </a:cubicBezTo>
                <a:cubicBezTo>
                  <a:pt x="863" y="42"/>
                  <a:pt x="860" y="43"/>
                  <a:pt x="859" y="43"/>
                </a:cubicBezTo>
                <a:close/>
                <a:moveTo>
                  <a:pt x="768" y="120"/>
                </a:moveTo>
                <a:cubicBezTo>
                  <a:pt x="769" y="119"/>
                  <a:pt x="772" y="118"/>
                  <a:pt x="772" y="117"/>
                </a:cubicBezTo>
                <a:cubicBezTo>
                  <a:pt x="772" y="117"/>
                  <a:pt x="771" y="115"/>
                  <a:pt x="770" y="115"/>
                </a:cubicBezTo>
                <a:cubicBezTo>
                  <a:pt x="770" y="115"/>
                  <a:pt x="765" y="117"/>
                  <a:pt x="765" y="117"/>
                </a:cubicBezTo>
                <a:cubicBezTo>
                  <a:pt x="765" y="120"/>
                  <a:pt x="766" y="120"/>
                  <a:pt x="768" y="120"/>
                </a:cubicBezTo>
                <a:close/>
                <a:moveTo>
                  <a:pt x="741" y="124"/>
                </a:moveTo>
                <a:cubicBezTo>
                  <a:pt x="740" y="124"/>
                  <a:pt x="736" y="123"/>
                  <a:pt x="736" y="122"/>
                </a:cubicBezTo>
                <a:cubicBezTo>
                  <a:pt x="736" y="119"/>
                  <a:pt x="736" y="121"/>
                  <a:pt x="740" y="120"/>
                </a:cubicBezTo>
                <a:cubicBezTo>
                  <a:pt x="741" y="120"/>
                  <a:pt x="745" y="120"/>
                  <a:pt x="746" y="119"/>
                </a:cubicBezTo>
                <a:cubicBezTo>
                  <a:pt x="746" y="118"/>
                  <a:pt x="748" y="116"/>
                  <a:pt x="749" y="116"/>
                </a:cubicBezTo>
                <a:cubicBezTo>
                  <a:pt x="749" y="114"/>
                  <a:pt x="750" y="114"/>
                  <a:pt x="752" y="114"/>
                </a:cubicBezTo>
                <a:cubicBezTo>
                  <a:pt x="754" y="114"/>
                  <a:pt x="756" y="113"/>
                  <a:pt x="757" y="113"/>
                </a:cubicBezTo>
                <a:cubicBezTo>
                  <a:pt x="758" y="114"/>
                  <a:pt x="760" y="117"/>
                  <a:pt x="762" y="117"/>
                </a:cubicBezTo>
                <a:cubicBezTo>
                  <a:pt x="763" y="117"/>
                  <a:pt x="763" y="119"/>
                  <a:pt x="763" y="120"/>
                </a:cubicBezTo>
                <a:cubicBezTo>
                  <a:pt x="763" y="122"/>
                  <a:pt x="761" y="123"/>
                  <a:pt x="764" y="124"/>
                </a:cubicBezTo>
                <a:cubicBezTo>
                  <a:pt x="765" y="124"/>
                  <a:pt x="766" y="124"/>
                  <a:pt x="765" y="125"/>
                </a:cubicBezTo>
                <a:cubicBezTo>
                  <a:pt x="765" y="125"/>
                  <a:pt x="765" y="126"/>
                  <a:pt x="763" y="126"/>
                </a:cubicBezTo>
                <a:cubicBezTo>
                  <a:pt x="761" y="126"/>
                  <a:pt x="762" y="125"/>
                  <a:pt x="759" y="126"/>
                </a:cubicBezTo>
                <a:cubicBezTo>
                  <a:pt x="755" y="127"/>
                  <a:pt x="753" y="128"/>
                  <a:pt x="749" y="127"/>
                </a:cubicBezTo>
                <a:cubicBezTo>
                  <a:pt x="747" y="126"/>
                  <a:pt x="744" y="126"/>
                  <a:pt x="744" y="124"/>
                </a:cubicBezTo>
                <a:cubicBezTo>
                  <a:pt x="741" y="124"/>
                  <a:pt x="741" y="124"/>
                  <a:pt x="741" y="124"/>
                </a:cubicBezTo>
                <a:close/>
                <a:moveTo>
                  <a:pt x="770" y="79"/>
                </a:moveTo>
                <a:cubicBezTo>
                  <a:pt x="772" y="79"/>
                  <a:pt x="771" y="77"/>
                  <a:pt x="774" y="77"/>
                </a:cubicBezTo>
                <a:cubicBezTo>
                  <a:pt x="775" y="77"/>
                  <a:pt x="780" y="77"/>
                  <a:pt x="780" y="75"/>
                </a:cubicBezTo>
                <a:cubicBezTo>
                  <a:pt x="780" y="73"/>
                  <a:pt x="785" y="78"/>
                  <a:pt x="786" y="78"/>
                </a:cubicBezTo>
                <a:cubicBezTo>
                  <a:pt x="786" y="75"/>
                  <a:pt x="786" y="76"/>
                  <a:pt x="788" y="75"/>
                </a:cubicBezTo>
                <a:cubicBezTo>
                  <a:pt x="789" y="75"/>
                  <a:pt x="792" y="75"/>
                  <a:pt x="794" y="75"/>
                </a:cubicBezTo>
                <a:cubicBezTo>
                  <a:pt x="796" y="74"/>
                  <a:pt x="799" y="74"/>
                  <a:pt x="797" y="75"/>
                </a:cubicBezTo>
                <a:cubicBezTo>
                  <a:pt x="795" y="77"/>
                  <a:pt x="800" y="76"/>
                  <a:pt x="800" y="77"/>
                </a:cubicBezTo>
                <a:cubicBezTo>
                  <a:pt x="798" y="81"/>
                  <a:pt x="796" y="80"/>
                  <a:pt x="793" y="81"/>
                </a:cubicBezTo>
                <a:cubicBezTo>
                  <a:pt x="794" y="84"/>
                  <a:pt x="787" y="83"/>
                  <a:pt x="785" y="84"/>
                </a:cubicBezTo>
                <a:cubicBezTo>
                  <a:pt x="785" y="84"/>
                  <a:pt x="784" y="84"/>
                  <a:pt x="784" y="84"/>
                </a:cubicBezTo>
                <a:cubicBezTo>
                  <a:pt x="788" y="84"/>
                  <a:pt x="789" y="83"/>
                  <a:pt x="789" y="85"/>
                </a:cubicBezTo>
                <a:cubicBezTo>
                  <a:pt x="788" y="87"/>
                  <a:pt x="791" y="86"/>
                  <a:pt x="792" y="87"/>
                </a:cubicBezTo>
                <a:cubicBezTo>
                  <a:pt x="793" y="88"/>
                  <a:pt x="794" y="90"/>
                  <a:pt x="792" y="90"/>
                </a:cubicBezTo>
                <a:cubicBezTo>
                  <a:pt x="790" y="91"/>
                  <a:pt x="787" y="91"/>
                  <a:pt x="786" y="92"/>
                </a:cubicBezTo>
                <a:cubicBezTo>
                  <a:pt x="789" y="95"/>
                  <a:pt x="783" y="94"/>
                  <a:pt x="782" y="95"/>
                </a:cubicBezTo>
                <a:cubicBezTo>
                  <a:pt x="782" y="95"/>
                  <a:pt x="780" y="97"/>
                  <a:pt x="777" y="97"/>
                </a:cubicBezTo>
                <a:cubicBezTo>
                  <a:pt x="773" y="97"/>
                  <a:pt x="776" y="99"/>
                  <a:pt x="770" y="96"/>
                </a:cubicBezTo>
                <a:cubicBezTo>
                  <a:pt x="769" y="98"/>
                  <a:pt x="769" y="97"/>
                  <a:pt x="769" y="98"/>
                </a:cubicBezTo>
                <a:cubicBezTo>
                  <a:pt x="769" y="100"/>
                  <a:pt x="767" y="100"/>
                  <a:pt x="766" y="100"/>
                </a:cubicBezTo>
                <a:cubicBezTo>
                  <a:pt x="764" y="101"/>
                  <a:pt x="763" y="100"/>
                  <a:pt x="761" y="100"/>
                </a:cubicBezTo>
                <a:cubicBezTo>
                  <a:pt x="760" y="100"/>
                  <a:pt x="759" y="96"/>
                  <a:pt x="758" y="95"/>
                </a:cubicBezTo>
                <a:cubicBezTo>
                  <a:pt x="756" y="92"/>
                  <a:pt x="751" y="92"/>
                  <a:pt x="749" y="89"/>
                </a:cubicBezTo>
                <a:cubicBezTo>
                  <a:pt x="748" y="87"/>
                  <a:pt x="749" y="86"/>
                  <a:pt x="751" y="85"/>
                </a:cubicBezTo>
                <a:cubicBezTo>
                  <a:pt x="755" y="83"/>
                  <a:pt x="754" y="83"/>
                  <a:pt x="758" y="84"/>
                </a:cubicBezTo>
                <a:cubicBezTo>
                  <a:pt x="759" y="84"/>
                  <a:pt x="758" y="87"/>
                  <a:pt x="759" y="87"/>
                </a:cubicBezTo>
                <a:cubicBezTo>
                  <a:pt x="760" y="87"/>
                  <a:pt x="760" y="87"/>
                  <a:pt x="761" y="87"/>
                </a:cubicBezTo>
                <a:cubicBezTo>
                  <a:pt x="763" y="85"/>
                  <a:pt x="767" y="87"/>
                  <a:pt x="767" y="86"/>
                </a:cubicBezTo>
                <a:cubicBezTo>
                  <a:pt x="768" y="84"/>
                  <a:pt x="769" y="83"/>
                  <a:pt x="769" y="83"/>
                </a:cubicBezTo>
                <a:cubicBezTo>
                  <a:pt x="769" y="82"/>
                  <a:pt x="766" y="82"/>
                  <a:pt x="766" y="82"/>
                </a:cubicBezTo>
                <a:cubicBezTo>
                  <a:pt x="764" y="78"/>
                  <a:pt x="766" y="79"/>
                  <a:pt x="770" y="79"/>
                </a:cubicBezTo>
                <a:close/>
                <a:moveTo>
                  <a:pt x="742" y="107"/>
                </a:moveTo>
                <a:cubicBezTo>
                  <a:pt x="741" y="108"/>
                  <a:pt x="745" y="109"/>
                  <a:pt x="746" y="107"/>
                </a:cubicBezTo>
                <a:cubicBezTo>
                  <a:pt x="746" y="106"/>
                  <a:pt x="744" y="105"/>
                  <a:pt x="744" y="105"/>
                </a:cubicBezTo>
                <a:cubicBezTo>
                  <a:pt x="744" y="105"/>
                  <a:pt x="743" y="105"/>
                  <a:pt x="742" y="107"/>
                </a:cubicBezTo>
                <a:close/>
                <a:moveTo>
                  <a:pt x="691" y="125"/>
                </a:moveTo>
                <a:cubicBezTo>
                  <a:pt x="690" y="125"/>
                  <a:pt x="691" y="128"/>
                  <a:pt x="691" y="128"/>
                </a:cubicBezTo>
                <a:cubicBezTo>
                  <a:pt x="691" y="129"/>
                  <a:pt x="695" y="128"/>
                  <a:pt x="694" y="126"/>
                </a:cubicBezTo>
                <a:cubicBezTo>
                  <a:pt x="694" y="125"/>
                  <a:pt x="692" y="125"/>
                  <a:pt x="691" y="125"/>
                </a:cubicBezTo>
                <a:close/>
                <a:moveTo>
                  <a:pt x="731" y="120"/>
                </a:moveTo>
                <a:cubicBezTo>
                  <a:pt x="730" y="120"/>
                  <a:pt x="727" y="121"/>
                  <a:pt x="727" y="121"/>
                </a:cubicBezTo>
                <a:cubicBezTo>
                  <a:pt x="725" y="125"/>
                  <a:pt x="728" y="125"/>
                  <a:pt x="731" y="124"/>
                </a:cubicBezTo>
                <a:cubicBezTo>
                  <a:pt x="734" y="124"/>
                  <a:pt x="732" y="121"/>
                  <a:pt x="732" y="120"/>
                </a:cubicBezTo>
                <a:cubicBezTo>
                  <a:pt x="732" y="120"/>
                  <a:pt x="732" y="120"/>
                  <a:pt x="731" y="120"/>
                </a:cubicBezTo>
                <a:close/>
                <a:moveTo>
                  <a:pt x="834" y="51"/>
                </a:moveTo>
                <a:cubicBezTo>
                  <a:pt x="834" y="50"/>
                  <a:pt x="837" y="49"/>
                  <a:pt x="839" y="49"/>
                </a:cubicBezTo>
                <a:cubicBezTo>
                  <a:pt x="841" y="49"/>
                  <a:pt x="843" y="49"/>
                  <a:pt x="845" y="49"/>
                </a:cubicBezTo>
                <a:cubicBezTo>
                  <a:pt x="846" y="49"/>
                  <a:pt x="852" y="49"/>
                  <a:pt x="854" y="50"/>
                </a:cubicBezTo>
                <a:cubicBezTo>
                  <a:pt x="856" y="50"/>
                  <a:pt x="858" y="49"/>
                  <a:pt x="858" y="50"/>
                </a:cubicBezTo>
                <a:cubicBezTo>
                  <a:pt x="858" y="52"/>
                  <a:pt x="856" y="53"/>
                  <a:pt x="855" y="54"/>
                </a:cubicBezTo>
                <a:cubicBezTo>
                  <a:pt x="852" y="55"/>
                  <a:pt x="852" y="55"/>
                  <a:pt x="852" y="55"/>
                </a:cubicBezTo>
                <a:cubicBezTo>
                  <a:pt x="845" y="57"/>
                  <a:pt x="846" y="56"/>
                  <a:pt x="841" y="56"/>
                </a:cubicBezTo>
                <a:cubicBezTo>
                  <a:pt x="839" y="56"/>
                  <a:pt x="840" y="58"/>
                  <a:pt x="836" y="55"/>
                </a:cubicBezTo>
                <a:cubicBezTo>
                  <a:pt x="833" y="53"/>
                  <a:pt x="833" y="53"/>
                  <a:pt x="834" y="51"/>
                </a:cubicBezTo>
                <a:close/>
                <a:moveTo>
                  <a:pt x="841" y="39"/>
                </a:moveTo>
                <a:cubicBezTo>
                  <a:pt x="841" y="39"/>
                  <a:pt x="841" y="36"/>
                  <a:pt x="843" y="36"/>
                </a:cubicBezTo>
                <a:cubicBezTo>
                  <a:pt x="845" y="36"/>
                  <a:pt x="847" y="36"/>
                  <a:pt x="846" y="35"/>
                </a:cubicBezTo>
                <a:cubicBezTo>
                  <a:pt x="843" y="32"/>
                  <a:pt x="852" y="34"/>
                  <a:pt x="854" y="34"/>
                </a:cubicBezTo>
                <a:cubicBezTo>
                  <a:pt x="856" y="34"/>
                  <a:pt x="862" y="36"/>
                  <a:pt x="861" y="37"/>
                </a:cubicBezTo>
                <a:cubicBezTo>
                  <a:pt x="860" y="39"/>
                  <a:pt x="860" y="39"/>
                  <a:pt x="859" y="39"/>
                </a:cubicBezTo>
                <a:cubicBezTo>
                  <a:pt x="859" y="41"/>
                  <a:pt x="851" y="41"/>
                  <a:pt x="850" y="41"/>
                </a:cubicBezTo>
                <a:cubicBezTo>
                  <a:pt x="848" y="41"/>
                  <a:pt x="848" y="42"/>
                  <a:pt x="847" y="42"/>
                </a:cubicBezTo>
                <a:cubicBezTo>
                  <a:pt x="842" y="42"/>
                  <a:pt x="841" y="43"/>
                  <a:pt x="845" y="40"/>
                </a:cubicBezTo>
                <a:cubicBezTo>
                  <a:pt x="841" y="39"/>
                  <a:pt x="841" y="39"/>
                  <a:pt x="841" y="39"/>
                </a:cubicBezTo>
                <a:close/>
                <a:moveTo>
                  <a:pt x="839" y="62"/>
                </a:moveTo>
                <a:cubicBezTo>
                  <a:pt x="839" y="62"/>
                  <a:pt x="834" y="61"/>
                  <a:pt x="833" y="61"/>
                </a:cubicBezTo>
                <a:cubicBezTo>
                  <a:pt x="827" y="62"/>
                  <a:pt x="828" y="61"/>
                  <a:pt x="824" y="63"/>
                </a:cubicBezTo>
                <a:cubicBezTo>
                  <a:pt x="821" y="64"/>
                  <a:pt x="820" y="63"/>
                  <a:pt x="818" y="65"/>
                </a:cubicBezTo>
                <a:cubicBezTo>
                  <a:pt x="816" y="67"/>
                  <a:pt x="818" y="67"/>
                  <a:pt x="819" y="67"/>
                </a:cubicBezTo>
                <a:cubicBezTo>
                  <a:pt x="820" y="68"/>
                  <a:pt x="821" y="69"/>
                  <a:pt x="822" y="69"/>
                </a:cubicBezTo>
                <a:cubicBezTo>
                  <a:pt x="824" y="69"/>
                  <a:pt x="826" y="70"/>
                  <a:pt x="827" y="70"/>
                </a:cubicBezTo>
                <a:cubicBezTo>
                  <a:pt x="834" y="70"/>
                  <a:pt x="834" y="70"/>
                  <a:pt x="834" y="70"/>
                </a:cubicBezTo>
                <a:cubicBezTo>
                  <a:pt x="837" y="70"/>
                  <a:pt x="837" y="67"/>
                  <a:pt x="839" y="64"/>
                </a:cubicBezTo>
                <a:cubicBezTo>
                  <a:pt x="841" y="63"/>
                  <a:pt x="841" y="61"/>
                  <a:pt x="839" y="62"/>
                </a:cubicBezTo>
                <a:close/>
                <a:moveTo>
                  <a:pt x="774" y="57"/>
                </a:moveTo>
                <a:cubicBezTo>
                  <a:pt x="781" y="57"/>
                  <a:pt x="781" y="57"/>
                  <a:pt x="781" y="57"/>
                </a:cubicBezTo>
                <a:cubicBezTo>
                  <a:pt x="784" y="57"/>
                  <a:pt x="786" y="58"/>
                  <a:pt x="788" y="56"/>
                </a:cubicBezTo>
                <a:cubicBezTo>
                  <a:pt x="788" y="56"/>
                  <a:pt x="788" y="54"/>
                  <a:pt x="788" y="54"/>
                </a:cubicBezTo>
                <a:cubicBezTo>
                  <a:pt x="784" y="53"/>
                  <a:pt x="783" y="53"/>
                  <a:pt x="780" y="53"/>
                </a:cubicBezTo>
                <a:cubicBezTo>
                  <a:pt x="777" y="52"/>
                  <a:pt x="778" y="54"/>
                  <a:pt x="777" y="54"/>
                </a:cubicBezTo>
                <a:cubicBezTo>
                  <a:pt x="777" y="55"/>
                  <a:pt x="773" y="57"/>
                  <a:pt x="774" y="57"/>
                </a:cubicBezTo>
                <a:close/>
                <a:moveTo>
                  <a:pt x="849" y="26"/>
                </a:moveTo>
                <a:cubicBezTo>
                  <a:pt x="849" y="26"/>
                  <a:pt x="851" y="26"/>
                  <a:pt x="852" y="26"/>
                </a:cubicBezTo>
                <a:cubicBezTo>
                  <a:pt x="853" y="29"/>
                  <a:pt x="855" y="28"/>
                  <a:pt x="856" y="27"/>
                </a:cubicBezTo>
                <a:cubicBezTo>
                  <a:pt x="858" y="25"/>
                  <a:pt x="863" y="23"/>
                  <a:pt x="849" y="23"/>
                </a:cubicBezTo>
                <a:cubicBezTo>
                  <a:pt x="849" y="23"/>
                  <a:pt x="848" y="26"/>
                  <a:pt x="849" y="26"/>
                </a:cubicBezTo>
                <a:close/>
                <a:moveTo>
                  <a:pt x="783" y="49"/>
                </a:moveTo>
                <a:cubicBezTo>
                  <a:pt x="783" y="49"/>
                  <a:pt x="786" y="49"/>
                  <a:pt x="786" y="49"/>
                </a:cubicBezTo>
                <a:cubicBezTo>
                  <a:pt x="787" y="49"/>
                  <a:pt x="788" y="47"/>
                  <a:pt x="788" y="46"/>
                </a:cubicBezTo>
                <a:cubicBezTo>
                  <a:pt x="788" y="45"/>
                  <a:pt x="789" y="43"/>
                  <a:pt x="787" y="43"/>
                </a:cubicBezTo>
                <a:cubicBezTo>
                  <a:pt x="784" y="43"/>
                  <a:pt x="780" y="46"/>
                  <a:pt x="782" y="48"/>
                </a:cubicBezTo>
                <a:cubicBezTo>
                  <a:pt x="783" y="48"/>
                  <a:pt x="783" y="49"/>
                  <a:pt x="783" y="49"/>
                </a:cubicBezTo>
                <a:close/>
                <a:moveTo>
                  <a:pt x="811" y="41"/>
                </a:moveTo>
                <a:cubicBezTo>
                  <a:pt x="810" y="41"/>
                  <a:pt x="805" y="45"/>
                  <a:pt x="809" y="44"/>
                </a:cubicBezTo>
                <a:cubicBezTo>
                  <a:pt x="813" y="43"/>
                  <a:pt x="819" y="45"/>
                  <a:pt x="819" y="42"/>
                </a:cubicBezTo>
                <a:cubicBezTo>
                  <a:pt x="819" y="41"/>
                  <a:pt x="819" y="41"/>
                  <a:pt x="811" y="41"/>
                </a:cubicBezTo>
                <a:close/>
                <a:moveTo>
                  <a:pt x="791" y="58"/>
                </a:moveTo>
                <a:cubicBezTo>
                  <a:pt x="791" y="58"/>
                  <a:pt x="791" y="57"/>
                  <a:pt x="791" y="56"/>
                </a:cubicBezTo>
                <a:cubicBezTo>
                  <a:pt x="790" y="56"/>
                  <a:pt x="797" y="52"/>
                  <a:pt x="798" y="55"/>
                </a:cubicBezTo>
                <a:cubicBezTo>
                  <a:pt x="799" y="55"/>
                  <a:pt x="800" y="56"/>
                  <a:pt x="801" y="56"/>
                </a:cubicBezTo>
                <a:cubicBezTo>
                  <a:pt x="802" y="56"/>
                  <a:pt x="804" y="55"/>
                  <a:pt x="804" y="55"/>
                </a:cubicBezTo>
                <a:cubicBezTo>
                  <a:pt x="803" y="54"/>
                  <a:pt x="801" y="53"/>
                  <a:pt x="800" y="52"/>
                </a:cubicBezTo>
                <a:cubicBezTo>
                  <a:pt x="800" y="52"/>
                  <a:pt x="800" y="51"/>
                  <a:pt x="800" y="51"/>
                </a:cubicBezTo>
                <a:cubicBezTo>
                  <a:pt x="807" y="51"/>
                  <a:pt x="807" y="51"/>
                  <a:pt x="807" y="51"/>
                </a:cubicBezTo>
                <a:cubicBezTo>
                  <a:pt x="809" y="51"/>
                  <a:pt x="810" y="53"/>
                  <a:pt x="814" y="53"/>
                </a:cubicBezTo>
                <a:cubicBezTo>
                  <a:pt x="814" y="53"/>
                  <a:pt x="816" y="54"/>
                  <a:pt x="816" y="54"/>
                </a:cubicBezTo>
                <a:cubicBezTo>
                  <a:pt x="817" y="54"/>
                  <a:pt x="819" y="51"/>
                  <a:pt x="819" y="51"/>
                </a:cubicBezTo>
                <a:cubicBezTo>
                  <a:pt x="822" y="52"/>
                  <a:pt x="824" y="52"/>
                  <a:pt x="824" y="55"/>
                </a:cubicBezTo>
                <a:cubicBezTo>
                  <a:pt x="824" y="57"/>
                  <a:pt x="821" y="57"/>
                  <a:pt x="821" y="60"/>
                </a:cubicBezTo>
                <a:cubicBezTo>
                  <a:pt x="821" y="62"/>
                  <a:pt x="815" y="63"/>
                  <a:pt x="815" y="63"/>
                </a:cubicBezTo>
                <a:cubicBezTo>
                  <a:pt x="814" y="63"/>
                  <a:pt x="813" y="64"/>
                  <a:pt x="812" y="64"/>
                </a:cubicBezTo>
                <a:cubicBezTo>
                  <a:pt x="809" y="66"/>
                  <a:pt x="802" y="68"/>
                  <a:pt x="796" y="68"/>
                </a:cubicBezTo>
                <a:cubicBezTo>
                  <a:pt x="795" y="68"/>
                  <a:pt x="791" y="67"/>
                  <a:pt x="790" y="67"/>
                </a:cubicBezTo>
                <a:cubicBezTo>
                  <a:pt x="790" y="66"/>
                  <a:pt x="791" y="64"/>
                  <a:pt x="792" y="63"/>
                </a:cubicBezTo>
                <a:cubicBezTo>
                  <a:pt x="792" y="63"/>
                  <a:pt x="796" y="61"/>
                  <a:pt x="797" y="61"/>
                </a:cubicBezTo>
                <a:cubicBezTo>
                  <a:pt x="797" y="61"/>
                  <a:pt x="797" y="61"/>
                  <a:pt x="797" y="60"/>
                </a:cubicBezTo>
                <a:cubicBezTo>
                  <a:pt x="795" y="61"/>
                  <a:pt x="795" y="61"/>
                  <a:pt x="795" y="61"/>
                </a:cubicBezTo>
                <a:cubicBezTo>
                  <a:pt x="790" y="62"/>
                  <a:pt x="793" y="61"/>
                  <a:pt x="789" y="61"/>
                </a:cubicBezTo>
                <a:cubicBezTo>
                  <a:pt x="788" y="61"/>
                  <a:pt x="776" y="64"/>
                  <a:pt x="778" y="60"/>
                </a:cubicBezTo>
                <a:cubicBezTo>
                  <a:pt x="779" y="58"/>
                  <a:pt x="781" y="59"/>
                  <a:pt x="783" y="58"/>
                </a:cubicBezTo>
                <a:cubicBezTo>
                  <a:pt x="784" y="57"/>
                  <a:pt x="785" y="58"/>
                  <a:pt x="786" y="58"/>
                </a:cubicBezTo>
                <a:cubicBezTo>
                  <a:pt x="787" y="59"/>
                  <a:pt x="790" y="59"/>
                  <a:pt x="791" y="58"/>
                </a:cubicBezTo>
                <a:close/>
                <a:moveTo>
                  <a:pt x="802" y="38"/>
                </a:moveTo>
                <a:cubicBezTo>
                  <a:pt x="802" y="38"/>
                  <a:pt x="799" y="37"/>
                  <a:pt x="800" y="36"/>
                </a:cubicBezTo>
                <a:cubicBezTo>
                  <a:pt x="803" y="35"/>
                  <a:pt x="802" y="35"/>
                  <a:pt x="804" y="35"/>
                </a:cubicBezTo>
                <a:cubicBezTo>
                  <a:pt x="809" y="37"/>
                  <a:pt x="807" y="36"/>
                  <a:pt x="810" y="36"/>
                </a:cubicBezTo>
                <a:cubicBezTo>
                  <a:pt x="809" y="36"/>
                  <a:pt x="811" y="35"/>
                  <a:pt x="812" y="35"/>
                </a:cubicBezTo>
                <a:cubicBezTo>
                  <a:pt x="812" y="35"/>
                  <a:pt x="813" y="34"/>
                  <a:pt x="813" y="33"/>
                </a:cubicBezTo>
                <a:cubicBezTo>
                  <a:pt x="812" y="33"/>
                  <a:pt x="808" y="33"/>
                  <a:pt x="806" y="33"/>
                </a:cubicBezTo>
                <a:cubicBezTo>
                  <a:pt x="800" y="33"/>
                  <a:pt x="804" y="29"/>
                  <a:pt x="809" y="29"/>
                </a:cubicBezTo>
                <a:cubicBezTo>
                  <a:pt x="813" y="29"/>
                  <a:pt x="817" y="30"/>
                  <a:pt x="820" y="30"/>
                </a:cubicBezTo>
                <a:cubicBezTo>
                  <a:pt x="821" y="30"/>
                  <a:pt x="823" y="29"/>
                  <a:pt x="823" y="32"/>
                </a:cubicBezTo>
                <a:cubicBezTo>
                  <a:pt x="823" y="33"/>
                  <a:pt x="822" y="33"/>
                  <a:pt x="825" y="33"/>
                </a:cubicBezTo>
                <a:cubicBezTo>
                  <a:pt x="828" y="32"/>
                  <a:pt x="828" y="32"/>
                  <a:pt x="829" y="32"/>
                </a:cubicBezTo>
                <a:cubicBezTo>
                  <a:pt x="831" y="32"/>
                  <a:pt x="831" y="35"/>
                  <a:pt x="832" y="34"/>
                </a:cubicBezTo>
                <a:cubicBezTo>
                  <a:pt x="833" y="34"/>
                  <a:pt x="835" y="34"/>
                  <a:pt x="835" y="37"/>
                </a:cubicBezTo>
                <a:cubicBezTo>
                  <a:pt x="835" y="38"/>
                  <a:pt x="834" y="38"/>
                  <a:pt x="833" y="39"/>
                </a:cubicBezTo>
                <a:cubicBezTo>
                  <a:pt x="833" y="43"/>
                  <a:pt x="832" y="42"/>
                  <a:pt x="831" y="43"/>
                </a:cubicBezTo>
                <a:cubicBezTo>
                  <a:pt x="831" y="44"/>
                  <a:pt x="824" y="43"/>
                  <a:pt x="822" y="43"/>
                </a:cubicBezTo>
                <a:cubicBezTo>
                  <a:pt x="819" y="42"/>
                  <a:pt x="822" y="40"/>
                  <a:pt x="819" y="39"/>
                </a:cubicBezTo>
                <a:cubicBezTo>
                  <a:pt x="813" y="38"/>
                  <a:pt x="811" y="38"/>
                  <a:pt x="806" y="38"/>
                </a:cubicBezTo>
                <a:cubicBezTo>
                  <a:pt x="804" y="38"/>
                  <a:pt x="802" y="39"/>
                  <a:pt x="802" y="38"/>
                </a:cubicBezTo>
                <a:close/>
                <a:moveTo>
                  <a:pt x="910" y="86"/>
                </a:moveTo>
                <a:cubicBezTo>
                  <a:pt x="910" y="88"/>
                  <a:pt x="912" y="87"/>
                  <a:pt x="914" y="88"/>
                </a:cubicBezTo>
                <a:cubicBezTo>
                  <a:pt x="915" y="89"/>
                  <a:pt x="916" y="89"/>
                  <a:pt x="916" y="88"/>
                </a:cubicBezTo>
                <a:cubicBezTo>
                  <a:pt x="917" y="88"/>
                  <a:pt x="920" y="87"/>
                  <a:pt x="922" y="87"/>
                </a:cubicBezTo>
                <a:cubicBezTo>
                  <a:pt x="926" y="87"/>
                  <a:pt x="925" y="87"/>
                  <a:pt x="930" y="87"/>
                </a:cubicBezTo>
                <a:cubicBezTo>
                  <a:pt x="932" y="87"/>
                  <a:pt x="936" y="87"/>
                  <a:pt x="937" y="88"/>
                </a:cubicBezTo>
                <a:cubicBezTo>
                  <a:pt x="938" y="88"/>
                  <a:pt x="938" y="88"/>
                  <a:pt x="938" y="87"/>
                </a:cubicBezTo>
                <a:cubicBezTo>
                  <a:pt x="941" y="82"/>
                  <a:pt x="935" y="82"/>
                  <a:pt x="935" y="81"/>
                </a:cubicBezTo>
                <a:cubicBezTo>
                  <a:pt x="934" y="76"/>
                  <a:pt x="923" y="80"/>
                  <a:pt x="915" y="78"/>
                </a:cubicBezTo>
                <a:cubicBezTo>
                  <a:pt x="915" y="77"/>
                  <a:pt x="912" y="78"/>
                  <a:pt x="911" y="78"/>
                </a:cubicBezTo>
                <a:cubicBezTo>
                  <a:pt x="910" y="79"/>
                  <a:pt x="908" y="82"/>
                  <a:pt x="908" y="82"/>
                </a:cubicBezTo>
                <a:cubicBezTo>
                  <a:pt x="908" y="84"/>
                  <a:pt x="911" y="83"/>
                  <a:pt x="911" y="84"/>
                </a:cubicBezTo>
                <a:cubicBezTo>
                  <a:pt x="911" y="85"/>
                  <a:pt x="910" y="85"/>
                  <a:pt x="910" y="86"/>
                </a:cubicBezTo>
                <a:close/>
                <a:moveTo>
                  <a:pt x="839" y="174"/>
                </a:moveTo>
                <a:cubicBezTo>
                  <a:pt x="840" y="173"/>
                  <a:pt x="841" y="172"/>
                  <a:pt x="838" y="171"/>
                </a:cubicBezTo>
                <a:cubicBezTo>
                  <a:pt x="838" y="171"/>
                  <a:pt x="837" y="170"/>
                  <a:pt x="837" y="171"/>
                </a:cubicBezTo>
                <a:cubicBezTo>
                  <a:pt x="835" y="172"/>
                  <a:pt x="832" y="170"/>
                  <a:pt x="831" y="172"/>
                </a:cubicBezTo>
                <a:cubicBezTo>
                  <a:pt x="830" y="172"/>
                  <a:pt x="830" y="172"/>
                  <a:pt x="829" y="171"/>
                </a:cubicBezTo>
                <a:cubicBezTo>
                  <a:pt x="830" y="171"/>
                  <a:pt x="831" y="171"/>
                  <a:pt x="831" y="170"/>
                </a:cubicBezTo>
                <a:cubicBezTo>
                  <a:pt x="832" y="170"/>
                  <a:pt x="833" y="168"/>
                  <a:pt x="833" y="166"/>
                </a:cubicBezTo>
                <a:cubicBezTo>
                  <a:pt x="833" y="164"/>
                  <a:pt x="830" y="165"/>
                  <a:pt x="829" y="164"/>
                </a:cubicBezTo>
                <a:cubicBezTo>
                  <a:pt x="829" y="164"/>
                  <a:pt x="827" y="163"/>
                  <a:pt x="826" y="163"/>
                </a:cubicBezTo>
                <a:cubicBezTo>
                  <a:pt x="826" y="163"/>
                  <a:pt x="826" y="161"/>
                  <a:pt x="825" y="161"/>
                </a:cubicBezTo>
                <a:cubicBezTo>
                  <a:pt x="824" y="160"/>
                  <a:pt x="823" y="160"/>
                  <a:pt x="822" y="160"/>
                </a:cubicBezTo>
                <a:cubicBezTo>
                  <a:pt x="821" y="160"/>
                  <a:pt x="821" y="160"/>
                  <a:pt x="821" y="160"/>
                </a:cubicBezTo>
                <a:cubicBezTo>
                  <a:pt x="821" y="159"/>
                  <a:pt x="822" y="159"/>
                  <a:pt x="821" y="159"/>
                </a:cubicBezTo>
                <a:cubicBezTo>
                  <a:pt x="819" y="154"/>
                  <a:pt x="817" y="159"/>
                  <a:pt x="815" y="159"/>
                </a:cubicBezTo>
                <a:cubicBezTo>
                  <a:pt x="815" y="159"/>
                  <a:pt x="815" y="159"/>
                  <a:pt x="814" y="160"/>
                </a:cubicBezTo>
                <a:cubicBezTo>
                  <a:pt x="815" y="159"/>
                  <a:pt x="816" y="158"/>
                  <a:pt x="815" y="157"/>
                </a:cubicBezTo>
                <a:cubicBezTo>
                  <a:pt x="815" y="157"/>
                  <a:pt x="814" y="156"/>
                  <a:pt x="814" y="156"/>
                </a:cubicBezTo>
                <a:cubicBezTo>
                  <a:pt x="816" y="156"/>
                  <a:pt x="816" y="157"/>
                  <a:pt x="816" y="155"/>
                </a:cubicBezTo>
                <a:cubicBezTo>
                  <a:pt x="817" y="154"/>
                  <a:pt x="817" y="156"/>
                  <a:pt x="819" y="156"/>
                </a:cubicBezTo>
                <a:cubicBezTo>
                  <a:pt x="821" y="156"/>
                  <a:pt x="822" y="151"/>
                  <a:pt x="820" y="151"/>
                </a:cubicBezTo>
                <a:cubicBezTo>
                  <a:pt x="817" y="151"/>
                  <a:pt x="817" y="154"/>
                  <a:pt x="815" y="153"/>
                </a:cubicBezTo>
                <a:cubicBezTo>
                  <a:pt x="813" y="152"/>
                  <a:pt x="811" y="153"/>
                  <a:pt x="809" y="155"/>
                </a:cubicBezTo>
                <a:cubicBezTo>
                  <a:pt x="807" y="156"/>
                  <a:pt x="805" y="157"/>
                  <a:pt x="804" y="159"/>
                </a:cubicBezTo>
                <a:cubicBezTo>
                  <a:pt x="803" y="160"/>
                  <a:pt x="803" y="162"/>
                  <a:pt x="802" y="162"/>
                </a:cubicBezTo>
                <a:cubicBezTo>
                  <a:pt x="799" y="165"/>
                  <a:pt x="798" y="164"/>
                  <a:pt x="796" y="169"/>
                </a:cubicBezTo>
                <a:cubicBezTo>
                  <a:pt x="796" y="170"/>
                  <a:pt x="795" y="170"/>
                  <a:pt x="795" y="171"/>
                </a:cubicBezTo>
                <a:cubicBezTo>
                  <a:pt x="792" y="172"/>
                  <a:pt x="786" y="172"/>
                  <a:pt x="784" y="175"/>
                </a:cubicBezTo>
                <a:cubicBezTo>
                  <a:pt x="783" y="177"/>
                  <a:pt x="785" y="177"/>
                  <a:pt x="786" y="176"/>
                </a:cubicBezTo>
                <a:cubicBezTo>
                  <a:pt x="790" y="175"/>
                  <a:pt x="789" y="175"/>
                  <a:pt x="794" y="175"/>
                </a:cubicBezTo>
                <a:cubicBezTo>
                  <a:pt x="795" y="175"/>
                  <a:pt x="796" y="175"/>
                  <a:pt x="796" y="176"/>
                </a:cubicBezTo>
                <a:cubicBezTo>
                  <a:pt x="795" y="177"/>
                  <a:pt x="793" y="177"/>
                  <a:pt x="793" y="180"/>
                </a:cubicBezTo>
                <a:cubicBezTo>
                  <a:pt x="793" y="182"/>
                  <a:pt x="795" y="180"/>
                  <a:pt x="796" y="180"/>
                </a:cubicBezTo>
                <a:cubicBezTo>
                  <a:pt x="797" y="179"/>
                  <a:pt x="804" y="179"/>
                  <a:pt x="805" y="178"/>
                </a:cubicBezTo>
                <a:cubicBezTo>
                  <a:pt x="808" y="174"/>
                  <a:pt x="806" y="176"/>
                  <a:pt x="811" y="175"/>
                </a:cubicBezTo>
                <a:cubicBezTo>
                  <a:pt x="814" y="175"/>
                  <a:pt x="814" y="172"/>
                  <a:pt x="816" y="171"/>
                </a:cubicBezTo>
                <a:cubicBezTo>
                  <a:pt x="817" y="171"/>
                  <a:pt x="819" y="170"/>
                  <a:pt x="821" y="171"/>
                </a:cubicBezTo>
                <a:cubicBezTo>
                  <a:pt x="820" y="171"/>
                  <a:pt x="818" y="171"/>
                  <a:pt x="818" y="172"/>
                </a:cubicBezTo>
                <a:cubicBezTo>
                  <a:pt x="818" y="173"/>
                  <a:pt x="821" y="172"/>
                  <a:pt x="823" y="172"/>
                </a:cubicBezTo>
                <a:cubicBezTo>
                  <a:pt x="824" y="173"/>
                  <a:pt x="824" y="173"/>
                  <a:pt x="824" y="173"/>
                </a:cubicBezTo>
                <a:cubicBezTo>
                  <a:pt x="822" y="174"/>
                  <a:pt x="821" y="174"/>
                  <a:pt x="821" y="176"/>
                </a:cubicBezTo>
                <a:cubicBezTo>
                  <a:pt x="821" y="177"/>
                  <a:pt x="824" y="175"/>
                  <a:pt x="826" y="177"/>
                </a:cubicBezTo>
                <a:cubicBezTo>
                  <a:pt x="827" y="177"/>
                  <a:pt x="829" y="178"/>
                  <a:pt x="831" y="178"/>
                </a:cubicBezTo>
                <a:cubicBezTo>
                  <a:pt x="832" y="178"/>
                  <a:pt x="833" y="177"/>
                  <a:pt x="834" y="177"/>
                </a:cubicBezTo>
                <a:cubicBezTo>
                  <a:pt x="834" y="176"/>
                  <a:pt x="839" y="176"/>
                  <a:pt x="839" y="174"/>
                </a:cubicBezTo>
                <a:close/>
                <a:moveTo>
                  <a:pt x="904" y="332"/>
                </a:moveTo>
                <a:cubicBezTo>
                  <a:pt x="904" y="332"/>
                  <a:pt x="908" y="333"/>
                  <a:pt x="909" y="333"/>
                </a:cubicBezTo>
                <a:cubicBezTo>
                  <a:pt x="914" y="331"/>
                  <a:pt x="906" y="329"/>
                  <a:pt x="903" y="326"/>
                </a:cubicBezTo>
                <a:cubicBezTo>
                  <a:pt x="901" y="324"/>
                  <a:pt x="901" y="324"/>
                  <a:pt x="898" y="324"/>
                </a:cubicBezTo>
                <a:cubicBezTo>
                  <a:pt x="894" y="322"/>
                  <a:pt x="894" y="323"/>
                  <a:pt x="890" y="322"/>
                </a:cubicBezTo>
                <a:cubicBezTo>
                  <a:pt x="890" y="322"/>
                  <a:pt x="888" y="323"/>
                  <a:pt x="889" y="324"/>
                </a:cubicBezTo>
                <a:cubicBezTo>
                  <a:pt x="892" y="326"/>
                  <a:pt x="892" y="326"/>
                  <a:pt x="892" y="326"/>
                </a:cubicBezTo>
                <a:cubicBezTo>
                  <a:pt x="893" y="326"/>
                  <a:pt x="894" y="329"/>
                  <a:pt x="895" y="329"/>
                </a:cubicBezTo>
                <a:cubicBezTo>
                  <a:pt x="898" y="332"/>
                  <a:pt x="900" y="331"/>
                  <a:pt x="904" y="332"/>
                </a:cubicBezTo>
                <a:close/>
                <a:moveTo>
                  <a:pt x="766" y="298"/>
                </a:moveTo>
                <a:cubicBezTo>
                  <a:pt x="766" y="298"/>
                  <a:pt x="765" y="301"/>
                  <a:pt x="766" y="301"/>
                </a:cubicBezTo>
                <a:cubicBezTo>
                  <a:pt x="770" y="300"/>
                  <a:pt x="769" y="301"/>
                  <a:pt x="771" y="297"/>
                </a:cubicBezTo>
                <a:cubicBezTo>
                  <a:pt x="771" y="296"/>
                  <a:pt x="768" y="297"/>
                  <a:pt x="766" y="298"/>
                </a:cubicBezTo>
                <a:close/>
                <a:moveTo>
                  <a:pt x="896" y="362"/>
                </a:moveTo>
                <a:cubicBezTo>
                  <a:pt x="896" y="362"/>
                  <a:pt x="896" y="361"/>
                  <a:pt x="896" y="361"/>
                </a:cubicBezTo>
                <a:cubicBezTo>
                  <a:pt x="891" y="361"/>
                  <a:pt x="891" y="361"/>
                  <a:pt x="891" y="361"/>
                </a:cubicBezTo>
                <a:cubicBezTo>
                  <a:pt x="888" y="362"/>
                  <a:pt x="888" y="362"/>
                  <a:pt x="888" y="362"/>
                </a:cubicBezTo>
                <a:cubicBezTo>
                  <a:pt x="885" y="361"/>
                  <a:pt x="885" y="361"/>
                  <a:pt x="885" y="361"/>
                </a:cubicBezTo>
                <a:cubicBezTo>
                  <a:pt x="884" y="361"/>
                  <a:pt x="882" y="359"/>
                  <a:pt x="882" y="359"/>
                </a:cubicBezTo>
                <a:cubicBezTo>
                  <a:pt x="881" y="359"/>
                  <a:pt x="881" y="360"/>
                  <a:pt x="881" y="361"/>
                </a:cubicBezTo>
                <a:cubicBezTo>
                  <a:pt x="880" y="360"/>
                  <a:pt x="881" y="360"/>
                  <a:pt x="881" y="359"/>
                </a:cubicBezTo>
                <a:cubicBezTo>
                  <a:pt x="881" y="359"/>
                  <a:pt x="881" y="359"/>
                  <a:pt x="880" y="359"/>
                </a:cubicBezTo>
                <a:cubicBezTo>
                  <a:pt x="881" y="357"/>
                  <a:pt x="882" y="357"/>
                  <a:pt x="881" y="355"/>
                </a:cubicBezTo>
                <a:cubicBezTo>
                  <a:pt x="880" y="354"/>
                  <a:pt x="879" y="355"/>
                  <a:pt x="877" y="357"/>
                </a:cubicBezTo>
                <a:cubicBezTo>
                  <a:pt x="875" y="358"/>
                  <a:pt x="875" y="358"/>
                  <a:pt x="875" y="359"/>
                </a:cubicBezTo>
                <a:cubicBezTo>
                  <a:pt x="875" y="360"/>
                  <a:pt x="876" y="360"/>
                  <a:pt x="877" y="360"/>
                </a:cubicBezTo>
                <a:cubicBezTo>
                  <a:pt x="876" y="362"/>
                  <a:pt x="876" y="362"/>
                  <a:pt x="878" y="362"/>
                </a:cubicBezTo>
                <a:cubicBezTo>
                  <a:pt x="878" y="363"/>
                  <a:pt x="879" y="362"/>
                  <a:pt x="879" y="362"/>
                </a:cubicBezTo>
                <a:cubicBezTo>
                  <a:pt x="880" y="365"/>
                  <a:pt x="886" y="368"/>
                  <a:pt x="885" y="365"/>
                </a:cubicBezTo>
                <a:cubicBezTo>
                  <a:pt x="886" y="365"/>
                  <a:pt x="886" y="365"/>
                  <a:pt x="886" y="365"/>
                </a:cubicBezTo>
                <a:cubicBezTo>
                  <a:pt x="885" y="367"/>
                  <a:pt x="886" y="368"/>
                  <a:pt x="888" y="368"/>
                </a:cubicBezTo>
                <a:cubicBezTo>
                  <a:pt x="889" y="368"/>
                  <a:pt x="891" y="367"/>
                  <a:pt x="891" y="366"/>
                </a:cubicBezTo>
                <a:cubicBezTo>
                  <a:pt x="893" y="363"/>
                  <a:pt x="892" y="364"/>
                  <a:pt x="896" y="362"/>
                </a:cubicBezTo>
                <a:close/>
                <a:moveTo>
                  <a:pt x="762" y="287"/>
                </a:moveTo>
                <a:cubicBezTo>
                  <a:pt x="760" y="285"/>
                  <a:pt x="760" y="285"/>
                  <a:pt x="760" y="285"/>
                </a:cubicBezTo>
                <a:cubicBezTo>
                  <a:pt x="753" y="285"/>
                  <a:pt x="754" y="285"/>
                  <a:pt x="753" y="288"/>
                </a:cubicBezTo>
                <a:cubicBezTo>
                  <a:pt x="753" y="289"/>
                  <a:pt x="754" y="289"/>
                  <a:pt x="754" y="289"/>
                </a:cubicBezTo>
                <a:cubicBezTo>
                  <a:pt x="754" y="290"/>
                  <a:pt x="758" y="291"/>
                  <a:pt x="760" y="292"/>
                </a:cubicBezTo>
                <a:cubicBezTo>
                  <a:pt x="760" y="292"/>
                  <a:pt x="763" y="291"/>
                  <a:pt x="763" y="291"/>
                </a:cubicBezTo>
                <a:cubicBezTo>
                  <a:pt x="763" y="290"/>
                  <a:pt x="763" y="287"/>
                  <a:pt x="762" y="287"/>
                </a:cubicBezTo>
                <a:close/>
                <a:moveTo>
                  <a:pt x="835" y="188"/>
                </a:moveTo>
                <a:cubicBezTo>
                  <a:pt x="828" y="186"/>
                  <a:pt x="829" y="193"/>
                  <a:pt x="825" y="194"/>
                </a:cubicBezTo>
                <a:cubicBezTo>
                  <a:pt x="823" y="194"/>
                  <a:pt x="827" y="198"/>
                  <a:pt x="827" y="198"/>
                </a:cubicBezTo>
                <a:cubicBezTo>
                  <a:pt x="828" y="198"/>
                  <a:pt x="829" y="197"/>
                  <a:pt x="830" y="196"/>
                </a:cubicBezTo>
                <a:cubicBezTo>
                  <a:pt x="834" y="193"/>
                  <a:pt x="834" y="193"/>
                  <a:pt x="834" y="193"/>
                </a:cubicBezTo>
                <a:cubicBezTo>
                  <a:pt x="837" y="191"/>
                  <a:pt x="840" y="189"/>
                  <a:pt x="835" y="188"/>
                </a:cubicBezTo>
                <a:close/>
                <a:moveTo>
                  <a:pt x="825" y="195"/>
                </a:moveTo>
                <a:cubicBezTo>
                  <a:pt x="825" y="195"/>
                  <a:pt x="825" y="195"/>
                  <a:pt x="825" y="195"/>
                </a:cubicBezTo>
                <a:cubicBezTo>
                  <a:pt x="825" y="195"/>
                  <a:pt x="825" y="195"/>
                  <a:pt x="825" y="195"/>
                </a:cubicBezTo>
                <a:cubicBezTo>
                  <a:pt x="825" y="195"/>
                  <a:pt x="825" y="195"/>
                  <a:pt x="825" y="195"/>
                </a:cubicBezTo>
                <a:close/>
                <a:moveTo>
                  <a:pt x="825" y="154"/>
                </a:moveTo>
                <a:cubicBezTo>
                  <a:pt x="826" y="156"/>
                  <a:pt x="826" y="155"/>
                  <a:pt x="829" y="156"/>
                </a:cubicBezTo>
                <a:cubicBezTo>
                  <a:pt x="830" y="156"/>
                  <a:pt x="831" y="156"/>
                  <a:pt x="831" y="156"/>
                </a:cubicBezTo>
                <a:cubicBezTo>
                  <a:pt x="831" y="155"/>
                  <a:pt x="829" y="150"/>
                  <a:pt x="826" y="150"/>
                </a:cubicBezTo>
                <a:cubicBezTo>
                  <a:pt x="824" y="151"/>
                  <a:pt x="824" y="151"/>
                  <a:pt x="825" y="153"/>
                </a:cubicBezTo>
                <a:cubicBezTo>
                  <a:pt x="825" y="153"/>
                  <a:pt x="825" y="153"/>
                  <a:pt x="825" y="154"/>
                </a:cubicBezTo>
                <a:close/>
                <a:moveTo>
                  <a:pt x="804" y="190"/>
                </a:moveTo>
                <a:cubicBezTo>
                  <a:pt x="801" y="192"/>
                  <a:pt x="800" y="192"/>
                  <a:pt x="800" y="188"/>
                </a:cubicBezTo>
                <a:cubicBezTo>
                  <a:pt x="800" y="187"/>
                  <a:pt x="805" y="185"/>
                  <a:pt x="806" y="184"/>
                </a:cubicBezTo>
                <a:cubicBezTo>
                  <a:pt x="809" y="182"/>
                  <a:pt x="809" y="182"/>
                  <a:pt x="809" y="182"/>
                </a:cubicBezTo>
                <a:cubicBezTo>
                  <a:pt x="810" y="182"/>
                  <a:pt x="811" y="183"/>
                  <a:pt x="811" y="183"/>
                </a:cubicBezTo>
                <a:cubicBezTo>
                  <a:pt x="814" y="183"/>
                  <a:pt x="817" y="181"/>
                  <a:pt x="818" y="182"/>
                </a:cubicBezTo>
                <a:cubicBezTo>
                  <a:pt x="820" y="182"/>
                  <a:pt x="821" y="182"/>
                  <a:pt x="819" y="185"/>
                </a:cubicBezTo>
                <a:cubicBezTo>
                  <a:pt x="818" y="185"/>
                  <a:pt x="816" y="186"/>
                  <a:pt x="815" y="186"/>
                </a:cubicBezTo>
                <a:cubicBezTo>
                  <a:pt x="815" y="186"/>
                  <a:pt x="811" y="190"/>
                  <a:pt x="810" y="191"/>
                </a:cubicBezTo>
                <a:cubicBezTo>
                  <a:pt x="810" y="191"/>
                  <a:pt x="809" y="191"/>
                  <a:pt x="809" y="191"/>
                </a:cubicBezTo>
                <a:cubicBezTo>
                  <a:pt x="806" y="191"/>
                  <a:pt x="807" y="190"/>
                  <a:pt x="804" y="190"/>
                </a:cubicBezTo>
                <a:close/>
                <a:moveTo>
                  <a:pt x="791" y="257"/>
                </a:moveTo>
                <a:cubicBezTo>
                  <a:pt x="792" y="258"/>
                  <a:pt x="796" y="257"/>
                  <a:pt x="796" y="256"/>
                </a:cubicBezTo>
                <a:cubicBezTo>
                  <a:pt x="796" y="256"/>
                  <a:pt x="797" y="255"/>
                  <a:pt x="797" y="254"/>
                </a:cubicBezTo>
                <a:cubicBezTo>
                  <a:pt x="798" y="254"/>
                  <a:pt x="802" y="256"/>
                  <a:pt x="802" y="253"/>
                </a:cubicBezTo>
                <a:cubicBezTo>
                  <a:pt x="802" y="250"/>
                  <a:pt x="800" y="251"/>
                  <a:pt x="798" y="251"/>
                </a:cubicBezTo>
                <a:cubicBezTo>
                  <a:pt x="798" y="251"/>
                  <a:pt x="799" y="249"/>
                  <a:pt x="798" y="249"/>
                </a:cubicBezTo>
                <a:cubicBezTo>
                  <a:pt x="797" y="249"/>
                  <a:pt x="796" y="250"/>
                  <a:pt x="795" y="250"/>
                </a:cubicBezTo>
                <a:cubicBezTo>
                  <a:pt x="794" y="249"/>
                  <a:pt x="783" y="255"/>
                  <a:pt x="790" y="253"/>
                </a:cubicBezTo>
                <a:cubicBezTo>
                  <a:pt x="791" y="253"/>
                  <a:pt x="791" y="253"/>
                  <a:pt x="792" y="253"/>
                </a:cubicBezTo>
                <a:cubicBezTo>
                  <a:pt x="784" y="256"/>
                  <a:pt x="786" y="258"/>
                  <a:pt x="788" y="258"/>
                </a:cubicBezTo>
                <a:cubicBezTo>
                  <a:pt x="790" y="258"/>
                  <a:pt x="790" y="257"/>
                  <a:pt x="791" y="256"/>
                </a:cubicBezTo>
                <a:cubicBezTo>
                  <a:pt x="791" y="257"/>
                  <a:pt x="791" y="257"/>
                  <a:pt x="791" y="257"/>
                </a:cubicBezTo>
                <a:close/>
                <a:moveTo>
                  <a:pt x="301" y="501"/>
                </a:moveTo>
                <a:cubicBezTo>
                  <a:pt x="301" y="501"/>
                  <a:pt x="297" y="501"/>
                  <a:pt x="297" y="502"/>
                </a:cubicBezTo>
                <a:cubicBezTo>
                  <a:pt x="297" y="504"/>
                  <a:pt x="297" y="504"/>
                  <a:pt x="300" y="503"/>
                </a:cubicBezTo>
                <a:cubicBezTo>
                  <a:pt x="301" y="503"/>
                  <a:pt x="302" y="501"/>
                  <a:pt x="301" y="501"/>
                </a:cubicBezTo>
                <a:close/>
                <a:moveTo>
                  <a:pt x="298" y="510"/>
                </a:moveTo>
                <a:cubicBezTo>
                  <a:pt x="296" y="510"/>
                  <a:pt x="296" y="510"/>
                  <a:pt x="297" y="512"/>
                </a:cubicBezTo>
                <a:cubicBezTo>
                  <a:pt x="297" y="512"/>
                  <a:pt x="299" y="512"/>
                  <a:pt x="299" y="512"/>
                </a:cubicBezTo>
                <a:cubicBezTo>
                  <a:pt x="299" y="511"/>
                  <a:pt x="299" y="509"/>
                  <a:pt x="298" y="510"/>
                </a:cubicBezTo>
                <a:close/>
                <a:moveTo>
                  <a:pt x="295" y="501"/>
                </a:moveTo>
                <a:cubicBezTo>
                  <a:pt x="297" y="501"/>
                  <a:pt x="297" y="502"/>
                  <a:pt x="295" y="504"/>
                </a:cubicBezTo>
                <a:cubicBezTo>
                  <a:pt x="295" y="504"/>
                  <a:pt x="294" y="503"/>
                  <a:pt x="293" y="502"/>
                </a:cubicBezTo>
                <a:cubicBezTo>
                  <a:pt x="292" y="502"/>
                  <a:pt x="295" y="501"/>
                  <a:pt x="295" y="501"/>
                </a:cubicBezTo>
                <a:close/>
                <a:moveTo>
                  <a:pt x="307" y="515"/>
                </a:moveTo>
                <a:cubicBezTo>
                  <a:pt x="307" y="514"/>
                  <a:pt x="305" y="512"/>
                  <a:pt x="305" y="513"/>
                </a:cubicBezTo>
                <a:cubicBezTo>
                  <a:pt x="304" y="516"/>
                  <a:pt x="304" y="517"/>
                  <a:pt x="307" y="517"/>
                </a:cubicBezTo>
                <a:cubicBezTo>
                  <a:pt x="308" y="516"/>
                  <a:pt x="307" y="515"/>
                  <a:pt x="307" y="515"/>
                </a:cubicBezTo>
                <a:close/>
                <a:moveTo>
                  <a:pt x="311" y="508"/>
                </a:moveTo>
                <a:cubicBezTo>
                  <a:pt x="310" y="508"/>
                  <a:pt x="307" y="507"/>
                  <a:pt x="307" y="508"/>
                </a:cubicBezTo>
                <a:cubicBezTo>
                  <a:pt x="307" y="510"/>
                  <a:pt x="310" y="511"/>
                  <a:pt x="311" y="510"/>
                </a:cubicBezTo>
                <a:cubicBezTo>
                  <a:pt x="311" y="510"/>
                  <a:pt x="311" y="508"/>
                  <a:pt x="311" y="508"/>
                </a:cubicBezTo>
                <a:close/>
                <a:moveTo>
                  <a:pt x="320" y="566"/>
                </a:moveTo>
                <a:cubicBezTo>
                  <a:pt x="319" y="566"/>
                  <a:pt x="316" y="570"/>
                  <a:pt x="316" y="571"/>
                </a:cubicBezTo>
                <a:cubicBezTo>
                  <a:pt x="315" y="571"/>
                  <a:pt x="318" y="571"/>
                  <a:pt x="318" y="571"/>
                </a:cubicBezTo>
                <a:cubicBezTo>
                  <a:pt x="318" y="571"/>
                  <a:pt x="321" y="566"/>
                  <a:pt x="320" y="566"/>
                </a:cubicBezTo>
                <a:close/>
                <a:moveTo>
                  <a:pt x="339" y="553"/>
                </a:moveTo>
                <a:cubicBezTo>
                  <a:pt x="338" y="553"/>
                  <a:pt x="338" y="554"/>
                  <a:pt x="338" y="554"/>
                </a:cubicBezTo>
                <a:cubicBezTo>
                  <a:pt x="340" y="559"/>
                  <a:pt x="339" y="558"/>
                  <a:pt x="342" y="559"/>
                </a:cubicBezTo>
                <a:cubicBezTo>
                  <a:pt x="342" y="560"/>
                  <a:pt x="344" y="556"/>
                  <a:pt x="344" y="555"/>
                </a:cubicBezTo>
                <a:cubicBezTo>
                  <a:pt x="344" y="555"/>
                  <a:pt x="344" y="555"/>
                  <a:pt x="344" y="555"/>
                </a:cubicBezTo>
                <a:cubicBezTo>
                  <a:pt x="339" y="553"/>
                  <a:pt x="339" y="553"/>
                  <a:pt x="339" y="553"/>
                </a:cubicBezTo>
                <a:close/>
                <a:moveTo>
                  <a:pt x="390" y="623"/>
                </a:moveTo>
                <a:cubicBezTo>
                  <a:pt x="390" y="623"/>
                  <a:pt x="388" y="620"/>
                  <a:pt x="388" y="619"/>
                </a:cubicBezTo>
                <a:cubicBezTo>
                  <a:pt x="388" y="617"/>
                  <a:pt x="383" y="614"/>
                  <a:pt x="381" y="613"/>
                </a:cubicBezTo>
                <a:cubicBezTo>
                  <a:pt x="379" y="610"/>
                  <a:pt x="379" y="610"/>
                  <a:pt x="379" y="610"/>
                </a:cubicBezTo>
                <a:cubicBezTo>
                  <a:pt x="378" y="610"/>
                  <a:pt x="380" y="606"/>
                  <a:pt x="380" y="606"/>
                </a:cubicBezTo>
                <a:cubicBezTo>
                  <a:pt x="380" y="606"/>
                  <a:pt x="379" y="605"/>
                  <a:pt x="379" y="604"/>
                </a:cubicBezTo>
                <a:cubicBezTo>
                  <a:pt x="376" y="603"/>
                  <a:pt x="376" y="603"/>
                  <a:pt x="376" y="603"/>
                </a:cubicBezTo>
                <a:cubicBezTo>
                  <a:pt x="373" y="600"/>
                  <a:pt x="373" y="600"/>
                  <a:pt x="373" y="600"/>
                </a:cubicBezTo>
                <a:cubicBezTo>
                  <a:pt x="370" y="599"/>
                  <a:pt x="370" y="599"/>
                  <a:pt x="370" y="599"/>
                </a:cubicBezTo>
                <a:cubicBezTo>
                  <a:pt x="368" y="597"/>
                  <a:pt x="369" y="597"/>
                  <a:pt x="370" y="595"/>
                </a:cubicBezTo>
                <a:cubicBezTo>
                  <a:pt x="370" y="593"/>
                  <a:pt x="370" y="593"/>
                  <a:pt x="370" y="593"/>
                </a:cubicBezTo>
                <a:cubicBezTo>
                  <a:pt x="371" y="590"/>
                  <a:pt x="371" y="590"/>
                  <a:pt x="371" y="590"/>
                </a:cubicBezTo>
                <a:cubicBezTo>
                  <a:pt x="371" y="587"/>
                  <a:pt x="371" y="587"/>
                  <a:pt x="371" y="587"/>
                </a:cubicBezTo>
                <a:cubicBezTo>
                  <a:pt x="370" y="586"/>
                  <a:pt x="368" y="586"/>
                  <a:pt x="367" y="586"/>
                </a:cubicBezTo>
                <a:cubicBezTo>
                  <a:pt x="366" y="586"/>
                  <a:pt x="367" y="583"/>
                  <a:pt x="367" y="583"/>
                </a:cubicBezTo>
                <a:cubicBezTo>
                  <a:pt x="366" y="582"/>
                  <a:pt x="363" y="582"/>
                  <a:pt x="363" y="581"/>
                </a:cubicBezTo>
                <a:cubicBezTo>
                  <a:pt x="361" y="579"/>
                  <a:pt x="362" y="580"/>
                  <a:pt x="362" y="576"/>
                </a:cubicBezTo>
                <a:cubicBezTo>
                  <a:pt x="362" y="575"/>
                  <a:pt x="363" y="573"/>
                  <a:pt x="363" y="573"/>
                </a:cubicBezTo>
                <a:cubicBezTo>
                  <a:pt x="359" y="572"/>
                  <a:pt x="359" y="572"/>
                  <a:pt x="359" y="572"/>
                </a:cubicBezTo>
                <a:cubicBezTo>
                  <a:pt x="358" y="572"/>
                  <a:pt x="357" y="571"/>
                  <a:pt x="357" y="570"/>
                </a:cubicBezTo>
                <a:cubicBezTo>
                  <a:pt x="357" y="567"/>
                  <a:pt x="357" y="568"/>
                  <a:pt x="355" y="565"/>
                </a:cubicBezTo>
                <a:cubicBezTo>
                  <a:pt x="354" y="565"/>
                  <a:pt x="355" y="564"/>
                  <a:pt x="355" y="564"/>
                </a:cubicBezTo>
                <a:cubicBezTo>
                  <a:pt x="353" y="561"/>
                  <a:pt x="353" y="561"/>
                  <a:pt x="353" y="561"/>
                </a:cubicBezTo>
                <a:cubicBezTo>
                  <a:pt x="351" y="560"/>
                  <a:pt x="351" y="561"/>
                  <a:pt x="351" y="559"/>
                </a:cubicBezTo>
                <a:cubicBezTo>
                  <a:pt x="351" y="560"/>
                  <a:pt x="351" y="561"/>
                  <a:pt x="351" y="561"/>
                </a:cubicBezTo>
                <a:cubicBezTo>
                  <a:pt x="351" y="562"/>
                  <a:pt x="350" y="564"/>
                  <a:pt x="350" y="564"/>
                </a:cubicBezTo>
                <a:cubicBezTo>
                  <a:pt x="346" y="561"/>
                  <a:pt x="347" y="562"/>
                  <a:pt x="348" y="558"/>
                </a:cubicBezTo>
                <a:cubicBezTo>
                  <a:pt x="348" y="558"/>
                  <a:pt x="350" y="557"/>
                  <a:pt x="351" y="557"/>
                </a:cubicBezTo>
                <a:cubicBezTo>
                  <a:pt x="350" y="555"/>
                  <a:pt x="351" y="555"/>
                  <a:pt x="350" y="553"/>
                </a:cubicBezTo>
                <a:cubicBezTo>
                  <a:pt x="350" y="553"/>
                  <a:pt x="348" y="549"/>
                  <a:pt x="349" y="548"/>
                </a:cubicBezTo>
                <a:cubicBezTo>
                  <a:pt x="350" y="546"/>
                  <a:pt x="349" y="546"/>
                  <a:pt x="349" y="544"/>
                </a:cubicBezTo>
                <a:cubicBezTo>
                  <a:pt x="349" y="540"/>
                  <a:pt x="349" y="541"/>
                  <a:pt x="349" y="537"/>
                </a:cubicBezTo>
                <a:cubicBezTo>
                  <a:pt x="350" y="535"/>
                  <a:pt x="350" y="535"/>
                  <a:pt x="350" y="535"/>
                </a:cubicBezTo>
                <a:cubicBezTo>
                  <a:pt x="349" y="534"/>
                  <a:pt x="349" y="534"/>
                  <a:pt x="349" y="534"/>
                </a:cubicBezTo>
                <a:cubicBezTo>
                  <a:pt x="349" y="534"/>
                  <a:pt x="347" y="535"/>
                  <a:pt x="346" y="534"/>
                </a:cubicBezTo>
                <a:cubicBezTo>
                  <a:pt x="346" y="532"/>
                  <a:pt x="347" y="532"/>
                  <a:pt x="345" y="530"/>
                </a:cubicBezTo>
                <a:cubicBezTo>
                  <a:pt x="345" y="531"/>
                  <a:pt x="344" y="532"/>
                  <a:pt x="344" y="532"/>
                </a:cubicBezTo>
                <a:cubicBezTo>
                  <a:pt x="341" y="531"/>
                  <a:pt x="341" y="532"/>
                  <a:pt x="340" y="530"/>
                </a:cubicBezTo>
                <a:cubicBezTo>
                  <a:pt x="338" y="530"/>
                  <a:pt x="338" y="530"/>
                  <a:pt x="338" y="530"/>
                </a:cubicBezTo>
                <a:cubicBezTo>
                  <a:pt x="334" y="535"/>
                  <a:pt x="334" y="535"/>
                  <a:pt x="334" y="535"/>
                </a:cubicBezTo>
                <a:cubicBezTo>
                  <a:pt x="334" y="535"/>
                  <a:pt x="334" y="540"/>
                  <a:pt x="334" y="541"/>
                </a:cubicBezTo>
                <a:cubicBezTo>
                  <a:pt x="332" y="544"/>
                  <a:pt x="332" y="544"/>
                  <a:pt x="332" y="544"/>
                </a:cubicBezTo>
                <a:cubicBezTo>
                  <a:pt x="333" y="548"/>
                  <a:pt x="333" y="548"/>
                  <a:pt x="333" y="548"/>
                </a:cubicBezTo>
                <a:cubicBezTo>
                  <a:pt x="338" y="554"/>
                  <a:pt x="338" y="554"/>
                  <a:pt x="338" y="554"/>
                </a:cubicBezTo>
                <a:cubicBezTo>
                  <a:pt x="338" y="555"/>
                  <a:pt x="339" y="562"/>
                  <a:pt x="340" y="563"/>
                </a:cubicBezTo>
                <a:cubicBezTo>
                  <a:pt x="341" y="564"/>
                  <a:pt x="343" y="565"/>
                  <a:pt x="343" y="566"/>
                </a:cubicBezTo>
                <a:cubicBezTo>
                  <a:pt x="343" y="566"/>
                  <a:pt x="342" y="572"/>
                  <a:pt x="342" y="572"/>
                </a:cubicBezTo>
                <a:cubicBezTo>
                  <a:pt x="342" y="573"/>
                  <a:pt x="344" y="575"/>
                  <a:pt x="345" y="577"/>
                </a:cubicBezTo>
                <a:cubicBezTo>
                  <a:pt x="345" y="577"/>
                  <a:pt x="345" y="578"/>
                  <a:pt x="346" y="580"/>
                </a:cubicBezTo>
                <a:cubicBezTo>
                  <a:pt x="348" y="583"/>
                  <a:pt x="348" y="580"/>
                  <a:pt x="347" y="586"/>
                </a:cubicBezTo>
                <a:cubicBezTo>
                  <a:pt x="350" y="583"/>
                  <a:pt x="349" y="585"/>
                  <a:pt x="351" y="589"/>
                </a:cubicBezTo>
                <a:cubicBezTo>
                  <a:pt x="351" y="590"/>
                  <a:pt x="351" y="591"/>
                  <a:pt x="350" y="592"/>
                </a:cubicBezTo>
                <a:cubicBezTo>
                  <a:pt x="351" y="595"/>
                  <a:pt x="351" y="595"/>
                  <a:pt x="351" y="595"/>
                </a:cubicBezTo>
                <a:cubicBezTo>
                  <a:pt x="352" y="594"/>
                  <a:pt x="352" y="594"/>
                  <a:pt x="353" y="593"/>
                </a:cubicBezTo>
                <a:cubicBezTo>
                  <a:pt x="354" y="593"/>
                  <a:pt x="355" y="597"/>
                  <a:pt x="354" y="597"/>
                </a:cubicBezTo>
                <a:cubicBezTo>
                  <a:pt x="351" y="598"/>
                  <a:pt x="351" y="598"/>
                  <a:pt x="351" y="598"/>
                </a:cubicBezTo>
                <a:cubicBezTo>
                  <a:pt x="351" y="599"/>
                  <a:pt x="352" y="601"/>
                  <a:pt x="353" y="605"/>
                </a:cubicBezTo>
                <a:cubicBezTo>
                  <a:pt x="353" y="604"/>
                  <a:pt x="355" y="604"/>
                  <a:pt x="355" y="604"/>
                </a:cubicBezTo>
                <a:cubicBezTo>
                  <a:pt x="356" y="607"/>
                  <a:pt x="357" y="607"/>
                  <a:pt x="354" y="607"/>
                </a:cubicBezTo>
                <a:cubicBezTo>
                  <a:pt x="354" y="609"/>
                  <a:pt x="353" y="609"/>
                  <a:pt x="353" y="610"/>
                </a:cubicBezTo>
                <a:cubicBezTo>
                  <a:pt x="353" y="613"/>
                  <a:pt x="353" y="613"/>
                  <a:pt x="353" y="613"/>
                </a:cubicBezTo>
                <a:cubicBezTo>
                  <a:pt x="355" y="615"/>
                  <a:pt x="355" y="615"/>
                  <a:pt x="355" y="615"/>
                </a:cubicBezTo>
                <a:cubicBezTo>
                  <a:pt x="356" y="614"/>
                  <a:pt x="356" y="613"/>
                  <a:pt x="357" y="613"/>
                </a:cubicBezTo>
                <a:cubicBezTo>
                  <a:pt x="358" y="612"/>
                  <a:pt x="358" y="616"/>
                  <a:pt x="360" y="616"/>
                </a:cubicBezTo>
                <a:cubicBezTo>
                  <a:pt x="360" y="616"/>
                  <a:pt x="360" y="618"/>
                  <a:pt x="360" y="619"/>
                </a:cubicBezTo>
                <a:cubicBezTo>
                  <a:pt x="361" y="621"/>
                  <a:pt x="364" y="624"/>
                  <a:pt x="363" y="624"/>
                </a:cubicBezTo>
                <a:cubicBezTo>
                  <a:pt x="363" y="627"/>
                  <a:pt x="363" y="627"/>
                  <a:pt x="361" y="627"/>
                </a:cubicBezTo>
                <a:cubicBezTo>
                  <a:pt x="359" y="629"/>
                  <a:pt x="360" y="629"/>
                  <a:pt x="356" y="630"/>
                </a:cubicBezTo>
                <a:cubicBezTo>
                  <a:pt x="356" y="631"/>
                  <a:pt x="355" y="629"/>
                  <a:pt x="355" y="629"/>
                </a:cubicBezTo>
                <a:cubicBezTo>
                  <a:pt x="354" y="628"/>
                  <a:pt x="355" y="626"/>
                  <a:pt x="355" y="625"/>
                </a:cubicBezTo>
                <a:cubicBezTo>
                  <a:pt x="354" y="621"/>
                  <a:pt x="354" y="623"/>
                  <a:pt x="351" y="620"/>
                </a:cubicBezTo>
                <a:cubicBezTo>
                  <a:pt x="348" y="617"/>
                  <a:pt x="348" y="617"/>
                  <a:pt x="348" y="617"/>
                </a:cubicBezTo>
                <a:cubicBezTo>
                  <a:pt x="347" y="616"/>
                  <a:pt x="346" y="616"/>
                  <a:pt x="346" y="616"/>
                </a:cubicBezTo>
                <a:cubicBezTo>
                  <a:pt x="345" y="616"/>
                  <a:pt x="343" y="612"/>
                  <a:pt x="342" y="611"/>
                </a:cubicBezTo>
                <a:cubicBezTo>
                  <a:pt x="341" y="610"/>
                  <a:pt x="339" y="609"/>
                  <a:pt x="339" y="608"/>
                </a:cubicBezTo>
                <a:cubicBezTo>
                  <a:pt x="338" y="608"/>
                  <a:pt x="339" y="609"/>
                  <a:pt x="335" y="608"/>
                </a:cubicBezTo>
                <a:cubicBezTo>
                  <a:pt x="333" y="608"/>
                  <a:pt x="340" y="604"/>
                  <a:pt x="340" y="601"/>
                </a:cubicBezTo>
                <a:cubicBezTo>
                  <a:pt x="341" y="599"/>
                  <a:pt x="341" y="596"/>
                  <a:pt x="341" y="593"/>
                </a:cubicBezTo>
                <a:cubicBezTo>
                  <a:pt x="340" y="593"/>
                  <a:pt x="339" y="591"/>
                  <a:pt x="338" y="591"/>
                </a:cubicBezTo>
                <a:cubicBezTo>
                  <a:pt x="337" y="591"/>
                  <a:pt x="337" y="590"/>
                  <a:pt x="337" y="589"/>
                </a:cubicBezTo>
                <a:cubicBezTo>
                  <a:pt x="333" y="587"/>
                  <a:pt x="333" y="588"/>
                  <a:pt x="334" y="585"/>
                </a:cubicBezTo>
                <a:cubicBezTo>
                  <a:pt x="333" y="585"/>
                  <a:pt x="331" y="586"/>
                  <a:pt x="331" y="586"/>
                </a:cubicBezTo>
                <a:cubicBezTo>
                  <a:pt x="329" y="585"/>
                  <a:pt x="329" y="586"/>
                  <a:pt x="329" y="584"/>
                </a:cubicBezTo>
                <a:cubicBezTo>
                  <a:pt x="326" y="583"/>
                  <a:pt x="326" y="584"/>
                  <a:pt x="326" y="581"/>
                </a:cubicBezTo>
                <a:cubicBezTo>
                  <a:pt x="324" y="581"/>
                  <a:pt x="324" y="581"/>
                  <a:pt x="322" y="580"/>
                </a:cubicBezTo>
                <a:cubicBezTo>
                  <a:pt x="322" y="579"/>
                  <a:pt x="322" y="578"/>
                  <a:pt x="322" y="578"/>
                </a:cubicBezTo>
                <a:cubicBezTo>
                  <a:pt x="321" y="577"/>
                  <a:pt x="321" y="578"/>
                  <a:pt x="319" y="575"/>
                </a:cubicBezTo>
                <a:cubicBezTo>
                  <a:pt x="319" y="575"/>
                  <a:pt x="319" y="574"/>
                  <a:pt x="320" y="573"/>
                </a:cubicBezTo>
                <a:cubicBezTo>
                  <a:pt x="325" y="573"/>
                  <a:pt x="325" y="573"/>
                  <a:pt x="325" y="573"/>
                </a:cubicBezTo>
                <a:cubicBezTo>
                  <a:pt x="327" y="574"/>
                  <a:pt x="328" y="575"/>
                  <a:pt x="329" y="574"/>
                </a:cubicBezTo>
                <a:cubicBezTo>
                  <a:pt x="329" y="572"/>
                  <a:pt x="327" y="573"/>
                  <a:pt x="327" y="572"/>
                </a:cubicBezTo>
                <a:cubicBezTo>
                  <a:pt x="327" y="572"/>
                  <a:pt x="328" y="569"/>
                  <a:pt x="329" y="569"/>
                </a:cubicBezTo>
                <a:cubicBezTo>
                  <a:pt x="330" y="567"/>
                  <a:pt x="330" y="569"/>
                  <a:pt x="330" y="566"/>
                </a:cubicBezTo>
                <a:cubicBezTo>
                  <a:pt x="330" y="565"/>
                  <a:pt x="329" y="564"/>
                  <a:pt x="329" y="564"/>
                </a:cubicBezTo>
                <a:cubicBezTo>
                  <a:pt x="328" y="561"/>
                  <a:pt x="326" y="558"/>
                  <a:pt x="326" y="555"/>
                </a:cubicBezTo>
                <a:cubicBezTo>
                  <a:pt x="323" y="554"/>
                  <a:pt x="323" y="554"/>
                  <a:pt x="323" y="554"/>
                </a:cubicBezTo>
                <a:cubicBezTo>
                  <a:pt x="320" y="551"/>
                  <a:pt x="320" y="551"/>
                  <a:pt x="320" y="551"/>
                </a:cubicBezTo>
                <a:cubicBezTo>
                  <a:pt x="319" y="548"/>
                  <a:pt x="319" y="549"/>
                  <a:pt x="320" y="546"/>
                </a:cubicBezTo>
                <a:cubicBezTo>
                  <a:pt x="318" y="543"/>
                  <a:pt x="319" y="540"/>
                  <a:pt x="319" y="538"/>
                </a:cubicBezTo>
                <a:cubicBezTo>
                  <a:pt x="319" y="538"/>
                  <a:pt x="318" y="536"/>
                  <a:pt x="318" y="536"/>
                </a:cubicBezTo>
                <a:cubicBezTo>
                  <a:pt x="319" y="532"/>
                  <a:pt x="319" y="533"/>
                  <a:pt x="318" y="529"/>
                </a:cubicBezTo>
                <a:cubicBezTo>
                  <a:pt x="317" y="529"/>
                  <a:pt x="318" y="528"/>
                  <a:pt x="319" y="528"/>
                </a:cubicBezTo>
                <a:cubicBezTo>
                  <a:pt x="318" y="524"/>
                  <a:pt x="317" y="525"/>
                  <a:pt x="319" y="524"/>
                </a:cubicBezTo>
                <a:cubicBezTo>
                  <a:pt x="317" y="522"/>
                  <a:pt x="317" y="522"/>
                  <a:pt x="317" y="522"/>
                </a:cubicBezTo>
                <a:cubicBezTo>
                  <a:pt x="317" y="522"/>
                  <a:pt x="317" y="517"/>
                  <a:pt x="317" y="517"/>
                </a:cubicBezTo>
                <a:cubicBezTo>
                  <a:pt x="317" y="517"/>
                  <a:pt x="317" y="517"/>
                  <a:pt x="317" y="517"/>
                </a:cubicBezTo>
                <a:cubicBezTo>
                  <a:pt x="317" y="515"/>
                  <a:pt x="318" y="512"/>
                  <a:pt x="318" y="511"/>
                </a:cubicBezTo>
                <a:cubicBezTo>
                  <a:pt x="317" y="510"/>
                  <a:pt x="314" y="506"/>
                  <a:pt x="313" y="505"/>
                </a:cubicBezTo>
                <a:cubicBezTo>
                  <a:pt x="312" y="505"/>
                  <a:pt x="312" y="505"/>
                  <a:pt x="312" y="505"/>
                </a:cubicBezTo>
                <a:cubicBezTo>
                  <a:pt x="312" y="506"/>
                  <a:pt x="311" y="506"/>
                  <a:pt x="311" y="506"/>
                </a:cubicBezTo>
                <a:cubicBezTo>
                  <a:pt x="310" y="504"/>
                  <a:pt x="310" y="505"/>
                  <a:pt x="311" y="503"/>
                </a:cubicBezTo>
                <a:cubicBezTo>
                  <a:pt x="310" y="502"/>
                  <a:pt x="310" y="502"/>
                  <a:pt x="310" y="502"/>
                </a:cubicBezTo>
                <a:cubicBezTo>
                  <a:pt x="306" y="502"/>
                  <a:pt x="306" y="502"/>
                  <a:pt x="306" y="502"/>
                </a:cubicBezTo>
                <a:cubicBezTo>
                  <a:pt x="305" y="502"/>
                  <a:pt x="304" y="499"/>
                  <a:pt x="304" y="499"/>
                </a:cubicBezTo>
                <a:cubicBezTo>
                  <a:pt x="302" y="497"/>
                  <a:pt x="301" y="498"/>
                  <a:pt x="301" y="498"/>
                </a:cubicBezTo>
                <a:cubicBezTo>
                  <a:pt x="300" y="498"/>
                  <a:pt x="296" y="497"/>
                  <a:pt x="296" y="497"/>
                </a:cubicBezTo>
                <a:cubicBezTo>
                  <a:pt x="294" y="497"/>
                  <a:pt x="295" y="498"/>
                  <a:pt x="293" y="496"/>
                </a:cubicBezTo>
                <a:cubicBezTo>
                  <a:pt x="293" y="495"/>
                  <a:pt x="294" y="494"/>
                  <a:pt x="294" y="494"/>
                </a:cubicBezTo>
                <a:cubicBezTo>
                  <a:pt x="294" y="493"/>
                  <a:pt x="293" y="492"/>
                  <a:pt x="296" y="490"/>
                </a:cubicBezTo>
                <a:cubicBezTo>
                  <a:pt x="296" y="489"/>
                  <a:pt x="296" y="489"/>
                  <a:pt x="296" y="489"/>
                </a:cubicBezTo>
                <a:cubicBezTo>
                  <a:pt x="293" y="488"/>
                  <a:pt x="293" y="488"/>
                  <a:pt x="294" y="487"/>
                </a:cubicBezTo>
                <a:cubicBezTo>
                  <a:pt x="294" y="485"/>
                  <a:pt x="294" y="486"/>
                  <a:pt x="293" y="485"/>
                </a:cubicBezTo>
                <a:cubicBezTo>
                  <a:pt x="292" y="482"/>
                  <a:pt x="292" y="481"/>
                  <a:pt x="292" y="480"/>
                </a:cubicBezTo>
                <a:cubicBezTo>
                  <a:pt x="290" y="476"/>
                  <a:pt x="287" y="476"/>
                  <a:pt x="291" y="472"/>
                </a:cubicBezTo>
                <a:cubicBezTo>
                  <a:pt x="293" y="470"/>
                  <a:pt x="292" y="472"/>
                  <a:pt x="294" y="469"/>
                </a:cubicBezTo>
                <a:cubicBezTo>
                  <a:pt x="293" y="468"/>
                  <a:pt x="293" y="468"/>
                  <a:pt x="292" y="468"/>
                </a:cubicBezTo>
                <a:cubicBezTo>
                  <a:pt x="292" y="468"/>
                  <a:pt x="290" y="467"/>
                  <a:pt x="290" y="467"/>
                </a:cubicBezTo>
                <a:cubicBezTo>
                  <a:pt x="290" y="463"/>
                  <a:pt x="290" y="465"/>
                  <a:pt x="290" y="461"/>
                </a:cubicBezTo>
                <a:cubicBezTo>
                  <a:pt x="290" y="461"/>
                  <a:pt x="291" y="460"/>
                  <a:pt x="291" y="460"/>
                </a:cubicBezTo>
                <a:cubicBezTo>
                  <a:pt x="295" y="460"/>
                  <a:pt x="293" y="461"/>
                  <a:pt x="294" y="461"/>
                </a:cubicBezTo>
                <a:cubicBezTo>
                  <a:pt x="295" y="460"/>
                  <a:pt x="295" y="460"/>
                  <a:pt x="295" y="460"/>
                </a:cubicBezTo>
                <a:cubicBezTo>
                  <a:pt x="295" y="459"/>
                  <a:pt x="293" y="457"/>
                  <a:pt x="297" y="456"/>
                </a:cubicBezTo>
                <a:cubicBezTo>
                  <a:pt x="296" y="456"/>
                  <a:pt x="296" y="455"/>
                  <a:pt x="296" y="455"/>
                </a:cubicBezTo>
                <a:cubicBezTo>
                  <a:pt x="295" y="456"/>
                  <a:pt x="295" y="456"/>
                  <a:pt x="295" y="456"/>
                </a:cubicBezTo>
                <a:cubicBezTo>
                  <a:pt x="294" y="457"/>
                  <a:pt x="294" y="458"/>
                  <a:pt x="294" y="459"/>
                </a:cubicBezTo>
                <a:cubicBezTo>
                  <a:pt x="294" y="460"/>
                  <a:pt x="292" y="460"/>
                  <a:pt x="292" y="460"/>
                </a:cubicBezTo>
                <a:cubicBezTo>
                  <a:pt x="291" y="458"/>
                  <a:pt x="291" y="458"/>
                  <a:pt x="291" y="456"/>
                </a:cubicBezTo>
                <a:cubicBezTo>
                  <a:pt x="289" y="455"/>
                  <a:pt x="290" y="456"/>
                  <a:pt x="290" y="454"/>
                </a:cubicBezTo>
                <a:cubicBezTo>
                  <a:pt x="290" y="451"/>
                  <a:pt x="290" y="451"/>
                  <a:pt x="289" y="449"/>
                </a:cubicBezTo>
                <a:cubicBezTo>
                  <a:pt x="288" y="447"/>
                  <a:pt x="288" y="447"/>
                  <a:pt x="288" y="447"/>
                </a:cubicBezTo>
                <a:cubicBezTo>
                  <a:pt x="288" y="446"/>
                  <a:pt x="288" y="447"/>
                  <a:pt x="288" y="445"/>
                </a:cubicBezTo>
                <a:cubicBezTo>
                  <a:pt x="288" y="445"/>
                  <a:pt x="288" y="444"/>
                  <a:pt x="289" y="444"/>
                </a:cubicBezTo>
                <a:cubicBezTo>
                  <a:pt x="289" y="442"/>
                  <a:pt x="288" y="443"/>
                  <a:pt x="290" y="440"/>
                </a:cubicBezTo>
                <a:cubicBezTo>
                  <a:pt x="290" y="438"/>
                  <a:pt x="291" y="438"/>
                  <a:pt x="292" y="436"/>
                </a:cubicBezTo>
                <a:cubicBezTo>
                  <a:pt x="291" y="432"/>
                  <a:pt x="291" y="432"/>
                  <a:pt x="291" y="432"/>
                </a:cubicBezTo>
                <a:cubicBezTo>
                  <a:pt x="290" y="430"/>
                  <a:pt x="290" y="430"/>
                  <a:pt x="290" y="430"/>
                </a:cubicBezTo>
                <a:cubicBezTo>
                  <a:pt x="290" y="430"/>
                  <a:pt x="290" y="428"/>
                  <a:pt x="290" y="428"/>
                </a:cubicBezTo>
                <a:cubicBezTo>
                  <a:pt x="296" y="423"/>
                  <a:pt x="292" y="428"/>
                  <a:pt x="297" y="420"/>
                </a:cubicBezTo>
                <a:cubicBezTo>
                  <a:pt x="301" y="416"/>
                  <a:pt x="301" y="418"/>
                  <a:pt x="301" y="413"/>
                </a:cubicBezTo>
                <a:cubicBezTo>
                  <a:pt x="303" y="411"/>
                  <a:pt x="303" y="411"/>
                  <a:pt x="303" y="411"/>
                </a:cubicBezTo>
                <a:cubicBezTo>
                  <a:pt x="301" y="409"/>
                  <a:pt x="301" y="409"/>
                  <a:pt x="302" y="407"/>
                </a:cubicBezTo>
                <a:cubicBezTo>
                  <a:pt x="303" y="407"/>
                  <a:pt x="304" y="405"/>
                  <a:pt x="305" y="404"/>
                </a:cubicBezTo>
                <a:cubicBezTo>
                  <a:pt x="305" y="402"/>
                  <a:pt x="305" y="402"/>
                  <a:pt x="305" y="402"/>
                </a:cubicBezTo>
                <a:cubicBezTo>
                  <a:pt x="305" y="400"/>
                  <a:pt x="312" y="394"/>
                  <a:pt x="313" y="393"/>
                </a:cubicBezTo>
                <a:cubicBezTo>
                  <a:pt x="318" y="388"/>
                  <a:pt x="317" y="388"/>
                  <a:pt x="320" y="383"/>
                </a:cubicBezTo>
                <a:cubicBezTo>
                  <a:pt x="327" y="374"/>
                  <a:pt x="327" y="374"/>
                  <a:pt x="327" y="374"/>
                </a:cubicBezTo>
                <a:cubicBezTo>
                  <a:pt x="331" y="369"/>
                  <a:pt x="331" y="369"/>
                  <a:pt x="331" y="369"/>
                </a:cubicBezTo>
                <a:cubicBezTo>
                  <a:pt x="333" y="367"/>
                  <a:pt x="333" y="365"/>
                  <a:pt x="335" y="363"/>
                </a:cubicBezTo>
                <a:cubicBezTo>
                  <a:pt x="334" y="363"/>
                  <a:pt x="335" y="361"/>
                  <a:pt x="335" y="361"/>
                </a:cubicBezTo>
                <a:cubicBezTo>
                  <a:pt x="340" y="358"/>
                  <a:pt x="337" y="358"/>
                  <a:pt x="339" y="357"/>
                </a:cubicBezTo>
                <a:cubicBezTo>
                  <a:pt x="340" y="357"/>
                  <a:pt x="340" y="357"/>
                  <a:pt x="340" y="357"/>
                </a:cubicBezTo>
                <a:cubicBezTo>
                  <a:pt x="339" y="357"/>
                  <a:pt x="338" y="356"/>
                  <a:pt x="338" y="356"/>
                </a:cubicBezTo>
                <a:cubicBezTo>
                  <a:pt x="339" y="355"/>
                  <a:pt x="340" y="355"/>
                  <a:pt x="341" y="355"/>
                </a:cubicBezTo>
                <a:cubicBezTo>
                  <a:pt x="341" y="354"/>
                  <a:pt x="340" y="354"/>
                  <a:pt x="340" y="354"/>
                </a:cubicBezTo>
                <a:cubicBezTo>
                  <a:pt x="339" y="354"/>
                  <a:pt x="340" y="352"/>
                  <a:pt x="340" y="352"/>
                </a:cubicBezTo>
                <a:cubicBezTo>
                  <a:pt x="341" y="350"/>
                  <a:pt x="341" y="350"/>
                  <a:pt x="341" y="348"/>
                </a:cubicBezTo>
                <a:cubicBezTo>
                  <a:pt x="341" y="347"/>
                  <a:pt x="342" y="347"/>
                  <a:pt x="342" y="347"/>
                </a:cubicBezTo>
                <a:cubicBezTo>
                  <a:pt x="342" y="347"/>
                  <a:pt x="342" y="344"/>
                  <a:pt x="342" y="344"/>
                </a:cubicBezTo>
                <a:cubicBezTo>
                  <a:pt x="343" y="341"/>
                  <a:pt x="343" y="341"/>
                  <a:pt x="345" y="338"/>
                </a:cubicBezTo>
                <a:cubicBezTo>
                  <a:pt x="345" y="338"/>
                  <a:pt x="347" y="338"/>
                  <a:pt x="348" y="338"/>
                </a:cubicBezTo>
                <a:cubicBezTo>
                  <a:pt x="348" y="338"/>
                  <a:pt x="349" y="339"/>
                  <a:pt x="350" y="340"/>
                </a:cubicBezTo>
                <a:cubicBezTo>
                  <a:pt x="354" y="341"/>
                  <a:pt x="354" y="341"/>
                  <a:pt x="354" y="341"/>
                </a:cubicBezTo>
                <a:cubicBezTo>
                  <a:pt x="354" y="341"/>
                  <a:pt x="357" y="340"/>
                  <a:pt x="357" y="340"/>
                </a:cubicBezTo>
                <a:cubicBezTo>
                  <a:pt x="360" y="344"/>
                  <a:pt x="361" y="344"/>
                  <a:pt x="357" y="346"/>
                </a:cubicBezTo>
                <a:cubicBezTo>
                  <a:pt x="358" y="348"/>
                  <a:pt x="358" y="348"/>
                  <a:pt x="357" y="350"/>
                </a:cubicBezTo>
                <a:cubicBezTo>
                  <a:pt x="359" y="349"/>
                  <a:pt x="359" y="349"/>
                  <a:pt x="359" y="349"/>
                </a:cubicBezTo>
                <a:cubicBezTo>
                  <a:pt x="360" y="346"/>
                  <a:pt x="360" y="346"/>
                  <a:pt x="360" y="346"/>
                </a:cubicBezTo>
                <a:cubicBezTo>
                  <a:pt x="363" y="344"/>
                  <a:pt x="363" y="344"/>
                  <a:pt x="365" y="341"/>
                </a:cubicBezTo>
                <a:cubicBezTo>
                  <a:pt x="364" y="339"/>
                  <a:pt x="364" y="339"/>
                  <a:pt x="364" y="339"/>
                </a:cubicBezTo>
                <a:cubicBezTo>
                  <a:pt x="364" y="340"/>
                  <a:pt x="363" y="340"/>
                  <a:pt x="363" y="341"/>
                </a:cubicBezTo>
                <a:cubicBezTo>
                  <a:pt x="364" y="343"/>
                  <a:pt x="363" y="342"/>
                  <a:pt x="363" y="343"/>
                </a:cubicBezTo>
                <a:cubicBezTo>
                  <a:pt x="363" y="345"/>
                  <a:pt x="361" y="342"/>
                  <a:pt x="361" y="342"/>
                </a:cubicBezTo>
                <a:cubicBezTo>
                  <a:pt x="360" y="341"/>
                  <a:pt x="361" y="341"/>
                  <a:pt x="362" y="339"/>
                </a:cubicBezTo>
                <a:cubicBezTo>
                  <a:pt x="362" y="339"/>
                  <a:pt x="362" y="338"/>
                  <a:pt x="363" y="338"/>
                </a:cubicBezTo>
                <a:cubicBezTo>
                  <a:pt x="364" y="337"/>
                  <a:pt x="365" y="337"/>
                  <a:pt x="364" y="338"/>
                </a:cubicBezTo>
                <a:cubicBezTo>
                  <a:pt x="366" y="336"/>
                  <a:pt x="366" y="337"/>
                  <a:pt x="366" y="332"/>
                </a:cubicBezTo>
                <a:cubicBezTo>
                  <a:pt x="366" y="331"/>
                  <a:pt x="364" y="330"/>
                  <a:pt x="365" y="329"/>
                </a:cubicBezTo>
                <a:cubicBezTo>
                  <a:pt x="368" y="327"/>
                  <a:pt x="366" y="328"/>
                  <a:pt x="369" y="327"/>
                </a:cubicBezTo>
                <a:cubicBezTo>
                  <a:pt x="368" y="325"/>
                  <a:pt x="368" y="325"/>
                  <a:pt x="368" y="325"/>
                </a:cubicBezTo>
                <a:cubicBezTo>
                  <a:pt x="368" y="325"/>
                  <a:pt x="367" y="326"/>
                  <a:pt x="367" y="326"/>
                </a:cubicBezTo>
                <a:cubicBezTo>
                  <a:pt x="365" y="327"/>
                  <a:pt x="365" y="327"/>
                  <a:pt x="364" y="328"/>
                </a:cubicBezTo>
                <a:cubicBezTo>
                  <a:pt x="363" y="328"/>
                  <a:pt x="361" y="327"/>
                  <a:pt x="362" y="326"/>
                </a:cubicBezTo>
                <a:cubicBezTo>
                  <a:pt x="361" y="327"/>
                  <a:pt x="361" y="326"/>
                  <a:pt x="360" y="326"/>
                </a:cubicBezTo>
                <a:cubicBezTo>
                  <a:pt x="360" y="325"/>
                  <a:pt x="362" y="323"/>
                  <a:pt x="362" y="323"/>
                </a:cubicBezTo>
                <a:cubicBezTo>
                  <a:pt x="363" y="323"/>
                  <a:pt x="363" y="323"/>
                  <a:pt x="363" y="322"/>
                </a:cubicBezTo>
                <a:cubicBezTo>
                  <a:pt x="363" y="323"/>
                  <a:pt x="362" y="323"/>
                  <a:pt x="361" y="323"/>
                </a:cubicBezTo>
                <a:cubicBezTo>
                  <a:pt x="358" y="323"/>
                  <a:pt x="359" y="323"/>
                  <a:pt x="357" y="321"/>
                </a:cubicBezTo>
                <a:cubicBezTo>
                  <a:pt x="357" y="321"/>
                  <a:pt x="358" y="319"/>
                  <a:pt x="358" y="319"/>
                </a:cubicBezTo>
                <a:cubicBezTo>
                  <a:pt x="360" y="318"/>
                  <a:pt x="360" y="318"/>
                  <a:pt x="361" y="316"/>
                </a:cubicBezTo>
                <a:cubicBezTo>
                  <a:pt x="361" y="316"/>
                  <a:pt x="362" y="316"/>
                  <a:pt x="363" y="316"/>
                </a:cubicBezTo>
                <a:cubicBezTo>
                  <a:pt x="362" y="316"/>
                  <a:pt x="362" y="316"/>
                  <a:pt x="362" y="316"/>
                </a:cubicBezTo>
                <a:cubicBezTo>
                  <a:pt x="358" y="318"/>
                  <a:pt x="358" y="318"/>
                  <a:pt x="358" y="318"/>
                </a:cubicBezTo>
                <a:cubicBezTo>
                  <a:pt x="357" y="319"/>
                  <a:pt x="357" y="317"/>
                  <a:pt x="357" y="317"/>
                </a:cubicBezTo>
                <a:cubicBezTo>
                  <a:pt x="356" y="316"/>
                  <a:pt x="355" y="315"/>
                  <a:pt x="355" y="314"/>
                </a:cubicBezTo>
                <a:cubicBezTo>
                  <a:pt x="355" y="315"/>
                  <a:pt x="353" y="315"/>
                  <a:pt x="353" y="314"/>
                </a:cubicBezTo>
                <a:cubicBezTo>
                  <a:pt x="353" y="315"/>
                  <a:pt x="353" y="315"/>
                  <a:pt x="352" y="315"/>
                </a:cubicBezTo>
                <a:cubicBezTo>
                  <a:pt x="350" y="315"/>
                  <a:pt x="351" y="316"/>
                  <a:pt x="349" y="314"/>
                </a:cubicBezTo>
                <a:cubicBezTo>
                  <a:pt x="348" y="313"/>
                  <a:pt x="352" y="313"/>
                  <a:pt x="352" y="313"/>
                </a:cubicBezTo>
                <a:cubicBezTo>
                  <a:pt x="352" y="311"/>
                  <a:pt x="352" y="312"/>
                  <a:pt x="351" y="309"/>
                </a:cubicBezTo>
                <a:cubicBezTo>
                  <a:pt x="349" y="311"/>
                  <a:pt x="349" y="311"/>
                  <a:pt x="349" y="311"/>
                </a:cubicBezTo>
                <a:cubicBezTo>
                  <a:pt x="349" y="311"/>
                  <a:pt x="348" y="310"/>
                  <a:pt x="347" y="311"/>
                </a:cubicBezTo>
                <a:cubicBezTo>
                  <a:pt x="347" y="311"/>
                  <a:pt x="346" y="311"/>
                  <a:pt x="345" y="311"/>
                </a:cubicBezTo>
                <a:cubicBezTo>
                  <a:pt x="343" y="310"/>
                  <a:pt x="342" y="311"/>
                  <a:pt x="343" y="309"/>
                </a:cubicBezTo>
                <a:cubicBezTo>
                  <a:pt x="342" y="309"/>
                  <a:pt x="342" y="308"/>
                  <a:pt x="341" y="308"/>
                </a:cubicBezTo>
                <a:cubicBezTo>
                  <a:pt x="341" y="308"/>
                  <a:pt x="342" y="306"/>
                  <a:pt x="344" y="306"/>
                </a:cubicBezTo>
                <a:cubicBezTo>
                  <a:pt x="344" y="306"/>
                  <a:pt x="344" y="306"/>
                  <a:pt x="344" y="306"/>
                </a:cubicBezTo>
                <a:cubicBezTo>
                  <a:pt x="343" y="304"/>
                  <a:pt x="344" y="304"/>
                  <a:pt x="345" y="303"/>
                </a:cubicBezTo>
                <a:cubicBezTo>
                  <a:pt x="345" y="303"/>
                  <a:pt x="344" y="303"/>
                  <a:pt x="344" y="302"/>
                </a:cubicBezTo>
                <a:cubicBezTo>
                  <a:pt x="343" y="304"/>
                  <a:pt x="343" y="305"/>
                  <a:pt x="341" y="304"/>
                </a:cubicBezTo>
                <a:cubicBezTo>
                  <a:pt x="341" y="303"/>
                  <a:pt x="344" y="298"/>
                  <a:pt x="344" y="297"/>
                </a:cubicBezTo>
                <a:cubicBezTo>
                  <a:pt x="347" y="295"/>
                  <a:pt x="348" y="298"/>
                  <a:pt x="346" y="299"/>
                </a:cubicBezTo>
                <a:cubicBezTo>
                  <a:pt x="345" y="300"/>
                  <a:pt x="346" y="300"/>
                  <a:pt x="345" y="300"/>
                </a:cubicBezTo>
                <a:cubicBezTo>
                  <a:pt x="347" y="299"/>
                  <a:pt x="347" y="299"/>
                  <a:pt x="347" y="297"/>
                </a:cubicBezTo>
                <a:cubicBezTo>
                  <a:pt x="348" y="297"/>
                  <a:pt x="349" y="297"/>
                  <a:pt x="350" y="297"/>
                </a:cubicBezTo>
                <a:cubicBezTo>
                  <a:pt x="351" y="297"/>
                  <a:pt x="352" y="296"/>
                  <a:pt x="353" y="295"/>
                </a:cubicBezTo>
                <a:cubicBezTo>
                  <a:pt x="352" y="295"/>
                  <a:pt x="351" y="293"/>
                  <a:pt x="351" y="292"/>
                </a:cubicBezTo>
                <a:cubicBezTo>
                  <a:pt x="351" y="292"/>
                  <a:pt x="351" y="292"/>
                  <a:pt x="351" y="292"/>
                </a:cubicBezTo>
                <a:cubicBezTo>
                  <a:pt x="350" y="294"/>
                  <a:pt x="350" y="293"/>
                  <a:pt x="348" y="293"/>
                </a:cubicBezTo>
                <a:cubicBezTo>
                  <a:pt x="347" y="293"/>
                  <a:pt x="348" y="291"/>
                  <a:pt x="348" y="291"/>
                </a:cubicBezTo>
                <a:cubicBezTo>
                  <a:pt x="350" y="289"/>
                  <a:pt x="350" y="290"/>
                  <a:pt x="350" y="287"/>
                </a:cubicBezTo>
                <a:cubicBezTo>
                  <a:pt x="349" y="287"/>
                  <a:pt x="349" y="287"/>
                  <a:pt x="349" y="287"/>
                </a:cubicBezTo>
                <a:cubicBezTo>
                  <a:pt x="349" y="288"/>
                  <a:pt x="348" y="289"/>
                  <a:pt x="347" y="289"/>
                </a:cubicBezTo>
                <a:cubicBezTo>
                  <a:pt x="347" y="290"/>
                  <a:pt x="346" y="292"/>
                  <a:pt x="345" y="291"/>
                </a:cubicBezTo>
                <a:cubicBezTo>
                  <a:pt x="344" y="290"/>
                  <a:pt x="344" y="288"/>
                  <a:pt x="345" y="288"/>
                </a:cubicBezTo>
                <a:cubicBezTo>
                  <a:pt x="348" y="287"/>
                  <a:pt x="347" y="285"/>
                  <a:pt x="349" y="286"/>
                </a:cubicBezTo>
                <a:cubicBezTo>
                  <a:pt x="349" y="286"/>
                  <a:pt x="349" y="284"/>
                  <a:pt x="349" y="284"/>
                </a:cubicBezTo>
                <a:cubicBezTo>
                  <a:pt x="351" y="283"/>
                  <a:pt x="350" y="283"/>
                  <a:pt x="352" y="283"/>
                </a:cubicBezTo>
                <a:cubicBezTo>
                  <a:pt x="353" y="282"/>
                  <a:pt x="353" y="282"/>
                  <a:pt x="354" y="281"/>
                </a:cubicBezTo>
                <a:cubicBezTo>
                  <a:pt x="353" y="281"/>
                  <a:pt x="353" y="281"/>
                  <a:pt x="353" y="281"/>
                </a:cubicBezTo>
                <a:cubicBezTo>
                  <a:pt x="353" y="281"/>
                  <a:pt x="354" y="280"/>
                  <a:pt x="354" y="279"/>
                </a:cubicBezTo>
                <a:cubicBezTo>
                  <a:pt x="352" y="280"/>
                  <a:pt x="352" y="280"/>
                  <a:pt x="351" y="282"/>
                </a:cubicBezTo>
                <a:cubicBezTo>
                  <a:pt x="351" y="282"/>
                  <a:pt x="348" y="283"/>
                  <a:pt x="348" y="283"/>
                </a:cubicBezTo>
                <a:cubicBezTo>
                  <a:pt x="347" y="283"/>
                  <a:pt x="344" y="286"/>
                  <a:pt x="344" y="285"/>
                </a:cubicBezTo>
                <a:cubicBezTo>
                  <a:pt x="344" y="283"/>
                  <a:pt x="344" y="283"/>
                  <a:pt x="345" y="281"/>
                </a:cubicBezTo>
                <a:cubicBezTo>
                  <a:pt x="345" y="279"/>
                  <a:pt x="344" y="280"/>
                  <a:pt x="344" y="278"/>
                </a:cubicBezTo>
                <a:cubicBezTo>
                  <a:pt x="343" y="280"/>
                  <a:pt x="344" y="281"/>
                  <a:pt x="342" y="281"/>
                </a:cubicBezTo>
                <a:cubicBezTo>
                  <a:pt x="342" y="281"/>
                  <a:pt x="342" y="282"/>
                  <a:pt x="342" y="282"/>
                </a:cubicBezTo>
                <a:cubicBezTo>
                  <a:pt x="343" y="282"/>
                  <a:pt x="343" y="282"/>
                  <a:pt x="343" y="282"/>
                </a:cubicBezTo>
                <a:cubicBezTo>
                  <a:pt x="345" y="282"/>
                  <a:pt x="343" y="288"/>
                  <a:pt x="341" y="285"/>
                </a:cubicBezTo>
                <a:cubicBezTo>
                  <a:pt x="340" y="284"/>
                  <a:pt x="338" y="282"/>
                  <a:pt x="339" y="281"/>
                </a:cubicBezTo>
                <a:cubicBezTo>
                  <a:pt x="341" y="280"/>
                  <a:pt x="342" y="280"/>
                  <a:pt x="342" y="278"/>
                </a:cubicBezTo>
                <a:cubicBezTo>
                  <a:pt x="342" y="278"/>
                  <a:pt x="342" y="278"/>
                  <a:pt x="342" y="278"/>
                </a:cubicBezTo>
                <a:cubicBezTo>
                  <a:pt x="341" y="278"/>
                  <a:pt x="341" y="279"/>
                  <a:pt x="341" y="279"/>
                </a:cubicBezTo>
                <a:cubicBezTo>
                  <a:pt x="339" y="278"/>
                  <a:pt x="341" y="276"/>
                  <a:pt x="342" y="276"/>
                </a:cubicBezTo>
                <a:cubicBezTo>
                  <a:pt x="342" y="276"/>
                  <a:pt x="345" y="275"/>
                  <a:pt x="345" y="275"/>
                </a:cubicBezTo>
                <a:cubicBezTo>
                  <a:pt x="346" y="276"/>
                  <a:pt x="346" y="276"/>
                  <a:pt x="344" y="277"/>
                </a:cubicBezTo>
                <a:cubicBezTo>
                  <a:pt x="344" y="278"/>
                  <a:pt x="344" y="278"/>
                  <a:pt x="344" y="278"/>
                </a:cubicBezTo>
                <a:cubicBezTo>
                  <a:pt x="345" y="277"/>
                  <a:pt x="346" y="276"/>
                  <a:pt x="346" y="276"/>
                </a:cubicBezTo>
                <a:cubicBezTo>
                  <a:pt x="348" y="276"/>
                  <a:pt x="347" y="277"/>
                  <a:pt x="348" y="274"/>
                </a:cubicBezTo>
                <a:cubicBezTo>
                  <a:pt x="348" y="274"/>
                  <a:pt x="349" y="274"/>
                  <a:pt x="349" y="274"/>
                </a:cubicBezTo>
                <a:cubicBezTo>
                  <a:pt x="348" y="273"/>
                  <a:pt x="348" y="273"/>
                  <a:pt x="348" y="271"/>
                </a:cubicBezTo>
                <a:cubicBezTo>
                  <a:pt x="348" y="271"/>
                  <a:pt x="350" y="270"/>
                  <a:pt x="350" y="269"/>
                </a:cubicBezTo>
                <a:cubicBezTo>
                  <a:pt x="353" y="268"/>
                  <a:pt x="351" y="269"/>
                  <a:pt x="354" y="266"/>
                </a:cubicBezTo>
                <a:cubicBezTo>
                  <a:pt x="352" y="267"/>
                  <a:pt x="352" y="267"/>
                  <a:pt x="352" y="267"/>
                </a:cubicBezTo>
                <a:cubicBezTo>
                  <a:pt x="352" y="267"/>
                  <a:pt x="349" y="268"/>
                  <a:pt x="349" y="267"/>
                </a:cubicBezTo>
                <a:cubicBezTo>
                  <a:pt x="348" y="268"/>
                  <a:pt x="348" y="268"/>
                  <a:pt x="348" y="267"/>
                </a:cubicBezTo>
                <a:cubicBezTo>
                  <a:pt x="348" y="265"/>
                  <a:pt x="349" y="265"/>
                  <a:pt x="350" y="264"/>
                </a:cubicBezTo>
                <a:cubicBezTo>
                  <a:pt x="349" y="264"/>
                  <a:pt x="349" y="264"/>
                  <a:pt x="350" y="263"/>
                </a:cubicBezTo>
                <a:cubicBezTo>
                  <a:pt x="349" y="264"/>
                  <a:pt x="349" y="263"/>
                  <a:pt x="349" y="262"/>
                </a:cubicBezTo>
                <a:cubicBezTo>
                  <a:pt x="349" y="262"/>
                  <a:pt x="349" y="262"/>
                  <a:pt x="349" y="262"/>
                </a:cubicBezTo>
                <a:cubicBezTo>
                  <a:pt x="350" y="263"/>
                  <a:pt x="343" y="268"/>
                  <a:pt x="346" y="263"/>
                </a:cubicBezTo>
                <a:cubicBezTo>
                  <a:pt x="345" y="264"/>
                  <a:pt x="344" y="263"/>
                  <a:pt x="344" y="262"/>
                </a:cubicBezTo>
                <a:cubicBezTo>
                  <a:pt x="344" y="261"/>
                  <a:pt x="346" y="261"/>
                  <a:pt x="346" y="261"/>
                </a:cubicBezTo>
                <a:cubicBezTo>
                  <a:pt x="346" y="260"/>
                  <a:pt x="347" y="259"/>
                  <a:pt x="348" y="259"/>
                </a:cubicBezTo>
                <a:cubicBezTo>
                  <a:pt x="348" y="259"/>
                  <a:pt x="345" y="261"/>
                  <a:pt x="344" y="260"/>
                </a:cubicBezTo>
                <a:cubicBezTo>
                  <a:pt x="344" y="258"/>
                  <a:pt x="344" y="258"/>
                  <a:pt x="346" y="257"/>
                </a:cubicBezTo>
                <a:cubicBezTo>
                  <a:pt x="348" y="255"/>
                  <a:pt x="348" y="256"/>
                  <a:pt x="350" y="255"/>
                </a:cubicBezTo>
                <a:cubicBezTo>
                  <a:pt x="352" y="253"/>
                  <a:pt x="352" y="253"/>
                  <a:pt x="352" y="253"/>
                </a:cubicBezTo>
                <a:cubicBezTo>
                  <a:pt x="351" y="253"/>
                  <a:pt x="350" y="252"/>
                  <a:pt x="350" y="252"/>
                </a:cubicBezTo>
                <a:cubicBezTo>
                  <a:pt x="350" y="252"/>
                  <a:pt x="350" y="252"/>
                  <a:pt x="350" y="252"/>
                </a:cubicBezTo>
                <a:cubicBezTo>
                  <a:pt x="352" y="254"/>
                  <a:pt x="348" y="255"/>
                  <a:pt x="347" y="254"/>
                </a:cubicBezTo>
                <a:cubicBezTo>
                  <a:pt x="347" y="253"/>
                  <a:pt x="346" y="253"/>
                  <a:pt x="347" y="252"/>
                </a:cubicBezTo>
                <a:cubicBezTo>
                  <a:pt x="348" y="251"/>
                  <a:pt x="350" y="249"/>
                  <a:pt x="350" y="251"/>
                </a:cubicBezTo>
                <a:cubicBezTo>
                  <a:pt x="350" y="250"/>
                  <a:pt x="352" y="249"/>
                  <a:pt x="353" y="249"/>
                </a:cubicBezTo>
                <a:cubicBezTo>
                  <a:pt x="355" y="249"/>
                  <a:pt x="353" y="248"/>
                  <a:pt x="354" y="247"/>
                </a:cubicBezTo>
                <a:cubicBezTo>
                  <a:pt x="354" y="247"/>
                  <a:pt x="354" y="247"/>
                  <a:pt x="354" y="247"/>
                </a:cubicBezTo>
                <a:cubicBezTo>
                  <a:pt x="353" y="245"/>
                  <a:pt x="353" y="245"/>
                  <a:pt x="353" y="243"/>
                </a:cubicBezTo>
                <a:cubicBezTo>
                  <a:pt x="353" y="243"/>
                  <a:pt x="353" y="243"/>
                  <a:pt x="353" y="243"/>
                </a:cubicBezTo>
                <a:cubicBezTo>
                  <a:pt x="353" y="244"/>
                  <a:pt x="352" y="245"/>
                  <a:pt x="352" y="245"/>
                </a:cubicBezTo>
                <a:cubicBezTo>
                  <a:pt x="352" y="245"/>
                  <a:pt x="353" y="246"/>
                  <a:pt x="353" y="247"/>
                </a:cubicBezTo>
                <a:cubicBezTo>
                  <a:pt x="353" y="249"/>
                  <a:pt x="349" y="250"/>
                  <a:pt x="349" y="249"/>
                </a:cubicBezTo>
                <a:cubicBezTo>
                  <a:pt x="349" y="246"/>
                  <a:pt x="350" y="247"/>
                  <a:pt x="351" y="246"/>
                </a:cubicBezTo>
                <a:cubicBezTo>
                  <a:pt x="350" y="247"/>
                  <a:pt x="349" y="247"/>
                  <a:pt x="348" y="247"/>
                </a:cubicBezTo>
                <a:cubicBezTo>
                  <a:pt x="347" y="247"/>
                  <a:pt x="346" y="250"/>
                  <a:pt x="345" y="250"/>
                </a:cubicBezTo>
                <a:cubicBezTo>
                  <a:pt x="344" y="250"/>
                  <a:pt x="342" y="250"/>
                  <a:pt x="342" y="250"/>
                </a:cubicBezTo>
                <a:cubicBezTo>
                  <a:pt x="341" y="248"/>
                  <a:pt x="343" y="247"/>
                  <a:pt x="344" y="245"/>
                </a:cubicBezTo>
                <a:cubicBezTo>
                  <a:pt x="344" y="243"/>
                  <a:pt x="344" y="243"/>
                  <a:pt x="345" y="242"/>
                </a:cubicBezTo>
                <a:cubicBezTo>
                  <a:pt x="344" y="242"/>
                  <a:pt x="342" y="243"/>
                  <a:pt x="341" y="243"/>
                </a:cubicBezTo>
                <a:cubicBezTo>
                  <a:pt x="339" y="243"/>
                  <a:pt x="340" y="241"/>
                  <a:pt x="342" y="240"/>
                </a:cubicBezTo>
                <a:cubicBezTo>
                  <a:pt x="346" y="238"/>
                  <a:pt x="349" y="232"/>
                  <a:pt x="350" y="231"/>
                </a:cubicBezTo>
                <a:cubicBezTo>
                  <a:pt x="351" y="231"/>
                  <a:pt x="353" y="230"/>
                  <a:pt x="354" y="231"/>
                </a:cubicBezTo>
                <a:cubicBezTo>
                  <a:pt x="355" y="228"/>
                  <a:pt x="351" y="228"/>
                  <a:pt x="356" y="224"/>
                </a:cubicBezTo>
                <a:cubicBezTo>
                  <a:pt x="355" y="222"/>
                  <a:pt x="355" y="223"/>
                  <a:pt x="357" y="220"/>
                </a:cubicBezTo>
                <a:cubicBezTo>
                  <a:pt x="357" y="221"/>
                  <a:pt x="356" y="221"/>
                  <a:pt x="356" y="221"/>
                </a:cubicBezTo>
                <a:cubicBezTo>
                  <a:pt x="353" y="226"/>
                  <a:pt x="353" y="226"/>
                  <a:pt x="353" y="226"/>
                </a:cubicBezTo>
                <a:cubicBezTo>
                  <a:pt x="351" y="228"/>
                  <a:pt x="351" y="227"/>
                  <a:pt x="350" y="229"/>
                </a:cubicBezTo>
                <a:cubicBezTo>
                  <a:pt x="348" y="231"/>
                  <a:pt x="348" y="230"/>
                  <a:pt x="347" y="229"/>
                </a:cubicBezTo>
                <a:cubicBezTo>
                  <a:pt x="344" y="228"/>
                  <a:pt x="344" y="228"/>
                  <a:pt x="344" y="228"/>
                </a:cubicBezTo>
                <a:cubicBezTo>
                  <a:pt x="344" y="228"/>
                  <a:pt x="345" y="226"/>
                  <a:pt x="345" y="226"/>
                </a:cubicBezTo>
                <a:cubicBezTo>
                  <a:pt x="346" y="225"/>
                  <a:pt x="347" y="225"/>
                  <a:pt x="348" y="223"/>
                </a:cubicBezTo>
                <a:cubicBezTo>
                  <a:pt x="348" y="223"/>
                  <a:pt x="348" y="223"/>
                  <a:pt x="348" y="223"/>
                </a:cubicBezTo>
                <a:cubicBezTo>
                  <a:pt x="348" y="223"/>
                  <a:pt x="347" y="224"/>
                  <a:pt x="346" y="225"/>
                </a:cubicBezTo>
                <a:cubicBezTo>
                  <a:pt x="346" y="225"/>
                  <a:pt x="344" y="225"/>
                  <a:pt x="344" y="225"/>
                </a:cubicBezTo>
                <a:cubicBezTo>
                  <a:pt x="343" y="223"/>
                  <a:pt x="343" y="223"/>
                  <a:pt x="342" y="222"/>
                </a:cubicBezTo>
                <a:cubicBezTo>
                  <a:pt x="342" y="222"/>
                  <a:pt x="342" y="223"/>
                  <a:pt x="341" y="223"/>
                </a:cubicBezTo>
                <a:cubicBezTo>
                  <a:pt x="342" y="223"/>
                  <a:pt x="342" y="224"/>
                  <a:pt x="342" y="224"/>
                </a:cubicBezTo>
                <a:cubicBezTo>
                  <a:pt x="342" y="224"/>
                  <a:pt x="342" y="224"/>
                  <a:pt x="342" y="224"/>
                </a:cubicBezTo>
                <a:cubicBezTo>
                  <a:pt x="343" y="224"/>
                  <a:pt x="344" y="224"/>
                  <a:pt x="344" y="225"/>
                </a:cubicBezTo>
                <a:cubicBezTo>
                  <a:pt x="344" y="228"/>
                  <a:pt x="344" y="228"/>
                  <a:pt x="341" y="229"/>
                </a:cubicBezTo>
                <a:cubicBezTo>
                  <a:pt x="340" y="229"/>
                  <a:pt x="340" y="228"/>
                  <a:pt x="340" y="228"/>
                </a:cubicBezTo>
                <a:cubicBezTo>
                  <a:pt x="339" y="229"/>
                  <a:pt x="338" y="230"/>
                  <a:pt x="337" y="230"/>
                </a:cubicBezTo>
                <a:cubicBezTo>
                  <a:pt x="334" y="230"/>
                  <a:pt x="335" y="228"/>
                  <a:pt x="333" y="227"/>
                </a:cubicBezTo>
                <a:cubicBezTo>
                  <a:pt x="332" y="227"/>
                  <a:pt x="331" y="227"/>
                  <a:pt x="332" y="225"/>
                </a:cubicBezTo>
                <a:cubicBezTo>
                  <a:pt x="333" y="224"/>
                  <a:pt x="331" y="221"/>
                  <a:pt x="330" y="221"/>
                </a:cubicBezTo>
                <a:cubicBezTo>
                  <a:pt x="330" y="221"/>
                  <a:pt x="330" y="220"/>
                  <a:pt x="327" y="219"/>
                </a:cubicBezTo>
                <a:cubicBezTo>
                  <a:pt x="324" y="217"/>
                  <a:pt x="324" y="216"/>
                  <a:pt x="326" y="215"/>
                </a:cubicBezTo>
                <a:cubicBezTo>
                  <a:pt x="328" y="214"/>
                  <a:pt x="328" y="214"/>
                  <a:pt x="330" y="214"/>
                </a:cubicBezTo>
                <a:cubicBezTo>
                  <a:pt x="331" y="212"/>
                  <a:pt x="332" y="211"/>
                  <a:pt x="334" y="212"/>
                </a:cubicBezTo>
                <a:cubicBezTo>
                  <a:pt x="334" y="212"/>
                  <a:pt x="334" y="212"/>
                  <a:pt x="334" y="212"/>
                </a:cubicBezTo>
                <a:cubicBezTo>
                  <a:pt x="330" y="211"/>
                  <a:pt x="333" y="211"/>
                  <a:pt x="330" y="213"/>
                </a:cubicBezTo>
                <a:cubicBezTo>
                  <a:pt x="327" y="214"/>
                  <a:pt x="327" y="214"/>
                  <a:pt x="327" y="214"/>
                </a:cubicBezTo>
                <a:cubicBezTo>
                  <a:pt x="326" y="214"/>
                  <a:pt x="325" y="215"/>
                  <a:pt x="324" y="215"/>
                </a:cubicBezTo>
                <a:cubicBezTo>
                  <a:pt x="323" y="214"/>
                  <a:pt x="320" y="214"/>
                  <a:pt x="320" y="214"/>
                </a:cubicBezTo>
                <a:cubicBezTo>
                  <a:pt x="320" y="214"/>
                  <a:pt x="318" y="215"/>
                  <a:pt x="317" y="214"/>
                </a:cubicBezTo>
                <a:cubicBezTo>
                  <a:pt x="314" y="213"/>
                  <a:pt x="314" y="213"/>
                  <a:pt x="315" y="212"/>
                </a:cubicBezTo>
                <a:cubicBezTo>
                  <a:pt x="312" y="212"/>
                  <a:pt x="312" y="212"/>
                  <a:pt x="312" y="212"/>
                </a:cubicBezTo>
                <a:cubicBezTo>
                  <a:pt x="311" y="212"/>
                  <a:pt x="308" y="210"/>
                  <a:pt x="307" y="210"/>
                </a:cubicBezTo>
                <a:cubicBezTo>
                  <a:pt x="306" y="210"/>
                  <a:pt x="304" y="210"/>
                  <a:pt x="304" y="210"/>
                </a:cubicBezTo>
                <a:cubicBezTo>
                  <a:pt x="299" y="210"/>
                  <a:pt x="299" y="210"/>
                  <a:pt x="299" y="210"/>
                </a:cubicBezTo>
                <a:cubicBezTo>
                  <a:pt x="298" y="210"/>
                  <a:pt x="296" y="211"/>
                  <a:pt x="296" y="211"/>
                </a:cubicBezTo>
                <a:cubicBezTo>
                  <a:pt x="293" y="209"/>
                  <a:pt x="292" y="209"/>
                  <a:pt x="293" y="207"/>
                </a:cubicBezTo>
                <a:cubicBezTo>
                  <a:pt x="293" y="207"/>
                  <a:pt x="289" y="208"/>
                  <a:pt x="289" y="207"/>
                </a:cubicBezTo>
                <a:cubicBezTo>
                  <a:pt x="288" y="205"/>
                  <a:pt x="288" y="206"/>
                  <a:pt x="289" y="204"/>
                </a:cubicBezTo>
                <a:cubicBezTo>
                  <a:pt x="288" y="204"/>
                  <a:pt x="288" y="203"/>
                  <a:pt x="288" y="203"/>
                </a:cubicBezTo>
                <a:cubicBezTo>
                  <a:pt x="287" y="203"/>
                  <a:pt x="287" y="203"/>
                  <a:pt x="287" y="203"/>
                </a:cubicBezTo>
                <a:cubicBezTo>
                  <a:pt x="287" y="203"/>
                  <a:pt x="286" y="203"/>
                  <a:pt x="285" y="203"/>
                </a:cubicBezTo>
                <a:cubicBezTo>
                  <a:pt x="283" y="203"/>
                  <a:pt x="284" y="202"/>
                  <a:pt x="285" y="201"/>
                </a:cubicBezTo>
                <a:cubicBezTo>
                  <a:pt x="284" y="201"/>
                  <a:pt x="284" y="202"/>
                  <a:pt x="283" y="202"/>
                </a:cubicBezTo>
                <a:cubicBezTo>
                  <a:pt x="278" y="200"/>
                  <a:pt x="281" y="200"/>
                  <a:pt x="276" y="202"/>
                </a:cubicBezTo>
                <a:cubicBezTo>
                  <a:pt x="276" y="202"/>
                  <a:pt x="274" y="201"/>
                  <a:pt x="276" y="200"/>
                </a:cubicBezTo>
                <a:cubicBezTo>
                  <a:pt x="274" y="200"/>
                  <a:pt x="273" y="200"/>
                  <a:pt x="272" y="202"/>
                </a:cubicBezTo>
                <a:cubicBezTo>
                  <a:pt x="271" y="204"/>
                  <a:pt x="270" y="202"/>
                  <a:pt x="268" y="203"/>
                </a:cubicBezTo>
                <a:cubicBezTo>
                  <a:pt x="268" y="204"/>
                  <a:pt x="268" y="204"/>
                  <a:pt x="268" y="204"/>
                </a:cubicBezTo>
                <a:cubicBezTo>
                  <a:pt x="270" y="204"/>
                  <a:pt x="270" y="205"/>
                  <a:pt x="270" y="205"/>
                </a:cubicBezTo>
                <a:cubicBezTo>
                  <a:pt x="270" y="208"/>
                  <a:pt x="266" y="208"/>
                  <a:pt x="265" y="208"/>
                </a:cubicBezTo>
                <a:cubicBezTo>
                  <a:pt x="265" y="209"/>
                  <a:pt x="262" y="210"/>
                  <a:pt x="261" y="210"/>
                </a:cubicBezTo>
                <a:cubicBezTo>
                  <a:pt x="260" y="211"/>
                  <a:pt x="259" y="212"/>
                  <a:pt x="257" y="212"/>
                </a:cubicBezTo>
                <a:cubicBezTo>
                  <a:pt x="256" y="212"/>
                  <a:pt x="256" y="212"/>
                  <a:pt x="255" y="211"/>
                </a:cubicBezTo>
                <a:cubicBezTo>
                  <a:pt x="250" y="213"/>
                  <a:pt x="252" y="212"/>
                  <a:pt x="249" y="213"/>
                </a:cubicBezTo>
                <a:cubicBezTo>
                  <a:pt x="247" y="213"/>
                  <a:pt x="245" y="214"/>
                  <a:pt x="245" y="214"/>
                </a:cubicBezTo>
                <a:cubicBezTo>
                  <a:pt x="239" y="214"/>
                  <a:pt x="239" y="216"/>
                  <a:pt x="238" y="216"/>
                </a:cubicBezTo>
                <a:cubicBezTo>
                  <a:pt x="235" y="216"/>
                  <a:pt x="236" y="216"/>
                  <a:pt x="233" y="218"/>
                </a:cubicBezTo>
                <a:cubicBezTo>
                  <a:pt x="232" y="218"/>
                  <a:pt x="231" y="218"/>
                  <a:pt x="230" y="218"/>
                </a:cubicBezTo>
                <a:cubicBezTo>
                  <a:pt x="228" y="219"/>
                  <a:pt x="228" y="219"/>
                  <a:pt x="228" y="219"/>
                </a:cubicBezTo>
                <a:cubicBezTo>
                  <a:pt x="226" y="220"/>
                  <a:pt x="224" y="219"/>
                  <a:pt x="224" y="219"/>
                </a:cubicBezTo>
                <a:cubicBezTo>
                  <a:pt x="223" y="220"/>
                  <a:pt x="221" y="219"/>
                  <a:pt x="221" y="218"/>
                </a:cubicBezTo>
                <a:cubicBezTo>
                  <a:pt x="221" y="217"/>
                  <a:pt x="224" y="216"/>
                  <a:pt x="225" y="216"/>
                </a:cubicBezTo>
                <a:cubicBezTo>
                  <a:pt x="228" y="216"/>
                  <a:pt x="228" y="216"/>
                  <a:pt x="231" y="215"/>
                </a:cubicBezTo>
                <a:cubicBezTo>
                  <a:pt x="230" y="215"/>
                  <a:pt x="230" y="215"/>
                  <a:pt x="229" y="215"/>
                </a:cubicBezTo>
                <a:cubicBezTo>
                  <a:pt x="225" y="214"/>
                  <a:pt x="229" y="212"/>
                  <a:pt x="229" y="212"/>
                </a:cubicBezTo>
                <a:cubicBezTo>
                  <a:pt x="233" y="211"/>
                  <a:pt x="233" y="212"/>
                  <a:pt x="235" y="209"/>
                </a:cubicBezTo>
                <a:cubicBezTo>
                  <a:pt x="236" y="208"/>
                  <a:pt x="238" y="208"/>
                  <a:pt x="239" y="207"/>
                </a:cubicBezTo>
                <a:cubicBezTo>
                  <a:pt x="239" y="207"/>
                  <a:pt x="241" y="206"/>
                  <a:pt x="242" y="205"/>
                </a:cubicBezTo>
                <a:cubicBezTo>
                  <a:pt x="243" y="205"/>
                  <a:pt x="244" y="203"/>
                  <a:pt x="245" y="203"/>
                </a:cubicBezTo>
                <a:cubicBezTo>
                  <a:pt x="246" y="203"/>
                  <a:pt x="249" y="202"/>
                  <a:pt x="250" y="202"/>
                </a:cubicBezTo>
                <a:cubicBezTo>
                  <a:pt x="253" y="200"/>
                  <a:pt x="253" y="200"/>
                  <a:pt x="253" y="200"/>
                </a:cubicBezTo>
                <a:cubicBezTo>
                  <a:pt x="255" y="199"/>
                  <a:pt x="259" y="201"/>
                  <a:pt x="261" y="201"/>
                </a:cubicBezTo>
                <a:cubicBezTo>
                  <a:pt x="260" y="199"/>
                  <a:pt x="260" y="200"/>
                  <a:pt x="261" y="198"/>
                </a:cubicBezTo>
                <a:cubicBezTo>
                  <a:pt x="260" y="199"/>
                  <a:pt x="260" y="198"/>
                  <a:pt x="261" y="197"/>
                </a:cubicBezTo>
                <a:cubicBezTo>
                  <a:pt x="260" y="197"/>
                  <a:pt x="260" y="198"/>
                  <a:pt x="259" y="198"/>
                </a:cubicBezTo>
                <a:cubicBezTo>
                  <a:pt x="256" y="198"/>
                  <a:pt x="256" y="198"/>
                  <a:pt x="256" y="198"/>
                </a:cubicBezTo>
                <a:cubicBezTo>
                  <a:pt x="255" y="198"/>
                  <a:pt x="254" y="199"/>
                  <a:pt x="253" y="199"/>
                </a:cubicBezTo>
                <a:cubicBezTo>
                  <a:pt x="251" y="199"/>
                  <a:pt x="251" y="199"/>
                  <a:pt x="251" y="199"/>
                </a:cubicBezTo>
                <a:cubicBezTo>
                  <a:pt x="251" y="200"/>
                  <a:pt x="250" y="200"/>
                  <a:pt x="247" y="201"/>
                </a:cubicBezTo>
                <a:cubicBezTo>
                  <a:pt x="246" y="201"/>
                  <a:pt x="244" y="202"/>
                  <a:pt x="244" y="202"/>
                </a:cubicBezTo>
                <a:cubicBezTo>
                  <a:pt x="244" y="202"/>
                  <a:pt x="243" y="202"/>
                  <a:pt x="243" y="203"/>
                </a:cubicBezTo>
                <a:cubicBezTo>
                  <a:pt x="240" y="205"/>
                  <a:pt x="239" y="203"/>
                  <a:pt x="236" y="205"/>
                </a:cubicBezTo>
                <a:cubicBezTo>
                  <a:pt x="234" y="207"/>
                  <a:pt x="229" y="209"/>
                  <a:pt x="227" y="208"/>
                </a:cubicBezTo>
                <a:cubicBezTo>
                  <a:pt x="228" y="211"/>
                  <a:pt x="221" y="211"/>
                  <a:pt x="219" y="212"/>
                </a:cubicBezTo>
                <a:cubicBezTo>
                  <a:pt x="219" y="213"/>
                  <a:pt x="219" y="213"/>
                  <a:pt x="219" y="213"/>
                </a:cubicBezTo>
                <a:cubicBezTo>
                  <a:pt x="219" y="213"/>
                  <a:pt x="217" y="214"/>
                  <a:pt x="216" y="214"/>
                </a:cubicBezTo>
                <a:cubicBezTo>
                  <a:pt x="214" y="214"/>
                  <a:pt x="214" y="214"/>
                  <a:pt x="213" y="215"/>
                </a:cubicBezTo>
                <a:cubicBezTo>
                  <a:pt x="212" y="215"/>
                  <a:pt x="211" y="216"/>
                  <a:pt x="210" y="216"/>
                </a:cubicBezTo>
                <a:cubicBezTo>
                  <a:pt x="208" y="217"/>
                  <a:pt x="208" y="217"/>
                  <a:pt x="208" y="217"/>
                </a:cubicBezTo>
                <a:cubicBezTo>
                  <a:pt x="205" y="218"/>
                  <a:pt x="205" y="218"/>
                  <a:pt x="205" y="218"/>
                </a:cubicBezTo>
                <a:cubicBezTo>
                  <a:pt x="204" y="218"/>
                  <a:pt x="203" y="219"/>
                  <a:pt x="202" y="220"/>
                </a:cubicBezTo>
                <a:cubicBezTo>
                  <a:pt x="203" y="220"/>
                  <a:pt x="203" y="220"/>
                  <a:pt x="204" y="220"/>
                </a:cubicBezTo>
                <a:cubicBezTo>
                  <a:pt x="205" y="220"/>
                  <a:pt x="206" y="219"/>
                  <a:pt x="206" y="222"/>
                </a:cubicBezTo>
                <a:cubicBezTo>
                  <a:pt x="206" y="223"/>
                  <a:pt x="204" y="225"/>
                  <a:pt x="203" y="225"/>
                </a:cubicBezTo>
                <a:cubicBezTo>
                  <a:pt x="198" y="225"/>
                  <a:pt x="198" y="225"/>
                  <a:pt x="198" y="225"/>
                </a:cubicBezTo>
                <a:cubicBezTo>
                  <a:pt x="197" y="225"/>
                  <a:pt x="197" y="226"/>
                  <a:pt x="196" y="227"/>
                </a:cubicBezTo>
                <a:cubicBezTo>
                  <a:pt x="196" y="227"/>
                  <a:pt x="192" y="229"/>
                  <a:pt x="191" y="230"/>
                </a:cubicBezTo>
                <a:cubicBezTo>
                  <a:pt x="188" y="231"/>
                  <a:pt x="184" y="231"/>
                  <a:pt x="182" y="232"/>
                </a:cubicBezTo>
                <a:cubicBezTo>
                  <a:pt x="176" y="233"/>
                  <a:pt x="178" y="233"/>
                  <a:pt x="175" y="235"/>
                </a:cubicBezTo>
                <a:cubicBezTo>
                  <a:pt x="175" y="235"/>
                  <a:pt x="174" y="234"/>
                  <a:pt x="174" y="234"/>
                </a:cubicBezTo>
                <a:cubicBezTo>
                  <a:pt x="171" y="236"/>
                  <a:pt x="169" y="236"/>
                  <a:pt x="166" y="236"/>
                </a:cubicBezTo>
                <a:cubicBezTo>
                  <a:pt x="166" y="239"/>
                  <a:pt x="164" y="239"/>
                  <a:pt x="161" y="239"/>
                </a:cubicBezTo>
                <a:cubicBezTo>
                  <a:pt x="161" y="240"/>
                  <a:pt x="160" y="241"/>
                  <a:pt x="160" y="241"/>
                </a:cubicBezTo>
                <a:cubicBezTo>
                  <a:pt x="151" y="244"/>
                  <a:pt x="151" y="244"/>
                  <a:pt x="151" y="244"/>
                </a:cubicBezTo>
                <a:cubicBezTo>
                  <a:pt x="149" y="245"/>
                  <a:pt x="149" y="245"/>
                  <a:pt x="147" y="244"/>
                </a:cubicBezTo>
                <a:cubicBezTo>
                  <a:pt x="147" y="245"/>
                  <a:pt x="146" y="245"/>
                  <a:pt x="146" y="246"/>
                </a:cubicBezTo>
                <a:cubicBezTo>
                  <a:pt x="142" y="248"/>
                  <a:pt x="145" y="246"/>
                  <a:pt x="140" y="246"/>
                </a:cubicBezTo>
                <a:cubicBezTo>
                  <a:pt x="140" y="247"/>
                  <a:pt x="139" y="248"/>
                  <a:pt x="138" y="248"/>
                </a:cubicBezTo>
                <a:cubicBezTo>
                  <a:pt x="137" y="249"/>
                  <a:pt x="136" y="247"/>
                  <a:pt x="134" y="249"/>
                </a:cubicBezTo>
                <a:cubicBezTo>
                  <a:pt x="134" y="250"/>
                  <a:pt x="134" y="250"/>
                  <a:pt x="134" y="250"/>
                </a:cubicBezTo>
                <a:cubicBezTo>
                  <a:pt x="133" y="252"/>
                  <a:pt x="130" y="250"/>
                  <a:pt x="129" y="252"/>
                </a:cubicBezTo>
                <a:cubicBezTo>
                  <a:pt x="127" y="254"/>
                  <a:pt x="128" y="255"/>
                  <a:pt x="126" y="254"/>
                </a:cubicBezTo>
                <a:cubicBezTo>
                  <a:pt x="124" y="254"/>
                  <a:pt x="122" y="254"/>
                  <a:pt x="121" y="254"/>
                </a:cubicBezTo>
                <a:cubicBezTo>
                  <a:pt x="118" y="255"/>
                  <a:pt x="118" y="255"/>
                  <a:pt x="118" y="255"/>
                </a:cubicBezTo>
                <a:cubicBezTo>
                  <a:pt x="114" y="258"/>
                  <a:pt x="116" y="258"/>
                  <a:pt x="113" y="258"/>
                </a:cubicBezTo>
                <a:cubicBezTo>
                  <a:pt x="112" y="258"/>
                  <a:pt x="112" y="258"/>
                  <a:pt x="113" y="257"/>
                </a:cubicBezTo>
                <a:cubicBezTo>
                  <a:pt x="115" y="255"/>
                  <a:pt x="115" y="257"/>
                  <a:pt x="116" y="255"/>
                </a:cubicBezTo>
                <a:cubicBezTo>
                  <a:pt x="114" y="254"/>
                  <a:pt x="112" y="257"/>
                  <a:pt x="110" y="256"/>
                </a:cubicBezTo>
                <a:cubicBezTo>
                  <a:pt x="110" y="257"/>
                  <a:pt x="110" y="258"/>
                  <a:pt x="109" y="258"/>
                </a:cubicBezTo>
                <a:cubicBezTo>
                  <a:pt x="108" y="258"/>
                  <a:pt x="107" y="259"/>
                  <a:pt x="105" y="259"/>
                </a:cubicBezTo>
                <a:cubicBezTo>
                  <a:pt x="101" y="259"/>
                  <a:pt x="103" y="260"/>
                  <a:pt x="100" y="262"/>
                </a:cubicBezTo>
                <a:cubicBezTo>
                  <a:pt x="101" y="262"/>
                  <a:pt x="101" y="262"/>
                  <a:pt x="101" y="262"/>
                </a:cubicBezTo>
                <a:cubicBezTo>
                  <a:pt x="101" y="263"/>
                  <a:pt x="98" y="263"/>
                  <a:pt x="98" y="263"/>
                </a:cubicBezTo>
                <a:cubicBezTo>
                  <a:pt x="98" y="263"/>
                  <a:pt x="97" y="262"/>
                  <a:pt x="97" y="262"/>
                </a:cubicBezTo>
                <a:cubicBezTo>
                  <a:pt x="99" y="260"/>
                  <a:pt x="99" y="260"/>
                  <a:pt x="100" y="261"/>
                </a:cubicBezTo>
                <a:cubicBezTo>
                  <a:pt x="99" y="259"/>
                  <a:pt x="99" y="258"/>
                  <a:pt x="98" y="258"/>
                </a:cubicBezTo>
                <a:cubicBezTo>
                  <a:pt x="93" y="258"/>
                  <a:pt x="94" y="260"/>
                  <a:pt x="90" y="261"/>
                </a:cubicBezTo>
                <a:cubicBezTo>
                  <a:pt x="88" y="262"/>
                  <a:pt x="88" y="263"/>
                  <a:pt x="84" y="263"/>
                </a:cubicBezTo>
                <a:cubicBezTo>
                  <a:pt x="82" y="263"/>
                  <a:pt x="85" y="260"/>
                  <a:pt x="85" y="260"/>
                </a:cubicBezTo>
                <a:cubicBezTo>
                  <a:pt x="90" y="258"/>
                  <a:pt x="90" y="258"/>
                  <a:pt x="90" y="258"/>
                </a:cubicBezTo>
                <a:cubicBezTo>
                  <a:pt x="92" y="257"/>
                  <a:pt x="93" y="257"/>
                  <a:pt x="94" y="256"/>
                </a:cubicBezTo>
                <a:cubicBezTo>
                  <a:pt x="100" y="254"/>
                  <a:pt x="98" y="252"/>
                  <a:pt x="102" y="252"/>
                </a:cubicBezTo>
                <a:cubicBezTo>
                  <a:pt x="106" y="252"/>
                  <a:pt x="106" y="255"/>
                  <a:pt x="107" y="255"/>
                </a:cubicBezTo>
                <a:cubicBezTo>
                  <a:pt x="108" y="255"/>
                  <a:pt x="110" y="254"/>
                  <a:pt x="111" y="255"/>
                </a:cubicBezTo>
                <a:cubicBezTo>
                  <a:pt x="111" y="255"/>
                  <a:pt x="111" y="255"/>
                  <a:pt x="111" y="255"/>
                </a:cubicBezTo>
                <a:cubicBezTo>
                  <a:pt x="104" y="253"/>
                  <a:pt x="118" y="250"/>
                  <a:pt x="118" y="250"/>
                </a:cubicBezTo>
                <a:cubicBezTo>
                  <a:pt x="120" y="249"/>
                  <a:pt x="118" y="249"/>
                  <a:pt x="124" y="247"/>
                </a:cubicBezTo>
                <a:cubicBezTo>
                  <a:pt x="131" y="245"/>
                  <a:pt x="131" y="245"/>
                  <a:pt x="131" y="245"/>
                </a:cubicBezTo>
                <a:cubicBezTo>
                  <a:pt x="134" y="243"/>
                  <a:pt x="134" y="243"/>
                  <a:pt x="134" y="243"/>
                </a:cubicBezTo>
                <a:cubicBezTo>
                  <a:pt x="134" y="242"/>
                  <a:pt x="136" y="243"/>
                  <a:pt x="136" y="244"/>
                </a:cubicBezTo>
                <a:cubicBezTo>
                  <a:pt x="139" y="242"/>
                  <a:pt x="138" y="242"/>
                  <a:pt x="140" y="241"/>
                </a:cubicBezTo>
                <a:cubicBezTo>
                  <a:pt x="151" y="237"/>
                  <a:pt x="151" y="237"/>
                  <a:pt x="151" y="237"/>
                </a:cubicBezTo>
                <a:cubicBezTo>
                  <a:pt x="152" y="236"/>
                  <a:pt x="154" y="237"/>
                  <a:pt x="155" y="237"/>
                </a:cubicBezTo>
                <a:cubicBezTo>
                  <a:pt x="154" y="233"/>
                  <a:pt x="155" y="235"/>
                  <a:pt x="157" y="233"/>
                </a:cubicBezTo>
                <a:cubicBezTo>
                  <a:pt x="159" y="231"/>
                  <a:pt x="162" y="231"/>
                  <a:pt x="164" y="229"/>
                </a:cubicBezTo>
                <a:cubicBezTo>
                  <a:pt x="162" y="228"/>
                  <a:pt x="166" y="227"/>
                  <a:pt x="167" y="226"/>
                </a:cubicBezTo>
                <a:cubicBezTo>
                  <a:pt x="168" y="225"/>
                  <a:pt x="171" y="225"/>
                  <a:pt x="174" y="223"/>
                </a:cubicBezTo>
                <a:cubicBezTo>
                  <a:pt x="171" y="224"/>
                  <a:pt x="172" y="224"/>
                  <a:pt x="170" y="224"/>
                </a:cubicBezTo>
                <a:cubicBezTo>
                  <a:pt x="169" y="224"/>
                  <a:pt x="163" y="226"/>
                  <a:pt x="163" y="225"/>
                </a:cubicBezTo>
                <a:cubicBezTo>
                  <a:pt x="162" y="224"/>
                  <a:pt x="162" y="224"/>
                  <a:pt x="163" y="223"/>
                </a:cubicBezTo>
                <a:cubicBezTo>
                  <a:pt x="162" y="223"/>
                  <a:pt x="161" y="223"/>
                  <a:pt x="160" y="223"/>
                </a:cubicBezTo>
                <a:cubicBezTo>
                  <a:pt x="160" y="223"/>
                  <a:pt x="156" y="228"/>
                  <a:pt x="155" y="228"/>
                </a:cubicBezTo>
                <a:cubicBezTo>
                  <a:pt x="154" y="228"/>
                  <a:pt x="154" y="229"/>
                  <a:pt x="153" y="228"/>
                </a:cubicBezTo>
                <a:cubicBezTo>
                  <a:pt x="152" y="227"/>
                  <a:pt x="154" y="224"/>
                  <a:pt x="154" y="223"/>
                </a:cubicBezTo>
                <a:cubicBezTo>
                  <a:pt x="152" y="223"/>
                  <a:pt x="150" y="225"/>
                  <a:pt x="149" y="221"/>
                </a:cubicBezTo>
                <a:cubicBezTo>
                  <a:pt x="146" y="222"/>
                  <a:pt x="146" y="222"/>
                  <a:pt x="146" y="222"/>
                </a:cubicBezTo>
                <a:cubicBezTo>
                  <a:pt x="144" y="223"/>
                  <a:pt x="143" y="225"/>
                  <a:pt x="142" y="225"/>
                </a:cubicBezTo>
                <a:cubicBezTo>
                  <a:pt x="139" y="226"/>
                  <a:pt x="138" y="226"/>
                  <a:pt x="139" y="224"/>
                </a:cubicBezTo>
                <a:cubicBezTo>
                  <a:pt x="137" y="225"/>
                  <a:pt x="137" y="225"/>
                  <a:pt x="137" y="225"/>
                </a:cubicBezTo>
                <a:cubicBezTo>
                  <a:pt x="135" y="225"/>
                  <a:pt x="135" y="225"/>
                  <a:pt x="135" y="225"/>
                </a:cubicBezTo>
                <a:cubicBezTo>
                  <a:pt x="134" y="225"/>
                  <a:pt x="131" y="225"/>
                  <a:pt x="131" y="224"/>
                </a:cubicBezTo>
                <a:cubicBezTo>
                  <a:pt x="131" y="224"/>
                  <a:pt x="132" y="223"/>
                  <a:pt x="134" y="223"/>
                </a:cubicBezTo>
                <a:cubicBezTo>
                  <a:pt x="134" y="222"/>
                  <a:pt x="136" y="223"/>
                  <a:pt x="136" y="222"/>
                </a:cubicBezTo>
                <a:cubicBezTo>
                  <a:pt x="137" y="221"/>
                  <a:pt x="137" y="221"/>
                  <a:pt x="138" y="220"/>
                </a:cubicBezTo>
                <a:cubicBezTo>
                  <a:pt x="138" y="219"/>
                  <a:pt x="139" y="219"/>
                  <a:pt x="139" y="218"/>
                </a:cubicBezTo>
                <a:cubicBezTo>
                  <a:pt x="141" y="216"/>
                  <a:pt x="143" y="217"/>
                  <a:pt x="145" y="215"/>
                </a:cubicBezTo>
                <a:cubicBezTo>
                  <a:pt x="148" y="213"/>
                  <a:pt x="145" y="212"/>
                  <a:pt x="150" y="208"/>
                </a:cubicBezTo>
                <a:cubicBezTo>
                  <a:pt x="148" y="210"/>
                  <a:pt x="148" y="210"/>
                  <a:pt x="146" y="210"/>
                </a:cubicBezTo>
                <a:cubicBezTo>
                  <a:pt x="141" y="210"/>
                  <a:pt x="142" y="211"/>
                  <a:pt x="139" y="212"/>
                </a:cubicBezTo>
                <a:cubicBezTo>
                  <a:pt x="138" y="212"/>
                  <a:pt x="135" y="213"/>
                  <a:pt x="135" y="213"/>
                </a:cubicBezTo>
                <a:cubicBezTo>
                  <a:pt x="132" y="212"/>
                  <a:pt x="132" y="212"/>
                  <a:pt x="132" y="212"/>
                </a:cubicBezTo>
                <a:cubicBezTo>
                  <a:pt x="132" y="212"/>
                  <a:pt x="131" y="212"/>
                  <a:pt x="131" y="212"/>
                </a:cubicBezTo>
                <a:cubicBezTo>
                  <a:pt x="128" y="212"/>
                  <a:pt x="130" y="211"/>
                  <a:pt x="131" y="210"/>
                </a:cubicBezTo>
                <a:cubicBezTo>
                  <a:pt x="131" y="208"/>
                  <a:pt x="131" y="208"/>
                  <a:pt x="131" y="208"/>
                </a:cubicBezTo>
                <a:cubicBezTo>
                  <a:pt x="130" y="207"/>
                  <a:pt x="130" y="207"/>
                  <a:pt x="130" y="206"/>
                </a:cubicBezTo>
                <a:cubicBezTo>
                  <a:pt x="130" y="203"/>
                  <a:pt x="138" y="200"/>
                  <a:pt x="139" y="201"/>
                </a:cubicBezTo>
                <a:cubicBezTo>
                  <a:pt x="138" y="200"/>
                  <a:pt x="139" y="199"/>
                  <a:pt x="140" y="198"/>
                </a:cubicBezTo>
                <a:cubicBezTo>
                  <a:pt x="137" y="199"/>
                  <a:pt x="138" y="199"/>
                  <a:pt x="135" y="199"/>
                </a:cubicBezTo>
                <a:cubicBezTo>
                  <a:pt x="133" y="198"/>
                  <a:pt x="138" y="195"/>
                  <a:pt x="138" y="194"/>
                </a:cubicBezTo>
                <a:cubicBezTo>
                  <a:pt x="138" y="194"/>
                  <a:pt x="137" y="193"/>
                  <a:pt x="137" y="193"/>
                </a:cubicBezTo>
                <a:cubicBezTo>
                  <a:pt x="139" y="191"/>
                  <a:pt x="138" y="192"/>
                  <a:pt x="141" y="192"/>
                </a:cubicBezTo>
                <a:cubicBezTo>
                  <a:pt x="142" y="191"/>
                  <a:pt x="142" y="191"/>
                  <a:pt x="144" y="191"/>
                </a:cubicBezTo>
                <a:cubicBezTo>
                  <a:pt x="145" y="191"/>
                  <a:pt x="147" y="190"/>
                  <a:pt x="147" y="189"/>
                </a:cubicBezTo>
                <a:cubicBezTo>
                  <a:pt x="148" y="189"/>
                  <a:pt x="148" y="188"/>
                  <a:pt x="150" y="187"/>
                </a:cubicBezTo>
                <a:cubicBezTo>
                  <a:pt x="157" y="184"/>
                  <a:pt x="157" y="184"/>
                  <a:pt x="157" y="184"/>
                </a:cubicBezTo>
                <a:cubicBezTo>
                  <a:pt x="161" y="184"/>
                  <a:pt x="161" y="184"/>
                  <a:pt x="161" y="184"/>
                </a:cubicBezTo>
                <a:cubicBezTo>
                  <a:pt x="161" y="184"/>
                  <a:pt x="161" y="184"/>
                  <a:pt x="161" y="184"/>
                </a:cubicBezTo>
                <a:cubicBezTo>
                  <a:pt x="161" y="184"/>
                  <a:pt x="162" y="184"/>
                  <a:pt x="162" y="184"/>
                </a:cubicBezTo>
                <a:cubicBezTo>
                  <a:pt x="162" y="183"/>
                  <a:pt x="163" y="183"/>
                  <a:pt x="163" y="182"/>
                </a:cubicBezTo>
                <a:cubicBezTo>
                  <a:pt x="165" y="180"/>
                  <a:pt x="167" y="179"/>
                  <a:pt x="169" y="178"/>
                </a:cubicBezTo>
                <a:cubicBezTo>
                  <a:pt x="171" y="177"/>
                  <a:pt x="171" y="179"/>
                  <a:pt x="172" y="177"/>
                </a:cubicBezTo>
                <a:cubicBezTo>
                  <a:pt x="172" y="177"/>
                  <a:pt x="175" y="176"/>
                  <a:pt x="175" y="176"/>
                </a:cubicBezTo>
                <a:cubicBezTo>
                  <a:pt x="178" y="176"/>
                  <a:pt x="178" y="175"/>
                  <a:pt x="179" y="178"/>
                </a:cubicBezTo>
                <a:cubicBezTo>
                  <a:pt x="179" y="178"/>
                  <a:pt x="179" y="178"/>
                  <a:pt x="180" y="178"/>
                </a:cubicBezTo>
                <a:cubicBezTo>
                  <a:pt x="181" y="178"/>
                  <a:pt x="183" y="179"/>
                  <a:pt x="184" y="178"/>
                </a:cubicBezTo>
                <a:cubicBezTo>
                  <a:pt x="187" y="175"/>
                  <a:pt x="196" y="174"/>
                  <a:pt x="196" y="174"/>
                </a:cubicBezTo>
                <a:cubicBezTo>
                  <a:pt x="199" y="174"/>
                  <a:pt x="199" y="174"/>
                  <a:pt x="199" y="174"/>
                </a:cubicBezTo>
                <a:cubicBezTo>
                  <a:pt x="200" y="174"/>
                  <a:pt x="203" y="174"/>
                  <a:pt x="203" y="174"/>
                </a:cubicBezTo>
                <a:cubicBezTo>
                  <a:pt x="203" y="174"/>
                  <a:pt x="204" y="173"/>
                  <a:pt x="204" y="173"/>
                </a:cubicBezTo>
                <a:cubicBezTo>
                  <a:pt x="206" y="172"/>
                  <a:pt x="207" y="172"/>
                  <a:pt x="208" y="172"/>
                </a:cubicBezTo>
                <a:cubicBezTo>
                  <a:pt x="212" y="168"/>
                  <a:pt x="212" y="168"/>
                  <a:pt x="212" y="168"/>
                </a:cubicBezTo>
                <a:cubicBezTo>
                  <a:pt x="213" y="168"/>
                  <a:pt x="216" y="166"/>
                  <a:pt x="215" y="165"/>
                </a:cubicBezTo>
                <a:cubicBezTo>
                  <a:pt x="215" y="165"/>
                  <a:pt x="212" y="166"/>
                  <a:pt x="212" y="165"/>
                </a:cubicBezTo>
                <a:cubicBezTo>
                  <a:pt x="212" y="162"/>
                  <a:pt x="215" y="163"/>
                  <a:pt x="216" y="163"/>
                </a:cubicBezTo>
                <a:cubicBezTo>
                  <a:pt x="217" y="163"/>
                  <a:pt x="220" y="163"/>
                  <a:pt x="221" y="163"/>
                </a:cubicBezTo>
                <a:cubicBezTo>
                  <a:pt x="221" y="162"/>
                  <a:pt x="222" y="161"/>
                  <a:pt x="223" y="161"/>
                </a:cubicBezTo>
                <a:cubicBezTo>
                  <a:pt x="223" y="160"/>
                  <a:pt x="223" y="160"/>
                  <a:pt x="223" y="160"/>
                </a:cubicBezTo>
                <a:cubicBezTo>
                  <a:pt x="215" y="163"/>
                  <a:pt x="217" y="160"/>
                  <a:pt x="215" y="162"/>
                </a:cubicBezTo>
                <a:cubicBezTo>
                  <a:pt x="212" y="163"/>
                  <a:pt x="210" y="162"/>
                  <a:pt x="209" y="163"/>
                </a:cubicBezTo>
                <a:cubicBezTo>
                  <a:pt x="207" y="163"/>
                  <a:pt x="207" y="164"/>
                  <a:pt x="202" y="165"/>
                </a:cubicBezTo>
                <a:cubicBezTo>
                  <a:pt x="201" y="166"/>
                  <a:pt x="203" y="164"/>
                  <a:pt x="203" y="163"/>
                </a:cubicBezTo>
                <a:cubicBezTo>
                  <a:pt x="203" y="163"/>
                  <a:pt x="202" y="162"/>
                  <a:pt x="201" y="164"/>
                </a:cubicBezTo>
                <a:cubicBezTo>
                  <a:pt x="201" y="164"/>
                  <a:pt x="200" y="166"/>
                  <a:pt x="199" y="165"/>
                </a:cubicBezTo>
                <a:cubicBezTo>
                  <a:pt x="199" y="163"/>
                  <a:pt x="199" y="163"/>
                  <a:pt x="194" y="164"/>
                </a:cubicBezTo>
                <a:cubicBezTo>
                  <a:pt x="190" y="164"/>
                  <a:pt x="192" y="164"/>
                  <a:pt x="188" y="165"/>
                </a:cubicBezTo>
                <a:cubicBezTo>
                  <a:pt x="187" y="165"/>
                  <a:pt x="184" y="164"/>
                  <a:pt x="183" y="164"/>
                </a:cubicBezTo>
                <a:cubicBezTo>
                  <a:pt x="182" y="164"/>
                  <a:pt x="178" y="164"/>
                  <a:pt x="178" y="163"/>
                </a:cubicBezTo>
                <a:cubicBezTo>
                  <a:pt x="178" y="161"/>
                  <a:pt x="179" y="161"/>
                  <a:pt x="181" y="160"/>
                </a:cubicBezTo>
                <a:cubicBezTo>
                  <a:pt x="181" y="160"/>
                  <a:pt x="181" y="159"/>
                  <a:pt x="181" y="158"/>
                </a:cubicBezTo>
                <a:cubicBezTo>
                  <a:pt x="182" y="156"/>
                  <a:pt x="183" y="156"/>
                  <a:pt x="184" y="157"/>
                </a:cubicBezTo>
                <a:cubicBezTo>
                  <a:pt x="184" y="157"/>
                  <a:pt x="183" y="157"/>
                  <a:pt x="183" y="158"/>
                </a:cubicBezTo>
                <a:cubicBezTo>
                  <a:pt x="184" y="158"/>
                  <a:pt x="184" y="158"/>
                  <a:pt x="184" y="157"/>
                </a:cubicBezTo>
                <a:cubicBezTo>
                  <a:pt x="185" y="156"/>
                  <a:pt x="187" y="157"/>
                  <a:pt x="188" y="156"/>
                </a:cubicBezTo>
                <a:cubicBezTo>
                  <a:pt x="186" y="156"/>
                  <a:pt x="183" y="156"/>
                  <a:pt x="182" y="155"/>
                </a:cubicBezTo>
                <a:cubicBezTo>
                  <a:pt x="178" y="154"/>
                  <a:pt x="179" y="154"/>
                  <a:pt x="182" y="151"/>
                </a:cubicBezTo>
                <a:cubicBezTo>
                  <a:pt x="182" y="151"/>
                  <a:pt x="182" y="151"/>
                  <a:pt x="183" y="151"/>
                </a:cubicBezTo>
                <a:cubicBezTo>
                  <a:pt x="188" y="151"/>
                  <a:pt x="187" y="150"/>
                  <a:pt x="188" y="150"/>
                </a:cubicBezTo>
                <a:cubicBezTo>
                  <a:pt x="188" y="150"/>
                  <a:pt x="189" y="149"/>
                  <a:pt x="190" y="149"/>
                </a:cubicBezTo>
                <a:cubicBezTo>
                  <a:pt x="193" y="149"/>
                  <a:pt x="196" y="147"/>
                  <a:pt x="196" y="147"/>
                </a:cubicBezTo>
                <a:cubicBezTo>
                  <a:pt x="197" y="147"/>
                  <a:pt x="204" y="147"/>
                  <a:pt x="204" y="147"/>
                </a:cubicBezTo>
                <a:cubicBezTo>
                  <a:pt x="205" y="147"/>
                  <a:pt x="206" y="146"/>
                  <a:pt x="206" y="146"/>
                </a:cubicBezTo>
                <a:cubicBezTo>
                  <a:pt x="206" y="144"/>
                  <a:pt x="208" y="145"/>
                  <a:pt x="209" y="144"/>
                </a:cubicBezTo>
                <a:cubicBezTo>
                  <a:pt x="210" y="144"/>
                  <a:pt x="211" y="144"/>
                  <a:pt x="212" y="144"/>
                </a:cubicBezTo>
                <a:cubicBezTo>
                  <a:pt x="216" y="144"/>
                  <a:pt x="216" y="142"/>
                  <a:pt x="218" y="143"/>
                </a:cubicBezTo>
                <a:cubicBezTo>
                  <a:pt x="222" y="144"/>
                  <a:pt x="232" y="142"/>
                  <a:pt x="219" y="148"/>
                </a:cubicBezTo>
                <a:cubicBezTo>
                  <a:pt x="220" y="148"/>
                  <a:pt x="222" y="148"/>
                  <a:pt x="222" y="148"/>
                </a:cubicBezTo>
                <a:cubicBezTo>
                  <a:pt x="225" y="147"/>
                  <a:pt x="230" y="148"/>
                  <a:pt x="231" y="148"/>
                </a:cubicBezTo>
                <a:cubicBezTo>
                  <a:pt x="231" y="148"/>
                  <a:pt x="233" y="148"/>
                  <a:pt x="236" y="147"/>
                </a:cubicBezTo>
                <a:cubicBezTo>
                  <a:pt x="238" y="144"/>
                  <a:pt x="238" y="144"/>
                  <a:pt x="238" y="144"/>
                </a:cubicBezTo>
                <a:cubicBezTo>
                  <a:pt x="238" y="144"/>
                  <a:pt x="238" y="143"/>
                  <a:pt x="239" y="144"/>
                </a:cubicBezTo>
                <a:cubicBezTo>
                  <a:pt x="240" y="144"/>
                  <a:pt x="241" y="143"/>
                  <a:pt x="241" y="146"/>
                </a:cubicBezTo>
                <a:cubicBezTo>
                  <a:pt x="242" y="146"/>
                  <a:pt x="242" y="146"/>
                  <a:pt x="242" y="146"/>
                </a:cubicBezTo>
                <a:cubicBezTo>
                  <a:pt x="241" y="145"/>
                  <a:pt x="241" y="145"/>
                  <a:pt x="241" y="145"/>
                </a:cubicBezTo>
                <a:cubicBezTo>
                  <a:pt x="241" y="144"/>
                  <a:pt x="242" y="143"/>
                  <a:pt x="243" y="144"/>
                </a:cubicBezTo>
                <a:cubicBezTo>
                  <a:pt x="243" y="143"/>
                  <a:pt x="243" y="143"/>
                  <a:pt x="243" y="143"/>
                </a:cubicBezTo>
                <a:cubicBezTo>
                  <a:pt x="242" y="140"/>
                  <a:pt x="245" y="140"/>
                  <a:pt x="247" y="140"/>
                </a:cubicBezTo>
                <a:cubicBezTo>
                  <a:pt x="246" y="139"/>
                  <a:pt x="244" y="139"/>
                  <a:pt x="243" y="139"/>
                </a:cubicBezTo>
                <a:cubicBezTo>
                  <a:pt x="244" y="139"/>
                  <a:pt x="243" y="140"/>
                  <a:pt x="242" y="141"/>
                </a:cubicBezTo>
                <a:cubicBezTo>
                  <a:pt x="240" y="142"/>
                  <a:pt x="240" y="143"/>
                  <a:pt x="238" y="142"/>
                </a:cubicBezTo>
                <a:cubicBezTo>
                  <a:pt x="238" y="141"/>
                  <a:pt x="239" y="140"/>
                  <a:pt x="240" y="139"/>
                </a:cubicBezTo>
                <a:cubicBezTo>
                  <a:pt x="238" y="140"/>
                  <a:pt x="234" y="139"/>
                  <a:pt x="234" y="139"/>
                </a:cubicBezTo>
                <a:cubicBezTo>
                  <a:pt x="233" y="135"/>
                  <a:pt x="237" y="136"/>
                  <a:pt x="237" y="135"/>
                </a:cubicBezTo>
                <a:cubicBezTo>
                  <a:pt x="237" y="135"/>
                  <a:pt x="237" y="132"/>
                  <a:pt x="237" y="132"/>
                </a:cubicBezTo>
                <a:cubicBezTo>
                  <a:pt x="236" y="132"/>
                  <a:pt x="235" y="130"/>
                  <a:pt x="235" y="129"/>
                </a:cubicBezTo>
                <a:cubicBezTo>
                  <a:pt x="232" y="128"/>
                  <a:pt x="232" y="128"/>
                  <a:pt x="232" y="128"/>
                </a:cubicBezTo>
                <a:cubicBezTo>
                  <a:pt x="229" y="125"/>
                  <a:pt x="231" y="125"/>
                  <a:pt x="234" y="124"/>
                </a:cubicBezTo>
                <a:cubicBezTo>
                  <a:pt x="236" y="123"/>
                  <a:pt x="240" y="120"/>
                  <a:pt x="241" y="119"/>
                </a:cubicBezTo>
                <a:cubicBezTo>
                  <a:pt x="242" y="119"/>
                  <a:pt x="247" y="120"/>
                  <a:pt x="249" y="120"/>
                </a:cubicBezTo>
                <a:cubicBezTo>
                  <a:pt x="265" y="118"/>
                  <a:pt x="265" y="118"/>
                  <a:pt x="265" y="118"/>
                </a:cubicBezTo>
                <a:cubicBezTo>
                  <a:pt x="280" y="111"/>
                  <a:pt x="280" y="111"/>
                  <a:pt x="280" y="111"/>
                </a:cubicBezTo>
                <a:cubicBezTo>
                  <a:pt x="293" y="107"/>
                  <a:pt x="293" y="107"/>
                  <a:pt x="293" y="107"/>
                </a:cubicBezTo>
                <a:cubicBezTo>
                  <a:pt x="295" y="106"/>
                  <a:pt x="301" y="107"/>
                  <a:pt x="306" y="106"/>
                </a:cubicBezTo>
                <a:cubicBezTo>
                  <a:pt x="308" y="106"/>
                  <a:pt x="311" y="102"/>
                  <a:pt x="311" y="104"/>
                </a:cubicBezTo>
                <a:cubicBezTo>
                  <a:pt x="312" y="105"/>
                  <a:pt x="311" y="105"/>
                  <a:pt x="310" y="106"/>
                </a:cubicBezTo>
                <a:cubicBezTo>
                  <a:pt x="312" y="106"/>
                  <a:pt x="311" y="105"/>
                  <a:pt x="314" y="104"/>
                </a:cubicBezTo>
                <a:cubicBezTo>
                  <a:pt x="312" y="102"/>
                  <a:pt x="315" y="102"/>
                  <a:pt x="318" y="102"/>
                </a:cubicBezTo>
                <a:cubicBezTo>
                  <a:pt x="319" y="102"/>
                  <a:pt x="329" y="102"/>
                  <a:pt x="334" y="101"/>
                </a:cubicBezTo>
                <a:cubicBezTo>
                  <a:pt x="337" y="101"/>
                  <a:pt x="338" y="98"/>
                  <a:pt x="346" y="98"/>
                </a:cubicBezTo>
                <a:cubicBezTo>
                  <a:pt x="347" y="97"/>
                  <a:pt x="348" y="98"/>
                  <a:pt x="350" y="98"/>
                </a:cubicBezTo>
                <a:cubicBezTo>
                  <a:pt x="353" y="98"/>
                  <a:pt x="353" y="100"/>
                  <a:pt x="350" y="101"/>
                </a:cubicBezTo>
                <a:cubicBezTo>
                  <a:pt x="348" y="101"/>
                  <a:pt x="346" y="101"/>
                  <a:pt x="346" y="102"/>
                </a:cubicBezTo>
                <a:cubicBezTo>
                  <a:pt x="347" y="102"/>
                  <a:pt x="348" y="101"/>
                  <a:pt x="349" y="101"/>
                </a:cubicBezTo>
                <a:cubicBezTo>
                  <a:pt x="351" y="102"/>
                  <a:pt x="352" y="100"/>
                  <a:pt x="353" y="100"/>
                </a:cubicBezTo>
                <a:cubicBezTo>
                  <a:pt x="354" y="100"/>
                  <a:pt x="357" y="99"/>
                  <a:pt x="357" y="99"/>
                </a:cubicBezTo>
                <a:cubicBezTo>
                  <a:pt x="359" y="101"/>
                  <a:pt x="357" y="101"/>
                  <a:pt x="356" y="102"/>
                </a:cubicBezTo>
                <a:cubicBezTo>
                  <a:pt x="357" y="102"/>
                  <a:pt x="358" y="103"/>
                  <a:pt x="358" y="103"/>
                </a:cubicBezTo>
                <a:cubicBezTo>
                  <a:pt x="359" y="103"/>
                  <a:pt x="360" y="102"/>
                  <a:pt x="361" y="102"/>
                </a:cubicBezTo>
                <a:cubicBezTo>
                  <a:pt x="363" y="101"/>
                  <a:pt x="372" y="101"/>
                  <a:pt x="373" y="102"/>
                </a:cubicBezTo>
                <a:cubicBezTo>
                  <a:pt x="373" y="103"/>
                  <a:pt x="369" y="104"/>
                  <a:pt x="368" y="105"/>
                </a:cubicBezTo>
                <a:cubicBezTo>
                  <a:pt x="368" y="105"/>
                  <a:pt x="369" y="105"/>
                  <a:pt x="369" y="105"/>
                </a:cubicBezTo>
                <a:cubicBezTo>
                  <a:pt x="370" y="104"/>
                  <a:pt x="371" y="106"/>
                  <a:pt x="371" y="106"/>
                </a:cubicBezTo>
                <a:cubicBezTo>
                  <a:pt x="378" y="106"/>
                  <a:pt x="378" y="106"/>
                  <a:pt x="378" y="106"/>
                </a:cubicBezTo>
                <a:cubicBezTo>
                  <a:pt x="378" y="106"/>
                  <a:pt x="381" y="106"/>
                  <a:pt x="381" y="106"/>
                </a:cubicBezTo>
                <a:cubicBezTo>
                  <a:pt x="381" y="106"/>
                  <a:pt x="381" y="106"/>
                  <a:pt x="382" y="106"/>
                </a:cubicBezTo>
                <a:cubicBezTo>
                  <a:pt x="383" y="106"/>
                  <a:pt x="388" y="106"/>
                  <a:pt x="388" y="106"/>
                </a:cubicBezTo>
                <a:cubicBezTo>
                  <a:pt x="391" y="106"/>
                  <a:pt x="391" y="106"/>
                  <a:pt x="391" y="106"/>
                </a:cubicBezTo>
                <a:cubicBezTo>
                  <a:pt x="392" y="106"/>
                  <a:pt x="392" y="107"/>
                  <a:pt x="393" y="107"/>
                </a:cubicBezTo>
                <a:cubicBezTo>
                  <a:pt x="396" y="107"/>
                  <a:pt x="396" y="107"/>
                  <a:pt x="396" y="107"/>
                </a:cubicBezTo>
                <a:cubicBezTo>
                  <a:pt x="398" y="107"/>
                  <a:pt x="396" y="109"/>
                  <a:pt x="398" y="109"/>
                </a:cubicBezTo>
                <a:cubicBezTo>
                  <a:pt x="409" y="110"/>
                  <a:pt x="409" y="110"/>
                  <a:pt x="409" y="110"/>
                </a:cubicBezTo>
                <a:cubicBezTo>
                  <a:pt x="412" y="111"/>
                  <a:pt x="412" y="111"/>
                  <a:pt x="412" y="111"/>
                </a:cubicBezTo>
                <a:cubicBezTo>
                  <a:pt x="412" y="112"/>
                  <a:pt x="417" y="111"/>
                  <a:pt x="418" y="111"/>
                </a:cubicBezTo>
                <a:cubicBezTo>
                  <a:pt x="418" y="111"/>
                  <a:pt x="421" y="111"/>
                  <a:pt x="422" y="110"/>
                </a:cubicBezTo>
                <a:cubicBezTo>
                  <a:pt x="429" y="110"/>
                  <a:pt x="429" y="110"/>
                  <a:pt x="429" y="110"/>
                </a:cubicBezTo>
                <a:cubicBezTo>
                  <a:pt x="430" y="110"/>
                  <a:pt x="431" y="111"/>
                  <a:pt x="432" y="112"/>
                </a:cubicBezTo>
                <a:cubicBezTo>
                  <a:pt x="432" y="112"/>
                  <a:pt x="433" y="112"/>
                  <a:pt x="438" y="115"/>
                </a:cubicBezTo>
                <a:cubicBezTo>
                  <a:pt x="442" y="115"/>
                  <a:pt x="442" y="115"/>
                  <a:pt x="442" y="115"/>
                </a:cubicBezTo>
                <a:cubicBezTo>
                  <a:pt x="444" y="115"/>
                  <a:pt x="447" y="116"/>
                  <a:pt x="450" y="115"/>
                </a:cubicBezTo>
                <a:cubicBezTo>
                  <a:pt x="453" y="114"/>
                  <a:pt x="454" y="116"/>
                  <a:pt x="453" y="116"/>
                </a:cubicBezTo>
                <a:cubicBezTo>
                  <a:pt x="451" y="116"/>
                  <a:pt x="451" y="115"/>
                  <a:pt x="450" y="116"/>
                </a:cubicBezTo>
                <a:cubicBezTo>
                  <a:pt x="450" y="118"/>
                  <a:pt x="450" y="118"/>
                  <a:pt x="450" y="118"/>
                </a:cubicBezTo>
                <a:cubicBezTo>
                  <a:pt x="452" y="118"/>
                  <a:pt x="453" y="118"/>
                  <a:pt x="453" y="119"/>
                </a:cubicBezTo>
                <a:cubicBezTo>
                  <a:pt x="455" y="120"/>
                  <a:pt x="455" y="120"/>
                  <a:pt x="455" y="120"/>
                </a:cubicBezTo>
                <a:cubicBezTo>
                  <a:pt x="457" y="122"/>
                  <a:pt x="457" y="122"/>
                  <a:pt x="457" y="122"/>
                </a:cubicBezTo>
                <a:cubicBezTo>
                  <a:pt x="460" y="122"/>
                  <a:pt x="460" y="122"/>
                  <a:pt x="460" y="122"/>
                </a:cubicBezTo>
                <a:cubicBezTo>
                  <a:pt x="464" y="122"/>
                  <a:pt x="462" y="123"/>
                  <a:pt x="466" y="122"/>
                </a:cubicBezTo>
                <a:cubicBezTo>
                  <a:pt x="467" y="122"/>
                  <a:pt x="467" y="123"/>
                  <a:pt x="468" y="123"/>
                </a:cubicBezTo>
                <a:cubicBezTo>
                  <a:pt x="469" y="122"/>
                  <a:pt x="469" y="122"/>
                  <a:pt x="469" y="122"/>
                </a:cubicBezTo>
                <a:cubicBezTo>
                  <a:pt x="468" y="121"/>
                  <a:pt x="468" y="121"/>
                  <a:pt x="468" y="121"/>
                </a:cubicBezTo>
                <a:cubicBezTo>
                  <a:pt x="467" y="121"/>
                  <a:pt x="468" y="119"/>
                  <a:pt x="469" y="119"/>
                </a:cubicBezTo>
                <a:cubicBezTo>
                  <a:pt x="470" y="119"/>
                  <a:pt x="471" y="118"/>
                  <a:pt x="472" y="118"/>
                </a:cubicBezTo>
                <a:cubicBezTo>
                  <a:pt x="479" y="118"/>
                  <a:pt x="474" y="119"/>
                  <a:pt x="478" y="117"/>
                </a:cubicBezTo>
                <a:cubicBezTo>
                  <a:pt x="479" y="116"/>
                  <a:pt x="482" y="118"/>
                  <a:pt x="485" y="116"/>
                </a:cubicBezTo>
                <a:cubicBezTo>
                  <a:pt x="487" y="114"/>
                  <a:pt x="487" y="113"/>
                  <a:pt x="489" y="117"/>
                </a:cubicBezTo>
                <a:cubicBezTo>
                  <a:pt x="490" y="117"/>
                  <a:pt x="488" y="118"/>
                  <a:pt x="488" y="118"/>
                </a:cubicBezTo>
                <a:cubicBezTo>
                  <a:pt x="488" y="118"/>
                  <a:pt x="491" y="117"/>
                  <a:pt x="492" y="117"/>
                </a:cubicBezTo>
                <a:cubicBezTo>
                  <a:pt x="497" y="117"/>
                  <a:pt x="495" y="116"/>
                  <a:pt x="496" y="115"/>
                </a:cubicBezTo>
                <a:cubicBezTo>
                  <a:pt x="500" y="114"/>
                  <a:pt x="499" y="115"/>
                  <a:pt x="503" y="115"/>
                </a:cubicBezTo>
                <a:cubicBezTo>
                  <a:pt x="510" y="114"/>
                  <a:pt x="510" y="114"/>
                  <a:pt x="510" y="114"/>
                </a:cubicBezTo>
                <a:cubicBezTo>
                  <a:pt x="510" y="114"/>
                  <a:pt x="511" y="112"/>
                  <a:pt x="512" y="112"/>
                </a:cubicBezTo>
                <a:cubicBezTo>
                  <a:pt x="515" y="112"/>
                  <a:pt x="513" y="112"/>
                  <a:pt x="515" y="111"/>
                </a:cubicBezTo>
                <a:cubicBezTo>
                  <a:pt x="518" y="110"/>
                  <a:pt x="522" y="111"/>
                  <a:pt x="523" y="111"/>
                </a:cubicBezTo>
                <a:cubicBezTo>
                  <a:pt x="524" y="111"/>
                  <a:pt x="525" y="110"/>
                  <a:pt x="526" y="109"/>
                </a:cubicBezTo>
                <a:cubicBezTo>
                  <a:pt x="526" y="109"/>
                  <a:pt x="529" y="108"/>
                  <a:pt x="529" y="109"/>
                </a:cubicBezTo>
                <a:cubicBezTo>
                  <a:pt x="529" y="109"/>
                  <a:pt x="529" y="112"/>
                  <a:pt x="528" y="112"/>
                </a:cubicBezTo>
                <a:cubicBezTo>
                  <a:pt x="528" y="112"/>
                  <a:pt x="527" y="113"/>
                  <a:pt x="525" y="113"/>
                </a:cubicBezTo>
                <a:cubicBezTo>
                  <a:pt x="523" y="113"/>
                  <a:pt x="521" y="113"/>
                  <a:pt x="519" y="113"/>
                </a:cubicBezTo>
                <a:cubicBezTo>
                  <a:pt x="514" y="115"/>
                  <a:pt x="514" y="115"/>
                  <a:pt x="514" y="115"/>
                </a:cubicBezTo>
                <a:cubicBezTo>
                  <a:pt x="511" y="116"/>
                  <a:pt x="511" y="116"/>
                  <a:pt x="511" y="116"/>
                </a:cubicBezTo>
                <a:cubicBezTo>
                  <a:pt x="511" y="116"/>
                  <a:pt x="508" y="116"/>
                  <a:pt x="507" y="116"/>
                </a:cubicBezTo>
                <a:cubicBezTo>
                  <a:pt x="504" y="117"/>
                  <a:pt x="504" y="117"/>
                  <a:pt x="504" y="117"/>
                </a:cubicBezTo>
                <a:cubicBezTo>
                  <a:pt x="505" y="117"/>
                  <a:pt x="505" y="117"/>
                  <a:pt x="505" y="117"/>
                </a:cubicBezTo>
                <a:cubicBezTo>
                  <a:pt x="506" y="117"/>
                  <a:pt x="507" y="119"/>
                  <a:pt x="507" y="119"/>
                </a:cubicBezTo>
                <a:cubicBezTo>
                  <a:pt x="509" y="118"/>
                  <a:pt x="509" y="118"/>
                  <a:pt x="509" y="118"/>
                </a:cubicBezTo>
                <a:cubicBezTo>
                  <a:pt x="512" y="116"/>
                  <a:pt x="518" y="115"/>
                  <a:pt x="521" y="115"/>
                </a:cubicBezTo>
                <a:cubicBezTo>
                  <a:pt x="522" y="114"/>
                  <a:pt x="525" y="115"/>
                  <a:pt x="525" y="115"/>
                </a:cubicBezTo>
                <a:cubicBezTo>
                  <a:pt x="528" y="114"/>
                  <a:pt x="528" y="114"/>
                  <a:pt x="528" y="114"/>
                </a:cubicBezTo>
                <a:cubicBezTo>
                  <a:pt x="529" y="114"/>
                  <a:pt x="533" y="113"/>
                  <a:pt x="535" y="112"/>
                </a:cubicBezTo>
                <a:cubicBezTo>
                  <a:pt x="537" y="111"/>
                  <a:pt x="536" y="110"/>
                  <a:pt x="540" y="110"/>
                </a:cubicBezTo>
                <a:cubicBezTo>
                  <a:pt x="540" y="109"/>
                  <a:pt x="541" y="109"/>
                  <a:pt x="541" y="108"/>
                </a:cubicBezTo>
                <a:cubicBezTo>
                  <a:pt x="541" y="108"/>
                  <a:pt x="544" y="106"/>
                  <a:pt x="544" y="107"/>
                </a:cubicBezTo>
                <a:cubicBezTo>
                  <a:pt x="546" y="108"/>
                  <a:pt x="546" y="108"/>
                  <a:pt x="547" y="110"/>
                </a:cubicBezTo>
                <a:cubicBezTo>
                  <a:pt x="547" y="110"/>
                  <a:pt x="546" y="113"/>
                  <a:pt x="545" y="113"/>
                </a:cubicBezTo>
                <a:cubicBezTo>
                  <a:pt x="544" y="115"/>
                  <a:pt x="544" y="114"/>
                  <a:pt x="545" y="116"/>
                </a:cubicBezTo>
                <a:cubicBezTo>
                  <a:pt x="547" y="118"/>
                  <a:pt x="547" y="118"/>
                  <a:pt x="547" y="118"/>
                </a:cubicBezTo>
                <a:cubicBezTo>
                  <a:pt x="550" y="117"/>
                  <a:pt x="550" y="117"/>
                  <a:pt x="550" y="117"/>
                </a:cubicBezTo>
                <a:cubicBezTo>
                  <a:pt x="552" y="116"/>
                  <a:pt x="551" y="117"/>
                  <a:pt x="553" y="115"/>
                </a:cubicBezTo>
                <a:cubicBezTo>
                  <a:pt x="553" y="115"/>
                  <a:pt x="554" y="115"/>
                  <a:pt x="554" y="115"/>
                </a:cubicBezTo>
                <a:cubicBezTo>
                  <a:pt x="555" y="114"/>
                  <a:pt x="555" y="114"/>
                  <a:pt x="557" y="114"/>
                </a:cubicBezTo>
                <a:cubicBezTo>
                  <a:pt x="558" y="112"/>
                  <a:pt x="558" y="112"/>
                  <a:pt x="558" y="112"/>
                </a:cubicBezTo>
                <a:cubicBezTo>
                  <a:pt x="559" y="111"/>
                  <a:pt x="562" y="111"/>
                  <a:pt x="562" y="111"/>
                </a:cubicBezTo>
                <a:cubicBezTo>
                  <a:pt x="563" y="111"/>
                  <a:pt x="564" y="110"/>
                  <a:pt x="564" y="110"/>
                </a:cubicBezTo>
                <a:cubicBezTo>
                  <a:pt x="565" y="110"/>
                  <a:pt x="566" y="112"/>
                  <a:pt x="565" y="112"/>
                </a:cubicBezTo>
                <a:cubicBezTo>
                  <a:pt x="561" y="114"/>
                  <a:pt x="561" y="117"/>
                  <a:pt x="557" y="118"/>
                </a:cubicBezTo>
                <a:cubicBezTo>
                  <a:pt x="560" y="119"/>
                  <a:pt x="565" y="118"/>
                  <a:pt x="568" y="117"/>
                </a:cubicBezTo>
                <a:cubicBezTo>
                  <a:pt x="569" y="116"/>
                  <a:pt x="570" y="114"/>
                  <a:pt x="571" y="114"/>
                </a:cubicBezTo>
                <a:cubicBezTo>
                  <a:pt x="583" y="114"/>
                  <a:pt x="583" y="114"/>
                  <a:pt x="583" y="114"/>
                </a:cubicBezTo>
                <a:cubicBezTo>
                  <a:pt x="584" y="114"/>
                  <a:pt x="586" y="117"/>
                  <a:pt x="589" y="118"/>
                </a:cubicBezTo>
                <a:cubicBezTo>
                  <a:pt x="591" y="119"/>
                  <a:pt x="593" y="119"/>
                  <a:pt x="595" y="119"/>
                </a:cubicBezTo>
                <a:cubicBezTo>
                  <a:pt x="595" y="119"/>
                  <a:pt x="599" y="122"/>
                  <a:pt x="601" y="122"/>
                </a:cubicBezTo>
                <a:cubicBezTo>
                  <a:pt x="608" y="123"/>
                  <a:pt x="608" y="123"/>
                  <a:pt x="608" y="123"/>
                </a:cubicBezTo>
                <a:cubicBezTo>
                  <a:pt x="611" y="123"/>
                  <a:pt x="610" y="123"/>
                  <a:pt x="612" y="122"/>
                </a:cubicBezTo>
                <a:cubicBezTo>
                  <a:pt x="612" y="122"/>
                  <a:pt x="617" y="121"/>
                  <a:pt x="617" y="122"/>
                </a:cubicBezTo>
                <a:cubicBezTo>
                  <a:pt x="618" y="122"/>
                  <a:pt x="621" y="123"/>
                  <a:pt x="621" y="124"/>
                </a:cubicBezTo>
                <a:cubicBezTo>
                  <a:pt x="623" y="126"/>
                  <a:pt x="623" y="126"/>
                  <a:pt x="623" y="126"/>
                </a:cubicBezTo>
                <a:cubicBezTo>
                  <a:pt x="623" y="127"/>
                  <a:pt x="619" y="130"/>
                  <a:pt x="617" y="129"/>
                </a:cubicBezTo>
                <a:cubicBezTo>
                  <a:pt x="615" y="129"/>
                  <a:pt x="615" y="130"/>
                  <a:pt x="613" y="131"/>
                </a:cubicBezTo>
                <a:cubicBezTo>
                  <a:pt x="612" y="131"/>
                  <a:pt x="610" y="131"/>
                  <a:pt x="610" y="131"/>
                </a:cubicBezTo>
                <a:cubicBezTo>
                  <a:pt x="610" y="131"/>
                  <a:pt x="609" y="132"/>
                  <a:pt x="608" y="133"/>
                </a:cubicBezTo>
                <a:cubicBezTo>
                  <a:pt x="608" y="133"/>
                  <a:pt x="608" y="133"/>
                  <a:pt x="608" y="133"/>
                </a:cubicBezTo>
                <a:cubicBezTo>
                  <a:pt x="610" y="134"/>
                  <a:pt x="610" y="134"/>
                  <a:pt x="613" y="134"/>
                </a:cubicBezTo>
                <a:cubicBezTo>
                  <a:pt x="613" y="134"/>
                  <a:pt x="619" y="134"/>
                  <a:pt x="620" y="134"/>
                </a:cubicBezTo>
                <a:cubicBezTo>
                  <a:pt x="620" y="134"/>
                  <a:pt x="626" y="134"/>
                  <a:pt x="626" y="134"/>
                </a:cubicBezTo>
                <a:cubicBezTo>
                  <a:pt x="627" y="134"/>
                  <a:pt x="630" y="134"/>
                  <a:pt x="630" y="134"/>
                </a:cubicBezTo>
                <a:cubicBezTo>
                  <a:pt x="639" y="133"/>
                  <a:pt x="639" y="133"/>
                  <a:pt x="639" y="133"/>
                </a:cubicBezTo>
                <a:cubicBezTo>
                  <a:pt x="639" y="133"/>
                  <a:pt x="641" y="132"/>
                  <a:pt x="642" y="132"/>
                </a:cubicBezTo>
                <a:cubicBezTo>
                  <a:pt x="642" y="132"/>
                  <a:pt x="644" y="132"/>
                  <a:pt x="645" y="132"/>
                </a:cubicBezTo>
                <a:cubicBezTo>
                  <a:pt x="649" y="131"/>
                  <a:pt x="648" y="131"/>
                  <a:pt x="649" y="134"/>
                </a:cubicBezTo>
                <a:cubicBezTo>
                  <a:pt x="654" y="134"/>
                  <a:pt x="654" y="134"/>
                  <a:pt x="651" y="137"/>
                </a:cubicBezTo>
                <a:cubicBezTo>
                  <a:pt x="651" y="138"/>
                  <a:pt x="651" y="138"/>
                  <a:pt x="651" y="138"/>
                </a:cubicBezTo>
                <a:cubicBezTo>
                  <a:pt x="653" y="137"/>
                  <a:pt x="652" y="136"/>
                  <a:pt x="653" y="136"/>
                </a:cubicBezTo>
                <a:cubicBezTo>
                  <a:pt x="656" y="135"/>
                  <a:pt x="656" y="135"/>
                  <a:pt x="654" y="137"/>
                </a:cubicBezTo>
                <a:cubicBezTo>
                  <a:pt x="655" y="137"/>
                  <a:pt x="656" y="137"/>
                  <a:pt x="656" y="138"/>
                </a:cubicBezTo>
                <a:cubicBezTo>
                  <a:pt x="656" y="138"/>
                  <a:pt x="657" y="139"/>
                  <a:pt x="657" y="139"/>
                </a:cubicBezTo>
                <a:cubicBezTo>
                  <a:pt x="655" y="142"/>
                  <a:pt x="655" y="141"/>
                  <a:pt x="653" y="142"/>
                </a:cubicBezTo>
                <a:cubicBezTo>
                  <a:pt x="652" y="142"/>
                  <a:pt x="652" y="141"/>
                  <a:pt x="652" y="141"/>
                </a:cubicBezTo>
                <a:cubicBezTo>
                  <a:pt x="652" y="142"/>
                  <a:pt x="651" y="143"/>
                  <a:pt x="653" y="145"/>
                </a:cubicBezTo>
                <a:cubicBezTo>
                  <a:pt x="653" y="144"/>
                  <a:pt x="653" y="143"/>
                  <a:pt x="654" y="143"/>
                </a:cubicBezTo>
                <a:cubicBezTo>
                  <a:pt x="654" y="143"/>
                  <a:pt x="655" y="142"/>
                  <a:pt x="655" y="142"/>
                </a:cubicBezTo>
                <a:cubicBezTo>
                  <a:pt x="656" y="141"/>
                  <a:pt x="657" y="142"/>
                  <a:pt x="658" y="143"/>
                </a:cubicBezTo>
                <a:cubicBezTo>
                  <a:pt x="658" y="142"/>
                  <a:pt x="658" y="140"/>
                  <a:pt x="660" y="141"/>
                </a:cubicBezTo>
                <a:cubicBezTo>
                  <a:pt x="660" y="139"/>
                  <a:pt x="659" y="139"/>
                  <a:pt x="659" y="138"/>
                </a:cubicBezTo>
                <a:cubicBezTo>
                  <a:pt x="659" y="137"/>
                  <a:pt x="661" y="137"/>
                  <a:pt x="662" y="137"/>
                </a:cubicBezTo>
                <a:cubicBezTo>
                  <a:pt x="662" y="136"/>
                  <a:pt x="660" y="135"/>
                  <a:pt x="661" y="135"/>
                </a:cubicBezTo>
                <a:cubicBezTo>
                  <a:pt x="662" y="133"/>
                  <a:pt x="663" y="133"/>
                  <a:pt x="665" y="133"/>
                </a:cubicBezTo>
                <a:cubicBezTo>
                  <a:pt x="664" y="131"/>
                  <a:pt x="664" y="131"/>
                  <a:pt x="664" y="131"/>
                </a:cubicBezTo>
                <a:cubicBezTo>
                  <a:pt x="664" y="131"/>
                  <a:pt x="662" y="131"/>
                  <a:pt x="662" y="131"/>
                </a:cubicBezTo>
                <a:cubicBezTo>
                  <a:pt x="660" y="129"/>
                  <a:pt x="660" y="129"/>
                  <a:pt x="660" y="129"/>
                </a:cubicBezTo>
                <a:cubicBezTo>
                  <a:pt x="660" y="128"/>
                  <a:pt x="665" y="126"/>
                  <a:pt x="666" y="125"/>
                </a:cubicBezTo>
                <a:cubicBezTo>
                  <a:pt x="668" y="125"/>
                  <a:pt x="672" y="125"/>
                  <a:pt x="674" y="125"/>
                </a:cubicBezTo>
                <a:cubicBezTo>
                  <a:pt x="675" y="125"/>
                  <a:pt x="676" y="125"/>
                  <a:pt x="678" y="124"/>
                </a:cubicBezTo>
                <a:cubicBezTo>
                  <a:pt x="683" y="123"/>
                  <a:pt x="681" y="124"/>
                  <a:pt x="686" y="122"/>
                </a:cubicBezTo>
                <a:cubicBezTo>
                  <a:pt x="686" y="122"/>
                  <a:pt x="688" y="122"/>
                  <a:pt x="689" y="123"/>
                </a:cubicBezTo>
                <a:cubicBezTo>
                  <a:pt x="689" y="123"/>
                  <a:pt x="689" y="124"/>
                  <a:pt x="689" y="125"/>
                </a:cubicBezTo>
                <a:cubicBezTo>
                  <a:pt x="689" y="126"/>
                  <a:pt x="687" y="127"/>
                  <a:pt x="687" y="127"/>
                </a:cubicBezTo>
                <a:cubicBezTo>
                  <a:pt x="689" y="128"/>
                  <a:pt x="688" y="128"/>
                  <a:pt x="688" y="129"/>
                </a:cubicBezTo>
                <a:cubicBezTo>
                  <a:pt x="690" y="130"/>
                  <a:pt x="690" y="130"/>
                  <a:pt x="690" y="131"/>
                </a:cubicBezTo>
                <a:cubicBezTo>
                  <a:pt x="696" y="131"/>
                  <a:pt x="696" y="131"/>
                  <a:pt x="696" y="131"/>
                </a:cubicBezTo>
                <a:cubicBezTo>
                  <a:pt x="697" y="131"/>
                  <a:pt x="698" y="130"/>
                  <a:pt x="698" y="130"/>
                </a:cubicBezTo>
                <a:cubicBezTo>
                  <a:pt x="700" y="130"/>
                  <a:pt x="699" y="131"/>
                  <a:pt x="700" y="132"/>
                </a:cubicBezTo>
                <a:cubicBezTo>
                  <a:pt x="702" y="133"/>
                  <a:pt x="702" y="133"/>
                  <a:pt x="702" y="133"/>
                </a:cubicBezTo>
                <a:cubicBezTo>
                  <a:pt x="703" y="133"/>
                  <a:pt x="706" y="133"/>
                  <a:pt x="706" y="133"/>
                </a:cubicBezTo>
                <a:cubicBezTo>
                  <a:pt x="709" y="133"/>
                  <a:pt x="710" y="134"/>
                  <a:pt x="713" y="134"/>
                </a:cubicBezTo>
                <a:cubicBezTo>
                  <a:pt x="713" y="134"/>
                  <a:pt x="716" y="133"/>
                  <a:pt x="717" y="133"/>
                </a:cubicBezTo>
                <a:cubicBezTo>
                  <a:pt x="721" y="132"/>
                  <a:pt x="727" y="134"/>
                  <a:pt x="732" y="133"/>
                </a:cubicBezTo>
                <a:cubicBezTo>
                  <a:pt x="732" y="132"/>
                  <a:pt x="732" y="132"/>
                  <a:pt x="732" y="132"/>
                </a:cubicBezTo>
                <a:cubicBezTo>
                  <a:pt x="734" y="130"/>
                  <a:pt x="734" y="130"/>
                  <a:pt x="735" y="131"/>
                </a:cubicBezTo>
                <a:cubicBezTo>
                  <a:pt x="736" y="132"/>
                  <a:pt x="735" y="136"/>
                  <a:pt x="741" y="134"/>
                </a:cubicBezTo>
                <a:cubicBezTo>
                  <a:pt x="741" y="132"/>
                  <a:pt x="741" y="132"/>
                  <a:pt x="741" y="132"/>
                </a:cubicBezTo>
                <a:cubicBezTo>
                  <a:pt x="741" y="131"/>
                  <a:pt x="738" y="132"/>
                  <a:pt x="737" y="132"/>
                </a:cubicBezTo>
                <a:cubicBezTo>
                  <a:pt x="736" y="132"/>
                  <a:pt x="735" y="131"/>
                  <a:pt x="735" y="131"/>
                </a:cubicBezTo>
                <a:cubicBezTo>
                  <a:pt x="735" y="130"/>
                  <a:pt x="735" y="130"/>
                  <a:pt x="737" y="130"/>
                </a:cubicBezTo>
                <a:cubicBezTo>
                  <a:pt x="737" y="129"/>
                  <a:pt x="736" y="128"/>
                  <a:pt x="737" y="128"/>
                </a:cubicBezTo>
                <a:cubicBezTo>
                  <a:pt x="740" y="128"/>
                  <a:pt x="740" y="129"/>
                  <a:pt x="742" y="127"/>
                </a:cubicBezTo>
                <a:cubicBezTo>
                  <a:pt x="745" y="126"/>
                  <a:pt x="746" y="127"/>
                  <a:pt x="749" y="127"/>
                </a:cubicBezTo>
                <a:cubicBezTo>
                  <a:pt x="749" y="127"/>
                  <a:pt x="749" y="128"/>
                  <a:pt x="749" y="129"/>
                </a:cubicBezTo>
                <a:cubicBezTo>
                  <a:pt x="750" y="129"/>
                  <a:pt x="753" y="129"/>
                  <a:pt x="752" y="130"/>
                </a:cubicBezTo>
                <a:cubicBezTo>
                  <a:pt x="756" y="128"/>
                  <a:pt x="756" y="128"/>
                  <a:pt x="756" y="128"/>
                </a:cubicBezTo>
                <a:cubicBezTo>
                  <a:pt x="759" y="127"/>
                  <a:pt x="754" y="132"/>
                  <a:pt x="751" y="132"/>
                </a:cubicBezTo>
                <a:cubicBezTo>
                  <a:pt x="750" y="133"/>
                  <a:pt x="750" y="133"/>
                  <a:pt x="750" y="133"/>
                </a:cubicBezTo>
                <a:cubicBezTo>
                  <a:pt x="749" y="133"/>
                  <a:pt x="748" y="136"/>
                  <a:pt x="746" y="135"/>
                </a:cubicBezTo>
                <a:cubicBezTo>
                  <a:pt x="746" y="136"/>
                  <a:pt x="746" y="136"/>
                  <a:pt x="746" y="136"/>
                </a:cubicBezTo>
                <a:cubicBezTo>
                  <a:pt x="746" y="136"/>
                  <a:pt x="746" y="136"/>
                  <a:pt x="746" y="136"/>
                </a:cubicBezTo>
                <a:cubicBezTo>
                  <a:pt x="748" y="137"/>
                  <a:pt x="748" y="136"/>
                  <a:pt x="745" y="138"/>
                </a:cubicBezTo>
                <a:cubicBezTo>
                  <a:pt x="747" y="139"/>
                  <a:pt x="746" y="137"/>
                  <a:pt x="750" y="138"/>
                </a:cubicBezTo>
                <a:cubicBezTo>
                  <a:pt x="750" y="139"/>
                  <a:pt x="750" y="139"/>
                  <a:pt x="750" y="139"/>
                </a:cubicBezTo>
                <a:cubicBezTo>
                  <a:pt x="752" y="139"/>
                  <a:pt x="752" y="139"/>
                  <a:pt x="752" y="139"/>
                </a:cubicBezTo>
                <a:cubicBezTo>
                  <a:pt x="752" y="139"/>
                  <a:pt x="753" y="137"/>
                  <a:pt x="753" y="136"/>
                </a:cubicBezTo>
                <a:cubicBezTo>
                  <a:pt x="753" y="135"/>
                  <a:pt x="753" y="133"/>
                  <a:pt x="754" y="133"/>
                </a:cubicBezTo>
                <a:cubicBezTo>
                  <a:pt x="756" y="132"/>
                  <a:pt x="757" y="131"/>
                  <a:pt x="758" y="130"/>
                </a:cubicBezTo>
                <a:cubicBezTo>
                  <a:pt x="758" y="129"/>
                  <a:pt x="763" y="131"/>
                  <a:pt x="764" y="130"/>
                </a:cubicBezTo>
                <a:cubicBezTo>
                  <a:pt x="764" y="130"/>
                  <a:pt x="769" y="128"/>
                  <a:pt x="769" y="128"/>
                </a:cubicBezTo>
                <a:cubicBezTo>
                  <a:pt x="769" y="128"/>
                  <a:pt x="770" y="127"/>
                  <a:pt x="771" y="127"/>
                </a:cubicBezTo>
                <a:cubicBezTo>
                  <a:pt x="771" y="127"/>
                  <a:pt x="773" y="127"/>
                  <a:pt x="774" y="127"/>
                </a:cubicBezTo>
                <a:cubicBezTo>
                  <a:pt x="774" y="127"/>
                  <a:pt x="775" y="126"/>
                  <a:pt x="775" y="126"/>
                </a:cubicBezTo>
                <a:cubicBezTo>
                  <a:pt x="775" y="126"/>
                  <a:pt x="776" y="126"/>
                  <a:pt x="776" y="125"/>
                </a:cubicBezTo>
                <a:cubicBezTo>
                  <a:pt x="777" y="123"/>
                  <a:pt x="776" y="124"/>
                  <a:pt x="778" y="123"/>
                </a:cubicBezTo>
                <a:cubicBezTo>
                  <a:pt x="778" y="123"/>
                  <a:pt x="778" y="123"/>
                  <a:pt x="778" y="123"/>
                </a:cubicBezTo>
                <a:cubicBezTo>
                  <a:pt x="776" y="124"/>
                  <a:pt x="776" y="124"/>
                  <a:pt x="776" y="124"/>
                </a:cubicBezTo>
                <a:cubicBezTo>
                  <a:pt x="773" y="125"/>
                  <a:pt x="775" y="126"/>
                  <a:pt x="772" y="126"/>
                </a:cubicBezTo>
                <a:cubicBezTo>
                  <a:pt x="771" y="126"/>
                  <a:pt x="769" y="126"/>
                  <a:pt x="769" y="125"/>
                </a:cubicBezTo>
                <a:cubicBezTo>
                  <a:pt x="769" y="124"/>
                  <a:pt x="774" y="122"/>
                  <a:pt x="775" y="122"/>
                </a:cubicBezTo>
                <a:cubicBezTo>
                  <a:pt x="775" y="122"/>
                  <a:pt x="776" y="118"/>
                  <a:pt x="777" y="118"/>
                </a:cubicBezTo>
                <a:cubicBezTo>
                  <a:pt x="779" y="118"/>
                  <a:pt x="779" y="118"/>
                  <a:pt x="780" y="120"/>
                </a:cubicBezTo>
                <a:cubicBezTo>
                  <a:pt x="781" y="119"/>
                  <a:pt x="781" y="119"/>
                  <a:pt x="781" y="119"/>
                </a:cubicBezTo>
                <a:cubicBezTo>
                  <a:pt x="782" y="118"/>
                  <a:pt x="783" y="119"/>
                  <a:pt x="783" y="118"/>
                </a:cubicBezTo>
                <a:cubicBezTo>
                  <a:pt x="783" y="118"/>
                  <a:pt x="782" y="118"/>
                  <a:pt x="782" y="118"/>
                </a:cubicBezTo>
                <a:cubicBezTo>
                  <a:pt x="778" y="118"/>
                  <a:pt x="778" y="119"/>
                  <a:pt x="778" y="117"/>
                </a:cubicBezTo>
                <a:cubicBezTo>
                  <a:pt x="777" y="116"/>
                  <a:pt x="777" y="116"/>
                  <a:pt x="777" y="116"/>
                </a:cubicBezTo>
                <a:cubicBezTo>
                  <a:pt x="777" y="117"/>
                  <a:pt x="776" y="117"/>
                  <a:pt x="776" y="117"/>
                </a:cubicBezTo>
                <a:cubicBezTo>
                  <a:pt x="772" y="117"/>
                  <a:pt x="773" y="115"/>
                  <a:pt x="771" y="115"/>
                </a:cubicBezTo>
                <a:cubicBezTo>
                  <a:pt x="771" y="115"/>
                  <a:pt x="769" y="115"/>
                  <a:pt x="769" y="114"/>
                </a:cubicBezTo>
                <a:cubicBezTo>
                  <a:pt x="768" y="112"/>
                  <a:pt x="768" y="113"/>
                  <a:pt x="768" y="111"/>
                </a:cubicBezTo>
                <a:cubicBezTo>
                  <a:pt x="768" y="110"/>
                  <a:pt x="771" y="109"/>
                  <a:pt x="771" y="108"/>
                </a:cubicBezTo>
                <a:cubicBezTo>
                  <a:pt x="773" y="107"/>
                  <a:pt x="775" y="107"/>
                  <a:pt x="777" y="107"/>
                </a:cubicBezTo>
                <a:cubicBezTo>
                  <a:pt x="776" y="106"/>
                  <a:pt x="776" y="106"/>
                  <a:pt x="776" y="106"/>
                </a:cubicBezTo>
                <a:cubicBezTo>
                  <a:pt x="774" y="106"/>
                  <a:pt x="773" y="106"/>
                  <a:pt x="774" y="103"/>
                </a:cubicBezTo>
                <a:cubicBezTo>
                  <a:pt x="778" y="101"/>
                  <a:pt x="778" y="101"/>
                  <a:pt x="778" y="101"/>
                </a:cubicBezTo>
                <a:cubicBezTo>
                  <a:pt x="783" y="98"/>
                  <a:pt x="782" y="99"/>
                  <a:pt x="785" y="100"/>
                </a:cubicBezTo>
                <a:cubicBezTo>
                  <a:pt x="788" y="100"/>
                  <a:pt x="788" y="99"/>
                  <a:pt x="787" y="99"/>
                </a:cubicBezTo>
                <a:cubicBezTo>
                  <a:pt x="785" y="99"/>
                  <a:pt x="784" y="97"/>
                  <a:pt x="787" y="97"/>
                </a:cubicBezTo>
                <a:cubicBezTo>
                  <a:pt x="789" y="97"/>
                  <a:pt x="790" y="96"/>
                  <a:pt x="792" y="96"/>
                </a:cubicBezTo>
                <a:cubicBezTo>
                  <a:pt x="796" y="96"/>
                  <a:pt x="792" y="95"/>
                  <a:pt x="796" y="93"/>
                </a:cubicBezTo>
                <a:cubicBezTo>
                  <a:pt x="798" y="92"/>
                  <a:pt x="797" y="91"/>
                  <a:pt x="800" y="89"/>
                </a:cubicBezTo>
                <a:cubicBezTo>
                  <a:pt x="800" y="89"/>
                  <a:pt x="800" y="89"/>
                  <a:pt x="800" y="89"/>
                </a:cubicBezTo>
                <a:cubicBezTo>
                  <a:pt x="799" y="88"/>
                  <a:pt x="798" y="87"/>
                  <a:pt x="799" y="87"/>
                </a:cubicBezTo>
                <a:cubicBezTo>
                  <a:pt x="806" y="81"/>
                  <a:pt x="806" y="81"/>
                  <a:pt x="806" y="81"/>
                </a:cubicBezTo>
                <a:cubicBezTo>
                  <a:pt x="807" y="80"/>
                  <a:pt x="808" y="77"/>
                  <a:pt x="809" y="77"/>
                </a:cubicBezTo>
                <a:cubicBezTo>
                  <a:pt x="812" y="77"/>
                  <a:pt x="811" y="76"/>
                  <a:pt x="813" y="78"/>
                </a:cubicBezTo>
                <a:cubicBezTo>
                  <a:pt x="814" y="78"/>
                  <a:pt x="814" y="78"/>
                  <a:pt x="814" y="78"/>
                </a:cubicBezTo>
                <a:cubicBezTo>
                  <a:pt x="813" y="77"/>
                  <a:pt x="813" y="77"/>
                  <a:pt x="814" y="75"/>
                </a:cubicBezTo>
                <a:cubicBezTo>
                  <a:pt x="814" y="75"/>
                  <a:pt x="821" y="74"/>
                  <a:pt x="823" y="74"/>
                </a:cubicBezTo>
                <a:cubicBezTo>
                  <a:pt x="828" y="74"/>
                  <a:pt x="828" y="74"/>
                  <a:pt x="828" y="74"/>
                </a:cubicBezTo>
                <a:cubicBezTo>
                  <a:pt x="828" y="74"/>
                  <a:pt x="832" y="74"/>
                  <a:pt x="832" y="74"/>
                </a:cubicBezTo>
                <a:cubicBezTo>
                  <a:pt x="834" y="74"/>
                  <a:pt x="835" y="76"/>
                  <a:pt x="836" y="76"/>
                </a:cubicBezTo>
                <a:cubicBezTo>
                  <a:pt x="841" y="76"/>
                  <a:pt x="841" y="76"/>
                  <a:pt x="841" y="76"/>
                </a:cubicBezTo>
                <a:cubicBezTo>
                  <a:pt x="842" y="76"/>
                  <a:pt x="848" y="76"/>
                  <a:pt x="848" y="76"/>
                </a:cubicBezTo>
                <a:cubicBezTo>
                  <a:pt x="848" y="77"/>
                  <a:pt x="845" y="79"/>
                  <a:pt x="844" y="79"/>
                </a:cubicBezTo>
                <a:cubicBezTo>
                  <a:pt x="838" y="80"/>
                  <a:pt x="830" y="85"/>
                  <a:pt x="827" y="87"/>
                </a:cubicBezTo>
                <a:cubicBezTo>
                  <a:pt x="825" y="87"/>
                  <a:pt x="821" y="88"/>
                  <a:pt x="819" y="88"/>
                </a:cubicBezTo>
                <a:cubicBezTo>
                  <a:pt x="817" y="87"/>
                  <a:pt x="817" y="86"/>
                  <a:pt x="812" y="87"/>
                </a:cubicBezTo>
                <a:cubicBezTo>
                  <a:pt x="813" y="87"/>
                  <a:pt x="813" y="87"/>
                  <a:pt x="813" y="87"/>
                </a:cubicBezTo>
                <a:cubicBezTo>
                  <a:pt x="813" y="87"/>
                  <a:pt x="813" y="89"/>
                  <a:pt x="812" y="89"/>
                </a:cubicBezTo>
                <a:cubicBezTo>
                  <a:pt x="812" y="90"/>
                  <a:pt x="810" y="91"/>
                  <a:pt x="809" y="91"/>
                </a:cubicBezTo>
                <a:cubicBezTo>
                  <a:pt x="807" y="92"/>
                  <a:pt x="806" y="92"/>
                  <a:pt x="804" y="94"/>
                </a:cubicBezTo>
                <a:cubicBezTo>
                  <a:pt x="804" y="95"/>
                  <a:pt x="802" y="94"/>
                  <a:pt x="801" y="94"/>
                </a:cubicBezTo>
                <a:cubicBezTo>
                  <a:pt x="800" y="94"/>
                  <a:pt x="799" y="96"/>
                  <a:pt x="797" y="96"/>
                </a:cubicBezTo>
                <a:cubicBezTo>
                  <a:pt x="798" y="96"/>
                  <a:pt x="798" y="96"/>
                  <a:pt x="798" y="97"/>
                </a:cubicBezTo>
                <a:cubicBezTo>
                  <a:pt x="800" y="94"/>
                  <a:pt x="799" y="96"/>
                  <a:pt x="801" y="96"/>
                </a:cubicBezTo>
                <a:cubicBezTo>
                  <a:pt x="803" y="96"/>
                  <a:pt x="802" y="95"/>
                  <a:pt x="804" y="96"/>
                </a:cubicBezTo>
                <a:cubicBezTo>
                  <a:pt x="805" y="96"/>
                  <a:pt x="804" y="97"/>
                  <a:pt x="804" y="98"/>
                </a:cubicBezTo>
                <a:cubicBezTo>
                  <a:pt x="805" y="98"/>
                  <a:pt x="805" y="98"/>
                  <a:pt x="805" y="98"/>
                </a:cubicBezTo>
                <a:cubicBezTo>
                  <a:pt x="805" y="99"/>
                  <a:pt x="805" y="100"/>
                  <a:pt x="805" y="100"/>
                </a:cubicBezTo>
                <a:cubicBezTo>
                  <a:pt x="804" y="102"/>
                  <a:pt x="804" y="103"/>
                  <a:pt x="802" y="104"/>
                </a:cubicBezTo>
                <a:cubicBezTo>
                  <a:pt x="804" y="105"/>
                  <a:pt x="804" y="105"/>
                  <a:pt x="804" y="105"/>
                </a:cubicBezTo>
                <a:cubicBezTo>
                  <a:pt x="806" y="107"/>
                  <a:pt x="804" y="107"/>
                  <a:pt x="804" y="108"/>
                </a:cubicBezTo>
                <a:cubicBezTo>
                  <a:pt x="804" y="108"/>
                  <a:pt x="806" y="109"/>
                  <a:pt x="806" y="110"/>
                </a:cubicBezTo>
                <a:cubicBezTo>
                  <a:pt x="806" y="110"/>
                  <a:pt x="805" y="112"/>
                  <a:pt x="804" y="112"/>
                </a:cubicBezTo>
                <a:cubicBezTo>
                  <a:pt x="802" y="112"/>
                  <a:pt x="801" y="110"/>
                  <a:pt x="800" y="110"/>
                </a:cubicBezTo>
                <a:cubicBezTo>
                  <a:pt x="799" y="111"/>
                  <a:pt x="799" y="111"/>
                  <a:pt x="797" y="112"/>
                </a:cubicBezTo>
                <a:cubicBezTo>
                  <a:pt x="798" y="112"/>
                  <a:pt x="800" y="111"/>
                  <a:pt x="801" y="112"/>
                </a:cubicBezTo>
                <a:cubicBezTo>
                  <a:pt x="802" y="113"/>
                  <a:pt x="800" y="113"/>
                  <a:pt x="799" y="113"/>
                </a:cubicBezTo>
                <a:cubicBezTo>
                  <a:pt x="797" y="114"/>
                  <a:pt x="797" y="114"/>
                  <a:pt x="794" y="115"/>
                </a:cubicBezTo>
                <a:cubicBezTo>
                  <a:pt x="795" y="115"/>
                  <a:pt x="795" y="115"/>
                  <a:pt x="796" y="116"/>
                </a:cubicBezTo>
                <a:cubicBezTo>
                  <a:pt x="797" y="117"/>
                  <a:pt x="797" y="117"/>
                  <a:pt x="797" y="117"/>
                </a:cubicBezTo>
                <a:cubicBezTo>
                  <a:pt x="798" y="116"/>
                  <a:pt x="798" y="116"/>
                  <a:pt x="798" y="116"/>
                </a:cubicBezTo>
                <a:cubicBezTo>
                  <a:pt x="798" y="116"/>
                  <a:pt x="799" y="116"/>
                  <a:pt x="800" y="116"/>
                </a:cubicBezTo>
                <a:cubicBezTo>
                  <a:pt x="800" y="116"/>
                  <a:pt x="803" y="114"/>
                  <a:pt x="803" y="116"/>
                </a:cubicBezTo>
                <a:cubicBezTo>
                  <a:pt x="804" y="118"/>
                  <a:pt x="805" y="116"/>
                  <a:pt x="807" y="117"/>
                </a:cubicBezTo>
                <a:cubicBezTo>
                  <a:pt x="809" y="117"/>
                  <a:pt x="806" y="119"/>
                  <a:pt x="805" y="119"/>
                </a:cubicBezTo>
                <a:cubicBezTo>
                  <a:pt x="803" y="120"/>
                  <a:pt x="802" y="120"/>
                  <a:pt x="800" y="120"/>
                </a:cubicBezTo>
                <a:cubicBezTo>
                  <a:pt x="802" y="121"/>
                  <a:pt x="802" y="121"/>
                  <a:pt x="802" y="121"/>
                </a:cubicBezTo>
                <a:cubicBezTo>
                  <a:pt x="802" y="121"/>
                  <a:pt x="802" y="123"/>
                  <a:pt x="802" y="123"/>
                </a:cubicBezTo>
                <a:cubicBezTo>
                  <a:pt x="801" y="123"/>
                  <a:pt x="803" y="124"/>
                  <a:pt x="802" y="125"/>
                </a:cubicBezTo>
                <a:cubicBezTo>
                  <a:pt x="800" y="125"/>
                  <a:pt x="799" y="127"/>
                  <a:pt x="797" y="128"/>
                </a:cubicBezTo>
                <a:cubicBezTo>
                  <a:pt x="799" y="131"/>
                  <a:pt x="801" y="127"/>
                  <a:pt x="802" y="127"/>
                </a:cubicBezTo>
                <a:cubicBezTo>
                  <a:pt x="804" y="127"/>
                  <a:pt x="804" y="127"/>
                  <a:pt x="804" y="127"/>
                </a:cubicBezTo>
                <a:cubicBezTo>
                  <a:pt x="804" y="127"/>
                  <a:pt x="804" y="127"/>
                  <a:pt x="804" y="127"/>
                </a:cubicBezTo>
                <a:cubicBezTo>
                  <a:pt x="804" y="124"/>
                  <a:pt x="806" y="126"/>
                  <a:pt x="806" y="124"/>
                </a:cubicBezTo>
                <a:cubicBezTo>
                  <a:pt x="806" y="123"/>
                  <a:pt x="807" y="123"/>
                  <a:pt x="808" y="122"/>
                </a:cubicBezTo>
                <a:cubicBezTo>
                  <a:pt x="808" y="122"/>
                  <a:pt x="811" y="121"/>
                  <a:pt x="812" y="120"/>
                </a:cubicBezTo>
                <a:cubicBezTo>
                  <a:pt x="811" y="118"/>
                  <a:pt x="815" y="118"/>
                  <a:pt x="815" y="118"/>
                </a:cubicBezTo>
                <a:cubicBezTo>
                  <a:pt x="817" y="118"/>
                  <a:pt x="816" y="120"/>
                  <a:pt x="819" y="123"/>
                </a:cubicBezTo>
                <a:cubicBezTo>
                  <a:pt x="822" y="125"/>
                  <a:pt x="820" y="125"/>
                  <a:pt x="818" y="126"/>
                </a:cubicBezTo>
                <a:cubicBezTo>
                  <a:pt x="817" y="129"/>
                  <a:pt x="817" y="129"/>
                  <a:pt x="817" y="129"/>
                </a:cubicBezTo>
                <a:cubicBezTo>
                  <a:pt x="817" y="129"/>
                  <a:pt x="816" y="130"/>
                  <a:pt x="815" y="130"/>
                </a:cubicBezTo>
                <a:cubicBezTo>
                  <a:pt x="815" y="130"/>
                  <a:pt x="814" y="130"/>
                  <a:pt x="814" y="129"/>
                </a:cubicBezTo>
                <a:cubicBezTo>
                  <a:pt x="813" y="130"/>
                  <a:pt x="813" y="130"/>
                  <a:pt x="813" y="130"/>
                </a:cubicBezTo>
                <a:cubicBezTo>
                  <a:pt x="812" y="132"/>
                  <a:pt x="811" y="131"/>
                  <a:pt x="810" y="133"/>
                </a:cubicBezTo>
                <a:cubicBezTo>
                  <a:pt x="810" y="135"/>
                  <a:pt x="810" y="135"/>
                  <a:pt x="810" y="135"/>
                </a:cubicBezTo>
                <a:cubicBezTo>
                  <a:pt x="811" y="136"/>
                  <a:pt x="811" y="134"/>
                  <a:pt x="811" y="138"/>
                </a:cubicBezTo>
                <a:cubicBezTo>
                  <a:pt x="811" y="139"/>
                  <a:pt x="811" y="139"/>
                  <a:pt x="811" y="140"/>
                </a:cubicBezTo>
                <a:cubicBezTo>
                  <a:pt x="813" y="139"/>
                  <a:pt x="815" y="137"/>
                  <a:pt x="816" y="137"/>
                </a:cubicBezTo>
                <a:cubicBezTo>
                  <a:pt x="819" y="137"/>
                  <a:pt x="818" y="137"/>
                  <a:pt x="821" y="136"/>
                </a:cubicBezTo>
                <a:cubicBezTo>
                  <a:pt x="821" y="135"/>
                  <a:pt x="821" y="135"/>
                  <a:pt x="820" y="135"/>
                </a:cubicBezTo>
                <a:cubicBezTo>
                  <a:pt x="820" y="135"/>
                  <a:pt x="819" y="134"/>
                  <a:pt x="819" y="133"/>
                </a:cubicBezTo>
                <a:cubicBezTo>
                  <a:pt x="819" y="133"/>
                  <a:pt x="822" y="129"/>
                  <a:pt x="823" y="129"/>
                </a:cubicBezTo>
                <a:cubicBezTo>
                  <a:pt x="824" y="129"/>
                  <a:pt x="826" y="127"/>
                  <a:pt x="826" y="130"/>
                </a:cubicBezTo>
                <a:cubicBezTo>
                  <a:pt x="826" y="131"/>
                  <a:pt x="825" y="132"/>
                  <a:pt x="825" y="133"/>
                </a:cubicBezTo>
                <a:cubicBezTo>
                  <a:pt x="826" y="132"/>
                  <a:pt x="828" y="133"/>
                  <a:pt x="831" y="128"/>
                </a:cubicBezTo>
                <a:cubicBezTo>
                  <a:pt x="832" y="127"/>
                  <a:pt x="835" y="125"/>
                  <a:pt x="836" y="125"/>
                </a:cubicBezTo>
                <a:cubicBezTo>
                  <a:pt x="836" y="125"/>
                  <a:pt x="839" y="125"/>
                  <a:pt x="840" y="125"/>
                </a:cubicBezTo>
                <a:cubicBezTo>
                  <a:pt x="841" y="125"/>
                  <a:pt x="842" y="124"/>
                  <a:pt x="842" y="124"/>
                </a:cubicBezTo>
                <a:cubicBezTo>
                  <a:pt x="842" y="124"/>
                  <a:pt x="842" y="122"/>
                  <a:pt x="843" y="122"/>
                </a:cubicBezTo>
                <a:cubicBezTo>
                  <a:pt x="845" y="122"/>
                  <a:pt x="845" y="122"/>
                  <a:pt x="845" y="122"/>
                </a:cubicBezTo>
                <a:cubicBezTo>
                  <a:pt x="844" y="122"/>
                  <a:pt x="844" y="122"/>
                  <a:pt x="843" y="121"/>
                </a:cubicBezTo>
                <a:cubicBezTo>
                  <a:pt x="841" y="122"/>
                  <a:pt x="841" y="118"/>
                  <a:pt x="842" y="118"/>
                </a:cubicBezTo>
                <a:cubicBezTo>
                  <a:pt x="843" y="118"/>
                  <a:pt x="844" y="118"/>
                  <a:pt x="845" y="117"/>
                </a:cubicBezTo>
                <a:cubicBezTo>
                  <a:pt x="846" y="114"/>
                  <a:pt x="847" y="114"/>
                  <a:pt x="847" y="114"/>
                </a:cubicBezTo>
                <a:cubicBezTo>
                  <a:pt x="850" y="114"/>
                  <a:pt x="861" y="116"/>
                  <a:pt x="863" y="116"/>
                </a:cubicBezTo>
                <a:cubicBezTo>
                  <a:pt x="863" y="116"/>
                  <a:pt x="866" y="115"/>
                  <a:pt x="866" y="115"/>
                </a:cubicBezTo>
                <a:cubicBezTo>
                  <a:pt x="867" y="115"/>
                  <a:pt x="870" y="117"/>
                  <a:pt x="869" y="117"/>
                </a:cubicBezTo>
                <a:cubicBezTo>
                  <a:pt x="867" y="117"/>
                  <a:pt x="865" y="117"/>
                  <a:pt x="865" y="118"/>
                </a:cubicBezTo>
                <a:cubicBezTo>
                  <a:pt x="866" y="118"/>
                  <a:pt x="866" y="118"/>
                  <a:pt x="866" y="120"/>
                </a:cubicBezTo>
                <a:cubicBezTo>
                  <a:pt x="868" y="120"/>
                  <a:pt x="871" y="119"/>
                  <a:pt x="871" y="121"/>
                </a:cubicBezTo>
                <a:cubicBezTo>
                  <a:pt x="871" y="122"/>
                  <a:pt x="869" y="123"/>
                  <a:pt x="868" y="123"/>
                </a:cubicBezTo>
                <a:cubicBezTo>
                  <a:pt x="869" y="125"/>
                  <a:pt x="869" y="125"/>
                  <a:pt x="869" y="125"/>
                </a:cubicBezTo>
                <a:cubicBezTo>
                  <a:pt x="870" y="126"/>
                  <a:pt x="865" y="128"/>
                  <a:pt x="864" y="128"/>
                </a:cubicBezTo>
                <a:cubicBezTo>
                  <a:pt x="863" y="128"/>
                  <a:pt x="860" y="128"/>
                  <a:pt x="859" y="128"/>
                </a:cubicBezTo>
                <a:cubicBezTo>
                  <a:pt x="859" y="128"/>
                  <a:pt x="859" y="128"/>
                  <a:pt x="859" y="128"/>
                </a:cubicBezTo>
                <a:cubicBezTo>
                  <a:pt x="858" y="128"/>
                  <a:pt x="858" y="128"/>
                  <a:pt x="858" y="129"/>
                </a:cubicBezTo>
                <a:cubicBezTo>
                  <a:pt x="863" y="132"/>
                  <a:pt x="858" y="131"/>
                  <a:pt x="857" y="132"/>
                </a:cubicBezTo>
                <a:cubicBezTo>
                  <a:pt x="856" y="133"/>
                  <a:pt x="856" y="133"/>
                  <a:pt x="856" y="133"/>
                </a:cubicBezTo>
                <a:cubicBezTo>
                  <a:pt x="857" y="134"/>
                  <a:pt x="858" y="134"/>
                  <a:pt x="858" y="134"/>
                </a:cubicBezTo>
                <a:cubicBezTo>
                  <a:pt x="861" y="139"/>
                  <a:pt x="860" y="138"/>
                  <a:pt x="858" y="139"/>
                </a:cubicBezTo>
                <a:cubicBezTo>
                  <a:pt x="854" y="143"/>
                  <a:pt x="856" y="143"/>
                  <a:pt x="849" y="143"/>
                </a:cubicBezTo>
                <a:cubicBezTo>
                  <a:pt x="847" y="145"/>
                  <a:pt x="847" y="145"/>
                  <a:pt x="847" y="145"/>
                </a:cubicBezTo>
                <a:cubicBezTo>
                  <a:pt x="847" y="145"/>
                  <a:pt x="844" y="145"/>
                  <a:pt x="844" y="145"/>
                </a:cubicBezTo>
                <a:cubicBezTo>
                  <a:pt x="843" y="145"/>
                  <a:pt x="842" y="147"/>
                  <a:pt x="841" y="147"/>
                </a:cubicBezTo>
                <a:cubicBezTo>
                  <a:pt x="840" y="147"/>
                  <a:pt x="839" y="146"/>
                  <a:pt x="838" y="147"/>
                </a:cubicBezTo>
                <a:cubicBezTo>
                  <a:pt x="837" y="147"/>
                  <a:pt x="835" y="149"/>
                  <a:pt x="834" y="149"/>
                </a:cubicBezTo>
                <a:cubicBezTo>
                  <a:pt x="834" y="149"/>
                  <a:pt x="833" y="148"/>
                  <a:pt x="833" y="147"/>
                </a:cubicBezTo>
                <a:cubicBezTo>
                  <a:pt x="831" y="147"/>
                  <a:pt x="833" y="146"/>
                  <a:pt x="834" y="144"/>
                </a:cubicBezTo>
                <a:cubicBezTo>
                  <a:pt x="833" y="145"/>
                  <a:pt x="833" y="145"/>
                  <a:pt x="832" y="145"/>
                </a:cubicBezTo>
                <a:cubicBezTo>
                  <a:pt x="831" y="145"/>
                  <a:pt x="832" y="144"/>
                  <a:pt x="830" y="142"/>
                </a:cubicBezTo>
                <a:cubicBezTo>
                  <a:pt x="829" y="143"/>
                  <a:pt x="829" y="143"/>
                  <a:pt x="828" y="142"/>
                </a:cubicBezTo>
                <a:cubicBezTo>
                  <a:pt x="827" y="143"/>
                  <a:pt x="827" y="143"/>
                  <a:pt x="827" y="143"/>
                </a:cubicBezTo>
                <a:cubicBezTo>
                  <a:pt x="828" y="143"/>
                  <a:pt x="830" y="143"/>
                  <a:pt x="830" y="144"/>
                </a:cubicBezTo>
                <a:cubicBezTo>
                  <a:pt x="830" y="146"/>
                  <a:pt x="829" y="145"/>
                  <a:pt x="830" y="146"/>
                </a:cubicBezTo>
                <a:cubicBezTo>
                  <a:pt x="831" y="147"/>
                  <a:pt x="831" y="148"/>
                  <a:pt x="831" y="149"/>
                </a:cubicBezTo>
                <a:cubicBezTo>
                  <a:pt x="831" y="151"/>
                  <a:pt x="828" y="150"/>
                  <a:pt x="828" y="150"/>
                </a:cubicBezTo>
                <a:cubicBezTo>
                  <a:pt x="826" y="147"/>
                  <a:pt x="826" y="147"/>
                  <a:pt x="825" y="148"/>
                </a:cubicBezTo>
                <a:cubicBezTo>
                  <a:pt x="827" y="149"/>
                  <a:pt x="828" y="151"/>
                  <a:pt x="824" y="150"/>
                </a:cubicBezTo>
                <a:cubicBezTo>
                  <a:pt x="823" y="150"/>
                  <a:pt x="821" y="150"/>
                  <a:pt x="821" y="150"/>
                </a:cubicBezTo>
                <a:cubicBezTo>
                  <a:pt x="818" y="148"/>
                  <a:pt x="819" y="148"/>
                  <a:pt x="820" y="147"/>
                </a:cubicBezTo>
                <a:cubicBezTo>
                  <a:pt x="816" y="147"/>
                  <a:pt x="816" y="147"/>
                  <a:pt x="816" y="147"/>
                </a:cubicBezTo>
                <a:cubicBezTo>
                  <a:pt x="814" y="147"/>
                  <a:pt x="812" y="146"/>
                  <a:pt x="810" y="147"/>
                </a:cubicBezTo>
                <a:cubicBezTo>
                  <a:pt x="811" y="148"/>
                  <a:pt x="813" y="149"/>
                  <a:pt x="813" y="149"/>
                </a:cubicBezTo>
                <a:cubicBezTo>
                  <a:pt x="813" y="152"/>
                  <a:pt x="812" y="151"/>
                  <a:pt x="810" y="152"/>
                </a:cubicBezTo>
                <a:cubicBezTo>
                  <a:pt x="806" y="155"/>
                  <a:pt x="806" y="155"/>
                  <a:pt x="806" y="155"/>
                </a:cubicBezTo>
                <a:cubicBezTo>
                  <a:pt x="805" y="155"/>
                  <a:pt x="797" y="158"/>
                  <a:pt x="794" y="158"/>
                </a:cubicBezTo>
                <a:cubicBezTo>
                  <a:pt x="797" y="159"/>
                  <a:pt x="797" y="159"/>
                  <a:pt x="797" y="159"/>
                </a:cubicBezTo>
                <a:cubicBezTo>
                  <a:pt x="797" y="159"/>
                  <a:pt x="798" y="160"/>
                  <a:pt x="798" y="160"/>
                </a:cubicBezTo>
                <a:cubicBezTo>
                  <a:pt x="796" y="162"/>
                  <a:pt x="796" y="162"/>
                  <a:pt x="796" y="162"/>
                </a:cubicBezTo>
                <a:cubicBezTo>
                  <a:pt x="796" y="162"/>
                  <a:pt x="795" y="163"/>
                  <a:pt x="793" y="163"/>
                </a:cubicBezTo>
                <a:cubicBezTo>
                  <a:pt x="791" y="164"/>
                  <a:pt x="791" y="164"/>
                  <a:pt x="791" y="164"/>
                </a:cubicBezTo>
                <a:cubicBezTo>
                  <a:pt x="790" y="165"/>
                  <a:pt x="790" y="166"/>
                  <a:pt x="789" y="166"/>
                </a:cubicBezTo>
                <a:cubicBezTo>
                  <a:pt x="786" y="167"/>
                  <a:pt x="785" y="167"/>
                  <a:pt x="782" y="169"/>
                </a:cubicBezTo>
                <a:cubicBezTo>
                  <a:pt x="780" y="171"/>
                  <a:pt x="776" y="171"/>
                  <a:pt x="773" y="172"/>
                </a:cubicBezTo>
                <a:cubicBezTo>
                  <a:pt x="773" y="172"/>
                  <a:pt x="772" y="171"/>
                  <a:pt x="772" y="171"/>
                </a:cubicBezTo>
                <a:cubicBezTo>
                  <a:pt x="771" y="172"/>
                  <a:pt x="771" y="172"/>
                  <a:pt x="771" y="172"/>
                </a:cubicBezTo>
                <a:cubicBezTo>
                  <a:pt x="771" y="173"/>
                  <a:pt x="768" y="172"/>
                  <a:pt x="768" y="172"/>
                </a:cubicBezTo>
                <a:cubicBezTo>
                  <a:pt x="767" y="171"/>
                  <a:pt x="767" y="171"/>
                  <a:pt x="768" y="170"/>
                </a:cubicBezTo>
                <a:cubicBezTo>
                  <a:pt x="767" y="170"/>
                  <a:pt x="766" y="170"/>
                  <a:pt x="765" y="170"/>
                </a:cubicBezTo>
                <a:cubicBezTo>
                  <a:pt x="765" y="171"/>
                  <a:pt x="765" y="172"/>
                  <a:pt x="765" y="173"/>
                </a:cubicBezTo>
                <a:cubicBezTo>
                  <a:pt x="758" y="175"/>
                  <a:pt x="762" y="177"/>
                  <a:pt x="757" y="175"/>
                </a:cubicBezTo>
                <a:cubicBezTo>
                  <a:pt x="756" y="176"/>
                  <a:pt x="756" y="176"/>
                  <a:pt x="754" y="176"/>
                </a:cubicBezTo>
                <a:cubicBezTo>
                  <a:pt x="753" y="176"/>
                  <a:pt x="752" y="175"/>
                  <a:pt x="751" y="174"/>
                </a:cubicBezTo>
                <a:cubicBezTo>
                  <a:pt x="750" y="174"/>
                  <a:pt x="747" y="174"/>
                  <a:pt x="746" y="174"/>
                </a:cubicBezTo>
                <a:cubicBezTo>
                  <a:pt x="744" y="174"/>
                  <a:pt x="742" y="172"/>
                  <a:pt x="740" y="172"/>
                </a:cubicBezTo>
                <a:cubicBezTo>
                  <a:pt x="740" y="172"/>
                  <a:pt x="738" y="170"/>
                  <a:pt x="738" y="170"/>
                </a:cubicBezTo>
                <a:cubicBezTo>
                  <a:pt x="738" y="170"/>
                  <a:pt x="738" y="170"/>
                  <a:pt x="738" y="170"/>
                </a:cubicBezTo>
                <a:cubicBezTo>
                  <a:pt x="739" y="171"/>
                  <a:pt x="737" y="172"/>
                  <a:pt x="736" y="172"/>
                </a:cubicBezTo>
                <a:cubicBezTo>
                  <a:pt x="737" y="173"/>
                  <a:pt x="738" y="172"/>
                  <a:pt x="738" y="172"/>
                </a:cubicBezTo>
                <a:cubicBezTo>
                  <a:pt x="739" y="171"/>
                  <a:pt x="740" y="172"/>
                  <a:pt x="741" y="173"/>
                </a:cubicBezTo>
                <a:cubicBezTo>
                  <a:pt x="742" y="173"/>
                  <a:pt x="746" y="174"/>
                  <a:pt x="746" y="175"/>
                </a:cubicBezTo>
                <a:cubicBezTo>
                  <a:pt x="746" y="175"/>
                  <a:pt x="748" y="174"/>
                  <a:pt x="748" y="174"/>
                </a:cubicBezTo>
                <a:cubicBezTo>
                  <a:pt x="749" y="175"/>
                  <a:pt x="750" y="174"/>
                  <a:pt x="750" y="176"/>
                </a:cubicBezTo>
                <a:cubicBezTo>
                  <a:pt x="755" y="178"/>
                  <a:pt x="754" y="177"/>
                  <a:pt x="754" y="180"/>
                </a:cubicBezTo>
                <a:cubicBezTo>
                  <a:pt x="754" y="181"/>
                  <a:pt x="749" y="183"/>
                  <a:pt x="749" y="183"/>
                </a:cubicBezTo>
                <a:cubicBezTo>
                  <a:pt x="747" y="183"/>
                  <a:pt x="747" y="183"/>
                  <a:pt x="746" y="184"/>
                </a:cubicBezTo>
                <a:cubicBezTo>
                  <a:pt x="745" y="184"/>
                  <a:pt x="742" y="184"/>
                  <a:pt x="741" y="184"/>
                </a:cubicBezTo>
                <a:cubicBezTo>
                  <a:pt x="739" y="184"/>
                  <a:pt x="738" y="182"/>
                  <a:pt x="737" y="184"/>
                </a:cubicBezTo>
                <a:cubicBezTo>
                  <a:pt x="738" y="185"/>
                  <a:pt x="738" y="185"/>
                  <a:pt x="738" y="185"/>
                </a:cubicBezTo>
                <a:cubicBezTo>
                  <a:pt x="739" y="185"/>
                  <a:pt x="740" y="185"/>
                  <a:pt x="740" y="186"/>
                </a:cubicBezTo>
                <a:cubicBezTo>
                  <a:pt x="740" y="187"/>
                  <a:pt x="739" y="187"/>
                  <a:pt x="738" y="187"/>
                </a:cubicBezTo>
                <a:cubicBezTo>
                  <a:pt x="736" y="188"/>
                  <a:pt x="735" y="186"/>
                  <a:pt x="734" y="187"/>
                </a:cubicBezTo>
                <a:cubicBezTo>
                  <a:pt x="733" y="188"/>
                  <a:pt x="731" y="188"/>
                  <a:pt x="731" y="189"/>
                </a:cubicBezTo>
                <a:cubicBezTo>
                  <a:pt x="731" y="190"/>
                  <a:pt x="732" y="191"/>
                  <a:pt x="731" y="191"/>
                </a:cubicBezTo>
                <a:cubicBezTo>
                  <a:pt x="730" y="193"/>
                  <a:pt x="729" y="191"/>
                  <a:pt x="729" y="190"/>
                </a:cubicBezTo>
                <a:cubicBezTo>
                  <a:pt x="727" y="191"/>
                  <a:pt x="726" y="192"/>
                  <a:pt x="726" y="192"/>
                </a:cubicBezTo>
                <a:cubicBezTo>
                  <a:pt x="725" y="192"/>
                  <a:pt x="723" y="193"/>
                  <a:pt x="722" y="193"/>
                </a:cubicBezTo>
                <a:cubicBezTo>
                  <a:pt x="724" y="194"/>
                  <a:pt x="722" y="195"/>
                  <a:pt x="722" y="196"/>
                </a:cubicBezTo>
                <a:cubicBezTo>
                  <a:pt x="721" y="196"/>
                  <a:pt x="716" y="195"/>
                  <a:pt x="713" y="199"/>
                </a:cubicBezTo>
                <a:cubicBezTo>
                  <a:pt x="712" y="200"/>
                  <a:pt x="707" y="203"/>
                  <a:pt x="707" y="203"/>
                </a:cubicBezTo>
                <a:cubicBezTo>
                  <a:pt x="707" y="203"/>
                  <a:pt x="707" y="204"/>
                  <a:pt x="706" y="204"/>
                </a:cubicBezTo>
                <a:cubicBezTo>
                  <a:pt x="702" y="206"/>
                  <a:pt x="704" y="206"/>
                  <a:pt x="700" y="207"/>
                </a:cubicBezTo>
                <a:cubicBezTo>
                  <a:pt x="700" y="210"/>
                  <a:pt x="699" y="208"/>
                  <a:pt x="698" y="211"/>
                </a:cubicBezTo>
                <a:cubicBezTo>
                  <a:pt x="698" y="212"/>
                  <a:pt x="694" y="214"/>
                  <a:pt x="694" y="215"/>
                </a:cubicBezTo>
                <a:cubicBezTo>
                  <a:pt x="693" y="218"/>
                  <a:pt x="693" y="218"/>
                  <a:pt x="693" y="218"/>
                </a:cubicBezTo>
                <a:cubicBezTo>
                  <a:pt x="692" y="218"/>
                  <a:pt x="691" y="219"/>
                  <a:pt x="690" y="220"/>
                </a:cubicBezTo>
                <a:cubicBezTo>
                  <a:pt x="689" y="222"/>
                  <a:pt x="690" y="221"/>
                  <a:pt x="688" y="222"/>
                </a:cubicBezTo>
                <a:cubicBezTo>
                  <a:pt x="688" y="223"/>
                  <a:pt x="688" y="223"/>
                  <a:pt x="688" y="223"/>
                </a:cubicBezTo>
                <a:cubicBezTo>
                  <a:pt x="691" y="225"/>
                  <a:pt x="691" y="225"/>
                  <a:pt x="691" y="225"/>
                </a:cubicBezTo>
                <a:cubicBezTo>
                  <a:pt x="691" y="225"/>
                  <a:pt x="699" y="225"/>
                  <a:pt x="699" y="226"/>
                </a:cubicBezTo>
                <a:cubicBezTo>
                  <a:pt x="697" y="230"/>
                  <a:pt x="697" y="229"/>
                  <a:pt x="697" y="234"/>
                </a:cubicBezTo>
                <a:cubicBezTo>
                  <a:pt x="697" y="236"/>
                  <a:pt x="695" y="234"/>
                  <a:pt x="695" y="240"/>
                </a:cubicBezTo>
                <a:cubicBezTo>
                  <a:pt x="695" y="241"/>
                  <a:pt x="694" y="241"/>
                  <a:pt x="694" y="242"/>
                </a:cubicBezTo>
                <a:cubicBezTo>
                  <a:pt x="693" y="243"/>
                  <a:pt x="694" y="243"/>
                  <a:pt x="693" y="243"/>
                </a:cubicBezTo>
                <a:cubicBezTo>
                  <a:pt x="695" y="244"/>
                  <a:pt x="695" y="244"/>
                  <a:pt x="695" y="244"/>
                </a:cubicBezTo>
                <a:cubicBezTo>
                  <a:pt x="697" y="244"/>
                  <a:pt x="699" y="242"/>
                  <a:pt x="700" y="242"/>
                </a:cubicBezTo>
                <a:cubicBezTo>
                  <a:pt x="706" y="241"/>
                  <a:pt x="706" y="241"/>
                  <a:pt x="706" y="241"/>
                </a:cubicBezTo>
                <a:cubicBezTo>
                  <a:pt x="707" y="241"/>
                  <a:pt x="715" y="246"/>
                  <a:pt x="717" y="246"/>
                </a:cubicBezTo>
                <a:cubicBezTo>
                  <a:pt x="717" y="247"/>
                  <a:pt x="720" y="246"/>
                  <a:pt x="721" y="247"/>
                </a:cubicBezTo>
                <a:cubicBezTo>
                  <a:pt x="723" y="250"/>
                  <a:pt x="723" y="249"/>
                  <a:pt x="725" y="251"/>
                </a:cubicBezTo>
                <a:cubicBezTo>
                  <a:pt x="726" y="251"/>
                  <a:pt x="726" y="253"/>
                  <a:pt x="726" y="254"/>
                </a:cubicBezTo>
                <a:cubicBezTo>
                  <a:pt x="727" y="255"/>
                  <a:pt x="727" y="255"/>
                  <a:pt x="727" y="255"/>
                </a:cubicBezTo>
                <a:cubicBezTo>
                  <a:pt x="733" y="256"/>
                  <a:pt x="733" y="256"/>
                  <a:pt x="733" y="256"/>
                </a:cubicBezTo>
                <a:cubicBezTo>
                  <a:pt x="733" y="256"/>
                  <a:pt x="736" y="258"/>
                  <a:pt x="737" y="258"/>
                </a:cubicBezTo>
                <a:cubicBezTo>
                  <a:pt x="738" y="258"/>
                  <a:pt x="739" y="261"/>
                  <a:pt x="739" y="262"/>
                </a:cubicBezTo>
                <a:cubicBezTo>
                  <a:pt x="741" y="263"/>
                  <a:pt x="741" y="263"/>
                  <a:pt x="741" y="263"/>
                </a:cubicBezTo>
                <a:cubicBezTo>
                  <a:pt x="741" y="263"/>
                  <a:pt x="752" y="263"/>
                  <a:pt x="754" y="263"/>
                </a:cubicBezTo>
                <a:cubicBezTo>
                  <a:pt x="757" y="263"/>
                  <a:pt x="755" y="264"/>
                  <a:pt x="758" y="263"/>
                </a:cubicBezTo>
                <a:cubicBezTo>
                  <a:pt x="759" y="263"/>
                  <a:pt x="759" y="264"/>
                  <a:pt x="759" y="264"/>
                </a:cubicBezTo>
                <a:cubicBezTo>
                  <a:pt x="760" y="264"/>
                  <a:pt x="765" y="264"/>
                  <a:pt x="764" y="265"/>
                </a:cubicBezTo>
                <a:cubicBezTo>
                  <a:pt x="763" y="268"/>
                  <a:pt x="763" y="269"/>
                  <a:pt x="761" y="270"/>
                </a:cubicBezTo>
                <a:cubicBezTo>
                  <a:pt x="757" y="274"/>
                  <a:pt x="757" y="274"/>
                  <a:pt x="757" y="274"/>
                </a:cubicBezTo>
                <a:cubicBezTo>
                  <a:pt x="757" y="277"/>
                  <a:pt x="758" y="275"/>
                  <a:pt x="757" y="279"/>
                </a:cubicBezTo>
                <a:cubicBezTo>
                  <a:pt x="757" y="280"/>
                  <a:pt x="755" y="281"/>
                  <a:pt x="755" y="282"/>
                </a:cubicBezTo>
                <a:cubicBezTo>
                  <a:pt x="752" y="286"/>
                  <a:pt x="755" y="285"/>
                  <a:pt x="751" y="286"/>
                </a:cubicBezTo>
                <a:cubicBezTo>
                  <a:pt x="750" y="288"/>
                  <a:pt x="750" y="288"/>
                  <a:pt x="751" y="290"/>
                </a:cubicBezTo>
                <a:cubicBezTo>
                  <a:pt x="753" y="293"/>
                  <a:pt x="752" y="291"/>
                  <a:pt x="753" y="295"/>
                </a:cubicBezTo>
                <a:cubicBezTo>
                  <a:pt x="754" y="295"/>
                  <a:pt x="752" y="296"/>
                  <a:pt x="752" y="296"/>
                </a:cubicBezTo>
                <a:cubicBezTo>
                  <a:pt x="753" y="298"/>
                  <a:pt x="753" y="298"/>
                  <a:pt x="756" y="300"/>
                </a:cubicBezTo>
                <a:cubicBezTo>
                  <a:pt x="756" y="300"/>
                  <a:pt x="758" y="306"/>
                  <a:pt x="757" y="306"/>
                </a:cubicBezTo>
                <a:cubicBezTo>
                  <a:pt x="757" y="306"/>
                  <a:pt x="757" y="306"/>
                  <a:pt x="757" y="306"/>
                </a:cubicBezTo>
                <a:cubicBezTo>
                  <a:pt x="759" y="307"/>
                  <a:pt x="759" y="306"/>
                  <a:pt x="760" y="308"/>
                </a:cubicBezTo>
                <a:cubicBezTo>
                  <a:pt x="760" y="308"/>
                  <a:pt x="766" y="304"/>
                  <a:pt x="766" y="304"/>
                </a:cubicBezTo>
                <a:cubicBezTo>
                  <a:pt x="767" y="303"/>
                  <a:pt x="767" y="303"/>
                  <a:pt x="768" y="303"/>
                </a:cubicBezTo>
                <a:cubicBezTo>
                  <a:pt x="768" y="303"/>
                  <a:pt x="770" y="305"/>
                  <a:pt x="770" y="306"/>
                </a:cubicBezTo>
                <a:cubicBezTo>
                  <a:pt x="770" y="305"/>
                  <a:pt x="771" y="305"/>
                  <a:pt x="771" y="303"/>
                </a:cubicBezTo>
                <a:cubicBezTo>
                  <a:pt x="770" y="301"/>
                  <a:pt x="770" y="302"/>
                  <a:pt x="772" y="300"/>
                </a:cubicBezTo>
                <a:cubicBezTo>
                  <a:pt x="772" y="299"/>
                  <a:pt x="773" y="300"/>
                  <a:pt x="774" y="299"/>
                </a:cubicBezTo>
                <a:cubicBezTo>
                  <a:pt x="777" y="297"/>
                  <a:pt x="777" y="297"/>
                  <a:pt x="777" y="297"/>
                </a:cubicBezTo>
                <a:cubicBezTo>
                  <a:pt x="778" y="294"/>
                  <a:pt x="778" y="294"/>
                  <a:pt x="778" y="294"/>
                </a:cubicBezTo>
                <a:cubicBezTo>
                  <a:pt x="778" y="292"/>
                  <a:pt x="778" y="292"/>
                  <a:pt x="778" y="292"/>
                </a:cubicBezTo>
                <a:cubicBezTo>
                  <a:pt x="778" y="290"/>
                  <a:pt x="778" y="291"/>
                  <a:pt x="779" y="290"/>
                </a:cubicBezTo>
                <a:cubicBezTo>
                  <a:pt x="779" y="289"/>
                  <a:pt x="779" y="288"/>
                  <a:pt x="779" y="288"/>
                </a:cubicBezTo>
                <a:cubicBezTo>
                  <a:pt x="780" y="284"/>
                  <a:pt x="780" y="285"/>
                  <a:pt x="781" y="284"/>
                </a:cubicBezTo>
                <a:cubicBezTo>
                  <a:pt x="782" y="279"/>
                  <a:pt x="780" y="281"/>
                  <a:pt x="784" y="278"/>
                </a:cubicBezTo>
                <a:cubicBezTo>
                  <a:pt x="782" y="274"/>
                  <a:pt x="782" y="274"/>
                  <a:pt x="782" y="274"/>
                </a:cubicBezTo>
                <a:cubicBezTo>
                  <a:pt x="782" y="274"/>
                  <a:pt x="782" y="270"/>
                  <a:pt x="783" y="270"/>
                </a:cubicBezTo>
                <a:cubicBezTo>
                  <a:pt x="786" y="268"/>
                  <a:pt x="787" y="268"/>
                  <a:pt x="791" y="266"/>
                </a:cubicBezTo>
                <a:cubicBezTo>
                  <a:pt x="804" y="262"/>
                  <a:pt x="804" y="262"/>
                  <a:pt x="804" y="262"/>
                </a:cubicBezTo>
                <a:cubicBezTo>
                  <a:pt x="804" y="262"/>
                  <a:pt x="812" y="258"/>
                  <a:pt x="816" y="255"/>
                </a:cubicBezTo>
                <a:cubicBezTo>
                  <a:pt x="822" y="246"/>
                  <a:pt x="822" y="246"/>
                  <a:pt x="822" y="246"/>
                </a:cubicBezTo>
                <a:cubicBezTo>
                  <a:pt x="826" y="238"/>
                  <a:pt x="826" y="238"/>
                  <a:pt x="826" y="238"/>
                </a:cubicBezTo>
                <a:cubicBezTo>
                  <a:pt x="824" y="233"/>
                  <a:pt x="824" y="233"/>
                  <a:pt x="824" y="233"/>
                </a:cubicBezTo>
                <a:cubicBezTo>
                  <a:pt x="821" y="230"/>
                  <a:pt x="821" y="230"/>
                  <a:pt x="821" y="230"/>
                </a:cubicBezTo>
                <a:cubicBezTo>
                  <a:pt x="820" y="229"/>
                  <a:pt x="818" y="228"/>
                  <a:pt x="818" y="228"/>
                </a:cubicBezTo>
                <a:cubicBezTo>
                  <a:pt x="818" y="227"/>
                  <a:pt x="820" y="224"/>
                  <a:pt x="821" y="224"/>
                </a:cubicBezTo>
                <a:cubicBezTo>
                  <a:pt x="821" y="223"/>
                  <a:pt x="822" y="224"/>
                  <a:pt x="822" y="223"/>
                </a:cubicBezTo>
                <a:cubicBezTo>
                  <a:pt x="823" y="223"/>
                  <a:pt x="823" y="222"/>
                  <a:pt x="823" y="222"/>
                </a:cubicBezTo>
                <a:cubicBezTo>
                  <a:pt x="829" y="220"/>
                  <a:pt x="829" y="220"/>
                  <a:pt x="829" y="220"/>
                </a:cubicBezTo>
                <a:cubicBezTo>
                  <a:pt x="829" y="217"/>
                  <a:pt x="829" y="218"/>
                  <a:pt x="831" y="217"/>
                </a:cubicBezTo>
                <a:cubicBezTo>
                  <a:pt x="831" y="215"/>
                  <a:pt x="831" y="216"/>
                  <a:pt x="834" y="216"/>
                </a:cubicBezTo>
                <a:cubicBezTo>
                  <a:pt x="834" y="215"/>
                  <a:pt x="834" y="215"/>
                  <a:pt x="836" y="215"/>
                </a:cubicBezTo>
                <a:cubicBezTo>
                  <a:pt x="836" y="213"/>
                  <a:pt x="836" y="213"/>
                  <a:pt x="836" y="213"/>
                </a:cubicBezTo>
                <a:cubicBezTo>
                  <a:pt x="837" y="208"/>
                  <a:pt x="836" y="209"/>
                  <a:pt x="837" y="208"/>
                </a:cubicBezTo>
                <a:cubicBezTo>
                  <a:pt x="836" y="207"/>
                  <a:pt x="837" y="207"/>
                  <a:pt x="837" y="206"/>
                </a:cubicBezTo>
                <a:cubicBezTo>
                  <a:pt x="831" y="205"/>
                  <a:pt x="830" y="209"/>
                  <a:pt x="830" y="205"/>
                </a:cubicBezTo>
                <a:cubicBezTo>
                  <a:pt x="830" y="205"/>
                  <a:pt x="834" y="204"/>
                  <a:pt x="836" y="204"/>
                </a:cubicBezTo>
                <a:cubicBezTo>
                  <a:pt x="837" y="203"/>
                  <a:pt x="840" y="201"/>
                  <a:pt x="841" y="200"/>
                </a:cubicBezTo>
                <a:cubicBezTo>
                  <a:pt x="843" y="198"/>
                  <a:pt x="841" y="198"/>
                  <a:pt x="845" y="198"/>
                </a:cubicBezTo>
                <a:cubicBezTo>
                  <a:pt x="844" y="196"/>
                  <a:pt x="844" y="196"/>
                  <a:pt x="844" y="196"/>
                </a:cubicBezTo>
                <a:cubicBezTo>
                  <a:pt x="843" y="196"/>
                  <a:pt x="843" y="195"/>
                  <a:pt x="843" y="195"/>
                </a:cubicBezTo>
                <a:cubicBezTo>
                  <a:pt x="843" y="195"/>
                  <a:pt x="843" y="195"/>
                  <a:pt x="845" y="191"/>
                </a:cubicBezTo>
                <a:cubicBezTo>
                  <a:pt x="847" y="188"/>
                  <a:pt x="847" y="188"/>
                  <a:pt x="847" y="188"/>
                </a:cubicBezTo>
                <a:cubicBezTo>
                  <a:pt x="847" y="188"/>
                  <a:pt x="850" y="187"/>
                  <a:pt x="851" y="187"/>
                </a:cubicBezTo>
                <a:cubicBezTo>
                  <a:pt x="856" y="187"/>
                  <a:pt x="856" y="187"/>
                  <a:pt x="856" y="187"/>
                </a:cubicBezTo>
                <a:cubicBezTo>
                  <a:pt x="860" y="187"/>
                  <a:pt x="863" y="189"/>
                  <a:pt x="866" y="190"/>
                </a:cubicBezTo>
                <a:cubicBezTo>
                  <a:pt x="872" y="190"/>
                  <a:pt x="872" y="190"/>
                  <a:pt x="872" y="190"/>
                </a:cubicBezTo>
                <a:cubicBezTo>
                  <a:pt x="882" y="188"/>
                  <a:pt x="882" y="188"/>
                  <a:pt x="882" y="188"/>
                </a:cubicBezTo>
                <a:cubicBezTo>
                  <a:pt x="883" y="188"/>
                  <a:pt x="886" y="191"/>
                  <a:pt x="887" y="191"/>
                </a:cubicBezTo>
                <a:cubicBezTo>
                  <a:pt x="889" y="192"/>
                  <a:pt x="892" y="192"/>
                  <a:pt x="889" y="194"/>
                </a:cubicBezTo>
                <a:cubicBezTo>
                  <a:pt x="891" y="194"/>
                  <a:pt x="891" y="194"/>
                  <a:pt x="891" y="196"/>
                </a:cubicBezTo>
                <a:cubicBezTo>
                  <a:pt x="893" y="196"/>
                  <a:pt x="893" y="196"/>
                  <a:pt x="893" y="196"/>
                </a:cubicBezTo>
                <a:cubicBezTo>
                  <a:pt x="894" y="196"/>
                  <a:pt x="894" y="199"/>
                  <a:pt x="893" y="199"/>
                </a:cubicBezTo>
                <a:cubicBezTo>
                  <a:pt x="891" y="199"/>
                  <a:pt x="891" y="199"/>
                  <a:pt x="891" y="199"/>
                </a:cubicBezTo>
                <a:cubicBezTo>
                  <a:pt x="892" y="201"/>
                  <a:pt x="892" y="201"/>
                  <a:pt x="892" y="201"/>
                </a:cubicBezTo>
                <a:cubicBezTo>
                  <a:pt x="897" y="202"/>
                  <a:pt x="897" y="202"/>
                  <a:pt x="897" y="202"/>
                </a:cubicBezTo>
                <a:cubicBezTo>
                  <a:pt x="899" y="203"/>
                  <a:pt x="899" y="203"/>
                  <a:pt x="901" y="202"/>
                </a:cubicBezTo>
                <a:cubicBezTo>
                  <a:pt x="903" y="202"/>
                  <a:pt x="902" y="203"/>
                  <a:pt x="902" y="205"/>
                </a:cubicBezTo>
                <a:cubicBezTo>
                  <a:pt x="903" y="205"/>
                  <a:pt x="903" y="205"/>
                  <a:pt x="903" y="205"/>
                </a:cubicBezTo>
                <a:cubicBezTo>
                  <a:pt x="903" y="204"/>
                  <a:pt x="904" y="204"/>
                  <a:pt x="905" y="204"/>
                </a:cubicBezTo>
                <a:cubicBezTo>
                  <a:pt x="906" y="202"/>
                  <a:pt x="906" y="201"/>
                  <a:pt x="907" y="204"/>
                </a:cubicBezTo>
                <a:cubicBezTo>
                  <a:pt x="908" y="204"/>
                  <a:pt x="906" y="206"/>
                  <a:pt x="906" y="206"/>
                </a:cubicBezTo>
                <a:cubicBezTo>
                  <a:pt x="903" y="208"/>
                  <a:pt x="903" y="208"/>
                  <a:pt x="902" y="211"/>
                </a:cubicBezTo>
                <a:cubicBezTo>
                  <a:pt x="901" y="214"/>
                  <a:pt x="901" y="214"/>
                  <a:pt x="898" y="214"/>
                </a:cubicBezTo>
                <a:cubicBezTo>
                  <a:pt x="899" y="216"/>
                  <a:pt x="899" y="216"/>
                  <a:pt x="899" y="216"/>
                </a:cubicBezTo>
                <a:cubicBezTo>
                  <a:pt x="899" y="216"/>
                  <a:pt x="896" y="220"/>
                  <a:pt x="896" y="220"/>
                </a:cubicBezTo>
                <a:cubicBezTo>
                  <a:pt x="897" y="221"/>
                  <a:pt x="897" y="221"/>
                  <a:pt x="897" y="221"/>
                </a:cubicBezTo>
                <a:cubicBezTo>
                  <a:pt x="898" y="221"/>
                  <a:pt x="897" y="223"/>
                  <a:pt x="897" y="223"/>
                </a:cubicBezTo>
                <a:cubicBezTo>
                  <a:pt x="895" y="224"/>
                  <a:pt x="895" y="225"/>
                  <a:pt x="894" y="226"/>
                </a:cubicBezTo>
                <a:cubicBezTo>
                  <a:pt x="896" y="225"/>
                  <a:pt x="897" y="225"/>
                  <a:pt x="898" y="224"/>
                </a:cubicBezTo>
                <a:cubicBezTo>
                  <a:pt x="901" y="225"/>
                  <a:pt x="901" y="225"/>
                  <a:pt x="901" y="225"/>
                </a:cubicBezTo>
                <a:cubicBezTo>
                  <a:pt x="903" y="228"/>
                  <a:pt x="903" y="227"/>
                  <a:pt x="902" y="230"/>
                </a:cubicBezTo>
                <a:cubicBezTo>
                  <a:pt x="903" y="229"/>
                  <a:pt x="901" y="228"/>
                  <a:pt x="906" y="229"/>
                </a:cubicBezTo>
                <a:cubicBezTo>
                  <a:pt x="907" y="230"/>
                  <a:pt x="905" y="231"/>
                  <a:pt x="905" y="232"/>
                </a:cubicBezTo>
                <a:cubicBezTo>
                  <a:pt x="906" y="232"/>
                  <a:pt x="906" y="232"/>
                  <a:pt x="906" y="232"/>
                </a:cubicBezTo>
                <a:cubicBezTo>
                  <a:pt x="907" y="232"/>
                  <a:pt x="908" y="232"/>
                  <a:pt x="910" y="231"/>
                </a:cubicBezTo>
                <a:cubicBezTo>
                  <a:pt x="911" y="231"/>
                  <a:pt x="915" y="229"/>
                  <a:pt x="916" y="229"/>
                </a:cubicBezTo>
                <a:cubicBezTo>
                  <a:pt x="916" y="228"/>
                  <a:pt x="917" y="227"/>
                  <a:pt x="917" y="226"/>
                </a:cubicBezTo>
                <a:cubicBezTo>
                  <a:pt x="919" y="225"/>
                  <a:pt x="919" y="226"/>
                  <a:pt x="921" y="226"/>
                </a:cubicBezTo>
                <a:cubicBezTo>
                  <a:pt x="926" y="223"/>
                  <a:pt x="924" y="223"/>
                  <a:pt x="927" y="224"/>
                </a:cubicBezTo>
                <a:cubicBezTo>
                  <a:pt x="926" y="222"/>
                  <a:pt x="926" y="222"/>
                  <a:pt x="926" y="222"/>
                </a:cubicBezTo>
                <a:cubicBezTo>
                  <a:pt x="926" y="222"/>
                  <a:pt x="930" y="220"/>
                  <a:pt x="930" y="218"/>
                </a:cubicBezTo>
                <a:cubicBezTo>
                  <a:pt x="930" y="218"/>
                  <a:pt x="930" y="217"/>
                  <a:pt x="931" y="216"/>
                </a:cubicBezTo>
                <a:cubicBezTo>
                  <a:pt x="936" y="214"/>
                  <a:pt x="936" y="216"/>
                  <a:pt x="936" y="213"/>
                </a:cubicBezTo>
                <a:cubicBezTo>
                  <a:pt x="936" y="213"/>
                  <a:pt x="937" y="211"/>
                  <a:pt x="938" y="211"/>
                </a:cubicBezTo>
                <a:cubicBezTo>
                  <a:pt x="939" y="211"/>
                  <a:pt x="940" y="210"/>
                  <a:pt x="941" y="210"/>
                </a:cubicBezTo>
                <a:cubicBezTo>
                  <a:pt x="941" y="209"/>
                  <a:pt x="942" y="208"/>
                  <a:pt x="942" y="208"/>
                </a:cubicBezTo>
                <a:cubicBezTo>
                  <a:pt x="944" y="208"/>
                  <a:pt x="944" y="212"/>
                  <a:pt x="943" y="213"/>
                </a:cubicBezTo>
                <a:cubicBezTo>
                  <a:pt x="942" y="213"/>
                  <a:pt x="942" y="215"/>
                  <a:pt x="942" y="215"/>
                </a:cubicBezTo>
                <a:cubicBezTo>
                  <a:pt x="942" y="216"/>
                  <a:pt x="944" y="216"/>
                  <a:pt x="944" y="219"/>
                </a:cubicBezTo>
                <a:cubicBezTo>
                  <a:pt x="944" y="219"/>
                  <a:pt x="946" y="222"/>
                  <a:pt x="945" y="222"/>
                </a:cubicBezTo>
                <a:cubicBezTo>
                  <a:pt x="945" y="222"/>
                  <a:pt x="945" y="222"/>
                  <a:pt x="945" y="222"/>
                </a:cubicBezTo>
                <a:cubicBezTo>
                  <a:pt x="945" y="222"/>
                  <a:pt x="945" y="223"/>
                  <a:pt x="945" y="223"/>
                </a:cubicBezTo>
                <a:cubicBezTo>
                  <a:pt x="947" y="222"/>
                  <a:pt x="947" y="224"/>
                  <a:pt x="947" y="225"/>
                </a:cubicBezTo>
                <a:cubicBezTo>
                  <a:pt x="948" y="228"/>
                  <a:pt x="948" y="228"/>
                  <a:pt x="945" y="230"/>
                </a:cubicBezTo>
                <a:cubicBezTo>
                  <a:pt x="949" y="228"/>
                  <a:pt x="948" y="230"/>
                  <a:pt x="948" y="231"/>
                </a:cubicBezTo>
                <a:cubicBezTo>
                  <a:pt x="948" y="232"/>
                  <a:pt x="947" y="233"/>
                  <a:pt x="946" y="233"/>
                </a:cubicBezTo>
                <a:cubicBezTo>
                  <a:pt x="949" y="233"/>
                  <a:pt x="948" y="233"/>
                  <a:pt x="948" y="235"/>
                </a:cubicBezTo>
                <a:cubicBezTo>
                  <a:pt x="948" y="236"/>
                  <a:pt x="950" y="236"/>
                  <a:pt x="950" y="237"/>
                </a:cubicBezTo>
                <a:cubicBezTo>
                  <a:pt x="949" y="240"/>
                  <a:pt x="947" y="240"/>
                  <a:pt x="945" y="241"/>
                </a:cubicBezTo>
                <a:cubicBezTo>
                  <a:pt x="946" y="241"/>
                  <a:pt x="947" y="240"/>
                  <a:pt x="947" y="240"/>
                </a:cubicBezTo>
                <a:cubicBezTo>
                  <a:pt x="947" y="240"/>
                  <a:pt x="949" y="241"/>
                  <a:pt x="949" y="241"/>
                </a:cubicBezTo>
                <a:cubicBezTo>
                  <a:pt x="949" y="242"/>
                  <a:pt x="949" y="243"/>
                  <a:pt x="948" y="243"/>
                </a:cubicBezTo>
                <a:cubicBezTo>
                  <a:pt x="948" y="244"/>
                  <a:pt x="950" y="244"/>
                  <a:pt x="951" y="244"/>
                </a:cubicBezTo>
                <a:cubicBezTo>
                  <a:pt x="951" y="244"/>
                  <a:pt x="951" y="246"/>
                  <a:pt x="951" y="246"/>
                </a:cubicBezTo>
                <a:cubicBezTo>
                  <a:pt x="951" y="247"/>
                  <a:pt x="951" y="247"/>
                  <a:pt x="947" y="249"/>
                </a:cubicBezTo>
                <a:cubicBezTo>
                  <a:pt x="947" y="252"/>
                  <a:pt x="944" y="249"/>
                  <a:pt x="943" y="249"/>
                </a:cubicBezTo>
                <a:cubicBezTo>
                  <a:pt x="942" y="249"/>
                  <a:pt x="940" y="248"/>
                  <a:pt x="941" y="249"/>
                </a:cubicBezTo>
                <a:cubicBezTo>
                  <a:pt x="941" y="249"/>
                  <a:pt x="942" y="250"/>
                  <a:pt x="943" y="250"/>
                </a:cubicBezTo>
                <a:cubicBezTo>
                  <a:pt x="943" y="252"/>
                  <a:pt x="943" y="252"/>
                  <a:pt x="942" y="252"/>
                </a:cubicBezTo>
                <a:cubicBezTo>
                  <a:pt x="943" y="253"/>
                  <a:pt x="943" y="253"/>
                  <a:pt x="943" y="254"/>
                </a:cubicBezTo>
                <a:cubicBezTo>
                  <a:pt x="944" y="254"/>
                  <a:pt x="946" y="254"/>
                  <a:pt x="946" y="255"/>
                </a:cubicBezTo>
                <a:cubicBezTo>
                  <a:pt x="947" y="257"/>
                  <a:pt x="945" y="256"/>
                  <a:pt x="945" y="257"/>
                </a:cubicBezTo>
                <a:cubicBezTo>
                  <a:pt x="946" y="258"/>
                  <a:pt x="949" y="258"/>
                  <a:pt x="949" y="259"/>
                </a:cubicBezTo>
                <a:cubicBezTo>
                  <a:pt x="953" y="259"/>
                  <a:pt x="952" y="258"/>
                  <a:pt x="951" y="264"/>
                </a:cubicBezTo>
                <a:cubicBezTo>
                  <a:pt x="953" y="265"/>
                  <a:pt x="953" y="265"/>
                  <a:pt x="953" y="265"/>
                </a:cubicBezTo>
                <a:cubicBezTo>
                  <a:pt x="954" y="265"/>
                  <a:pt x="954" y="264"/>
                  <a:pt x="954" y="266"/>
                </a:cubicBezTo>
                <a:cubicBezTo>
                  <a:pt x="955" y="266"/>
                  <a:pt x="956" y="265"/>
                  <a:pt x="956" y="265"/>
                </a:cubicBezTo>
                <a:cubicBezTo>
                  <a:pt x="957" y="265"/>
                  <a:pt x="957" y="266"/>
                  <a:pt x="956" y="267"/>
                </a:cubicBezTo>
                <a:cubicBezTo>
                  <a:pt x="958" y="267"/>
                  <a:pt x="958" y="267"/>
                  <a:pt x="958" y="267"/>
                </a:cubicBezTo>
                <a:cubicBezTo>
                  <a:pt x="959" y="266"/>
                  <a:pt x="960" y="264"/>
                  <a:pt x="961" y="266"/>
                </a:cubicBezTo>
                <a:cubicBezTo>
                  <a:pt x="962" y="268"/>
                  <a:pt x="960" y="268"/>
                  <a:pt x="960" y="269"/>
                </a:cubicBezTo>
                <a:cubicBezTo>
                  <a:pt x="961" y="269"/>
                  <a:pt x="964" y="270"/>
                  <a:pt x="965" y="270"/>
                </a:cubicBezTo>
                <a:cubicBezTo>
                  <a:pt x="967" y="267"/>
                  <a:pt x="969" y="267"/>
                  <a:pt x="969" y="270"/>
                </a:cubicBezTo>
                <a:cubicBezTo>
                  <a:pt x="969" y="271"/>
                  <a:pt x="970" y="271"/>
                  <a:pt x="970" y="271"/>
                </a:cubicBezTo>
                <a:cubicBezTo>
                  <a:pt x="971" y="271"/>
                  <a:pt x="971" y="270"/>
                  <a:pt x="972" y="273"/>
                </a:cubicBezTo>
                <a:cubicBezTo>
                  <a:pt x="973" y="273"/>
                  <a:pt x="969" y="275"/>
                  <a:pt x="966" y="275"/>
                </a:cubicBezTo>
                <a:cubicBezTo>
                  <a:pt x="963" y="274"/>
                  <a:pt x="964" y="275"/>
                  <a:pt x="963" y="276"/>
                </a:cubicBezTo>
                <a:cubicBezTo>
                  <a:pt x="962" y="277"/>
                  <a:pt x="961" y="277"/>
                  <a:pt x="960" y="277"/>
                </a:cubicBezTo>
                <a:cubicBezTo>
                  <a:pt x="959" y="277"/>
                  <a:pt x="954" y="279"/>
                  <a:pt x="953" y="280"/>
                </a:cubicBezTo>
                <a:cubicBezTo>
                  <a:pt x="953" y="280"/>
                  <a:pt x="952" y="281"/>
                  <a:pt x="950" y="281"/>
                </a:cubicBezTo>
                <a:cubicBezTo>
                  <a:pt x="946" y="280"/>
                  <a:pt x="947" y="281"/>
                  <a:pt x="944" y="283"/>
                </a:cubicBezTo>
                <a:cubicBezTo>
                  <a:pt x="944" y="283"/>
                  <a:pt x="944" y="284"/>
                  <a:pt x="944" y="284"/>
                </a:cubicBezTo>
                <a:cubicBezTo>
                  <a:pt x="945" y="283"/>
                  <a:pt x="945" y="283"/>
                  <a:pt x="946" y="283"/>
                </a:cubicBezTo>
                <a:cubicBezTo>
                  <a:pt x="947" y="283"/>
                  <a:pt x="950" y="283"/>
                  <a:pt x="950" y="283"/>
                </a:cubicBezTo>
                <a:cubicBezTo>
                  <a:pt x="950" y="282"/>
                  <a:pt x="951" y="281"/>
                  <a:pt x="951" y="281"/>
                </a:cubicBezTo>
                <a:cubicBezTo>
                  <a:pt x="953" y="281"/>
                  <a:pt x="954" y="280"/>
                  <a:pt x="955" y="279"/>
                </a:cubicBezTo>
                <a:cubicBezTo>
                  <a:pt x="959" y="278"/>
                  <a:pt x="962" y="278"/>
                  <a:pt x="964" y="277"/>
                </a:cubicBezTo>
                <a:cubicBezTo>
                  <a:pt x="965" y="276"/>
                  <a:pt x="966" y="276"/>
                  <a:pt x="968" y="275"/>
                </a:cubicBezTo>
                <a:cubicBezTo>
                  <a:pt x="970" y="275"/>
                  <a:pt x="970" y="276"/>
                  <a:pt x="970" y="276"/>
                </a:cubicBezTo>
                <a:cubicBezTo>
                  <a:pt x="970" y="276"/>
                  <a:pt x="971" y="279"/>
                  <a:pt x="971" y="279"/>
                </a:cubicBezTo>
                <a:cubicBezTo>
                  <a:pt x="971" y="281"/>
                  <a:pt x="969" y="282"/>
                  <a:pt x="967" y="283"/>
                </a:cubicBezTo>
                <a:cubicBezTo>
                  <a:pt x="968" y="283"/>
                  <a:pt x="968" y="283"/>
                  <a:pt x="969" y="284"/>
                </a:cubicBezTo>
                <a:cubicBezTo>
                  <a:pt x="969" y="284"/>
                  <a:pt x="970" y="283"/>
                  <a:pt x="971" y="282"/>
                </a:cubicBezTo>
                <a:cubicBezTo>
                  <a:pt x="971" y="281"/>
                  <a:pt x="972" y="281"/>
                  <a:pt x="972" y="281"/>
                </a:cubicBezTo>
                <a:cubicBezTo>
                  <a:pt x="976" y="281"/>
                  <a:pt x="976" y="280"/>
                  <a:pt x="975" y="282"/>
                </a:cubicBezTo>
                <a:cubicBezTo>
                  <a:pt x="979" y="282"/>
                  <a:pt x="979" y="282"/>
                  <a:pt x="979" y="284"/>
                </a:cubicBezTo>
                <a:cubicBezTo>
                  <a:pt x="980" y="285"/>
                  <a:pt x="980" y="287"/>
                  <a:pt x="980" y="288"/>
                </a:cubicBezTo>
                <a:cubicBezTo>
                  <a:pt x="980" y="288"/>
                  <a:pt x="978" y="289"/>
                  <a:pt x="977" y="289"/>
                </a:cubicBezTo>
                <a:cubicBezTo>
                  <a:pt x="979" y="290"/>
                  <a:pt x="979" y="290"/>
                  <a:pt x="979" y="290"/>
                </a:cubicBezTo>
                <a:cubicBezTo>
                  <a:pt x="979" y="291"/>
                  <a:pt x="976" y="292"/>
                  <a:pt x="975" y="292"/>
                </a:cubicBezTo>
                <a:cubicBezTo>
                  <a:pt x="974" y="292"/>
                  <a:pt x="976" y="293"/>
                  <a:pt x="976" y="293"/>
                </a:cubicBezTo>
                <a:cubicBezTo>
                  <a:pt x="977" y="295"/>
                  <a:pt x="977" y="295"/>
                  <a:pt x="975" y="295"/>
                </a:cubicBezTo>
                <a:cubicBezTo>
                  <a:pt x="976" y="296"/>
                  <a:pt x="976" y="296"/>
                  <a:pt x="976" y="296"/>
                </a:cubicBezTo>
                <a:cubicBezTo>
                  <a:pt x="976" y="297"/>
                  <a:pt x="976" y="298"/>
                  <a:pt x="976" y="299"/>
                </a:cubicBezTo>
                <a:cubicBezTo>
                  <a:pt x="975" y="300"/>
                  <a:pt x="968" y="302"/>
                  <a:pt x="965" y="304"/>
                </a:cubicBezTo>
                <a:cubicBezTo>
                  <a:pt x="961" y="307"/>
                  <a:pt x="961" y="307"/>
                  <a:pt x="961" y="307"/>
                </a:cubicBezTo>
                <a:cubicBezTo>
                  <a:pt x="961" y="307"/>
                  <a:pt x="955" y="306"/>
                  <a:pt x="953" y="307"/>
                </a:cubicBezTo>
                <a:cubicBezTo>
                  <a:pt x="952" y="310"/>
                  <a:pt x="947" y="308"/>
                  <a:pt x="947" y="309"/>
                </a:cubicBezTo>
                <a:cubicBezTo>
                  <a:pt x="944" y="312"/>
                  <a:pt x="943" y="311"/>
                  <a:pt x="942" y="312"/>
                </a:cubicBezTo>
                <a:cubicBezTo>
                  <a:pt x="941" y="313"/>
                  <a:pt x="941" y="314"/>
                  <a:pt x="940" y="314"/>
                </a:cubicBezTo>
                <a:cubicBezTo>
                  <a:pt x="938" y="315"/>
                  <a:pt x="935" y="318"/>
                  <a:pt x="934" y="317"/>
                </a:cubicBezTo>
                <a:cubicBezTo>
                  <a:pt x="932" y="318"/>
                  <a:pt x="927" y="320"/>
                  <a:pt x="925" y="320"/>
                </a:cubicBezTo>
                <a:cubicBezTo>
                  <a:pt x="920" y="320"/>
                  <a:pt x="921" y="320"/>
                  <a:pt x="915" y="321"/>
                </a:cubicBezTo>
                <a:cubicBezTo>
                  <a:pt x="914" y="322"/>
                  <a:pt x="914" y="320"/>
                  <a:pt x="912" y="320"/>
                </a:cubicBezTo>
                <a:cubicBezTo>
                  <a:pt x="905" y="319"/>
                  <a:pt x="905" y="319"/>
                  <a:pt x="905" y="319"/>
                </a:cubicBezTo>
                <a:cubicBezTo>
                  <a:pt x="902" y="319"/>
                  <a:pt x="902" y="320"/>
                  <a:pt x="900" y="320"/>
                </a:cubicBezTo>
                <a:cubicBezTo>
                  <a:pt x="899" y="320"/>
                  <a:pt x="899" y="319"/>
                  <a:pt x="893" y="319"/>
                </a:cubicBezTo>
                <a:cubicBezTo>
                  <a:pt x="887" y="319"/>
                  <a:pt x="884" y="319"/>
                  <a:pt x="883" y="319"/>
                </a:cubicBezTo>
                <a:cubicBezTo>
                  <a:pt x="878" y="319"/>
                  <a:pt x="878" y="319"/>
                  <a:pt x="878" y="319"/>
                </a:cubicBezTo>
                <a:cubicBezTo>
                  <a:pt x="876" y="319"/>
                  <a:pt x="876" y="320"/>
                  <a:pt x="874" y="320"/>
                </a:cubicBezTo>
                <a:cubicBezTo>
                  <a:pt x="871" y="320"/>
                  <a:pt x="874" y="319"/>
                  <a:pt x="868" y="323"/>
                </a:cubicBezTo>
                <a:cubicBezTo>
                  <a:pt x="864" y="325"/>
                  <a:pt x="864" y="325"/>
                  <a:pt x="864" y="325"/>
                </a:cubicBezTo>
                <a:cubicBezTo>
                  <a:pt x="861" y="328"/>
                  <a:pt x="861" y="328"/>
                  <a:pt x="861" y="328"/>
                </a:cubicBezTo>
                <a:cubicBezTo>
                  <a:pt x="861" y="329"/>
                  <a:pt x="860" y="330"/>
                  <a:pt x="859" y="330"/>
                </a:cubicBezTo>
                <a:cubicBezTo>
                  <a:pt x="859" y="330"/>
                  <a:pt x="856" y="329"/>
                  <a:pt x="855" y="329"/>
                </a:cubicBezTo>
                <a:cubicBezTo>
                  <a:pt x="854" y="330"/>
                  <a:pt x="846" y="335"/>
                  <a:pt x="845" y="335"/>
                </a:cubicBezTo>
                <a:cubicBezTo>
                  <a:pt x="843" y="336"/>
                  <a:pt x="841" y="337"/>
                  <a:pt x="840" y="337"/>
                </a:cubicBezTo>
                <a:cubicBezTo>
                  <a:pt x="840" y="338"/>
                  <a:pt x="837" y="341"/>
                  <a:pt x="837" y="341"/>
                </a:cubicBezTo>
                <a:cubicBezTo>
                  <a:pt x="836" y="342"/>
                  <a:pt x="835" y="342"/>
                  <a:pt x="834" y="342"/>
                </a:cubicBezTo>
                <a:cubicBezTo>
                  <a:pt x="834" y="342"/>
                  <a:pt x="834" y="343"/>
                  <a:pt x="834" y="344"/>
                </a:cubicBezTo>
                <a:cubicBezTo>
                  <a:pt x="827" y="350"/>
                  <a:pt x="827" y="350"/>
                  <a:pt x="827" y="350"/>
                </a:cubicBezTo>
                <a:cubicBezTo>
                  <a:pt x="823" y="351"/>
                  <a:pt x="823" y="351"/>
                  <a:pt x="823" y="351"/>
                </a:cubicBezTo>
                <a:cubicBezTo>
                  <a:pt x="821" y="353"/>
                  <a:pt x="821" y="353"/>
                  <a:pt x="821" y="353"/>
                </a:cubicBezTo>
                <a:cubicBezTo>
                  <a:pt x="818" y="355"/>
                  <a:pt x="818" y="355"/>
                  <a:pt x="818" y="355"/>
                </a:cubicBezTo>
                <a:cubicBezTo>
                  <a:pt x="817" y="355"/>
                  <a:pt x="817" y="355"/>
                  <a:pt x="816" y="356"/>
                </a:cubicBezTo>
                <a:cubicBezTo>
                  <a:pt x="822" y="356"/>
                  <a:pt x="818" y="356"/>
                  <a:pt x="822" y="354"/>
                </a:cubicBezTo>
                <a:cubicBezTo>
                  <a:pt x="827" y="351"/>
                  <a:pt x="827" y="351"/>
                  <a:pt x="827" y="351"/>
                </a:cubicBezTo>
                <a:cubicBezTo>
                  <a:pt x="830" y="348"/>
                  <a:pt x="830" y="348"/>
                  <a:pt x="830" y="348"/>
                </a:cubicBezTo>
                <a:cubicBezTo>
                  <a:pt x="837" y="343"/>
                  <a:pt x="837" y="343"/>
                  <a:pt x="837" y="343"/>
                </a:cubicBezTo>
                <a:cubicBezTo>
                  <a:pt x="841" y="341"/>
                  <a:pt x="841" y="341"/>
                  <a:pt x="841" y="341"/>
                </a:cubicBezTo>
                <a:cubicBezTo>
                  <a:pt x="846" y="338"/>
                  <a:pt x="846" y="338"/>
                  <a:pt x="846" y="338"/>
                </a:cubicBezTo>
                <a:cubicBezTo>
                  <a:pt x="865" y="332"/>
                  <a:pt x="865" y="332"/>
                  <a:pt x="865" y="332"/>
                </a:cubicBezTo>
                <a:cubicBezTo>
                  <a:pt x="865" y="332"/>
                  <a:pt x="870" y="330"/>
                  <a:pt x="870" y="330"/>
                </a:cubicBezTo>
                <a:cubicBezTo>
                  <a:pt x="871" y="330"/>
                  <a:pt x="875" y="330"/>
                  <a:pt x="875" y="330"/>
                </a:cubicBezTo>
                <a:cubicBezTo>
                  <a:pt x="881" y="330"/>
                  <a:pt x="881" y="330"/>
                  <a:pt x="881" y="330"/>
                </a:cubicBezTo>
                <a:cubicBezTo>
                  <a:pt x="884" y="332"/>
                  <a:pt x="884" y="332"/>
                  <a:pt x="884" y="332"/>
                </a:cubicBezTo>
                <a:cubicBezTo>
                  <a:pt x="885" y="332"/>
                  <a:pt x="887" y="334"/>
                  <a:pt x="887" y="334"/>
                </a:cubicBezTo>
                <a:cubicBezTo>
                  <a:pt x="887" y="335"/>
                  <a:pt x="887" y="336"/>
                  <a:pt x="885" y="336"/>
                </a:cubicBezTo>
                <a:cubicBezTo>
                  <a:pt x="886" y="337"/>
                  <a:pt x="886" y="337"/>
                  <a:pt x="885" y="338"/>
                </a:cubicBezTo>
                <a:cubicBezTo>
                  <a:pt x="885" y="338"/>
                  <a:pt x="885" y="339"/>
                  <a:pt x="884" y="340"/>
                </a:cubicBezTo>
                <a:cubicBezTo>
                  <a:pt x="884" y="340"/>
                  <a:pt x="881" y="340"/>
                  <a:pt x="881" y="340"/>
                </a:cubicBezTo>
                <a:cubicBezTo>
                  <a:pt x="878" y="343"/>
                  <a:pt x="878" y="343"/>
                  <a:pt x="878" y="343"/>
                </a:cubicBezTo>
                <a:cubicBezTo>
                  <a:pt x="878" y="343"/>
                  <a:pt x="874" y="344"/>
                  <a:pt x="874" y="344"/>
                </a:cubicBezTo>
                <a:cubicBezTo>
                  <a:pt x="873" y="344"/>
                  <a:pt x="871" y="343"/>
                  <a:pt x="870" y="343"/>
                </a:cubicBezTo>
                <a:cubicBezTo>
                  <a:pt x="868" y="342"/>
                  <a:pt x="868" y="342"/>
                  <a:pt x="868" y="342"/>
                </a:cubicBezTo>
                <a:cubicBezTo>
                  <a:pt x="865" y="344"/>
                  <a:pt x="865" y="344"/>
                  <a:pt x="865" y="344"/>
                </a:cubicBezTo>
                <a:cubicBezTo>
                  <a:pt x="866" y="343"/>
                  <a:pt x="866" y="344"/>
                  <a:pt x="867" y="345"/>
                </a:cubicBezTo>
                <a:cubicBezTo>
                  <a:pt x="868" y="346"/>
                  <a:pt x="870" y="345"/>
                  <a:pt x="869" y="348"/>
                </a:cubicBezTo>
                <a:cubicBezTo>
                  <a:pt x="871" y="348"/>
                  <a:pt x="871" y="348"/>
                  <a:pt x="871" y="348"/>
                </a:cubicBezTo>
                <a:cubicBezTo>
                  <a:pt x="872" y="347"/>
                  <a:pt x="873" y="345"/>
                  <a:pt x="874" y="345"/>
                </a:cubicBezTo>
                <a:cubicBezTo>
                  <a:pt x="875" y="345"/>
                  <a:pt x="877" y="346"/>
                  <a:pt x="877" y="346"/>
                </a:cubicBezTo>
                <a:cubicBezTo>
                  <a:pt x="879" y="349"/>
                  <a:pt x="877" y="347"/>
                  <a:pt x="876" y="349"/>
                </a:cubicBezTo>
                <a:cubicBezTo>
                  <a:pt x="873" y="353"/>
                  <a:pt x="873" y="352"/>
                  <a:pt x="870" y="354"/>
                </a:cubicBezTo>
                <a:cubicBezTo>
                  <a:pt x="871" y="354"/>
                  <a:pt x="872" y="354"/>
                  <a:pt x="873" y="354"/>
                </a:cubicBezTo>
                <a:cubicBezTo>
                  <a:pt x="875" y="354"/>
                  <a:pt x="872" y="355"/>
                  <a:pt x="872" y="357"/>
                </a:cubicBezTo>
                <a:cubicBezTo>
                  <a:pt x="872" y="357"/>
                  <a:pt x="872" y="358"/>
                  <a:pt x="873" y="359"/>
                </a:cubicBezTo>
                <a:cubicBezTo>
                  <a:pt x="875" y="360"/>
                  <a:pt x="874" y="362"/>
                  <a:pt x="873" y="364"/>
                </a:cubicBezTo>
                <a:cubicBezTo>
                  <a:pt x="876" y="365"/>
                  <a:pt x="874" y="365"/>
                  <a:pt x="878" y="365"/>
                </a:cubicBezTo>
                <a:cubicBezTo>
                  <a:pt x="879" y="365"/>
                  <a:pt x="879" y="365"/>
                  <a:pt x="878" y="365"/>
                </a:cubicBezTo>
                <a:cubicBezTo>
                  <a:pt x="877" y="367"/>
                  <a:pt x="879" y="367"/>
                  <a:pt x="879" y="368"/>
                </a:cubicBezTo>
                <a:cubicBezTo>
                  <a:pt x="879" y="368"/>
                  <a:pt x="879" y="368"/>
                  <a:pt x="879" y="368"/>
                </a:cubicBezTo>
                <a:cubicBezTo>
                  <a:pt x="880" y="368"/>
                  <a:pt x="882" y="368"/>
                  <a:pt x="882" y="368"/>
                </a:cubicBezTo>
                <a:cubicBezTo>
                  <a:pt x="882" y="368"/>
                  <a:pt x="882" y="369"/>
                  <a:pt x="885" y="368"/>
                </a:cubicBezTo>
                <a:cubicBezTo>
                  <a:pt x="887" y="367"/>
                  <a:pt x="887" y="369"/>
                  <a:pt x="887" y="369"/>
                </a:cubicBezTo>
                <a:cubicBezTo>
                  <a:pt x="888" y="369"/>
                  <a:pt x="889" y="368"/>
                  <a:pt x="889" y="370"/>
                </a:cubicBezTo>
                <a:cubicBezTo>
                  <a:pt x="892" y="368"/>
                  <a:pt x="892" y="369"/>
                  <a:pt x="895" y="367"/>
                </a:cubicBezTo>
                <a:cubicBezTo>
                  <a:pt x="896" y="367"/>
                  <a:pt x="895" y="370"/>
                  <a:pt x="896" y="370"/>
                </a:cubicBezTo>
                <a:cubicBezTo>
                  <a:pt x="898" y="370"/>
                  <a:pt x="898" y="370"/>
                  <a:pt x="898" y="370"/>
                </a:cubicBezTo>
                <a:cubicBezTo>
                  <a:pt x="898" y="366"/>
                  <a:pt x="898" y="366"/>
                  <a:pt x="898" y="366"/>
                </a:cubicBezTo>
                <a:cubicBezTo>
                  <a:pt x="899" y="365"/>
                  <a:pt x="900" y="365"/>
                  <a:pt x="900" y="365"/>
                </a:cubicBezTo>
                <a:cubicBezTo>
                  <a:pt x="901" y="364"/>
                  <a:pt x="904" y="360"/>
                  <a:pt x="904" y="360"/>
                </a:cubicBezTo>
                <a:cubicBezTo>
                  <a:pt x="909" y="357"/>
                  <a:pt x="909" y="357"/>
                  <a:pt x="909" y="357"/>
                </a:cubicBezTo>
                <a:cubicBezTo>
                  <a:pt x="909" y="357"/>
                  <a:pt x="911" y="355"/>
                  <a:pt x="912" y="355"/>
                </a:cubicBezTo>
                <a:cubicBezTo>
                  <a:pt x="913" y="356"/>
                  <a:pt x="913" y="356"/>
                  <a:pt x="913" y="356"/>
                </a:cubicBezTo>
                <a:cubicBezTo>
                  <a:pt x="913" y="358"/>
                  <a:pt x="911" y="361"/>
                  <a:pt x="910" y="362"/>
                </a:cubicBezTo>
                <a:cubicBezTo>
                  <a:pt x="911" y="364"/>
                  <a:pt x="912" y="362"/>
                  <a:pt x="913" y="364"/>
                </a:cubicBezTo>
                <a:cubicBezTo>
                  <a:pt x="914" y="364"/>
                  <a:pt x="915" y="365"/>
                  <a:pt x="915" y="366"/>
                </a:cubicBezTo>
                <a:cubicBezTo>
                  <a:pt x="915" y="367"/>
                  <a:pt x="911" y="369"/>
                  <a:pt x="911" y="369"/>
                </a:cubicBezTo>
                <a:cubicBezTo>
                  <a:pt x="910" y="369"/>
                  <a:pt x="910" y="370"/>
                  <a:pt x="907" y="371"/>
                </a:cubicBezTo>
                <a:cubicBezTo>
                  <a:pt x="906" y="372"/>
                  <a:pt x="906" y="372"/>
                  <a:pt x="905" y="372"/>
                </a:cubicBezTo>
                <a:cubicBezTo>
                  <a:pt x="902" y="372"/>
                  <a:pt x="905" y="369"/>
                  <a:pt x="905" y="369"/>
                </a:cubicBezTo>
                <a:cubicBezTo>
                  <a:pt x="906" y="367"/>
                  <a:pt x="906" y="367"/>
                  <a:pt x="906" y="367"/>
                </a:cubicBezTo>
                <a:cubicBezTo>
                  <a:pt x="904" y="367"/>
                  <a:pt x="904" y="367"/>
                  <a:pt x="904" y="367"/>
                </a:cubicBezTo>
                <a:cubicBezTo>
                  <a:pt x="904" y="367"/>
                  <a:pt x="903" y="368"/>
                  <a:pt x="903" y="368"/>
                </a:cubicBezTo>
                <a:cubicBezTo>
                  <a:pt x="903" y="369"/>
                  <a:pt x="905" y="373"/>
                  <a:pt x="900" y="372"/>
                </a:cubicBezTo>
                <a:cubicBezTo>
                  <a:pt x="900" y="373"/>
                  <a:pt x="900" y="373"/>
                  <a:pt x="899" y="374"/>
                </a:cubicBezTo>
                <a:cubicBezTo>
                  <a:pt x="901" y="374"/>
                  <a:pt x="901" y="374"/>
                  <a:pt x="901" y="374"/>
                </a:cubicBezTo>
                <a:cubicBezTo>
                  <a:pt x="903" y="374"/>
                  <a:pt x="900" y="376"/>
                  <a:pt x="900" y="376"/>
                </a:cubicBezTo>
                <a:cubicBezTo>
                  <a:pt x="892" y="377"/>
                  <a:pt x="894" y="377"/>
                  <a:pt x="886" y="379"/>
                </a:cubicBezTo>
                <a:cubicBezTo>
                  <a:pt x="880" y="382"/>
                  <a:pt x="880" y="382"/>
                  <a:pt x="880" y="382"/>
                </a:cubicBezTo>
                <a:cubicBezTo>
                  <a:pt x="875" y="383"/>
                  <a:pt x="876" y="383"/>
                  <a:pt x="876" y="382"/>
                </a:cubicBezTo>
                <a:cubicBezTo>
                  <a:pt x="875" y="384"/>
                  <a:pt x="875" y="385"/>
                  <a:pt x="873" y="384"/>
                </a:cubicBezTo>
                <a:cubicBezTo>
                  <a:pt x="872" y="384"/>
                  <a:pt x="871" y="384"/>
                  <a:pt x="871" y="383"/>
                </a:cubicBezTo>
                <a:cubicBezTo>
                  <a:pt x="871" y="383"/>
                  <a:pt x="870" y="383"/>
                  <a:pt x="870" y="383"/>
                </a:cubicBezTo>
                <a:cubicBezTo>
                  <a:pt x="871" y="385"/>
                  <a:pt x="870" y="385"/>
                  <a:pt x="868" y="384"/>
                </a:cubicBezTo>
                <a:cubicBezTo>
                  <a:pt x="868" y="385"/>
                  <a:pt x="868" y="385"/>
                  <a:pt x="868" y="385"/>
                </a:cubicBezTo>
                <a:cubicBezTo>
                  <a:pt x="868" y="386"/>
                  <a:pt x="866" y="387"/>
                  <a:pt x="865" y="387"/>
                </a:cubicBezTo>
                <a:cubicBezTo>
                  <a:pt x="861" y="390"/>
                  <a:pt x="861" y="390"/>
                  <a:pt x="861" y="390"/>
                </a:cubicBezTo>
                <a:cubicBezTo>
                  <a:pt x="861" y="392"/>
                  <a:pt x="858" y="393"/>
                  <a:pt x="857" y="393"/>
                </a:cubicBezTo>
                <a:cubicBezTo>
                  <a:pt x="856" y="393"/>
                  <a:pt x="856" y="393"/>
                  <a:pt x="856" y="393"/>
                </a:cubicBezTo>
                <a:cubicBezTo>
                  <a:pt x="855" y="395"/>
                  <a:pt x="856" y="394"/>
                  <a:pt x="853" y="395"/>
                </a:cubicBezTo>
                <a:cubicBezTo>
                  <a:pt x="852" y="396"/>
                  <a:pt x="852" y="395"/>
                  <a:pt x="851" y="394"/>
                </a:cubicBezTo>
                <a:cubicBezTo>
                  <a:pt x="850" y="394"/>
                  <a:pt x="850" y="395"/>
                  <a:pt x="849" y="392"/>
                </a:cubicBezTo>
                <a:cubicBezTo>
                  <a:pt x="849" y="392"/>
                  <a:pt x="849" y="392"/>
                  <a:pt x="848" y="391"/>
                </a:cubicBezTo>
                <a:cubicBezTo>
                  <a:pt x="847" y="390"/>
                  <a:pt x="849" y="387"/>
                  <a:pt x="849" y="386"/>
                </a:cubicBezTo>
                <a:cubicBezTo>
                  <a:pt x="849" y="386"/>
                  <a:pt x="849" y="385"/>
                  <a:pt x="850" y="384"/>
                </a:cubicBezTo>
                <a:cubicBezTo>
                  <a:pt x="859" y="379"/>
                  <a:pt x="859" y="379"/>
                  <a:pt x="859" y="379"/>
                </a:cubicBezTo>
                <a:cubicBezTo>
                  <a:pt x="864" y="376"/>
                  <a:pt x="864" y="376"/>
                  <a:pt x="864" y="376"/>
                </a:cubicBezTo>
                <a:cubicBezTo>
                  <a:pt x="865" y="376"/>
                  <a:pt x="867" y="376"/>
                  <a:pt x="868" y="375"/>
                </a:cubicBezTo>
                <a:cubicBezTo>
                  <a:pt x="869" y="375"/>
                  <a:pt x="869" y="375"/>
                  <a:pt x="870" y="376"/>
                </a:cubicBezTo>
                <a:cubicBezTo>
                  <a:pt x="870" y="376"/>
                  <a:pt x="871" y="376"/>
                  <a:pt x="871" y="376"/>
                </a:cubicBezTo>
                <a:cubicBezTo>
                  <a:pt x="871" y="375"/>
                  <a:pt x="871" y="375"/>
                  <a:pt x="872" y="375"/>
                </a:cubicBezTo>
                <a:cubicBezTo>
                  <a:pt x="875" y="375"/>
                  <a:pt x="874" y="375"/>
                  <a:pt x="877" y="374"/>
                </a:cubicBezTo>
                <a:cubicBezTo>
                  <a:pt x="872" y="373"/>
                  <a:pt x="872" y="373"/>
                  <a:pt x="872" y="373"/>
                </a:cubicBezTo>
                <a:cubicBezTo>
                  <a:pt x="870" y="374"/>
                  <a:pt x="870" y="374"/>
                  <a:pt x="870" y="374"/>
                </a:cubicBezTo>
                <a:cubicBezTo>
                  <a:pt x="868" y="374"/>
                  <a:pt x="868" y="374"/>
                  <a:pt x="868" y="374"/>
                </a:cubicBezTo>
                <a:cubicBezTo>
                  <a:pt x="867" y="374"/>
                  <a:pt x="867" y="375"/>
                  <a:pt x="866" y="374"/>
                </a:cubicBezTo>
                <a:cubicBezTo>
                  <a:pt x="866" y="374"/>
                  <a:pt x="865" y="374"/>
                  <a:pt x="866" y="373"/>
                </a:cubicBezTo>
                <a:cubicBezTo>
                  <a:pt x="868" y="371"/>
                  <a:pt x="867" y="371"/>
                  <a:pt x="870" y="370"/>
                </a:cubicBezTo>
                <a:cubicBezTo>
                  <a:pt x="870" y="369"/>
                  <a:pt x="870" y="369"/>
                  <a:pt x="870" y="369"/>
                </a:cubicBezTo>
                <a:cubicBezTo>
                  <a:pt x="869" y="370"/>
                  <a:pt x="869" y="370"/>
                  <a:pt x="868" y="370"/>
                </a:cubicBezTo>
                <a:cubicBezTo>
                  <a:pt x="868" y="371"/>
                  <a:pt x="866" y="371"/>
                  <a:pt x="865" y="372"/>
                </a:cubicBezTo>
                <a:cubicBezTo>
                  <a:pt x="864" y="372"/>
                  <a:pt x="863" y="373"/>
                  <a:pt x="863" y="373"/>
                </a:cubicBezTo>
                <a:cubicBezTo>
                  <a:pt x="862" y="374"/>
                  <a:pt x="856" y="376"/>
                  <a:pt x="856" y="376"/>
                </a:cubicBezTo>
                <a:cubicBezTo>
                  <a:pt x="855" y="375"/>
                  <a:pt x="854" y="375"/>
                  <a:pt x="855" y="374"/>
                </a:cubicBezTo>
                <a:cubicBezTo>
                  <a:pt x="852" y="377"/>
                  <a:pt x="855" y="377"/>
                  <a:pt x="849" y="377"/>
                </a:cubicBezTo>
                <a:cubicBezTo>
                  <a:pt x="847" y="377"/>
                  <a:pt x="847" y="377"/>
                  <a:pt x="846" y="377"/>
                </a:cubicBezTo>
                <a:cubicBezTo>
                  <a:pt x="846" y="379"/>
                  <a:pt x="846" y="379"/>
                  <a:pt x="847" y="380"/>
                </a:cubicBezTo>
                <a:cubicBezTo>
                  <a:pt x="847" y="381"/>
                  <a:pt x="846" y="382"/>
                  <a:pt x="845" y="382"/>
                </a:cubicBezTo>
                <a:cubicBezTo>
                  <a:pt x="844" y="381"/>
                  <a:pt x="844" y="381"/>
                  <a:pt x="843" y="381"/>
                </a:cubicBezTo>
                <a:cubicBezTo>
                  <a:pt x="842" y="382"/>
                  <a:pt x="842" y="382"/>
                  <a:pt x="842" y="382"/>
                </a:cubicBezTo>
                <a:cubicBezTo>
                  <a:pt x="838" y="383"/>
                  <a:pt x="838" y="383"/>
                  <a:pt x="838" y="383"/>
                </a:cubicBezTo>
                <a:cubicBezTo>
                  <a:pt x="835" y="383"/>
                  <a:pt x="837" y="382"/>
                  <a:pt x="834" y="384"/>
                </a:cubicBezTo>
                <a:cubicBezTo>
                  <a:pt x="833" y="385"/>
                  <a:pt x="832" y="383"/>
                  <a:pt x="829" y="384"/>
                </a:cubicBezTo>
                <a:cubicBezTo>
                  <a:pt x="827" y="385"/>
                  <a:pt x="826" y="387"/>
                  <a:pt x="827" y="384"/>
                </a:cubicBezTo>
                <a:cubicBezTo>
                  <a:pt x="826" y="384"/>
                  <a:pt x="826" y="384"/>
                  <a:pt x="826" y="384"/>
                </a:cubicBezTo>
                <a:cubicBezTo>
                  <a:pt x="824" y="386"/>
                  <a:pt x="824" y="386"/>
                  <a:pt x="824" y="386"/>
                </a:cubicBezTo>
                <a:cubicBezTo>
                  <a:pt x="821" y="388"/>
                  <a:pt x="821" y="388"/>
                  <a:pt x="821" y="388"/>
                </a:cubicBezTo>
                <a:cubicBezTo>
                  <a:pt x="821" y="390"/>
                  <a:pt x="821" y="390"/>
                  <a:pt x="821" y="390"/>
                </a:cubicBezTo>
                <a:cubicBezTo>
                  <a:pt x="820" y="390"/>
                  <a:pt x="818" y="389"/>
                  <a:pt x="817" y="389"/>
                </a:cubicBezTo>
                <a:cubicBezTo>
                  <a:pt x="816" y="391"/>
                  <a:pt x="816" y="391"/>
                  <a:pt x="814" y="390"/>
                </a:cubicBezTo>
                <a:cubicBezTo>
                  <a:pt x="812" y="392"/>
                  <a:pt x="812" y="392"/>
                  <a:pt x="811" y="393"/>
                </a:cubicBezTo>
                <a:cubicBezTo>
                  <a:pt x="809" y="393"/>
                  <a:pt x="803" y="400"/>
                  <a:pt x="802" y="401"/>
                </a:cubicBezTo>
                <a:cubicBezTo>
                  <a:pt x="801" y="402"/>
                  <a:pt x="801" y="402"/>
                  <a:pt x="801" y="402"/>
                </a:cubicBezTo>
                <a:cubicBezTo>
                  <a:pt x="804" y="405"/>
                  <a:pt x="803" y="404"/>
                  <a:pt x="801" y="405"/>
                </a:cubicBezTo>
                <a:cubicBezTo>
                  <a:pt x="799" y="407"/>
                  <a:pt x="799" y="407"/>
                  <a:pt x="799" y="407"/>
                </a:cubicBezTo>
                <a:cubicBezTo>
                  <a:pt x="800" y="409"/>
                  <a:pt x="800" y="409"/>
                  <a:pt x="800" y="409"/>
                </a:cubicBezTo>
                <a:cubicBezTo>
                  <a:pt x="800" y="410"/>
                  <a:pt x="799" y="411"/>
                  <a:pt x="800" y="411"/>
                </a:cubicBezTo>
                <a:cubicBezTo>
                  <a:pt x="800" y="413"/>
                  <a:pt x="800" y="413"/>
                  <a:pt x="800" y="413"/>
                </a:cubicBezTo>
                <a:cubicBezTo>
                  <a:pt x="801" y="413"/>
                  <a:pt x="803" y="414"/>
                  <a:pt x="803" y="414"/>
                </a:cubicBezTo>
                <a:cubicBezTo>
                  <a:pt x="803" y="413"/>
                  <a:pt x="804" y="413"/>
                  <a:pt x="804" y="413"/>
                </a:cubicBezTo>
                <a:cubicBezTo>
                  <a:pt x="803" y="411"/>
                  <a:pt x="803" y="411"/>
                  <a:pt x="803" y="411"/>
                </a:cubicBezTo>
                <a:cubicBezTo>
                  <a:pt x="801" y="411"/>
                  <a:pt x="804" y="410"/>
                  <a:pt x="804" y="410"/>
                </a:cubicBezTo>
                <a:cubicBezTo>
                  <a:pt x="806" y="410"/>
                  <a:pt x="805" y="411"/>
                  <a:pt x="806" y="412"/>
                </a:cubicBezTo>
                <a:cubicBezTo>
                  <a:pt x="806" y="413"/>
                  <a:pt x="805" y="415"/>
                  <a:pt x="804" y="415"/>
                </a:cubicBezTo>
                <a:cubicBezTo>
                  <a:pt x="801" y="416"/>
                  <a:pt x="803" y="416"/>
                  <a:pt x="801" y="416"/>
                </a:cubicBezTo>
                <a:cubicBezTo>
                  <a:pt x="799" y="416"/>
                  <a:pt x="798" y="418"/>
                  <a:pt x="798" y="417"/>
                </a:cubicBezTo>
                <a:cubicBezTo>
                  <a:pt x="796" y="416"/>
                  <a:pt x="796" y="416"/>
                  <a:pt x="797" y="415"/>
                </a:cubicBezTo>
                <a:cubicBezTo>
                  <a:pt x="797" y="415"/>
                  <a:pt x="797" y="415"/>
                  <a:pt x="797" y="415"/>
                </a:cubicBezTo>
                <a:cubicBezTo>
                  <a:pt x="797" y="415"/>
                  <a:pt x="793" y="418"/>
                  <a:pt x="793" y="417"/>
                </a:cubicBezTo>
                <a:cubicBezTo>
                  <a:pt x="791" y="417"/>
                  <a:pt x="792" y="417"/>
                  <a:pt x="793" y="415"/>
                </a:cubicBezTo>
                <a:cubicBezTo>
                  <a:pt x="792" y="415"/>
                  <a:pt x="792" y="415"/>
                  <a:pt x="792" y="415"/>
                </a:cubicBezTo>
                <a:cubicBezTo>
                  <a:pt x="791" y="416"/>
                  <a:pt x="791" y="416"/>
                  <a:pt x="791" y="416"/>
                </a:cubicBezTo>
                <a:cubicBezTo>
                  <a:pt x="791" y="416"/>
                  <a:pt x="791" y="418"/>
                  <a:pt x="791" y="418"/>
                </a:cubicBezTo>
                <a:cubicBezTo>
                  <a:pt x="790" y="418"/>
                  <a:pt x="790" y="418"/>
                  <a:pt x="788" y="419"/>
                </a:cubicBezTo>
                <a:cubicBezTo>
                  <a:pt x="783" y="420"/>
                  <a:pt x="783" y="420"/>
                  <a:pt x="783" y="420"/>
                </a:cubicBezTo>
                <a:cubicBezTo>
                  <a:pt x="784" y="420"/>
                  <a:pt x="780" y="420"/>
                  <a:pt x="778" y="420"/>
                </a:cubicBezTo>
                <a:cubicBezTo>
                  <a:pt x="776" y="420"/>
                  <a:pt x="776" y="420"/>
                  <a:pt x="776" y="420"/>
                </a:cubicBezTo>
                <a:cubicBezTo>
                  <a:pt x="775" y="420"/>
                  <a:pt x="773" y="421"/>
                  <a:pt x="772" y="422"/>
                </a:cubicBezTo>
                <a:cubicBezTo>
                  <a:pt x="769" y="422"/>
                  <a:pt x="769" y="422"/>
                  <a:pt x="767" y="423"/>
                </a:cubicBezTo>
                <a:cubicBezTo>
                  <a:pt x="768" y="423"/>
                  <a:pt x="770" y="423"/>
                  <a:pt x="771" y="423"/>
                </a:cubicBezTo>
                <a:cubicBezTo>
                  <a:pt x="777" y="423"/>
                  <a:pt x="775" y="423"/>
                  <a:pt x="778" y="421"/>
                </a:cubicBezTo>
                <a:cubicBezTo>
                  <a:pt x="779" y="421"/>
                  <a:pt x="783" y="420"/>
                  <a:pt x="781" y="422"/>
                </a:cubicBezTo>
                <a:cubicBezTo>
                  <a:pt x="782" y="422"/>
                  <a:pt x="783" y="421"/>
                  <a:pt x="783" y="422"/>
                </a:cubicBezTo>
                <a:cubicBezTo>
                  <a:pt x="783" y="424"/>
                  <a:pt x="781" y="423"/>
                  <a:pt x="780" y="424"/>
                </a:cubicBezTo>
                <a:cubicBezTo>
                  <a:pt x="780" y="424"/>
                  <a:pt x="778" y="425"/>
                  <a:pt x="778" y="425"/>
                </a:cubicBezTo>
                <a:cubicBezTo>
                  <a:pt x="777" y="425"/>
                  <a:pt x="777" y="425"/>
                  <a:pt x="776" y="426"/>
                </a:cubicBezTo>
                <a:cubicBezTo>
                  <a:pt x="775" y="426"/>
                  <a:pt x="775" y="425"/>
                  <a:pt x="771" y="426"/>
                </a:cubicBezTo>
                <a:cubicBezTo>
                  <a:pt x="768" y="427"/>
                  <a:pt x="768" y="428"/>
                  <a:pt x="764" y="428"/>
                </a:cubicBezTo>
                <a:cubicBezTo>
                  <a:pt x="762" y="428"/>
                  <a:pt x="762" y="427"/>
                  <a:pt x="763" y="426"/>
                </a:cubicBezTo>
                <a:cubicBezTo>
                  <a:pt x="762" y="427"/>
                  <a:pt x="760" y="428"/>
                  <a:pt x="760" y="429"/>
                </a:cubicBezTo>
                <a:cubicBezTo>
                  <a:pt x="760" y="429"/>
                  <a:pt x="760" y="429"/>
                  <a:pt x="760" y="429"/>
                </a:cubicBezTo>
                <a:cubicBezTo>
                  <a:pt x="762" y="429"/>
                  <a:pt x="762" y="429"/>
                  <a:pt x="762" y="432"/>
                </a:cubicBezTo>
                <a:cubicBezTo>
                  <a:pt x="762" y="432"/>
                  <a:pt x="760" y="434"/>
                  <a:pt x="759" y="435"/>
                </a:cubicBezTo>
                <a:cubicBezTo>
                  <a:pt x="758" y="437"/>
                  <a:pt x="758" y="437"/>
                  <a:pt x="757" y="439"/>
                </a:cubicBezTo>
                <a:cubicBezTo>
                  <a:pt x="756" y="440"/>
                  <a:pt x="753" y="441"/>
                  <a:pt x="753" y="442"/>
                </a:cubicBezTo>
                <a:cubicBezTo>
                  <a:pt x="749" y="446"/>
                  <a:pt x="749" y="446"/>
                  <a:pt x="749" y="446"/>
                </a:cubicBezTo>
                <a:cubicBezTo>
                  <a:pt x="749" y="447"/>
                  <a:pt x="747" y="447"/>
                  <a:pt x="747" y="447"/>
                </a:cubicBezTo>
                <a:cubicBezTo>
                  <a:pt x="745" y="446"/>
                  <a:pt x="746" y="446"/>
                  <a:pt x="747" y="444"/>
                </a:cubicBezTo>
                <a:cubicBezTo>
                  <a:pt x="747" y="444"/>
                  <a:pt x="747" y="444"/>
                  <a:pt x="747" y="444"/>
                </a:cubicBezTo>
                <a:cubicBezTo>
                  <a:pt x="746" y="444"/>
                  <a:pt x="746" y="443"/>
                  <a:pt x="744" y="442"/>
                </a:cubicBezTo>
                <a:cubicBezTo>
                  <a:pt x="744" y="444"/>
                  <a:pt x="744" y="443"/>
                  <a:pt x="744" y="445"/>
                </a:cubicBezTo>
                <a:cubicBezTo>
                  <a:pt x="743" y="446"/>
                  <a:pt x="746" y="448"/>
                  <a:pt x="745" y="448"/>
                </a:cubicBezTo>
                <a:cubicBezTo>
                  <a:pt x="744" y="452"/>
                  <a:pt x="745" y="450"/>
                  <a:pt x="743" y="452"/>
                </a:cubicBezTo>
                <a:cubicBezTo>
                  <a:pt x="739" y="457"/>
                  <a:pt x="739" y="457"/>
                  <a:pt x="739" y="457"/>
                </a:cubicBezTo>
                <a:cubicBezTo>
                  <a:pt x="735" y="463"/>
                  <a:pt x="735" y="463"/>
                  <a:pt x="735" y="463"/>
                </a:cubicBezTo>
                <a:cubicBezTo>
                  <a:pt x="731" y="467"/>
                  <a:pt x="731" y="467"/>
                  <a:pt x="731" y="467"/>
                </a:cubicBezTo>
                <a:cubicBezTo>
                  <a:pt x="730" y="468"/>
                  <a:pt x="730" y="466"/>
                  <a:pt x="730" y="465"/>
                </a:cubicBezTo>
                <a:cubicBezTo>
                  <a:pt x="730" y="465"/>
                  <a:pt x="731" y="462"/>
                  <a:pt x="731" y="462"/>
                </a:cubicBezTo>
                <a:cubicBezTo>
                  <a:pt x="733" y="461"/>
                  <a:pt x="734" y="460"/>
                  <a:pt x="735" y="459"/>
                </a:cubicBezTo>
                <a:cubicBezTo>
                  <a:pt x="734" y="457"/>
                  <a:pt x="734" y="458"/>
                  <a:pt x="736" y="454"/>
                </a:cubicBezTo>
                <a:cubicBezTo>
                  <a:pt x="734" y="454"/>
                  <a:pt x="731" y="453"/>
                  <a:pt x="734" y="450"/>
                </a:cubicBezTo>
                <a:cubicBezTo>
                  <a:pt x="734" y="449"/>
                  <a:pt x="733" y="448"/>
                  <a:pt x="733" y="448"/>
                </a:cubicBezTo>
                <a:cubicBezTo>
                  <a:pt x="733" y="446"/>
                  <a:pt x="736" y="445"/>
                  <a:pt x="736" y="445"/>
                </a:cubicBezTo>
                <a:cubicBezTo>
                  <a:pt x="736" y="444"/>
                  <a:pt x="735" y="443"/>
                  <a:pt x="736" y="443"/>
                </a:cubicBezTo>
                <a:cubicBezTo>
                  <a:pt x="738" y="442"/>
                  <a:pt x="738" y="442"/>
                  <a:pt x="740" y="440"/>
                </a:cubicBezTo>
                <a:cubicBezTo>
                  <a:pt x="739" y="440"/>
                  <a:pt x="739" y="440"/>
                  <a:pt x="739" y="440"/>
                </a:cubicBezTo>
                <a:cubicBezTo>
                  <a:pt x="738" y="442"/>
                  <a:pt x="736" y="442"/>
                  <a:pt x="735" y="443"/>
                </a:cubicBezTo>
                <a:cubicBezTo>
                  <a:pt x="734" y="444"/>
                  <a:pt x="733" y="447"/>
                  <a:pt x="733" y="448"/>
                </a:cubicBezTo>
                <a:cubicBezTo>
                  <a:pt x="732" y="450"/>
                  <a:pt x="731" y="450"/>
                  <a:pt x="731" y="452"/>
                </a:cubicBezTo>
                <a:cubicBezTo>
                  <a:pt x="731" y="455"/>
                  <a:pt x="731" y="456"/>
                  <a:pt x="728" y="454"/>
                </a:cubicBezTo>
                <a:cubicBezTo>
                  <a:pt x="726" y="454"/>
                  <a:pt x="724" y="453"/>
                  <a:pt x="725" y="452"/>
                </a:cubicBezTo>
                <a:cubicBezTo>
                  <a:pt x="725" y="452"/>
                  <a:pt x="724" y="453"/>
                  <a:pt x="723" y="453"/>
                </a:cubicBezTo>
                <a:cubicBezTo>
                  <a:pt x="724" y="454"/>
                  <a:pt x="726" y="455"/>
                  <a:pt x="727" y="456"/>
                </a:cubicBezTo>
                <a:cubicBezTo>
                  <a:pt x="728" y="456"/>
                  <a:pt x="728" y="455"/>
                  <a:pt x="729" y="456"/>
                </a:cubicBezTo>
                <a:cubicBezTo>
                  <a:pt x="731" y="457"/>
                  <a:pt x="730" y="457"/>
                  <a:pt x="731" y="459"/>
                </a:cubicBezTo>
                <a:cubicBezTo>
                  <a:pt x="731" y="460"/>
                  <a:pt x="729" y="461"/>
                  <a:pt x="729" y="462"/>
                </a:cubicBezTo>
                <a:cubicBezTo>
                  <a:pt x="729" y="462"/>
                  <a:pt x="729" y="462"/>
                  <a:pt x="728" y="463"/>
                </a:cubicBezTo>
                <a:cubicBezTo>
                  <a:pt x="729" y="463"/>
                  <a:pt x="729" y="463"/>
                  <a:pt x="729" y="464"/>
                </a:cubicBezTo>
                <a:cubicBezTo>
                  <a:pt x="728" y="465"/>
                  <a:pt x="729" y="465"/>
                  <a:pt x="727" y="465"/>
                </a:cubicBezTo>
                <a:cubicBezTo>
                  <a:pt x="727" y="465"/>
                  <a:pt x="727" y="466"/>
                  <a:pt x="726" y="466"/>
                </a:cubicBezTo>
                <a:cubicBezTo>
                  <a:pt x="727" y="466"/>
                  <a:pt x="727" y="466"/>
                  <a:pt x="727" y="466"/>
                </a:cubicBezTo>
                <a:cubicBezTo>
                  <a:pt x="728" y="466"/>
                  <a:pt x="728" y="470"/>
                  <a:pt x="727" y="470"/>
                </a:cubicBezTo>
                <a:cubicBezTo>
                  <a:pt x="730" y="470"/>
                  <a:pt x="730" y="469"/>
                  <a:pt x="730" y="471"/>
                </a:cubicBezTo>
                <a:cubicBezTo>
                  <a:pt x="730" y="472"/>
                  <a:pt x="729" y="476"/>
                  <a:pt x="729" y="477"/>
                </a:cubicBezTo>
                <a:cubicBezTo>
                  <a:pt x="729" y="477"/>
                  <a:pt x="731" y="479"/>
                  <a:pt x="730" y="479"/>
                </a:cubicBezTo>
                <a:cubicBezTo>
                  <a:pt x="728" y="480"/>
                  <a:pt x="728" y="480"/>
                  <a:pt x="726" y="478"/>
                </a:cubicBezTo>
                <a:cubicBezTo>
                  <a:pt x="725" y="479"/>
                  <a:pt x="725" y="479"/>
                  <a:pt x="724" y="479"/>
                </a:cubicBezTo>
                <a:cubicBezTo>
                  <a:pt x="724" y="480"/>
                  <a:pt x="723" y="480"/>
                  <a:pt x="723" y="480"/>
                </a:cubicBezTo>
                <a:cubicBezTo>
                  <a:pt x="724" y="480"/>
                  <a:pt x="724" y="480"/>
                  <a:pt x="724" y="480"/>
                </a:cubicBezTo>
                <a:cubicBezTo>
                  <a:pt x="724" y="480"/>
                  <a:pt x="727" y="479"/>
                  <a:pt x="726" y="481"/>
                </a:cubicBezTo>
                <a:cubicBezTo>
                  <a:pt x="727" y="481"/>
                  <a:pt x="727" y="481"/>
                  <a:pt x="728" y="481"/>
                </a:cubicBezTo>
                <a:cubicBezTo>
                  <a:pt x="730" y="481"/>
                  <a:pt x="729" y="486"/>
                  <a:pt x="727" y="486"/>
                </a:cubicBezTo>
                <a:cubicBezTo>
                  <a:pt x="724" y="487"/>
                  <a:pt x="725" y="487"/>
                  <a:pt x="724" y="488"/>
                </a:cubicBezTo>
                <a:cubicBezTo>
                  <a:pt x="723" y="488"/>
                  <a:pt x="721" y="489"/>
                  <a:pt x="721" y="488"/>
                </a:cubicBezTo>
                <a:cubicBezTo>
                  <a:pt x="720" y="488"/>
                  <a:pt x="720" y="486"/>
                  <a:pt x="719" y="486"/>
                </a:cubicBezTo>
                <a:cubicBezTo>
                  <a:pt x="719" y="486"/>
                  <a:pt x="719" y="487"/>
                  <a:pt x="717" y="487"/>
                </a:cubicBezTo>
                <a:cubicBezTo>
                  <a:pt x="718" y="487"/>
                  <a:pt x="719" y="487"/>
                  <a:pt x="719" y="488"/>
                </a:cubicBezTo>
                <a:cubicBezTo>
                  <a:pt x="719" y="489"/>
                  <a:pt x="719" y="489"/>
                  <a:pt x="718" y="490"/>
                </a:cubicBezTo>
                <a:cubicBezTo>
                  <a:pt x="718" y="490"/>
                  <a:pt x="718" y="491"/>
                  <a:pt x="717" y="492"/>
                </a:cubicBezTo>
                <a:cubicBezTo>
                  <a:pt x="718" y="491"/>
                  <a:pt x="720" y="491"/>
                  <a:pt x="720" y="492"/>
                </a:cubicBezTo>
                <a:cubicBezTo>
                  <a:pt x="721" y="493"/>
                  <a:pt x="718" y="495"/>
                  <a:pt x="717" y="495"/>
                </a:cubicBezTo>
                <a:cubicBezTo>
                  <a:pt x="715" y="497"/>
                  <a:pt x="711" y="496"/>
                  <a:pt x="710" y="496"/>
                </a:cubicBezTo>
                <a:cubicBezTo>
                  <a:pt x="710" y="496"/>
                  <a:pt x="709" y="497"/>
                  <a:pt x="709" y="496"/>
                </a:cubicBezTo>
                <a:cubicBezTo>
                  <a:pt x="708" y="498"/>
                  <a:pt x="708" y="498"/>
                  <a:pt x="708" y="498"/>
                </a:cubicBezTo>
                <a:cubicBezTo>
                  <a:pt x="708" y="498"/>
                  <a:pt x="707" y="499"/>
                  <a:pt x="706" y="499"/>
                </a:cubicBezTo>
                <a:cubicBezTo>
                  <a:pt x="704" y="502"/>
                  <a:pt x="704" y="502"/>
                  <a:pt x="704" y="502"/>
                </a:cubicBezTo>
                <a:cubicBezTo>
                  <a:pt x="703" y="502"/>
                  <a:pt x="702" y="503"/>
                  <a:pt x="702" y="503"/>
                </a:cubicBezTo>
                <a:cubicBezTo>
                  <a:pt x="702" y="503"/>
                  <a:pt x="701" y="505"/>
                  <a:pt x="700" y="505"/>
                </a:cubicBezTo>
                <a:cubicBezTo>
                  <a:pt x="698" y="505"/>
                  <a:pt x="698" y="505"/>
                  <a:pt x="698" y="505"/>
                </a:cubicBezTo>
                <a:cubicBezTo>
                  <a:pt x="697" y="505"/>
                  <a:pt x="693" y="506"/>
                  <a:pt x="692" y="507"/>
                </a:cubicBezTo>
                <a:cubicBezTo>
                  <a:pt x="690" y="510"/>
                  <a:pt x="687" y="511"/>
                  <a:pt x="686" y="513"/>
                </a:cubicBezTo>
                <a:cubicBezTo>
                  <a:pt x="685" y="515"/>
                  <a:pt x="683" y="514"/>
                  <a:pt x="682" y="515"/>
                </a:cubicBezTo>
                <a:cubicBezTo>
                  <a:pt x="680" y="518"/>
                  <a:pt x="671" y="521"/>
                  <a:pt x="671" y="522"/>
                </a:cubicBezTo>
                <a:cubicBezTo>
                  <a:pt x="670" y="523"/>
                  <a:pt x="670" y="523"/>
                  <a:pt x="670" y="523"/>
                </a:cubicBezTo>
                <a:cubicBezTo>
                  <a:pt x="670" y="523"/>
                  <a:pt x="668" y="524"/>
                  <a:pt x="668" y="524"/>
                </a:cubicBezTo>
                <a:cubicBezTo>
                  <a:pt x="667" y="525"/>
                  <a:pt x="666" y="528"/>
                  <a:pt x="665" y="528"/>
                </a:cubicBezTo>
                <a:cubicBezTo>
                  <a:pt x="661" y="532"/>
                  <a:pt x="661" y="532"/>
                  <a:pt x="661" y="532"/>
                </a:cubicBezTo>
                <a:cubicBezTo>
                  <a:pt x="660" y="535"/>
                  <a:pt x="660" y="535"/>
                  <a:pt x="660" y="535"/>
                </a:cubicBezTo>
                <a:cubicBezTo>
                  <a:pt x="660" y="536"/>
                  <a:pt x="657" y="538"/>
                  <a:pt x="657" y="539"/>
                </a:cubicBezTo>
                <a:cubicBezTo>
                  <a:pt x="657" y="539"/>
                  <a:pt x="657" y="543"/>
                  <a:pt x="657" y="543"/>
                </a:cubicBezTo>
                <a:cubicBezTo>
                  <a:pt x="657" y="544"/>
                  <a:pt x="656" y="547"/>
                  <a:pt x="656" y="548"/>
                </a:cubicBezTo>
                <a:cubicBezTo>
                  <a:pt x="656" y="550"/>
                  <a:pt x="658" y="559"/>
                  <a:pt x="658" y="561"/>
                </a:cubicBezTo>
                <a:cubicBezTo>
                  <a:pt x="659" y="562"/>
                  <a:pt x="661" y="566"/>
                  <a:pt x="661" y="567"/>
                </a:cubicBezTo>
                <a:cubicBezTo>
                  <a:pt x="661" y="568"/>
                  <a:pt x="659" y="570"/>
                  <a:pt x="659" y="571"/>
                </a:cubicBezTo>
                <a:cubicBezTo>
                  <a:pt x="659" y="572"/>
                  <a:pt x="660" y="579"/>
                  <a:pt x="661" y="582"/>
                </a:cubicBezTo>
                <a:cubicBezTo>
                  <a:pt x="661" y="590"/>
                  <a:pt x="661" y="590"/>
                  <a:pt x="661" y="590"/>
                </a:cubicBezTo>
                <a:cubicBezTo>
                  <a:pt x="661" y="590"/>
                  <a:pt x="659" y="594"/>
                  <a:pt x="659" y="595"/>
                </a:cubicBezTo>
                <a:cubicBezTo>
                  <a:pt x="658" y="597"/>
                  <a:pt x="658" y="598"/>
                  <a:pt x="657" y="601"/>
                </a:cubicBezTo>
                <a:cubicBezTo>
                  <a:pt x="659" y="601"/>
                  <a:pt x="655" y="604"/>
                  <a:pt x="655" y="604"/>
                </a:cubicBezTo>
                <a:cubicBezTo>
                  <a:pt x="655" y="605"/>
                  <a:pt x="654" y="607"/>
                  <a:pt x="653" y="607"/>
                </a:cubicBezTo>
                <a:cubicBezTo>
                  <a:pt x="650" y="609"/>
                  <a:pt x="651" y="608"/>
                  <a:pt x="653" y="605"/>
                </a:cubicBezTo>
                <a:cubicBezTo>
                  <a:pt x="649" y="606"/>
                  <a:pt x="651" y="605"/>
                  <a:pt x="649" y="605"/>
                </a:cubicBezTo>
                <a:cubicBezTo>
                  <a:pt x="649" y="605"/>
                  <a:pt x="648" y="606"/>
                  <a:pt x="648" y="606"/>
                </a:cubicBezTo>
                <a:cubicBezTo>
                  <a:pt x="645" y="604"/>
                  <a:pt x="647" y="603"/>
                  <a:pt x="646" y="601"/>
                </a:cubicBezTo>
                <a:cubicBezTo>
                  <a:pt x="645" y="599"/>
                  <a:pt x="646" y="599"/>
                  <a:pt x="644" y="597"/>
                </a:cubicBezTo>
                <a:cubicBezTo>
                  <a:pt x="641" y="596"/>
                  <a:pt x="641" y="596"/>
                  <a:pt x="642" y="591"/>
                </a:cubicBezTo>
                <a:cubicBezTo>
                  <a:pt x="640" y="590"/>
                  <a:pt x="640" y="590"/>
                  <a:pt x="640" y="590"/>
                </a:cubicBezTo>
                <a:cubicBezTo>
                  <a:pt x="639" y="587"/>
                  <a:pt x="639" y="588"/>
                  <a:pt x="641" y="585"/>
                </a:cubicBezTo>
                <a:cubicBezTo>
                  <a:pt x="640" y="585"/>
                  <a:pt x="640" y="585"/>
                  <a:pt x="640" y="585"/>
                </a:cubicBezTo>
                <a:cubicBezTo>
                  <a:pt x="640" y="586"/>
                  <a:pt x="638" y="587"/>
                  <a:pt x="638" y="586"/>
                </a:cubicBezTo>
                <a:cubicBezTo>
                  <a:pt x="636" y="579"/>
                  <a:pt x="636" y="579"/>
                  <a:pt x="636" y="579"/>
                </a:cubicBezTo>
                <a:cubicBezTo>
                  <a:pt x="636" y="579"/>
                  <a:pt x="637" y="577"/>
                  <a:pt x="638" y="576"/>
                </a:cubicBezTo>
                <a:cubicBezTo>
                  <a:pt x="639" y="576"/>
                  <a:pt x="639" y="575"/>
                  <a:pt x="640" y="574"/>
                </a:cubicBezTo>
                <a:cubicBezTo>
                  <a:pt x="639" y="574"/>
                  <a:pt x="639" y="574"/>
                  <a:pt x="639" y="574"/>
                </a:cubicBezTo>
                <a:cubicBezTo>
                  <a:pt x="638" y="575"/>
                  <a:pt x="638" y="576"/>
                  <a:pt x="636" y="576"/>
                </a:cubicBezTo>
                <a:cubicBezTo>
                  <a:pt x="636" y="576"/>
                  <a:pt x="635" y="575"/>
                  <a:pt x="635" y="574"/>
                </a:cubicBezTo>
                <a:cubicBezTo>
                  <a:pt x="635" y="574"/>
                  <a:pt x="635" y="573"/>
                  <a:pt x="638" y="569"/>
                </a:cubicBezTo>
                <a:cubicBezTo>
                  <a:pt x="640" y="565"/>
                  <a:pt x="640" y="565"/>
                  <a:pt x="640" y="565"/>
                </a:cubicBezTo>
                <a:cubicBezTo>
                  <a:pt x="640" y="561"/>
                  <a:pt x="640" y="561"/>
                  <a:pt x="640" y="561"/>
                </a:cubicBezTo>
                <a:cubicBezTo>
                  <a:pt x="639" y="560"/>
                  <a:pt x="639" y="560"/>
                  <a:pt x="639" y="560"/>
                </a:cubicBezTo>
                <a:cubicBezTo>
                  <a:pt x="638" y="559"/>
                  <a:pt x="636" y="558"/>
                  <a:pt x="636" y="557"/>
                </a:cubicBezTo>
                <a:cubicBezTo>
                  <a:pt x="632" y="549"/>
                  <a:pt x="633" y="551"/>
                  <a:pt x="628" y="549"/>
                </a:cubicBezTo>
                <a:cubicBezTo>
                  <a:pt x="623" y="551"/>
                  <a:pt x="625" y="551"/>
                  <a:pt x="621" y="554"/>
                </a:cubicBezTo>
                <a:cubicBezTo>
                  <a:pt x="619" y="554"/>
                  <a:pt x="619" y="554"/>
                  <a:pt x="619" y="554"/>
                </a:cubicBezTo>
                <a:cubicBezTo>
                  <a:pt x="613" y="550"/>
                  <a:pt x="615" y="552"/>
                  <a:pt x="615" y="549"/>
                </a:cubicBezTo>
                <a:cubicBezTo>
                  <a:pt x="613" y="548"/>
                  <a:pt x="613" y="548"/>
                  <a:pt x="613" y="547"/>
                </a:cubicBezTo>
                <a:cubicBezTo>
                  <a:pt x="610" y="547"/>
                  <a:pt x="611" y="546"/>
                  <a:pt x="608" y="544"/>
                </a:cubicBezTo>
                <a:cubicBezTo>
                  <a:pt x="608" y="544"/>
                  <a:pt x="607" y="545"/>
                  <a:pt x="607" y="545"/>
                </a:cubicBezTo>
                <a:cubicBezTo>
                  <a:pt x="603" y="545"/>
                  <a:pt x="604" y="545"/>
                  <a:pt x="602" y="543"/>
                </a:cubicBezTo>
                <a:cubicBezTo>
                  <a:pt x="600" y="543"/>
                  <a:pt x="600" y="543"/>
                  <a:pt x="600" y="543"/>
                </a:cubicBezTo>
                <a:cubicBezTo>
                  <a:pt x="600" y="544"/>
                  <a:pt x="599" y="545"/>
                  <a:pt x="598" y="545"/>
                </a:cubicBezTo>
                <a:cubicBezTo>
                  <a:pt x="595" y="546"/>
                  <a:pt x="596" y="546"/>
                  <a:pt x="595" y="546"/>
                </a:cubicBezTo>
                <a:cubicBezTo>
                  <a:pt x="595" y="546"/>
                  <a:pt x="593" y="546"/>
                  <a:pt x="593" y="545"/>
                </a:cubicBezTo>
                <a:cubicBezTo>
                  <a:pt x="593" y="543"/>
                  <a:pt x="594" y="543"/>
                  <a:pt x="593" y="541"/>
                </a:cubicBezTo>
                <a:cubicBezTo>
                  <a:pt x="592" y="543"/>
                  <a:pt x="591" y="545"/>
                  <a:pt x="590" y="545"/>
                </a:cubicBezTo>
                <a:cubicBezTo>
                  <a:pt x="586" y="545"/>
                  <a:pt x="587" y="547"/>
                  <a:pt x="583" y="545"/>
                </a:cubicBezTo>
                <a:cubicBezTo>
                  <a:pt x="583" y="547"/>
                  <a:pt x="582" y="546"/>
                  <a:pt x="578" y="546"/>
                </a:cubicBezTo>
                <a:cubicBezTo>
                  <a:pt x="578" y="547"/>
                  <a:pt x="576" y="547"/>
                  <a:pt x="575" y="547"/>
                </a:cubicBezTo>
                <a:cubicBezTo>
                  <a:pt x="574" y="547"/>
                  <a:pt x="573" y="545"/>
                  <a:pt x="572" y="545"/>
                </a:cubicBezTo>
                <a:cubicBezTo>
                  <a:pt x="571" y="545"/>
                  <a:pt x="571" y="544"/>
                  <a:pt x="570" y="546"/>
                </a:cubicBezTo>
                <a:cubicBezTo>
                  <a:pt x="568" y="548"/>
                  <a:pt x="568" y="548"/>
                  <a:pt x="571" y="548"/>
                </a:cubicBezTo>
                <a:cubicBezTo>
                  <a:pt x="572" y="549"/>
                  <a:pt x="574" y="549"/>
                  <a:pt x="574" y="550"/>
                </a:cubicBezTo>
                <a:cubicBezTo>
                  <a:pt x="575" y="552"/>
                  <a:pt x="576" y="549"/>
                  <a:pt x="577" y="549"/>
                </a:cubicBezTo>
                <a:cubicBezTo>
                  <a:pt x="577" y="549"/>
                  <a:pt x="580" y="551"/>
                  <a:pt x="578" y="551"/>
                </a:cubicBezTo>
                <a:cubicBezTo>
                  <a:pt x="575" y="553"/>
                  <a:pt x="576" y="554"/>
                  <a:pt x="574" y="555"/>
                </a:cubicBezTo>
                <a:cubicBezTo>
                  <a:pt x="575" y="555"/>
                  <a:pt x="576" y="556"/>
                  <a:pt x="576" y="556"/>
                </a:cubicBezTo>
                <a:cubicBezTo>
                  <a:pt x="578" y="557"/>
                  <a:pt x="578" y="558"/>
                  <a:pt x="579" y="558"/>
                </a:cubicBezTo>
                <a:cubicBezTo>
                  <a:pt x="581" y="559"/>
                  <a:pt x="578" y="561"/>
                  <a:pt x="578" y="561"/>
                </a:cubicBezTo>
                <a:cubicBezTo>
                  <a:pt x="576" y="561"/>
                  <a:pt x="577" y="561"/>
                  <a:pt x="575" y="560"/>
                </a:cubicBezTo>
                <a:cubicBezTo>
                  <a:pt x="574" y="560"/>
                  <a:pt x="571" y="557"/>
                  <a:pt x="571" y="556"/>
                </a:cubicBezTo>
                <a:cubicBezTo>
                  <a:pt x="570" y="555"/>
                  <a:pt x="569" y="555"/>
                  <a:pt x="569" y="556"/>
                </a:cubicBezTo>
                <a:cubicBezTo>
                  <a:pt x="570" y="557"/>
                  <a:pt x="569" y="558"/>
                  <a:pt x="568" y="559"/>
                </a:cubicBezTo>
                <a:cubicBezTo>
                  <a:pt x="567" y="560"/>
                  <a:pt x="568" y="560"/>
                  <a:pt x="567" y="560"/>
                </a:cubicBezTo>
                <a:cubicBezTo>
                  <a:pt x="565" y="561"/>
                  <a:pt x="566" y="557"/>
                  <a:pt x="565" y="557"/>
                </a:cubicBezTo>
                <a:cubicBezTo>
                  <a:pt x="563" y="558"/>
                  <a:pt x="563" y="560"/>
                  <a:pt x="559" y="559"/>
                </a:cubicBezTo>
                <a:cubicBezTo>
                  <a:pt x="555" y="559"/>
                  <a:pt x="556" y="558"/>
                  <a:pt x="556" y="556"/>
                </a:cubicBezTo>
                <a:cubicBezTo>
                  <a:pt x="555" y="555"/>
                  <a:pt x="554" y="555"/>
                  <a:pt x="554" y="554"/>
                </a:cubicBezTo>
                <a:cubicBezTo>
                  <a:pt x="553" y="553"/>
                  <a:pt x="554" y="552"/>
                  <a:pt x="552" y="552"/>
                </a:cubicBezTo>
                <a:cubicBezTo>
                  <a:pt x="551" y="552"/>
                  <a:pt x="550" y="553"/>
                  <a:pt x="549" y="553"/>
                </a:cubicBezTo>
                <a:cubicBezTo>
                  <a:pt x="549" y="555"/>
                  <a:pt x="548" y="555"/>
                  <a:pt x="546" y="554"/>
                </a:cubicBezTo>
                <a:cubicBezTo>
                  <a:pt x="544" y="554"/>
                  <a:pt x="541" y="553"/>
                  <a:pt x="540" y="552"/>
                </a:cubicBezTo>
                <a:cubicBezTo>
                  <a:pt x="540" y="551"/>
                  <a:pt x="539" y="552"/>
                  <a:pt x="539" y="551"/>
                </a:cubicBezTo>
                <a:cubicBezTo>
                  <a:pt x="538" y="552"/>
                  <a:pt x="538" y="552"/>
                  <a:pt x="538" y="552"/>
                </a:cubicBezTo>
                <a:cubicBezTo>
                  <a:pt x="538" y="552"/>
                  <a:pt x="535" y="553"/>
                  <a:pt x="534" y="553"/>
                </a:cubicBezTo>
                <a:cubicBezTo>
                  <a:pt x="534" y="552"/>
                  <a:pt x="534" y="551"/>
                  <a:pt x="533" y="551"/>
                </a:cubicBezTo>
                <a:cubicBezTo>
                  <a:pt x="533" y="552"/>
                  <a:pt x="533" y="552"/>
                  <a:pt x="533" y="552"/>
                </a:cubicBezTo>
                <a:cubicBezTo>
                  <a:pt x="533" y="553"/>
                  <a:pt x="527" y="555"/>
                  <a:pt x="525" y="555"/>
                </a:cubicBezTo>
                <a:cubicBezTo>
                  <a:pt x="524" y="554"/>
                  <a:pt x="524" y="555"/>
                  <a:pt x="524" y="553"/>
                </a:cubicBezTo>
                <a:cubicBezTo>
                  <a:pt x="523" y="554"/>
                  <a:pt x="523" y="554"/>
                  <a:pt x="522" y="555"/>
                </a:cubicBezTo>
                <a:cubicBezTo>
                  <a:pt x="522" y="555"/>
                  <a:pt x="523" y="555"/>
                  <a:pt x="523" y="556"/>
                </a:cubicBezTo>
                <a:cubicBezTo>
                  <a:pt x="523" y="556"/>
                  <a:pt x="522" y="559"/>
                  <a:pt x="521" y="558"/>
                </a:cubicBezTo>
                <a:cubicBezTo>
                  <a:pt x="519" y="559"/>
                  <a:pt x="519" y="561"/>
                  <a:pt x="510" y="564"/>
                </a:cubicBezTo>
                <a:cubicBezTo>
                  <a:pt x="506" y="565"/>
                  <a:pt x="511" y="566"/>
                  <a:pt x="504" y="564"/>
                </a:cubicBezTo>
                <a:cubicBezTo>
                  <a:pt x="504" y="566"/>
                  <a:pt x="504" y="566"/>
                  <a:pt x="504" y="566"/>
                </a:cubicBezTo>
                <a:cubicBezTo>
                  <a:pt x="504" y="567"/>
                  <a:pt x="505" y="567"/>
                  <a:pt x="503" y="569"/>
                </a:cubicBezTo>
                <a:cubicBezTo>
                  <a:pt x="503" y="569"/>
                  <a:pt x="501" y="568"/>
                  <a:pt x="501" y="568"/>
                </a:cubicBezTo>
                <a:cubicBezTo>
                  <a:pt x="501" y="568"/>
                  <a:pt x="500" y="569"/>
                  <a:pt x="499" y="569"/>
                </a:cubicBezTo>
                <a:cubicBezTo>
                  <a:pt x="499" y="569"/>
                  <a:pt x="500" y="570"/>
                  <a:pt x="500" y="570"/>
                </a:cubicBezTo>
                <a:cubicBezTo>
                  <a:pt x="501" y="572"/>
                  <a:pt x="497" y="571"/>
                  <a:pt x="496" y="571"/>
                </a:cubicBezTo>
                <a:cubicBezTo>
                  <a:pt x="496" y="573"/>
                  <a:pt x="496" y="573"/>
                  <a:pt x="496" y="573"/>
                </a:cubicBezTo>
                <a:cubicBezTo>
                  <a:pt x="496" y="573"/>
                  <a:pt x="497" y="573"/>
                  <a:pt x="497" y="573"/>
                </a:cubicBezTo>
                <a:cubicBezTo>
                  <a:pt x="497" y="574"/>
                  <a:pt x="494" y="574"/>
                  <a:pt x="493" y="574"/>
                </a:cubicBezTo>
                <a:cubicBezTo>
                  <a:pt x="493" y="574"/>
                  <a:pt x="493" y="574"/>
                  <a:pt x="493" y="574"/>
                </a:cubicBezTo>
                <a:cubicBezTo>
                  <a:pt x="493" y="575"/>
                  <a:pt x="495" y="576"/>
                  <a:pt x="494" y="577"/>
                </a:cubicBezTo>
                <a:cubicBezTo>
                  <a:pt x="493" y="579"/>
                  <a:pt x="492" y="580"/>
                  <a:pt x="490" y="580"/>
                </a:cubicBezTo>
                <a:cubicBezTo>
                  <a:pt x="491" y="580"/>
                  <a:pt x="491" y="580"/>
                  <a:pt x="491" y="580"/>
                </a:cubicBezTo>
                <a:cubicBezTo>
                  <a:pt x="492" y="581"/>
                  <a:pt x="489" y="583"/>
                  <a:pt x="489" y="583"/>
                </a:cubicBezTo>
                <a:cubicBezTo>
                  <a:pt x="489" y="584"/>
                  <a:pt x="489" y="585"/>
                  <a:pt x="489" y="586"/>
                </a:cubicBezTo>
                <a:cubicBezTo>
                  <a:pt x="489" y="587"/>
                  <a:pt x="490" y="589"/>
                  <a:pt x="490" y="589"/>
                </a:cubicBezTo>
                <a:cubicBezTo>
                  <a:pt x="490" y="590"/>
                  <a:pt x="490" y="590"/>
                  <a:pt x="489" y="591"/>
                </a:cubicBezTo>
                <a:cubicBezTo>
                  <a:pt x="489" y="595"/>
                  <a:pt x="489" y="595"/>
                  <a:pt x="489" y="595"/>
                </a:cubicBezTo>
                <a:cubicBezTo>
                  <a:pt x="490" y="596"/>
                  <a:pt x="490" y="596"/>
                  <a:pt x="490" y="596"/>
                </a:cubicBezTo>
                <a:cubicBezTo>
                  <a:pt x="490" y="597"/>
                  <a:pt x="489" y="599"/>
                  <a:pt x="489" y="600"/>
                </a:cubicBezTo>
                <a:cubicBezTo>
                  <a:pt x="486" y="602"/>
                  <a:pt x="486" y="602"/>
                  <a:pt x="485" y="602"/>
                </a:cubicBezTo>
                <a:cubicBezTo>
                  <a:pt x="484" y="604"/>
                  <a:pt x="484" y="604"/>
                  <a:pt x="484" y="604"/>
                </a:cubicBezTo>
                <a:cubicBezTo>
                  <a:pt x="483" y="611"/>
                  <a:pt x="483" y="611"/>
                  <a:pt x="483" y="611"/>
                </a:cubicBezTo>
                <a:cubicBezTo>
                  <a:pt x="480" y="617"/>
                  <a:pt x="480" y="617"/>
                  <a:pt x="480" y="617"/>
                </a:cubicBezTo>
                <a:cubicBezTo>
                  <a:pt x="480" y="625"/>
                  <a:pt x="480" y="625"/>
                  <a:pt x="480" y="625"/>
                </a:cubicBezTo>
                <a:cubicBezTo>
                  <a:pt x="480" y="625"/>
                  <a:pt x="477" y="631"/>
                  <a:pt x="476" y="631"/>
                </a:cubicBezTo>
                <a:cubicBezTo>
                  <a:pt x="477" y="638"/>
                  <a:pt x="477" y="638"/>
                  <a:pt x="477" y="638"/>
                </a:cubicBezTo>
                <a:cubicBezTo>
                  <a:pt x="477" y="642"/>
                  <a:pt x="477" y="642"/>
                  <a:pt x="477" y="642"/>
                </a:cubicBezTo>
                <a:cubicBezTo>
                  <a:pt x="477" y="643"/>
                  <a:pt x="477" y="649"/>
                  <a:pt x="477" y="650"/>
                </a:cubicBezTo>
                <a:cubicBezTo>
                  <a:pt x="477" y="650"/>
                  <a:pt x="479" y="654"/>
                  <a:pt x="480" y="657"/>
                </a:cubicBezTo>
                <a:cubicBezTo>
                  <a:pt x="486" y="666"/>
                  <a:pt x="486" y="666"/>
                  <a:pt x="486" y="666"/>
                </a:cubicBezTo>
                <a:cubicBezTo>
                  <a:pt x="486" y="666"/>
                  <a:pt x="486" y="670"/>
                  <a:pt x="486" y="671"/>
                </a:cubicBezTo>
                <a:cubicBezTo>
                  <a:pt x="489" y="678"/>
                  <a:pt x="489" y="678"/>
                  <a:pt x="489" y="678"/>
                </a:cubicBezTo>
                <a:cubicBezTo>
                  <a:pt x="497" y="678"/>
                  <a:pt x="494" y="677"/>
                  <a:pt x="498" y="681"/>
                </a:cubicBezTo>
                <a:cubicBezTo>
                  <a:pt x="502" y="686"/>
                  <a:pt x="501" y="685"/>
                  <a:pt x="503" y="685"/>
                </a:cubicBezTo>
                <a:cubicBezTo>
                  <a:pt x="509" y="684"/>
                  <a:pt x="506" y="685"/>
                  <a:pt x="510" y="682"/>
                </a:cubicBezTo>
                <a:cubicBezTo>
                  <a:pt x="513" y="681"/>
                  <a:pt x="513" y="682"/>
                  <a:pt x="517" y="682"/>
                </a:cubicBezTo>
                <a:cubicBezTo>
                  <a:pt x="517" y="682"/>
                  <a:pt x="518" y="680"/>
                  <a:pt x="518" y="680"/>
                </a:cubicBezTo>
                <a:cubicBezTo>
                  <a:pt x="531" y="679"/>
                  <a:pt x="525" y="679"/>
                  <a:pt x="530" y="682"/>
                </a:cubicBezTo>
                <a:cubicBezTo>
                  <a:pt x="534" y="679"/>
                  <a:pt x="534" y="679"/>
                  <a:pt x="534" y="679"/>
                </a:cubicBezTo>
                <a:cubicBezTo>
                  <a:pt x="533" y="676"/>
                  <a:pt x="533" y="676"/>
                  <a:pt x="533" y="676"/>
                </a:cubicBezTo>
                <a:cubicBezTo>
                  <a:pt x="533" y="676"/>
                  <a:pt x="537" y="675"/>
                  <a:pt x="538" y="674"/>
                </a:cubicBezTo>
                <a:cubicBezTo>
                  <a:pt x="540" y="671"/>
                  <a:pt x="540" y="671"/>
                  <a:pt x="540" y="671"/>
                </a:cubicBezTo>
                <a:cubicBezTo>
                  <a:pt x="541" y="667"/>
                  <a:pt x="541" y="667"/>
                  <a:pt x="541" y="667"/>
                </a:cubicBezTo>
                <a:cubicBezTo>
                  <a:pt x="541" y="667"/>
                  <a:pt x="543" y="666"/>
                  <a:pt x="543" y="666"/>
                </a:cubicBezTo>
                <a:cubicBezTo>
                  <a:pt x="544" y="665"/>
                  <a:pt x="545" y="660"/>
                  <a:pt x="545" y="659"/>
                </a:cubicBezTo>
                <a:cubicBezTo>
                  <a:pt x="547" y="652"/>
                  <a:pt x="547" y="652"/>
                  <a:pt x="547" y="652"/>
                </a:cubicBezTo>
                <a:cubicBezTo>
                  <a:pt x="547" y="652"/>
                  <a:pt x="553" y="649"/>
                  <a:pt x="554" y="649"/>
                </a:cubicBezTo>
                <a:cubicBezTo>
                  <a:pt x="557" y="649"/>
                  <a:pt x="557" y="649"/>
                  <a:pt x="557" y="649"/>
                </a:cubicBezTo>
                <a:cubicBezTo>
                  <a:pt x="562" y="648"/>
                  <a:pt x="563" y="648"/>
                  <a:pt x="569" y="646"/>
                </a:cubicBezTo>
                <a:cubicBezTo>
                  <a:pt x="571" y="646"/>
                  <a:pt x="576" y="647"/>
                  <a:pt x="579" y="646"/>
                </a:cubicBezTo>
                <a:cubicBezTo>
                  <a:pt x="580" y="644"/>
                  <a:pt x="580" y="645"/>
                  <a:pt x="583" y="647"/>
                </a:cubicBezTo>
                <a:cubicBezTo>
                  <a:pt x="584" y="647"/>
                  <a:pt x="584" y="651"/>
                  <a:pt x="584" y="652"/>
                </a:cubicBezTo>
                <a:cubicBezTo>
                  <a:pt x="581" y="656"/>
                  <a:pt x="581" y="656"/>
                  <a:pt x="581" y="656"/>
                </a:cubicBezTo>
                <a:cubicBezTo>
                  <a:pt x="578" y="658"/>
                  <a:pt x="578" y="658"/>
                  <a:pt x="578" y="658"/>
                </a:cubicBezTo>
                <a:cubicBezTo>
                  <a:pt x="575" y="663"/>
                  <a:pt x="575" y="663"/>
                  <a:pt x="575" y="663"/>
                </a:cubicBezTo>
                <a:cubicBezTo>
                  <a:pt x="575" y="666"/>
                  <a:pt x="575" y="666"/>
                  <a:pt x="575" y="666"/>
                </a:cubicBezTo>
                <a:cubicBezTo>
                  <a:pt x="575" y="667"/>
                  <a:pt x="574" y="667"/>
                  <a:pt x="574" y="667"/>
                </a:cubicBezTo>
                <a:cubicBezTo>
                  <a:pt x="573" y="668"/>
                  <a:pt x="573" y="668"/>
                  <a:pt x="573" y="668"/>
                </a:cubicBezTo>
                <a:cubicBezTo>
                  <a:pt x="575" y="669"/>
                  <a:pt x="575" y="669"/>
                  <a:pt x="573" y="670"/>
                </a:cubicBezTo>
                <a:cubicBezTo>
                  <a:pt x="572" y="672"/>
                  <a:pt x="572" y="672"/>
                  <a:pt x="572" y="672"/>
                </a:cubicBezTo>
                <a:cubicBezTo>
                  <a:pt x="572" y="672"/>
                  <a:pt x="573" y="672"/>
                  <a:pt x="573" y="673"/>
                </a:cubicBezTo>
                <a:cubicBezTo>
                  <a:pt x="572" y="677"/>
                  <a:pt x="572" y="677"/>
                  <a:pt x="572" y="677"/>
                </a:cubicBezTo>
                <a:cubicBezTo>
                  <a:pt x="570" y="680"/>
                  <a:pt x="570" y="680"/>
                  <a:pt x="570" y="680"/>
                </a:cubicBezTo>
                <a:cubicBezTo>
                  <a:pt x="570" y="683"/>
                  <a:pt x="570" y="683"/>
                  <a:pt x="570" y="683"/>
                </a:cubicBezTo>
                <a:cubicBezTo>
                  <a:pt x="570" y="683"/>
                  <a:pt x="567" y="684"/>
                  <a:pt x="567" y="684"/>
                </a:cubicBezTo>
                <a:cubicBezTo>
                  <a:pt x="566" y="681"/>
                  <a:pt x="566" y="682"/>
                  <a:pt x="567" y="679"/>
                </a:cubicBezTo>
                <a:cubicBezTo>
                  <a:pt x="566" y="679"/>
                  <a:pt x="566" y="679"/>
                  <a:pt x="566" y="679"/>
                </a:cubicBezTo>
                <a:cubicBezTo>
                  <a:pt x="564" y="682"/>
                  <a:pt x="564" y="682"/>
                  <a:pt x="564" y="682"/>
                </a:cubicBezTo>
                <a:cubicBezTo>
                  <a:pt x="567" y="683"/>
                  <a:pt x="567" y="683"/>
                  <a:pt x="567" y="686"/>
                </a:cubicBezTo>
                <a:cubicBezTo>
                  <a:pt x="567" y="687"/>
                  <a:pt x="565" y="687"/>
                  <a:pt x="565" y="688"/>
                </a:cubicBezTo>
                <a:cubicBezTo>
                  <a:pt x="564" y="688"/>
                  <a:pt x="563" y="693"/>
                  <a:pt x="563" y="694"/>
                </a:cubicBezTo>
                <a:cubicBezTo>
                  <a:pt x="563" y="695"/>
                  <a:pt x="563" y="696"/>
                  <a:pt x="563" y="697"/>
                </a:cubicBezTo>
                <a:cubicBezTo>
                  <a:pt x="563" y="705"/>
                  <a:pt x="563" y="705"/>
                  <a:pt x="563" y="705"/>
                </a:cubicBezTo>
                <a:cubicBezTo>
                  <a:pt x="563" y="705"/>
                  <a:pt x="558" y="707"/>
                  <a:pt x="558" y="708"/>
                </a:cubicBezTo>
                <a:cubicBezTo>
                  <a:pt x="558" y="708"/>
                  <a:pt x="556" y="709"/>
                  <a:pt x="556" y="710"/>
                </a:cubicBezTo>
                <a:cubicBezTo>
                  <a:pt x="554" y="712"/>
                  <a:pt x="554" y="712"/>
                  <a:pt x="554" y="712"/>
                </a:cubicBezTo>
                <a:cubicBezTo>
                  <a:pt x="556" y="712"/>
                  <a:pt x="556" y="712"/>
                  <a:pt x="556" y="712"/>
                </a:cubicBezTo>
                <a:cubicBezTo>
                  <a:pt x="558" y="711"/>
                  <a:pt x="557" y="711"/>
                  <a:pt x="560" y="713"/>
                </a:cubicBezTo>
                <a:cubicBezTo>
                  <a:pt x="562" y="713"/>
                  <a:pt x="562" y="713"/>
                  <a:pt x="562" y="713"/>
                </a:cubicBezTo>
                <a:cubicBezTo>
                  <a:pt x="562" y="712"/>
                  <a:pt x="563" y="711"/>
                  <a:pt x="563" y="711"/>
                </a:cubicBezTo>
                <a:cubicBezTo>
                  <a:pt x="567" y="710"/>
                  <a:pt x="567" y="709"/>
                  <a:pt x="567" y="712"/>
                </a:cubicBezTo>
                <a:cubicBezTo>
                  <a:pt x="569" y="712"/>
                  <a:pt x="569" y="712"/>
                  <a:pt x="569" y="712"/>
                </a:cubicBezTo>
                <a:cubicBezTo>
                  <a:pt x="570" y="712"/>
                  <a:pt x="571" y="711"/>
                  <a:pt x="572" y="711"/>
                </a:cubicBezTo>
                <a:cubicBezTo>
                  <a:pt x="578" y="713"/>
                  <a:pt x="575" y="712"/>
                  <a:pt x="579" y="711"/>
                </a:cubicBezTo>
                <a:cubicBezTo>
                  <a:pt x="583" y="711"/>
                  <a:pt x="583" y="711"/>
                  <a:pt x="583" y="711"/>
                </a:cubicBezTo>
                <a:cubicBezTo>
                  <a:pt x="583" y="711"/>
                  <a:pt x="585" y="708"/>
                  <a:pt x="586" y="711"/>
                </a:cubicBezTo>
                <a:cubicBezTo>
                  <a:pt x="591" y="711"/>
                  <a:pt x="588" y="711"/>
                  <a:pt x="593" y="710"/>
                </a:cubicBezTo>
                <a:cubicBezTo>
                  <a:pt x="595" y="710"/>
                  <a:pt x="595" y="710"/>
                  <a:pt x="597" y="712"/>
                </a:cubicBezTo>
                <a:cubicBezTo>
                  <a:pt x="598" y="712"/>
                  <a:pt x="600" y="711"/>
                  <a:pt x="600" y="711"/>
                </a:cubicBezTo>
                <a:cubicBezTo>
                  <a:pt x="602" y="714"/>
                  <a:pt x="602" y="713"/>
                  <a:pt x="602" y="716"/>
                </a:cubicBezTo>
                <a:cubicBezTo>
                  <a:pt x="609" y="718"/>
                  <a:pt x="608" y="717"/>
                  <a:pt x="608" y="720"/>
                </a:cubicBezTo>
                <a:cubicBezTo>
                  <a:pt x="610" y="720"/>
                  <a:pt x="611" y="721"/>
                  <a:pt x="610" y="724"/>
                </a:cubicBezTo>
                <a:cubicBezTo>
                  <a:pt x="608" y="726"/>
                  <a:pt x="610" y="729"/>
                  <a:pt x="609" y="732"/>
                </a:cubicBezTo>
                <a:cubicBezTo>
                  <a:pt x="608" y="734"/>
                  <a:pt x="607" y="732"/>
                  <a:pt x="606" y="738"/>
                </a:cubicBezTo>
                <a:cubicBezTo>
                  <a:pt x="605" y="740"/>
                  <a:pt x="604" y="744"/>
                  <a:pt x="604" y="746"/>
                </a:cubicBezTo>
                <a:cubicBezTo>
                  <a:pt x="605" y="750"/>
                  <a:pt x="602" y="748"/>
                  <a:pt x="602" y="751"/>
                </a:cubicBezTo>
                <a:cubicBezTo>
                  <a:pt x="603" y="755"/>
                  <a:pt x="601" y="757"/>
                  <a:pt x="602" y="759"/>
                </a:cubicBezTo>
                <a:cubicBezTo>
                  <a:pt x="603" y="761"/>
                  <a:pt x="600" y="764"/>
                  <a:pt x="600" y="764"/>
                </a:cubicBezTo>
                <a:cubicBezTo>
                  <a:pt x="601" y="766"/>
                  <a:pt x="601" y="766"/>
                  <a:pt x="601" y="766"/>
                </a:cubicBezTo>
                <a:cubicBezTo>
                  <a:pt x="601" y="767"/>
                  <a:pt x="602" y="768"/>
                  <a:pt x="602" y="768"/>
                </a:cubicBezTo>
                <a:cubicBezTo>
                  <a:pt x="602" y="770"/>
                  <a:pt x="604" y="776"/>
                  <a:pt x="605" y="777"/>
                </a:cubicBezTo>
                <a:cubicBezTo>
                  <a:pt x="606" y="778"/>
                  <a:pt x="610" y="782"/>
                  <a:pt x="611" y="784"/>
                </a:cubicBezTo>
                <a:cubicBezTo>
                  <a:pt x="611" y="784"/>
                  <a:pt x="615" y="785"/>
                  <a:pt x="615" y="785"/>
                </a:cubicBezTo>
                <a:cubicBezTo>
                  <a:pt x="616" y="788"/>
                  <a:pt x="616" y="787"/>
                  <a:pt x="615" y="789"/>
                </a:cubicBezTo>
                <a:cubicBezTo>
                  <a:pt x="616" y="791"/>
                  <a:pt x="616" y="791"/>
                  <a:pt x="616" y="791"/>
                </a:cubicBezTo>
                <a:cubicBezTo>
                  <a:pt x="618" y="791"/>
                  <a:pt x="618" y="791"/>
                  <a:pt x="618" y="791"/>
                </a:cubicBezTo>
                <a:cubicBezTo>
                  <a:pt x="618" y="791"/>
                  <a:pt x="618" y="787"/>
                  <a:pt x="618" y="788"/>
                </a:cubicBezTo>
                <a:cubicBezTo>
                  <a:pt x="621" y="791"/>
                  <a:pt x="621" y="791"/>
                  <a:pt x="625" y="792"/>
                </a:cubicBezTo>
                <a:cubicBezTo>
                  <a:pt x="625" y="792"/>
                  <a:pt x="626" y="792"/>
                  <a:pt x="627" y="792"/>
                </a:cubicBezTo>
                <a:cubicBezTo>
                  <a:pt x="628" y="792"/>
                  <a:pt x="633" y="789"/>
                  <a:pt x="634" y="789"/>
                </a:cubicBezTo>
                <a:cubicBezTo>
                  <a:pt x="637" y="788"/>
                  <a:pt x="637" y="788"/>
                  <a:pt x="637" y="788"/>
                </a:cubicBezTo>
                <a:cubicBezTo>
                  <a:pt x="639" y="785"/>
                  <a:pt x="639" y="785"/>
                  <a:pt x="639" y="785"/>
                </a:cubicBezTo>
                <a:cubicBezTo>
                  <a:pt x="642" y="784"/>
                  <a:pt x="642" y="784"/>
                  <a:pt x="642" y="784"/>
                </a:cubicBezTo>
                <a:cubicBezTo>
                  <a:pt x="642" y="784"/>
                  <a:pt x="644" y="784"/>
                  <a:pt x="645" y="784"/>
                </a:cubicBezTo>
                <a:cubicBezTo>
                  <a:pt x="649" y="785"/>
                  <a:pt x="649" y="784"/>
                  <a:pt x="649" y="786"/>
                </a:cubicBezTo>
                <a:cubicBezTo>
                  <a:pt x="653" y="785"/>
                  <a:pt x="651" y="785"/>
                  <a:pt x="655" y="786"/>
                </a:cubicBezTo>
                <a:cubicBezTo>
                  <a:pt x="656" y="787"/>
                  <a:pt x="661" y="792"/>
                  <a:pt x="662" y="792"/>
                </a:cubicBezTo>
                <a:cubicBezTo>
                  <a:pt x="663" y="795"/>
                  <a:pt x="663" y="795"/>
                  <a:pt x="663" y="795"/>
                </a:cubicBezTo>
                <a:cubicBezTo>
                  <a:pt x="665" y="793"/>
                  <a:pt x="664" y="796"/>
                  <a:pt x="669" y="800"/>
                </a:cubicBezTo>
                <a:cubicBezTo>
                  <a:pt x="669" y="800"/>
                  <a:pt x="668" y="803"/>
                  <a:pt x="668" y="803"/>
                </a:cubicBezTo>
                <a:cubicBezTo>
                  <a:pt x="669" y="803"/>
                  <a:pt x="669" y="803"/>
                  <a:pt x="669" y="803"/>
                </a:cubicBezTo>
                <a:cubicBezTo>
                  <a:pt x="669" y="798"/>
                  <a:pt x="670" y="799"/>
                  <a:pt x="668" y="796"/>
                </a:cubicBezTo>
                <a:cubicBezTo>
                  <a:pt x="667" y="795"/>
                  <a:pt x="670" y="795"/>
                  <a:pt x="671" y="794"/>
                </a:cubicBezTo>
                <a:cubicBezTo>
                  <a:pt x="676" y="788"/>
                  <a:pt x="676" y="788"/>
                  <a:pt x="676" y="788"/>
                </a:cubicBezTo>
                <a:cubicBezTo>
                  <a:pt x="676" y="788"/>
                  <a:pt x="677" y="786"/>
                  <a:pt x="678" y="786"/>
                </a:cubicBezTo>
                <a:cubicBezTo>
                  <a:pt x="679" y="786"/>
                  <a:pt x="683" y="786"/>
                  <a:pt x="683" y="785"/>
                </a:cubicBezTo>
                <a:cubicBezTo>
                  <a:pt x="683" y="785"/>
                  <a:pt x="681" y="782"/>
                  <a:pt x="681" y="781"/>
                </a:cubicBezTo>
                <a:cubicBezTo>
                  <a:pt x="681" y="781"/>
                  <a:pt x="681" y="781"/>
                  <a:pt x="682" y="779"/>
                </a:cubicBezTo>
                <a:cubicBezTo>
                  <a:pt x="681" y="776"/>
                  <a:pt x="681" y="778"/>
                  <a:pt x="684" y="772"/>
                </a:cubicBezTo>
                <a:cubicBezTo>
                  <a:pt x="684" y="771"/>
                  <a:pt x="689" y="768"/>
                  <a:pt x="690" y="768"/>
                </a:cubicBezTo>
                <a:cubicBezTo>
                  <a:pt x="690" y="767"/>
                  <a:pt x="693" y="767"/>
                  <a:pt x="694" y="767"/>
                </a:cubicBezTo>
                <a:cubicBezTo>
                  <a:pt x="695" y="767"/>
                  <a:pt x="694" y="769"/>
                  <a:pt x="694" y="770"/>
                </a:cubicBezTo>
                <a:cubicBezTo>
                  <a:pt x="695" y="770"/>
                  <a:pt x="696" y="769"/>
                  <a:pt x="696" y="769"/>
                </a:cubicBezTo>
                <a:cubicBezTo>
                  <a:pt x="696" y="768"/>
                  <a:pt x="696" y="764"/>
                  <a:pt x="697" y="764"/>
                </a:cubicBezTo>
                <a:cubicBezTo>
                  <a:pt x="698" y="764"/>
                  <a:pt x="700" y="763"/>
                  <a:pt x="700" y="764"/>
                </a:cubicBezTo>
                <a:cubicBezTo>
                  <a:pt x="702" y="765"/>
                  <a:pt x="703" y="765"/>
                  <a:pt x="706" y="764"/>
                </a:cubicBezTo>
                <a:cubicBezTo>
                  <a:pt x="707" y="764"/>
                  <a:pt x="709" y="762"/>
                  <a:pt x="710" y="762"/>
                </a:cubicBezTo>
                <a:cubicBezTo>
                  <a:pt x="712" y="759"/>
                  <a:pt x="714" y="759"/>
                  <a:pt x="716" y="758"/>
                </a:cubicBezTo>
                <a:cubicBezTo>
                  <a:pt x="717" y="758"/>
                  <a:pt x="719" y="753"/>
                  <a:pt x="719" y="753"/>
                </a:cubicBezTo>
                <a:cubicBezTo>
                  <a:pt x="720" y="753"/>
                  <a:pt x="720" y="753"/>
                  <a:pt x="721" y="754"/>
                </a:cubicBezTo>
                <a:cubicBezTo>
                  <a:pt x="721" y="753"/>
                  <a:pt x="721" y="752"/>
                  <a:pt x="722" y="752"/>
                </a:cubicBezTo>
                <a:cubicBezTo>
                  <a:pt x="722" y="752"/>
                  <a:pt x="724" y="751"/>
                  <a:pt x="725" y="751"/>
                </a:cubicBezTo>
                <a:cubicBezTo>
                  <a:pt x="726" y="751"/>
                  <a:pt x="729" y="753"/>
                  <a:pt x="729" y="754"/>
                </a:cubicBezTo>
                <a:cubicBezTo>
                  <a:pt x="727" y="758"/>
                  <a:pt x="727" y="758"/>
                  <a:pt x="727" y="758"/>
                </a:cubicBezTo>
                <a:cubicBezTo>
                  <a:pt x="726" y="759"/>
                  <a:pt x="721" y="761"/>
                  <a:pt x="720" y="761"/>
                </a:cubicBezTo>
                <a:cubicBezTo>
                  <a:pt x="719" y="763"/>
                  <a:pt x="719" y="763"/>
                  <a:pt x="719" y="763"/>
                </a:cubicBezTo>
                <a:cubicBezTo>
                  <a:pt x="720" y="764"/>
                  <a:pt x="721" y="765"/>
                  <a:pt x="721" y="765"/>
                </a:cubicBezTo>
                <a:cubicBezTo>
                  <a:pt x="722" y="767"/>
                  <a:pt x="724" y="766"/>
                  <a:pt x="724" y="772"/>
                </a:cubicBezTo>
                <a:cubicBezTo>
                  <a:pt x="724" y="773"/>
                  <a:pt x="721" y="777"/>
                  <a:pt x="720" y="779"/>
                </a:cubicBezTo>
                <a:cubicBezTo>
                  <a:pt x="719" y="780"/>
                  <a:pt x="718" y="781"/>
                  <a:pt x="718" y="782"/>
                </a:cubicBezTo>
                <a:cubicBezTo>
                  <a:pt x="719" y="784"/>
                  <a:pt x="718" y="784"/>
                  <a:pt x="721" y="786"/>
                </a:cubicBezTo>
                <a:cubicBezTo>
                  <a:pt x="721" y="786"/>
                  <a:pt x="721" y="788"/>
                  <a:pt x="722" y="789"/>
                </a:cubicBezTo>
                <a:cubicBezTo>
                  <a:pt x="723" y="790"/>
                  <a:pt x="723" y="790"/>
                  <a:pt x="723" y="790"/>
                </a:cubicBezTo>
                <a:cubicBezTo>
                  <a:pt x="724" y="789"/>
                  <a:pt x="726" y="787"/>
                  <a:pt x="727" y="787"/>
                </a:cubicBezTo>
                <a:cubicBezTo>
                  <a:pt x="727" y="787"/>
                  <a:pt x="727" y="787"/>
                  <a:pt x="727" y="786"/>
                </a:cubicBezTo>
                <a:cubicBezTo>
                  <a:pt x="728" y="783"/>
                  <a:pt x="728" y="783"/>
                  <a:pt x="728" y="783"/>
                </a:cubicBezTo>
                <a:cubicBezTo>
                  <a:pt x="727" y="779"/>
                  <a:pt x="727" y="779"/>
                  <a:pt x="727" y="779"/>
                </a:cubicBezTo>
                <a:cubicBezTo>
                  <a:pt x="725" y="778"/>
                  <a:pt x="725" y="778"/>
                  <a:pt x="725" y="778"/>
                </a:cubicBezTo>
                <a:cubicBezTo>
                  <a:pt x="725" y="778"/>
                  <a:pt x="724" y="774"/>
                  <a:pt x="724" y="773"/>
                </a:cubicBezTo>
                <a:cubicBezTo>
                  <a:pt x="725" y="767"/>
                  <a:pt x="727" y="768"/>
                  <a:pt x="729" y="766"/>
                </a:cubicBezTo>
                <a:cubicBezTo>
                  <a:pt x="729" y="766"/>
                  <a:pt x="730" y="765"/>
                  <a:pt x="730" y="765"/>
                </a:cubicBezTo>
                <a:cubicBezTo>
                  <a:pt x="735" y="765"/>
                  <a:pt x="733" y="765"/>
                  <a:pt x="737" y="764"/>
                </a:cubicBezTo>
                <a:cubicBezTo>
                  <a:pt x="738" y="763"/>
                  <a:pt x="738" y="762"/>
                  <a:pt x="739" y="762"/>
                </a:cubicBezTo>
                <a:cubicBezTo>
                  <a:pt x="739" y="762"/>
                  <a:pt x="741" y="763"/>
                  <a:pt x="742" y="762"/>
                </a:cubicBezTo>
                <a:cubicBezTo>
                  <a:pt x="742" y="762"/>
                  <a:pt x="742" y="761"/>
                  <a:pt x="742" y="761"/>
                </a:cubicBezTo>
                <a:cubicBezTo>
                  <a:pt x="739" y="760"/>
                  <a:pt x="739" y="762"/>
                  <a:pt x="737" y="760"/>
                </a:cubicBezTo>
                <a:cubicBezTo>
                  <a:pt x="736" y="759"/>
                  <a:pt x="737" y="757"/>
                  <a:pt x="737" y="756"/>
                </a:cubicBezTo>
                <a:cubicBezTo>
                  <a:pt x="737" y="756"/>
                  <a:pt x="740" y="754"/>
                  <a:pt x="740" y="754"/>
                </a:cubicBezTo>
                <a:cubicBezTo>
                  <a:pt x="740" y="754"/>
                  <a:pt x="741" y="754"/>
                  <a:pt x="742" y="756"/>
                </a:cubicBezTo>
                <a:cubicBezTo>
                  <a:pt x="743" y="757"/>
                  <a:pt x="743" y="761"/>
                  <a:pt x="744" y="761"/>
                </a:cubicBezTo>
                <a:cubicBezTo>
                  <a:pt x="747" y="763"/>
                  <a:pt x="752" y="763"/>
                  <a:pt x="755" y="765"/>
                </a:cubicBezTo>
                <a:cubicBezTo>
                  <a:pt x="756" y="767"/>
                  <a:pt x="758" y="772"/>
                  <a:pt x="758" y="773"/>
                </a:cubicBezTo>
                <a:cubicBezTo>
                  <a:pt x="769" y="773"/>
                  <a:pt x="769" y="773"/>
                  <a:pt x="769" y="773"/>
                </a:cubicBezTo>
                <a:cubicBezTo>
                  <a:pt x="773" y="773"/>
                  <a:pt x="773" y="773"/>
                  <a:pt x="773" y="773"/>
                </a:cubicBezTo>
                <a:cubicBezTo>
                  <a:pt x="778" y="772"/>
                  <a:pt x="778" y="772"/>
                  <a:pt x="778" y="772"/>
                </a:cubicBezTo>
                <a:cubicBezTo>
                  <a:pt x="779" y="772"/>
                  <a:pt x="780" y="775"/>
                  <a:pt x="780" y="775"/>
                </a:cubicBezTo>
                <a:cubicBezTo>
                  <a:pt x="783" y="777"/>
                  <a:pt x="783" y="777"/>
                  <a:pt x="783" y="777"/>
                </a:cubicBezTo>
                <a:cubicBezTo>
                  <a:pt x="786" y="777"/>
                  <a:pt x="786" y="777"/>
                  <a:pt x="786" y="777"/>
                </a:cubicBezTo>
                <a:cubicBezTo>
                  <a:pt x="786" y="777"/>
                  <a:pt x="788" y="779"/>
                  <a:pt x="788" y="779"/>
                </a:cubicBezTo>
                <a:cubicBezTo>
                  <a:pt x="791" y="778"/>
                  <a:pt x="793" y="777"/>
                  <a:pt x="794" y="776"/>
                </a:cubicBezTo>
                <a:cubicBezTo>
                  <a:pt x="794" y="776"/>
                  <a:pt x="795" y="774"/>
                  <a:pt x="796" y="774"/>
                </a:cubicBezTo>
                <a:cubicBezTo>
                  <a:pt x="799" y="774"/>
                  <a:pt x="798" y="775"/>
                  <a:pt x="801" y="774"/>
                </a:cubicBezTo>
                <a:cubicBezTo>
                  <a:pt x="799" y="772"/>
                  <a:pt x="806" y="771"/>
                  <a:pt x="807" y="771"/>
                </a:cubicBezTo>
                <a:cubicBezTo>
                  <a:pt x="810" y="772"/>
                  <a:pt x="810" y="772"/>
                  <a:pt x="810" y="772"/>
                </a:cubicBezTo>
                <a:cubicBezTo>
                  <a:pt x="810" y="772"/>
                  <a:pt x="816" y="771"/>
                  <a:pt x="817" y="771"/>
                </a:cubicBezTo>
                <a:cubicBezTo>
                  <a:pt x="819" y="771"/>
                  <a:pt x="823" y="769"/>
                  <a:pt x="823" y="770"/>
                </a:cubicBezTo>
                <a:cubicBezTo>
                  <a:pt x="823" y="772"/>
                  <a:pt x="816" y="774"/>
                  <a:pt x="815" y="774"/>
                </a:cubicBezTo>
                <a:cubicBezTo>
                  <a:pt x="812" y="774"/>
                  <a:pt x="813" y="773"/>
                  <a:pt x="811" y="774"/>
                </a:cubicBezTo>
                <a:cubicBezTo>
                  <a:pt x="811" y="774"/>
                  <a:pt x="811" y="774"/>
                  <a:pt x="811" y="774"/>
                </a:cubicBezTo>
                <a:cubicBezTo>
                  <a:pt x="812" y="774"/>
                  <a:pt x="816" y="777"/>
                  <a:pt x="816" y="778"/>
                </a:cubicBezTo>
                <a:cubicBezTo>
                  <a:pt x="816" y="779"/>
                  <a:pt x="816" y="780"/>
                  <a:pt x="816" y="781"/>
                </a:cubicBezTo>
                <a:cubicBezTo>
                  <a:pt x="817" y="781"/>
                  <a:pt x="817" y="781"/>
                  <a:pt x="817" y="781"/>
                </a:cubicBezTo>
                <a:cubicBezTo>
                  <a:pt x="820" y="778"/>
                  <a:pt x="819" y="778"/>
                  <a:pt x="823" y="781"/>
                </a:cubicBezTo>
                <a:cubicBezTo>
                  <a:pt x="825" y="779"/>
                  <a:pt x="824" y="779"/>
                  <a:pt x="826" y="783"/>
                </a:cubicBezTo>
                <a:cubicBezTo>
                  <a:pt x="831" y="783"/>
                  <a:pt x="829" y="782"/>
                  <a:pt x="834" y="788"/>
                </a:cubicBezTo>
                <a:cubicBezTo>
                  <a:pt x="834" y="789"/>
                  <a:pt x="829" y="791"/>
                  <a:pt x="829" y="792"/>
                </a:cubicBezTo>
                <a:cubicBezTo>
                  <a:pt x="828" y="793"/>
                  <a:pt x="827" y="794"/>
                  <a:pt x="826" y="795"/>
                </a:cubicBezTo>
                <a:cubicBezTo>
                  <a:pt x="827" y="795"/>
                  <a:pt x="827" y="794"/>
                  <a:pt x="828" y="794"/>
                </a:cubicBezTo>
                <a:cubicBezTo>
                  <a:pt x="829" y="795"/>
                  <a:pt x="828" y="796"/>
                  <a:pt x="828" y="796"/>
                </a:cubicBezTo>
                <a:cubicBezTo>
                  <a:pt x="829" y="795"/>
                  <a:pt x="829" y="795"/>
                  <a:pt x="829" y="795"/>
                </a:cubicBezTo>
                <a:cubicBezTo>
                  <a:pt x="829" y="794"/>
                  <a:pt x="828" y="794"/>
                  <a:pt x="831" y="793"/>
                </a:cubicBezTo>
                <a:cubicBezTo>
                  <a:pt x="832" y="790"/>
                  <a:pt x="832" y="790"/>
                  <a:pt x="832" y="790"/>
                </a:cubicBezTo>
                <a:cubicBezTo>
                  <a:pt x="835" y="789"/>
                  <a:pt x="835" y="792"/>
                  <a:pt x="834" y="793"/>
                </a:cubicBezTo>
                <a:cubicBezTo>
                  <a:pt x="833" y="795"/>
                  <a:pt x="835" y="794"/>
                  <a:pt x="831" y="795"/>
                </a:cubicBezTo>
                <a:cubicBezTo>
                  <a:pt x="831" y="795"/>
                  <a:pt x="831" y="796"/>
                  <a:pt x="831" y="796"/>
                </a:cubicBezTo>
                <a:cubicBezTo>
                  <a:pt x="831" y="796"/>
                  <a:pt x="831" y="796"/>
                  <a:pt x="831" y="796"/>
                </a:cubicBezTo>
                <a:cubicBezTo>
                  <a:pt x="833" y="797"/>
                  <a:pt x="833" y="797"/>
                  <a:pt x="833" y="797"/>
                </a:cubicBezTo>
                <a:cubicBezTo>
                  <a:pt x="834" y="797"/>
                  <a:pt x="836" y="795"/>
                  <a:pt x="836" y="795"/>
                </a:cubicBezTo>
                <a:cubicBezTo>
                  <a:pt x="840" y="797"/>
                  <a:pt x="839" y="796"/>
                  <a:pt x="841" y="798"/>
                </a:cubicBezTo>
                <a:cubicBezTo>
                  <a:pt x="841" y="798"/>
                  <a:pt x="842" y="798"/>
                  <a:pt x="842" y="798"/>
                </a:cubicBezTo>
                <a:cubicBezTo>
                  <a:pt x="843" y="798"/>
                  <a:pt x="850" y="805"/>
                  <a:pt x="852" y="807"/>
                </a:cubicBezTo>
                <a:cubicBezTo>
                  <a:pt x="856" y="810"/>
                  <a:pt x="856" y="810"/>
                  <a:pt x="856" y="810"/>
                </a:cubicBezTo>
                <a:cubicBezTo>
                  <a:pt x="856" y="810"/>
                  <a:pt x="855" y="813"/>
                  <a:pt x="855" y="814"/>
                </a:cubicBezTo>
                <a:cubicBezTo>
                  <a:pt x="855" y="815"/>
                  <a:pt x="854" y="817"/>
                  <a:pt x="853" y="819"/>
                </a:cubicBezTo>
                <a:cubicBezTo>
                  <a:pt x="855" y="816"/>
                  <a:pt x="854" y="817"/>
                  <a:pt x="857" y="815"/>
                </a:cubicBezTo>
                <a:cubicBezTo>
                  <a:pt x="858" y="815"/>
                  <a:pt x="859" y="818"/>
                  <a:pt x="860" y="818"/>
                </a:cubicBezTo>
                <a:cubicBezTo>
                  <a:pt x="861" y="818"/>
                  <a:pt x="864" y="821"/>
                  <a:pt x="865" y="822"/>
                </a:cubicBezTo>
                <a:cubicBezTo>
                  <a:pt x="866" y="823"/>
                  <a:pt x="867" y="825"/>
                  <a:pt x="868" y="827"/>
                </a:cubicBezTo>
                <a:cubicBezTo>
                  <a:pt x="869" y="825"/>
                  <a:pt x="868" y="826"/>
                  <a:pt x="874" y="827"/>
                </a:cubicBezTo>
                <a:cubicBezTo>
                  <a:pt x="874" y="827"/>
                  <a:pt x="875" y="827"/>
                  <a:pt x="876" y="827"/>
                </a:cubicBezTo>
                <a:cubicBezTo>
                  <a:pt x="877" y="827"/>
                  <a:pt x="879" y="828"/>
                  <a:pt x="879" y="828"/>
                </a:cubicBezTo>
                <a:cubicBezTo>
                  <a:pt x="880" y="825"/>
                  <a:pt x="879" y="827"/>
                  <a:pt x="884" y="826"/>
                </a:cubicBezTo>
                <a:cubicBezTo>
                  <a:pt x="884" y="826"/>
                  <a:pt x="887" y="826"/>
                  <a:pt x="888" y="826"/>
                </a:cubicBezTo>
                <a:cubicBezTo>
                  <a:pt x="890" y="826"/>
                  <a:pt x="896" y="827"/>
                  <a:pt x="899" y="828"/>
                </a:cubicBezTo>
                <a:cubicBezTo>
                  <a:pt x="900" y="829"/>
                  <a:pt x="900" y="829"/>
                  <a:pt x="900" y="829"/>
                </a:cubicBezTo>
                <a:cubicBezTo>
                  <a:pt x="901" y="828"/>
                  <a:pt x="905" y="831"/>
                  <a:pt x="906" y="831"/>
                </a:cubicBezTo>
                <a:cubicBezTo>
                  <a:pt x="907" y="831"/>
                  <a:pt x="911" y="831"/>
                  <a:pt x="911" y="831"/>
                </a:cubicBezTo>
                <a:cubicBezTo>
                  <a:pt x="911" y="831"/>
                  <a:pt x="913" y="835"/>
                  <a:pt x="913" y="835"/>
                </a:cubicBezTo>
                <a:cubicBezTo>
                  <a:pt x="917" y="839"/>
                  <a:pt x="917" y="839"/>
                  <a:pt x="917" y="839"/>
                </a:cubicBezTo>
                <a:cubicBezTo>
                  <a:pt x="921" y="843"/>
                  <a:pt x="923" y="838"/>
                  <a:pt x="922" y="843"/>
                </a:cubicBezTo>
                <a:cubicBezTo>
                  <a:pt x="923" y="844"/>
                  <a:pt x="923" y="844"/>
                  <a:pt x="923" y="844"/>
                </a:cubicBezTo>
                <a:cubicBezTo>
                  <a:pt x="924" y="844"/>
                  <a:pt x="925" y="846"/>
                  <a:pt x="927" y="847"/>
                </a:cubicBezTo>
                <a:cubicBezTo>
                  <a:pt x="927" y="847"/>
                  <a:pt x="929" y="851"/>
                  <a:pt x="929" y="852"/>
                </a:cubicBezTo>
                <a:cubicBezTo>
                  <a:pt x="929" y="854"/>
                  <a:pt x="928" y="854"/>
                  <a:pt x="929" y="857"/>
                </a:cubicBezTo>
                <a:cubicBezTo>
                  <a:pt x="931" y="862"/>
                  <a:pt x="930" y="863"/>
                  <a:pt x="930" y="865"/>
                </a:cubicBezTo>
                <a:cubicBezTo>
                  <a:pt x="930" y="866"/>
                  <a:pt x="934" y="869"/>
                  <a:pt x="931" y="869"/>
                </a:cubicBezTo>
                <a:cubicBezTo>
                  <a:pt x="931" y="870"/>
                  <a:pt x="931" y="870"/>
                  <a:pt x="931" y="870"/>
                </a:cubicBezTo>
                <a:cubicBezTo>
                  <a:pt x="932" y="870"/>
                  <a:pt x="934" y="873"/>
                  <a:pt x="935" y="873"/>
                </a:cubicBezTo>
                <a:cubicBezTo>
                  <a:pt x="936" y="873"/>
                  <a:pt x="937" y="872"/>
                  <a:pt x="938" y="873"/>
                </a:cubicBezTo>
                <a:cubicBezTo>
                  <a:pt x="939" y="874"/>
                  <a:pt x="941" y="875"/>
                  <a:pt x="941" y="877"/>
                </a:cubicBezTo>
                <a:cubicBezTo>
                  <a:pt x="941" y="879"/>
                  <a:pt x="939" y="880"/>
                  <a:pt x="940" y="880"/>
                </a:cubicBezTo>
                <a:cubicBezTo>
                  <a:pt x="941" y="882"/>
                  <a:pt x="940" y="882"/>
                  <a:pt x="939" y="883"/>
                </a:cubicBezTo>
                <a:cubicBezTo>
                  <a:pt x="937" y="885"/>
                  <a:pt x="937" y="884"/>
                  <a:pt x="935" y="887"/>
                </a:cubicBezTo>
                <a:cubicBezTo>
                  <a:pt x="933" y="890"/>
                  <a:pt x="933" y="890"/>
                  <a:pt x="933" y="890"/>
                </a:cubicBezTo>
                <a:cubicBezTo>
                  <a:pt x="933" y="890"/>
                  <a:pt x="932" y="892"/>
                  <a:pt x="931" y="893"/>
                </a:cubicBezTo>
                <a:cubicBezTo>
                  <a:pt x="931" y="894"/>
                  <a:pt x="928" y="896"/>
                  <a:pt x="927" y="896"/>
                </a:cubicBezTo>
                <a:cubicBezTo>
                  <a:pt x="927" y="896"/>
                  <a:pt x="927" y="897"/>
                  <a:pt x="926" y="898"/>
                </a:cubicBezTo>
                <a:cubicBezTo>
                  <a:pt x="925" y="900"/>
                  <a:pt x="922" y="903"/>
                  <a:pt x="922" y="904"/>
                </a:cubicBezTo>
                <a:cubicBezTo>
                  <a:pt x="922" y="904"/>
                  <a:pt x="922" y="905"/>
                  <a:pt x="922" y="905"/>
                </a:cubicBezTo>
                <a:cubicBezTo>
                  <a:pt x="923" y="903"/>
                  <a:pt x="924" y="903"/>
                  <a:pt x="926" y="901"/>
                </a:cubicBezTo>
                <a:cubicBezTo>
                  <a:pt x="926" y="901"/>
                  <a:pt x="927" y="902"/>
                  <a:pt x="927" y="902"/>
                </a:cubicBezTo>
                <a:cubicBezTo>
                  <a:pt x="927" y="903"/>
                  <a:pt x="927" y="903"/>
                  <a:pt x="927" y="904"/>
                </a:cubicBezTo>
                <a:cubicBezTo>
                  <a:pt x="928" y="903"/>
                  <a:pt x="929" y="902"/>
                  <a:pt x="930" y="901"/>
                </a:cubicBezTo>
                <a:cubicBezTo>
                  <a:pt x="931" y="901"/>
                  <a:pt x="931" y="901"/>
                  <a:pt x="931" y="902"/>
                </a:cubicBezTo>
                <a:cubicBezTo>
                  <a:pt x="931" y="902"/>
                  <a:pt x="931" y="902"/>
                  <a:pt x="931" y="902"/>
                </a:cubicBezTo>
                <a:cubicBezTo>
                  <a:pt x="931" y="897"/>
                  <a:pt x="931" y="899"/>
                  <a:pt x="933" y="896"/>
                </a:cubicBezTo>
                <a:cubicBezTo>
                  <a:pt x="941" y="895"/>
                  <a:pt x="938" y="896"/>
                  <a:pt x="941" y="897"/>
                </a:cubicBezTo>
                <a:cubicBezTo>
                  <a:pt x="941" y="897"/>
                  <a:pt x="940" y="895"/>
                  <a:pt x="941" y="895"/>
                </a:cubicBezTo>
                <a:cubicBezTo>
                  <a:pt x="942" y="894"/>
                  <a:pt x="943" y="894"/>
                  <a:pt x="943" y="894"/>
                </a:cubicBezTo>
                <a:cubicBezTo>
                  <a:pt x="945" y="894"/>
                  <a:pt x="946" y="896"/>
                  <a:pt x="945" y="896"/>
                </a:cubicBezTo>
                <a:cubicBezTo>
                  <a:pt x="944" y="896"/>
                  <a:pt x="943" y="897"/>
                  <a:pt x="942" y="897"/>
                </a:cubicBezTo>
                <a:cubicBezTo>
                  <a:pt x="945" y="897"/>
                  <a:pt x="945" y="897"/>
                  <a:pt x="945" y="897"/>
                </a:cubicBezTo>
                <a:cubicBezTo>
                  <a:pt x="945" y="897"/>
                  <a:pt x="945" y="897"/>
                  <a:pt x="945" y="897"/>
                </a:cubicBezTo>
                <a:cubicBezTo>
                  <a:pt x="946" y="894"/>
                  <a:pt x="947" y="896"/>
                  <a:pt x="949" y="896"/>
                </a:cubicBezTo>
                <a:cubicBezTo>
                  <a:pt x="954" y="898"/>
                  <a:pt x="953" y="897"/>
                  <a:pt x="956" y="898"/>
                </a:cubicBezTo>
                <a:cubicBezTo>
                  <a:pt x="956" y="898"/>
                  <a:pt x="955" y="902"/>
                  <a:pt x="954" y="903"/>
                </a:cubicBezTo>
                <a:cubicBezTo>
                  <a:pt x="954" y="904"/>
                  <a:pt x="954" y="904"/>
                  <a:pt x="955" y="905"/>
                </a:cubicBezTo>
                <a:cubicBezTo>
                  <a:pt x="955" y="906"/>
                  <a:pt x="951" y="907"/>
                  <a:pt x="952" y="909"/>
                </a:cubicBezTo>
                <a:cubicBezTo>
                  <a:pt x="952" y="911"/>
                  <a:pt x="951" y="911"/>
                  <a:pt x="950" y="912"/>
                </a:cubicBezTo>
                <a:cubicBezTo>
                  <a:pt x="949" y="914"/>
                  <a:pt x="946" y="914"/>
                  <a:pt x="946" y="914"/>
                </a:cubicBezTo>
                <a:cubicBezTo>
                  <a:pt x="945" y="914"/>
                  <a:pt x="945" y="914"/>
                  <a:pt x="944" y="914"/>
                </a:cubicBezTo>
                <a:cubicBezTo>
                  <a:pt x="945" y="914"/>
                  <a:pt x="944" y="915"/>
                  <a:pt x="944" y="915"/>
                </a:cubicBezTo>
                <a:cubicBezTo>
                  <a:pt x="944" y="915"/>
                  <a:pt x="944" y="915"/>
                  <a:pt x="945" y="915"/>
                </a:cubicBezTo>
                <a:cubicBezTo>
                  <a:pt x="945" y="915"/>
                  <a:pt x="948" y="913"/>
                  <a:pt x="948" y="915"/>
                </a:cubicBezTo>
                <a:cubicBezTo>
                  <a:pt x="948" y="916"/>
                  <a:pt x="946" y="915"/>
                  <a:pt x="946" y="917"/>
                </a:cubicBezTo>
                <a:cubicBezTo>
                  <a:pt x="946" y="920"/>
                  <a:pt x="945" y="919"/>
                  <a:pt x="945" y="922"/>
                </a:cubicBezTo>
                <a:cubicBezTo>
                  <a:pt x="946" y="920"/>
                  <a:pt x="947" y="916"/>
                  <a:pt x="949" y="916"/>
                </a:cubicBezTo>
                <a:cubicBezTo>
                  <a:pt x="950" y="917"/>
                  <a:pt x="950" y="913"/>
                  <a:pt x="953" y="912"/>
                </a:cubicBezTo>
                <a:cubicBezTo>
                  <a:pt x="953" y="909"/>
                  <a:pt x="957" y="910"/>
                  <a:pt x="956" y="908"/>
                </a:cubicBezTo>
                <a:cubicBezTo>
                  <a:pt x="956" y="905"/>
                  <a:pt x="957" y="903"/>
                  <a:pt x="960" y="903"/>
                </a:cubicBezTo>
                <a:cubicBezTo>
                  <a:pt x="961" y="902"/>
                  <a:pt x="960" y="902"/>
                  <a:pt x="964" y="903"/>
                </a:cubicBezTo>
                <a:cubicBezTo>
                  <a:pt x="965" y="902"/>
                  <a:pt x="965" y="902"/>
                  <a:pt x="965" y="902"/>
                </a:cubicBezTo>
                <a:cubicBezTo>
                  <a:pt x="966" y="901"/>
                  <a:pt x="969" y="903"/>
                  <a:pt x="970" y="903"/>
                </a:cubicBezTo>
                <a:cubicBezTo>
                  <a:pt x="973" y="903"/>
                  <a:pt x="971" y="902"/>
                  <a:pt x="974" y="905"/>
                </a:cubicBezTo>
                <a:cubicBezTo>
                  <a:pt x="975" y="905"/>
                  <a:pt x="975" y="905"/>
                  <a:pt x="975" y="905"/>
                </a:cubicBezTo>
                <a:cubicBezTo>
                  <a:pt x="976" y="905"/>
                  <a:pt x="978" y="907"/>
                  <a:pt x="978" y="907"/>
                </a:cubicBezTo>
                <a:cubicBezTo>
                  <a:pt x="978" y="907"/>
                  <a:pt x="979" y="907"/>
                  <a:pt x="980" y="907"/>
                </a:cubicBezTo>
                <a:cubicBezTo>
                  <a:pt x="981" y="909"/>
                  <a:pt x="982" y="909"/>
                  <a:pt x="984" y="909"/>
                </a:cubicBezTo>
                <a:cubicBezTo>
                  <a:pt x="984" y="909"/>
                  <a:pt x="987" y="910"/>
                  <a:pt x="987" y="911"/>
                </a:cubicBezTo>
                <a:cubicBezTo>
                  <a:pt x="986" y="912"/>
                  <a:pt x="986" y="912"/>
                  <a:pt x="987" y="914"/>
                </a:cubicBezTo>
                <a:cubicBezTo>
                  <a:pt x="988" y="912"/>
                  <a:pt x="988" y="911"/>
                  <a:pt x="990" y="912"/>
                </a:cubicBezTo>
                <a:cubicBezTo>
                  <a:pt x="993" y="914"/>
                  <a:pt x="993" y="914"/>
                  <a:pt x="996" y="917"/>
                </a:cubicBezTo>
                <a:cubicBezTo>
                  <a:pt x="996" y="917"/>
                  <a:pt x="995" y="918"/>
                  <a:pt x="995" y="920"/>
                </a:cubicBezTo>
                <a:cubicBezTo>
                  <a:pt x="996" y="920"/>
                  <a:pt x="996" y="920"/>
                  <a:pt x="996" y="920"/>
                </a:cubicBezTo>
                <a:cubicBezTo>
                  <a:pt x="996" y="920"/>
                  <a:pt x="997" y="921"/>
                  <a:pt x="997" y="921"/>
                </a:cubicBezTo>
                <a:cubicBezTo>
                  <a:pt x="996" y="924"/>
                  <a:pt x="996" y="923"/>
                  <a:pt x="994" y="925"/>
                </a:cubicBezTo>
                <a:cubicBezTo>
                  <a:pt x="994" y="930"/>
                  <a:pt x="994" y="930"/>
                  <a:pt x="994" y="930"/>
                </a:cubicBezTo>
                <a:cubicBezTo>
                  <a:pt x="995" y="929"/>
                  <a:pt x="996" y="928"/>
                  <a:pt x="996" y="927"/>
                </a:cubicBezTo>
                <a:cubicBezTo>
                  <a:pt x="996" y="925"/>
                  <a:pt x="994" y="926"/>
                  <a:pt x="997" y="923"/>
                </a:cubicBezTo>
                <a:cubicBezTo>
                  <a:pt x="997" y="923"/>
                  <a:pt x="1000" y="922"/>
                  <a:pt x="1000" y="923"/>
                </a:cubicBezTo>
                <a:cubicBezTo>
                  <a:pt x="1000" y="925"/>
                  <a:pt x="1000" y="925"/>
                  <a:pt x="998" y="927"/>
                </a:cubicBezTo>
                <a:cubicBezTo>
                  <a:pt x="998" y="927"/>
                  <a:pt x="998" y="927"/>
                  <a:pt x="998" y="927"/>
                </a:cubicBezTo>
                <a:cubicBezTo>
                  <a:pt x="999" y="926"/>
                  <a:pt x="1000" y="926"/>
                  <a:pt x="1001" y="925"/>
                </a:cubicBezTo>
                <a:cubicBezTo>
                  <a:pt x="1001" y="924"/>
                  <a:pt x="1005" y="922"/>
                  <a:pt x="1007" y="922"/>
                </a:cubicBezTo>
                <a:cubicBezTo>
                  <a:pt x="1008" y="922"/>
                  <a:pt x="1010" y="923"/>
                  <a:pt x="1011" y="923"/>
                </a:cubicBezTo>
                <a:cubicBezTo>
                  <a:pt x="1012" y="923"/>
                  <a:pt x="1016" y="925"/>
                  <a:pt x="1016" y="926"/>
                </a:cubicBezTo>
                <a:cubicBezTo>
                  <a:pt x="1017" y="927"/>
                  <a:pt x="1017" y="927"/>
                  <a:pt x="1018" y="927"/>
                </a:cubicBezTo>
                <a:cubicBezTo>
                  <a:pt x="1021" y="929"/>
                  <a:pt x="1020" y="927"/>
                  <a:pt x="1021" y="927"/>
                </a:cubicBezTo>
                <a:cubicBezTo>
                  <a:pt x="1023" y="927"/>
                  <a:pt x="1023" y="927"/>
                  <a:pt x="1026" y="928"/>
                </a:cubicBezTo>
                <a:cubicBezTo>
                  <a:pt x="1026" y="928"/>
                  <a:pt x="1026" y="928"/>
                  <a:pt x="1027" y="928"/>
                </a:cubicBezTo>
                <a:cubicBezTo>
                  <a:pt x="1031" y="928"/>
                  <a:pt x="1034" y="927"/>
                  <a:pt x="1038" y="927"/>
                </a:cubicBezTo>
                <a:cubicBezTo>
                  <a:pt x="1041" y="927"/>
                  <a:pt x="1041" y="928"/>
                  <a:pt x="1042" y="929"/>
                </a:cubicBezTo>
                <a:cubicBezTo>
                  <a:pt x="1047" y="931"/>
                  <a:pt x="1047" y="931"/>
                  <a:pt x="1047" y="931"/>
                </a:cubicBezTo>
                <a:cubicBezTo>
                  <a:pt x="1051" y="932"/>
                  <a:pt x="1049" y="933"/>
                  <a:pt x="1051" y="934"/>
                </a:cubicBezTo>
                <a:cubicBezTo>
                  <a:pt x="1053" y="935"/>
                  <a:pt x="1055" y="937"/>
                  <a:pt x="1056" y="939"/>
                </a:cubicBezTo>
                <a:cubicBezTo>
                  <a:pt x="1062" y="944"/>
                  <a:pt x="1062" y="944"/>
                  <a:pt x="1062" y="944"/>
                </a:cubicBezTo>
                <a:cubicBezTo>
                  <a:pt x="1071" y="952"/>
                  <a:pt x="1071" y="952"/>
                  <a:pt x="1071" y="952"/>
                </a:cubicBezTo>
                <a:cubicBezTo>
                  <a:pt x="1074" y="954"/>
                  <a:pt x="1074" y="954"/>
                  <a:pt x="1074" y="954"/>
                </a:cubicBezTo>
                <a:cubicBezTo>
                  <a:pt x="1084" y="954"/>
                  <a:pt x="1084" y="954"/>
                  <a:pt x="1084" y="954"/>
                </a:cubicBezTo>
                <a:cubicBezTo>
                  <a:pt x="1088" y="955"/>
                  <a:pt x="1088" y="955"/>
                  <a:pt x="1088" y="955"/>
                </a:cubicBezTo>
                <a:cubicBezTo>
                  <a:pt x="1088" y="955"/>
                  <a:pt x="1090" y="957"/>
                  <a:pt x="1090" y="958"/>
                </a:cubicBezTo>
                <a:cubicBezTo>
                  <a:pt x="1091" y="962"/>
                  <a:pt x="1091" y="962"/>
                  <a:pt x="1091" y="962"/>
                </a:cubicBezTo>
                <a:cubicBezTo>
                  <a:pt x="1092" y="962"/>
                  <a:pt x="1094" y="967"/>
                  <a:pt x="1094" y="968"/>
                </a:cubicBezTo>
                <a:cubicBezTo>
                  <a:pt x="1094" y="969"/>
                  <a:pt x="1094" y="971"/>
                  <a:pt x="1094" y="971"/>
                </a:cubicBezTo>
                <a:cubicBezTo>
                  <a:pt x="1095" y="971"/>
                  <a:pt x="1095" y="975"/>
                  <a:pt x="1095" y="976"/>
                </a:cubicBezTo>
                <a:cubicBezTo>
                  <a:pt x="1095" y="976"/>
                  <a:pt x="1096" y="978"/>
                  <a:pt x="1096" y="978"/>
                </a:cubicBezTo>
                <a:cubicBezTo>
                  <a:pt x="1095" y="984"/>
                  <a:pt x="1095" y="983"/>
                  <a:pt x="1095" y="988"/>
                </a:cubicBezTo>
                <a:cubicBezTo>
                  <a:pt x="1095" y="989"/>
                  <a:pt x="1093" y="992"/>
                  <a:pt x="1093" y="993"/>
                </a:cubicBezTo>
                <a:cubicBezTo>
                  <a:pt x="1093" y="997"/>
                  <a:pt x="1093" y="997"/>
                  <a:pt x="1093" y="997"/>
                </a:cubicBezTo>
                <a:cubicBezTo>
                  <a:pt x="1092" y="1001"/>
                  <a:pt x="1083" y="1011"/>
                  <a:pt x="1082" y="1012"/>
                </a:cubicBezTo>
                <a:cubicBezTo>
                  <a:pt x="1082" y="1012"/>
                  <a:pt x="1081" y="1013"/>
                  <a:pt x="1081" y="1014"/>
                </a:cubicBezTo>
                <a:cubicBezTo>
                  <a:pt x="1081" y="1016"/>
                  <a:pt x="1077" y="1018"/>
                  <a:pt x="1076" y="1018"/>
                </a:cubicBezTo>
                <a:cubicBezTo>
                  <a:pt x="1073" y="1018"/>
                  <a:pt x="1073" y="1018"/>
                  <a:pt x="1073" y="1018"/>
                </a:cubicBezTo>
                <a:cubicBezTo>
                  <a:pt x="1073" y="1018"/>
                  <a:pt x="1073" y="1020"/>
                  <a:pt x="1073" y="1021"/>
                </a:cubicBezTo>
                <a:cubicBezTo>
                  <a:pt x="1073" y="1022"/>
                  <a:pt x="1071" y="1024"/>
                  <a:pt x="1071" y="1027"/>
                </a:cubicBezTo>
                <a:cubicBezTo>
                  <a:pt x="1071" y="1028"/>
                  <a:pt x="1065" y="1037"/>
                  <a:pt x="1065" y="1039"/>
                </a:cubicBezTo>
                <a:cubicBezTo>
                  <a:pt x="1065" y="1040"/>
                  <a:pt x="1063" y="1042"/>
                  <a:pt x="1063" y="1043"/>
                </a:cubicBezTo>
                <a:cubicBezTo>
                  <a:pt x="1062" y="1044"/>
                  <a:pt x="1059" y="1045"/>
                  <a:pt x="1059" y="1043"/>
                </a:cubicBezTo>
                <a:cubicBezTo>
                  <a:pt x="1059" y="1043"/>
                  <a:pt x="1058" y="1042"/>
                  <a:pt x="1058" y="1041"/>
                </a:cubicBezTo>
                <a:cubicBezTo>
                  <a:pt x="1058" y="1040"/>
                  <a:pt x="1058" y="1040"/>
                  <a:pt x="1058" y="1040"/>
                </a:cubicBezTo>
                <a:cubicBezTo>
                  <a:pt x="1057" y="1043"/>
                  <a:pt x="1057" y="1043"/>
                  <a:pt x="1057" y="1043"/>
                </a:cubicBezTo>
                <a:cubicBezTo>
                  <a:pt x="1056" y="1045"/>
                  <a:pt x="1057" y="1048"/>
                  <a:pt x="1056" y="1049"/>
                </a:cubicBezTo>
                <a:cubicBezTo>
                  <a:pt x="1055" y="1053"/>
                  <a:pt x="1055" y="1052"/>
                  <a:pt x="1056" y="1055"/>
                </a:cubicBezTo>
                <a:cubicBezTo>
                  <a:pt x="1057" y="1063"/>
                  <a:pt x="1057" y="1063"/>
                  <a:pt x="1057" y="1063"/>
                </a:cubicBezTo>
                <a:cubicBezTo>
                  <a:pt x="1057" y="1064"/>
                  <a:pt x="1059" y="1072"/>
                  <a:pt x="1059" y="1073"/>
                </a:cubicBezTo>
                <a:cubicBezTo>
                  <a:pt x="1059" y="1073"/>
                  <a:pt x="1059" y="1080"/>
                  <a:pt x="1059" y="1080"/>
                </a:cubicBezTo>
                <a:cubicBezTo>
                  <a:pt x="1059" y="1083"/>
                  <a:pt x="1057" y="1089"/>
                  <a:pt x="1057" y="1091"/>
                </a:cubicBezTo>
                <a:cubicBezTo>
                  <a:pt x="1057" y="1095"/>
                  <a:pt x="1057" y="1096"/>
                  <a:pt x="1057" y="1100"/>
                </a:cubicBezTo>
                <a:cubicBezTo>
                  <a:pt x="1057" y="1101"/>
                  <a:pt x="1055" y="1103"/>
                  <a:pt x="1055" y="1103"/>
                </a:cubicBezTo>
                <a:cubicBezTo>
                  <a:pt x="1054" y="1105"/>
                  <a:pt x="1053" y="1108"/>
                  <a:pt x="1053" y="1109"/>
                </a:cubicBezTo>
                <a:cubicBezTo>
                  <a:pt x="1052" y="1120"/>
                  <a:pt x="1052" y="1120"/>
                  <a:pt x="1052" y="1120"/>
                </a:cubicBezTo>
                <a:cubicBezTo>
                  <a:pt x="1050" y="1122"/>
                  <a:pt x="1050" y="1122"/>
                  <a:pt x="1049" y="1125"/>
                </a:cubicBezTo>
                <a:cubicBezTo>
                  <a:pt x="1049" y="1125"/>
                  <a:pt x="1048" y="1128"/>
                  <a:pt x="1048" y="1129"/>
                </a:cubicBezTo>
                <a:cubicBezTo>
                  <a:pt x="1048" y="1131"/>
                  <a:pt x="1045" y="1133"/>
                  <a:pt x="1043" y="1138"/>
                </a:cubicBezTo>
                <a:cubicBezTo>
                  <a:pt x="1043" y="1138"/>
                  <a:pt x="1043" y="1140"/>
                  <a:pt x="1043" y="1140"/>
                </a:cubicBezTo>
                <a:cubicBezTo>
                  <a:pt x="1043" y="1141"/>
                  <a:pt x="1042" y="1140"/>
                  <a:pt x="1042" y="1144"/>
                </a:cubicBezTo>
                <a:cubicBezTo>
                  <a:pt x="1042" y="1145"/>
                  <a:pt x="1042" y="1146"/>
                  <a:pt x="1043" y="1146"/>
                </a:cubicBezTo>
                <a:cubicBezTo>
                  <a:pt x="1044" y="1146"/>
                  <a:pt x="1045" y="1148"/>
                  <a:pt x="1042" y="1149"/>
                </a:cubicBezTo>
                <a:cubicBezTo>
                  <a:pt x="1037" y="1152"/>
                  <a:pt x="1037" y="1152"/>
                  <a:pt x="1037" y="1152"/>
                </a:cubicBezTo>
                <a:cubicBezTo>
                  <a:pt x="1037" y="1152"/>
                  <a:pt x="1035" y="1154"/>
                  <a:pt x="1034" y="1154"/>
                </a:cubicBezTo>
                <a:cubicBezTo>
                  <a:pt x="1034" y="1157"/>
                  <a:pt x="1034" y="1157"/>
                  <a:pt x="1034" y="1157"/>
                </a:cubicBezTo>
                <a:cubicBezTo>
                  <a:pt x="1035" y="1158"/>
                  <a:pt x="1035" y="1159"/>
                  <a:pt x="1032" y="1159"/>
                </a:cubicBezTo>
                <a:cubicBezTo>
                  <a:pt x="1027" y="1160"/>
                  <a:pt x="1027" y="1160"/>
                  <a:pt x="1027" y="1160"/>
                </a:cubicBezTo>
                <a:cubicBezTo>
                  <a:pt x="1026" y="1160"/>
                  <a:pt x="1022" y="1159"/>
                  <a:pt x="1022" y="1158"/>
                </a:cubicBezTo>
                <a:cubicBezTo>
                  <a:pt x="1022" y="1158"/>
                  <a:pt x="1022" y="1158"/>
                  <a:pt x="1022" y="1157"/>
                </a:cubicBezTo>
                <a:cubicBezTo>
                  <a:pt x="1022" y="1158"/>
                  <a:pt x="1022" y="1158"/>
                  <a:pt x="1022" y="1158"/>
                </a:cubicBezTo>
                <a:cubicBezTo>
                  <a:pt x="1020" y="1161"/>
                  <a:pt x="1021" y="1160"/>
                  <a:pt x="1017" y="1160"/>
                </a:cubicBezTo>
                <a:cubicBezTo>
                  <a:pt x="1016" y="1160"/>
                  <a:pt x="1016" y="1159"/>
                  <a:pt x="1013" y="1160"/>
                </a:cubicBezTo>
                <a:cubicBezTo>
                  <a:pt x="1014" y="1160"/>
                  <a:pt x="1014" y="1161"/>
                  <a:pt x="1014" y="1161"/>
                </a:cubicBezTo>
                <a:cubicBezTo>
                  <a:pt x="1014" y="1164"/>
                  <a:pt x="1012" y="1163"/>
                  <a:pt x="1010" y="1162"/>
                </a:cubicBezTo>
                <a:cubicBezTo>
                  <a:pt x="1009" y="1162"/>
                  <a:pt x="1011" y="1161"/>
                  <a:pt x="1011" y="1161"/>
                </a:cubicBezTo>
                <a:cubicBezTo>
                  <a:pt x="1011" y="1160"/>
                  <a:pt x="1011" y="1160"/>
                  <a:pt x="1010" y="1160"/>
                </a:cubicBezTo>
                <a:cubicBezTo>
                  <a:pt x="1010" y="1161"/>
                  <a:pt x="1008" y="1160"/>
                  <a:pt x="1007" y="1162"/>
                </a:cubicBezTo>
                <a:cubicBezTo>
                  <a:pt x="1008" y="1162"/>
                  <a:pt x="1008" y="1162"/>
                  <a:pt x="1009" y="1163"/>
                </a:cubicBezTo>
                <a:cubicBezTo>
                  <a:pt x="1011" y="1164"/>
                  <a:pt x="1007" y="1164"/>
                  <a:pt x="1005" y="1164"/>
                </a:cubicBezTo>
                <a:cubicBezTo>
                  <a:pt x="1003" y="1167"/>
                  <a:pt x="1004" y="1166"/>
                  <a:pt x="1001" y="1167"/>
                </a:cubicBezTo>
                <a:cubicBezTo>
                  <a:pt x="1001" y="1167"/>
                  <a:pt x="1001" y="1167"/>
                  <a:pt x="1001" y="1167"/>
                </a:cubicBezTo>
                <a:cubicBezTo>
                  <a:pt x="1001" y="1167"/>
                  <a:pt x="1002" y="1167"/>
                  <a:pt x="1002" y="1167"/>
                </a:cubicBezTo>
                <a:cubicBezTo>
                  <a:pt x="1003" y="1169"/>
                  <a:pt x="1004" y="1170"/>
                  <a:pt x="1002" y="1171"/>
                </a:cubicBezTo>
                <a:cubicBezTo>
                  <a:pt x="1001" y="1171"/>
                  <a:pt x="1000" y="1170"/>
                  <a:pt x="1000" y="1170"/>
                </a:cubicBezTo>
                <a:cubicBezTo>
                  <a:pt x="995" y="1168"/>
                  <a:pt x="992" y="1172"/>
                  <a:pt x="989" y="1174"/>
                </a:cubicBezTo>
                <a:cubicBezTo>
                  <a:pt x="989" y="1174"/>
                  <a:pt x="987" y="1175"/>
                  <a:pt x="986" y="1176"/>
                </a:cubicBezTo>
                <a:cubicBezTo>
                  <a:pt x="978" y="1182"/>
                  <a:pt x="978" y="1182"/>
                  <a:pt x="978" y="1182"/>
                </a:cubicBezTo>
                <a:cubicBezTo>
                  <a:pt x="975" y="1189"/>
                  <a:pt x="975" y="1189"/>
                  <a:pt x="975" y="1189"/>
                </a:cubicBezTo>
                <a:cubicBezTo>
                  <a:pt x="975" y="1189"/>
                  <a:pt x="974" y="1187"/>
                  <a:pt x="974" y="1187"/>
                </a:cubicBezTo>
                <a:cubicBezTo>
                  <a:pt x="973" y="1187"/>
                  <a:pt x="973" y="1187"/>
                  <a:pt x="972" y="1188"/>
                </a:cubicBezTo>
                <a:cubicBezTo>
                  <a:pt x="972" y="1189"/>
                  <a:pt x="972" y="1189"/>
                  <a:pt x="972" y="1189"/>
                </a:cubicBezTo>
                <a:cubicBezTo>
                  <a:pt x="973" y="1190"/>
                  <a:pt x="973" y="1190"/>
                  <a:pt x="973" y="1190"/>
                </a:cubicBezTo>
                <a:cubicBezTo>
                  <a:pt x="974" y="1191"/>
                  <a:pt x="972" y="1192"/>
                  <a:pt x="972" y="1193"/>
                </a:cubicBezTo>
                <a:cubicBezTo>
                  <a:pt x="972" y="1194"/>
                  <a:pt x="972" y="1195"/>
                  <a:pt x="972" y="1196"/>
                </a:cubicBezTo>
                <a:cubicBezTo>
                  <a:pt x="975" y="1196"/>
                  <a:pt x="973" y="1200"/>
                  <a:pt x="973" y="1201"/>
                </a:cubicBezTo>
                <a:cubicBezTo>
                  <a:pt x="973" y="1204"/>
                  <a:pt x="975" y="1207"/>
                  <a:pt x="975" y="1211"/>
                </a:cubicBezTo>
                <a:cubicBezTo>
                  <a:pt x="978" y="1208"/>
                  <a:pt x="974" y="1220"/>
                  <a:pt x="974" y="1221"/>
                </a:cubicBezTo>
                <a:cubicBezTo>
                  <a:pt x="974" y="1221"/>
                  <a:pt x="975" y="1223"/>
                  <a:pt x="975" y="1224"/>
                </a:cubicBezTo>
                <a:cubicBezTo>
                  <a:pt x="973" y="1225"/>
                  <a:pt x="970" y="1226"/>
                  <a:pt x="969" y="1228"/>
                </a:cubicBezTo>
                <a:cubicBezTo>
                  <a:pt x="968" y="1229"/>
                  <a:pt x="967" y="1231"/>
                  <a:pt x="967" y="1232"/>
                </a:cubicBezTo>
                <a:cubicBezTo>
                  <a:pt x="967" y="1234"/>
                  <a:pt x="965" y="1237"/>
                  <a:pt x="964" y="1240"/>
                </a:cubicBezTo>
                <a:cubicBezTo>
                  <a:pt x="963" y="1243"/>
                  <a:pt x="964" y="1244"/>
                  <a:pt x="962" y="1249"/>
                </a:cubicBezTo>
                <a:cubicBezTo>
                  <a:pt x="961" y="1252"/>
                  <a:pt x="959" y="1254"/>
                  <a:pt x="958" y="1256"/>
                </a:cubicBezTo>
                <a:cubicBezTo>
                  <a:pt x="957" y="1259"/>
                  <a:pt x="956" y="1259"/>
                  <a:pt x="953" y="1261"/>
                </a:cubicBezTo>
                <a:cubicBezTo>
                  <a:pt x="953" y="1262"/>
                  <a:pt x="952" y="1262"/>
                  <a:pt x="952" y="1263"/>
                </a:cubicBezTo>
                <a:cubicBezTo>
                  <a:pt x="952" y="1264"/>
                  <a:pt x="950" y="1267"/>
                  <a:pt x="948" y="1265"/>
                </a:cubicBezTo>
                <a:cubicBezTo>
                  <a:pt x="949" y="1267"/>
                  <a:pt x="947" y="1271"/>
                  <a:pt x="947" y="1272"/>
                </a:cubicBezTo>
                <a:cubicBezTo>
                  <a:pt x="947" y="1276"/>
                  <a:pt x="947" y="1276"/>
                  <a:pt x="947" y="1276"/>
                </a:cubicBezTo>
                <a:cubicBezTo>
                  <a:pt x="944" y="1281"/>
                  <a:pt x="945" y="1279"/>
                  <a:pt x="941" y="1283"/>
                </a:cubicBezTo>
                <a:cubicBezTo>
                  <a:pt x="942" y="1285"/>
                  <a:pt x="942" y="1285"/>
                  <a:pt x="940" y="1287"/>
                </a:cubicBezTo>
                <a:cubicBezTo>
                  <a:pt x="940" y="1287"/>
                  <a:pt x="938" y="1289"/>
                  <a:pt x="938" y="1290"/>
                </a:cubicBezTo>
                <a:cubicBezTo>
                  <a:pt x="938" y="1290"/>
                  <a:pt x="937" y="1293"/>
                  <a:pt x="937" y="1293"/>
                </a:cubicBezTo>
                <a:cubicBezTo>
                  <a:pt x="936" y="1295"/>
                  <a:pt x="934" y="1294"/>
                  <a:pt x="932" y="1295"/>
                </a:cubicBezTo>
                <a:cubicBezTo>
                  <a:pt x="928" y="1298"/>
                  <a:pt x="928" y="1298"/>
                  <a:pt x="928" y="1298"/>
                </a:cubicBezTo>
                <a:cubicBezTo>
                  <a:pt x="927" y="1299"/>
                  <a:pt x="925" y="1297"/>
                  <a:pt x="925" y="1297"/>
                </a:cubicBezTo>
                <a:cubicBezTo>
                  <a:pt x="920" y="1296"/>
                  <a:pt x="920" y="1296"/>
                  <a:pt x="920" y="1296"/>
                </a:cubicBezTo>
                <a:cubicBezTo>
                  <a:pt x="919" y="1296"/>
                  <a:pt x="916" y="1298"/>
                  <a:pt x="915" y="1297"/>
                </a:cubicBezTo>
                <a:cubicBezTo>
                  <a:pt x="910" y="1295"/>
                  <a:pt x="912" y="1295"/>
                  <a:pt x="907" y="1295"/>
                </a:cubicBezTo>
                <a:cubicBezTo>
                  <a:pt x="907" y="1295"/>
                  <a:pt x="906" y="1293"/>
                  <a:pt x="906" y="1292"/>
                </a:cubicBezTo>
                <a:cubicBezTo>
                  <a:pt x="905" y="1292"/>
                  <a:pt x="903" y="1293"/>
                  <a:pt x="902" y="1293"/>
                </a:cubicBezTo>
                <a:cubicBezTo>
                  <a:pt x="899" y="1293"/>
                  <a:pt x="899" y="1293"/>
                  <a:pt x="897" y="1290"/>
                </a:cubicBezTo>
                <a:cubicBezTo>
                  <a:pt x="895" y="1288"/>
                  <a:pt x="896" y="1289"/>
                  <a:pt x="894" y="1288"/>
                </a:cubicBezTo>
                <a:cubicBezTo>
                  <a:pt x="894" y="1289"/>
                  <a:pt x="893" y="1290"/>
                  <a:pt x="893" y="1291"/>
                </a:cubicBezTo>
                <a:cubicBezTo>
                  <a:pt x="895" y="1292"/>
                  <a:pt x="895" y="1292"/>
                  <a:pt x="895" y="1292"/>
                </a:cubicBezTo>
                <a:cubicBezTo>
                  <a:pt x="897" y="1294"/>
                  <a:pt x="899" y="1296"/>
                  <a:pt x="899" y="1296"/>
                </a:cubicBezTo>
                <a:cubicBezTo>
                  <a:pt x="907" y="1299"/>
                  <a:pt x="903" y="1296"/>
                  <a:pt x="910" y="1302"/>
                </a:cubicBezTo>
                <a:cubicBezTo>
                  <a:pt x="910" y="1302"/>
                  <a:pt x="908" y="1305"/>
                  <a:pt x="908" y="1305"/>
                </a:cubicBezTo>
                <a:cubicBezTo>
                  <a:pt x="908" y="1305"/>
                  <a:pt x="908" y="1307"/>
                  <a:pt x="908" y="1308"/>
                </a:cubicBezTo>
                <a:cubicBezTo>
                  <a:pt x="909" y="1311"/>
                  <a:pt x="909" y="1311"/>
                  <a:pt x="909" y="1311"/>
                </a:cubicBezTo>
                <a:cubicBezTo>
                  <a:pt x="911" y="1313"/>
                  <a:pt x="911" y="1313"/>
                  <a:pt x="911" y="1313"/>
                </a:cubicBezTo>
                <a:cubicBezTo>
                  <a:pt x="913" y="1313"/>
                  <a:pt x="913" y="1313"/>
                  <a:pt x="913" y="1313"/>
                </a:cubicBezTo>
                <a:cubicBezTo>
                  <a:pt x="913" y="1313"/>
                  <a:pt x="916" y="1312"/>
                  <a:pt x="916" y="1313"/>
                </a:cubicBezTo>
                <a:cubicBezTo>
                  <a:pt x="916" y="1315"/>
                  <a:pt x="918" y="1319"/>
                  <a:pt x="917" y="1320"/>
                </a:cubicBezTo>
                <a:cubicBezTo>
                  <a:pt x="916" y="1320"/>
                  <a:pt x="915" y="1327"/>
                  <a:pt x="913" y="1329"/>
                </a:cubicBezTo>
                <a:cubicBezTo>
                  <a:pt x="913" y="1330"/>
                  <a:pt x="912" y="1331"/>
                  <a:pt x="911" y="1333"/>
                </a:cubicBezTo>
                <a:cubicBezTo>
                  <a:pt x="911" y="1336"/>
                  <a:pt x="910" y="1335"/>
                  <a:pt x="908" y="1337"/>
                </a:cubicBezTo>
                <a:cubicBezTo>
                  <a:pt x="906" y="1339"/>
                  <a:pt x="906" y="1338"/>
                  <a:pt x="904" y="1340"/>
                </a:cubicBezTo>
                <a:cubicBezTo>
                  <a:pt x="898" y="1342"/>
                  <a:pt x="897" y="1342"/>
                  <a:pt x="891" y="1343"/>
                </a:cubicBezTo>
                <a:cubicBezTo>
                  <a:pt x="885" y="1344"/>
                  <a:pt x="877" y="1345"/>
                  <a:pt x="872" y="1344"/>
                </a:cubicBezTo>
                <a:cubicBezTo>
                  <a:pt x="872" y="1343"/>
                  <a:pt x="870" y="1342"/>
                  <a:pt x="869" y="1342"/>
                </a:cubicBezTo>
                <a:cubicBezTo>
                  <a:pt x="869" y="1343"/>
                  <a:pt x="870" y="1343"/>
                  <a:pt x="870" y="1344"/>
                </a:cubicBezTo>
                <a:cubicBezTo>
                  <a:pt x="871" y="1345"/>
                  <a:pt x="871" y="1345"/>
                  <a:pt x="871" y="1346"/>
                </a:cubicBezTo>
                <a:cubicBezTo>
                  <a:pt x="871" y="1348"/>
                  <a:pt x="873" y="1347"/>
                  <a:pt x="873" y="1348"/>
                </a:cubicBezTo>
                <a:cubicBezTo>
                  <a:pt x="875" y="1353"/>
                  <a:pt x="874" y="1350"/>
                  <a:pt x="874" y="1355"/>
                </a:cubicBezTo>
                <a:cubicBezTo>
                  <a:pt x="874" y="1359"/>
                  <a:pt x="874" y="1359"/>
                  <a:pt x="874" y="1359"/>
                </a:cubicBezTo>
                <a:cubicBezTo>
                  <a:pt x="874" y="1360"/>
                  <a:pt x="875" y="1361"/>
                  <a:pt x="877" y="1362"/>
                </a:cubicBezTo>
                <a:cubicBezTo>
                  <a:pt x="877" y="1363"/>
                  <a:pt x="876" y="1366"/>
                  <a:pt x="875" y="1367"/>
                </a:cubicBezTo>
                <a:cubicBezTo>
                  <a:pt x="875" y="1367"/>
                  <a:pt x="873" y="1368"/>
                  <a:pt x="873" y="1368"/>
                </a:cubicBezTo>
                <a:cubicBezTo>
                  <a:pt x="872" y="1369"/>
                  <a:pt x="872" y="1369"/>
                  <a:pt x="870" y="1369"/>
                </a:cubicBezTo>
                <a:cubicBezTo>
                  <a:pt x="867" y="1369"/>
                  <a:pt x="863" y="1369"/>
                  <a:pt x="863" y="1369"/>
                </a:cubicBezTo>
                <a:cubicBezTo>
                  <a:pt x="863" y="1369"/>
                  <a:pt x="854" y="1364"/>
                  <a:pt x="852" y="1364"/>
                </a:cubicBezTo>
                <a:cubicBezTo>
                  <a:pt x="851" y="1366"/>
                  <a:pt x="851" y="1366"/>
                  <a:pt x="851" y="1366"/>
                </a:cubicBezTo>
                <a:cubicBezTo>
                  <a:pt x="851" y="1367"/>
                  <a:pt x="851" y="1368"/>
                  <a:pt x="851" y="1368"/>
                </a:cubicBezTo>
                <a:cubicBezTo>
                  <a:pt x="852" y="1369"/>
                  <a:pt x="855" y="1373"/>
                  <a:pt x="855" y="1374"/>
                </a:cubicBezTo>
                <a:cubicBezTo>
                  <a:pt x="855" y="1377"/>
                  <a:pt x="855" y="1377"/>
                  <a:pt x="857" y="1379"/>
                </a:cubicBezTo>
                <a:cubicBezTo>
                  <a:pt x="858" y="1380"/>
                  <a:pt x="859" y="1380"/>
                  <a:pt x="860" y="1380"/>
                </a:cubicBezTo>
                <a:cubicBezTo>
                  <a:pt x="862" y="1381"/>
                  <a:pt x="862" y="1381"/>
                  <a:pt x="862" y="1383"/>
                </a:cubicBezTo>
                <a:cubicBezTo>
                  <a:pt x="864" y="1383"/>
                  <a:pt x="864" y="1383"/>
                  <a:pt x="865" y="1382"/>
                </a:cubicBezTo>
                <a:cubicBezTo>
                  <a:pt x="865" y="1382"/>
                  <a:pt x="865" y="1381"/>
                  <a:pt x="865" y="1381"/>
                </a:cubicBezTo>
                <a:cubicBezTo>
                  <a:pt x="865" y="1381"/>
                  <a:pt x="864" y="1382"/>
                  <a:pt x="864" y="1381"/>
                </a:cubicBezTo>
                <a:cubicBezTo>
                  <a:pt x="863" y="1379"/>
                  <a:pt x="866" y="1379"/>
                  <a:pt x="867" y="1379"/>
                </a:cubicBezTo>
                <a:cubicBezTo>
                  <a:pt x="867" y="1379"/>
                  <a:pt x="868" y="1379"/>
                  <a:pt x="868" y="1380"/>
                </a:cubicBezTo>
                <a:cubicBezTo>
                  <a:pt x="870" y="1381"/>
                  <a:pt x="871" y="1382"/>
                  <a:pt x="871" y="1382"/>
                </a:cubicBezTo>
                <a:cubicBezTo>
                  <a:pt x="871" y="1382"/>
                  <a:pt x="871" y="1387"/>
                  <a:pt x="871" y="1387"/>
                </a:cubicBezTo>
                <a:cubicBezTo>
                  <a:pt x="869" y="1389"/>
                  <a:pt x="869" y="1389"/>
                  <a:pt x="867" y="1388"/>
                </a:cubicBezTo>
                <a:cubicBezTo>
                  <a:pt x="867" y="1388"/>
                  <a:pt x="866" y="1387"/>
                  <a:pt x="866" y="1386"/>
                </a:cubicBezTo>
                <a:cubicBezTo>
                  <a:pt x="862" y="1382"/>
                  <a:pt x="862" y="1384"/>
                  <a:pt x="860" y="1386"/>
                </a:cubicBezTo>
                <a:cubicBezTo>
                  <a:pt x="860" y="1387"/>
                  <a:pt x="860" y="1387"/>
                  <a:pt x="860" y="1387"/>
                </a:cubicBezTo>
                <a:cubicBezTo>
                  <a:pt x="864" y="1388"/>
                  <a:pt x="863" y="1388"/>
                  <a:pt x="866" y="1389"/>
                </a:cubicBezTo>
                <a:cubicBezTo>
                  <a:pt x="868" y="1390"/>
                  <a:pt x="862" y="1392"/>
                  <a:pt x="862" y="1392"/>
                </a:cubicBezTo>
                <a:cubicBezTo>
                  <a:pt x="861" y="1394"/>
                  <a:pt x="860" y="1398"/>
                  <a:pt x="860" y="1399"/>
                </a:cubicBezTo>
                <a:cubicBezTo>
                  <a:pt x="860" y="1400"/>
                  <a:pt x="862" y="1402"/>
                  <a:pt x="863" y="1404"/>
                </a:cubicBezTo>
                <a:cubicBezTo>
                  <a:pt x="863" y="1407"/>
                  <a:pt x="863" y="1407"/>
                  <a:pt x="861" y="1409"/>
                </a:cubicBezTo>
                <a:cubicBezTo>
                  <a:pt x="861" y="1410"/>
                  <a:pt x="862" y="1410"/>
                  <a:pt x="863" y="1411"/>
                </a:cubicBezTo>
                <a:cubicBezTo>
                  <a:pt x="865" y="1412"/>
                  <a:pt x="860" y="1414"/>
                  <a:pt x="860" y="1413"/>
                </a:cubicBezTo>
                <a:cubicBezTo>
                  <a:pt x="858" y="1412"/>
                  <a:pt x="858" y="1412"/>
                  <a:pt x="855" y="1412"/>
                </a:cubicBezTo>
                <a:cubicBezTo>
                  <a:pt x="855" y="1413"/>
                  <a:pt x="854" y="1415"/>
                  <a:pt x="853" y="1415"/>
                </a:cubicBezTo>
                <a:cubicBezTo>
                  <a:pt x="851" y="1415"/>
                  <a:pt x="852" y="1415"/>
                  <a:pt x="851" y="1419"/>
                </a:cubicBezTo>
                <a:cubicBezTo>
                  <a:pt x="850" y="1420"/>
                  <a:pt x="849" y="1421"/>
                  <a:pt x="849" y="1422"/>
                </a:cubicBezTo>
                <a:cubicBezTo>
                  <a:pt x="849" y="1422"/>
                  <a:pt x="850" y="1424"/>
                  <a:pt x="850" y="1425"/>
                </a:cubicBezTo>
                <a:cubicBezTo>
                  <a:pt x="851" y="1426"/>
                  <a:pt x="851" y="1426"/>
                  <a:pt x="851" y="1426"/>
                </a:cubicBezTo>
                <a:cubicBezTo>
                  <a:pt x="853" y="1430"/>
                  <a:pt x="853" y="1429"/>
                  <a:pt x="856" y="1431"/>
                </a:cubicBezTo>
                <a:cubicBezTo>
                  <a:pt x="861" y="1435"/>
                  <a:pt x="861" y="1433"/>
                  <a:pt x="866" y="1434"/>
                </a:cubicBezTo>
                <a:cubicBezTo>
                  <a:pt x="870" y="1435"/>
                  <a:pt x="869" y="1435"/>
                  <a:pt x="872" y="1437"/>
                </a:cubicBezTo>
                <a:cubicBezTo>
                  <a:pt x="872" y="1438"/>
                  <a:pt x="873" y="1442"/>
                  <a:pt x="871" y="1443"/>
                </a:cubicBezTo>
                <a:cubicBezTo>
                  <a:pt x="872" y="1444"/>
                  <a:pt x="873" y="1445"/>
                  <a:pt x="873" y="1445"/>
                </a:cubicBezTo>
                <a:cubicBezTo>
                  <a:pt x="872" y="1448"/>
                  <a:pt x="868" y="1451"/>
                  <a:pt x="866" y="1453"/>
                </a:cubicBezTo>
                <a:cubicBezTo>
                  <a:pt x="864" y="1456"/>
                  <a:pt x="864" y="1455"/>
                  <a:pt x="862" y="1459"/>
                </a:cubicBezTo>
                <a:cubicBezTo>
                  <a:pt x="865" y="1465"/>
                  <a:pt x="866" y="1463"/>
                  <a:pt x="862" y="1469"/>
                </a:cubicBezTo>
                <a:cubicBezTo>
                  <a:pt x="862" y="1470"/>
                  <a:pt x="860" y="1470"/>
                  <a:pt x="860" y="1470"/>
                </a:cubicBezTo>
                <a:cubicBezTo>
                  <a:pt x="858" y="1473"/>
                  <a:pt x="858" y="1473"/>
                  <a:pt x="858" y="1473"/>
                </a:cubicBezTo>
                <a:cubicBezTo>
                  <a:pt x="857" y="1475"/>
                  <a:pt x="858" y="1478"/>
                  <a:pt x="858" y="1479"/>
                </a:cubicBezTo>
                <a:cubicBezTo>
                  <a:pt x="860" y="1480"/>
                  <a:pt x="860" y="1480"/>
                  <a:pt x="860" y="1480"/>
                </a:cubicBezTo>
                <a:cubicBezTo>
                  <a:pt x="861" y="1481"/>
                  <a:pt x="863" y="1484"/>
                  <a:pt x="863" y="1486"/>
                </a:cubicBezTo>
                <a:cubicBezTo>
                  <a:pt x="864" y="1486"/>
                  <a:pt x="865" y="1486"/>
                  <a:pt x="865" y="1487"/>
                </a:cubicBezTo>
                <a:cubicBezTo>
                  <a:pt x="865" y="1488"/>
                  <a:pt x="868" y="1490"/>
                  <a:pt x="870" y="1491"/>
                </a:cubicBezTo>
                <a:cubicBezTo>
                  <a:pt x="870" y="1493"/>
                  <a:pt x="870" y="1493"/>
                  <a:pt x="870" y="1493"/>
                </a:cubicBezTo>
                <a:cubicBezTo>
                  <a:pt x="873" y="1493"/>
                  <a:pt x="868" y="1494"/>
                  <a:pt x="868" y="1494"/>
                </a:cubicBezTo>
                <a:cubicBezTo>
                  <a:pt x="865" y="1493"/>
                  <a:pt x="866" y="1493"/>
                  <a:pt x="863" y="1493"/>
                </a:cubicBezTo>
                <a:cubicBezTo>
                  <a:pt x="863" y="1494"/>
                  <a:pt x="863" y="1495"/>
                  <a:pt x="862" y="1495"/>
                </a:cubicBezTo>
                <a:cubicBezTo>
                  <a:pt x="862" y="1496"/>
                  <a:pt x="860" y="1496"/>
                  <a:pt x="860" y="1496"/>
                </a:cubicBezTo>
                <a:cubicBezTo>
                  <a:pt x="858" y="1496"/>
                  <a:pt x="857" y="1498"/>
                  <a:pt x="855" y="1498"/>
                </a:cubicBezTo>
                <a:cubicBezTo>
                  <a:pt x="851" y="1498"/>
                  <a:pt x="855" y="1500"/>
                  <a:pt x="855" y="1503"/>
                </a:cubicBezTo>
                <a:cubicBezTo>
                  <a:pt x="855" y="1504"/>
                  <a:pt x="856" y="1505"/>
                  <a:pt x="857" y="1506"/>
                </a:cubicBezTo>
                <a:cubicBezTo>
                  <a:pt x="857" y="1508"/>
                  <a:pt x="858" y="1508"/>
                  <a:pt x="857" y="1509"/>
                </a:cubicBezTo>
                <a:cubicBezTo>
                  <a:pt x="855" y="1511"/>
                  <a:pt x="852" y="1510"/>
                  <a:pt x="850" y="1509"/>
                </a:cubicBezTo>
                <a:cubicBezTo>
                  <a:pt x="850" y="1509"/>
                  <a:pt x="846" y="1510"/>
                  <a:pt x="847" y="1508"/>
                </a:cubicBezTo>
                <a:cubicBezTo>
                  <a:pt x="846" y="1508"/>
                  <a:pt x="846" y="1508"/>
                  <a:pt x="845" y="1508"/>
                </a:cubicBezTo>
                <a:cubicBezTo>
                  <a:pt x="845" y="1508"/>
                  <a:pt x="845" y="1508"/>
                  <a:pt x="845" y="1509"/>
                </a:cubicBezTo>
                <a:cubicBezTo>
                  <a:pt x="846" y="1509"/>
                  <a:pt x="847" y="1510"/>
                  <a:pt x="847" y="1511"/>
                </a:cubicBezTo>
                <a:cubicBezTo>
                  <a:pt x="847" y="1511"/>
                  <a:pt x="845" y="1513"/>
                  <a:pt x="845" y="1513"/>
                </a:cubicBezTo>
                <a:cubicBezTo>
                  <a:pt x="844" y="1513"/>
                  <a:pt x="843" y="1515"/>
                  <a:pt x="842" y="1512"/>
                </a:cubicBezTo>
                <a:cubicBezTo>
                  <a:pt x="842" y="1512"/>
                  <a:pt x="841" y="1513"/>
                  <a:pt x="841" y="1513"/>
                </a:cubicBezTo>
                <a:cubicBezTo>
                  <a:pt x="838" y="1514"/>
                  <a:pt x="838" y="1514"/>
                  <a:pt x="837" y="1510"/>
                </a:cubicBezTo>
                <a:cubicBezTo>
                  <a:pt x="836" y="1509"/>
                  <a:pt x="834" y="1510"/>
                  <a:pt x="834" y="1509"/>
                </a:cubicBezTo>
                <a:cubicBezTo>
                  <a:pt x="834" y="1506"/>
                  <a:pt x="835" y="1507"/>
                  <a:pt x="836" y="1506"/>
                </a:cubicBezTo>
                <a:cubicBezTo>
                  <a:pt x="835" y="1505"/>
                  <a:pt x="835" y="1505"/>
                  <a:pt x="835" y="1505"/>
                </a:cubicBezTo>
                <a:cubicBezTo>
                  <a:pt x="835" y="1505"/>
                  <a:pt x="834" y="1504"/>
                  <a:pt x="835" y="1504"/>
                </a:cubicBezTo>
                <a:cubicBezTo>
                  <a:pt x="834" y="1505"/>
                  <a:pt x="834" y="1505"/>
                  <a:pt x="834" y="1505"/>
                </a:cubicBezTo>
                <a:cubicBezTo>
                  <a:pt x="833" y="1506"/>
                  <a:pt x="830" y="1503"/>
                  <a:pt x="829" y="1503"/>
                </a:cubicBezTo>
                <a:cubicBezTo>
                  <a:pt x="828" y="1503"/>
                  <a:pt x="825" y="1502"/>
                  <a:pt x="825" y="1502"/>
                </a:cubicBezTo>
                <a:cubicBezTo>
                  <a:pt x="823" y="1501"/>
                  <a:pt x="823" y="1501"/>
                  <a:pt x="821" y="1501"/>
                </a:cubicBezTo>
                <a:cubicBezTo>
                  <a:pt x="820" y="1501"/>
                  <a:pt x="819" y="1499"/>
                  <a:pt x="819" y="1498"/>
                </a:cubicBezTo>
                <a:cubicBezTo>
                  <a:pt x="818" y="1498"/>
                  <a:pt x="819" y="1497"/>
                  <a:pt x="820" y="1498"/>
                </a:cubicBezTo>
                <a:cubicBezTo>
                  <a:pt x="820" y="1499"/>
                  <a:pt x="820" y="1498"/>
                  <a:pt x="822" y="1499"/>
                </a:cubicBezTo>
                <a:cubicBezTo>
                  <a:pt x="823" y="1499"/>
                  <a:pt x="824" y="1500"/>
                  <a:pt x="824" y="1500"/>
                </a:cubicBezTo>
                <a:cubicBezTo>
                  <a:pt x="824" y="1500"/>
                  <a:pt x="825" y="1500"/>
                  <a:pt x="825" y="1500"/>
                </a:cubicBezTo>
                <a:cubicBezTo>
                  <a:pt x="829" y="1501"/>
                  <a:pt x="827" y="1501"/>
                  <a:pt x="830" y="1501"/>
                </a:cubicBezTo>
                <a:cubicBezTo>
                  <a:pt x="833" y="1502"/>
                  <a:pt x="833" y="1502"/>
                  <a:pt x="833" y="1502"/>
                </a:cubicBezTo>
                <a:cubicBezTo>
                  <a:pt x="832" y="1502"/>
                  <a:pt x="831" y="1501"/>
                  <a:pt x="831" y="1500"/>
                </a:cubicBezTo>
                <a:cubicBezTo>
                  <a:pt x="831" y="1500"/>
                  <a:pt x="832" y="1498"/>
                  <a:pt x="831" y="1497"/>
                </a:cubicBezTo>
                <a:cubicBezTo>
                  <a:pt x="830" y="1497"/>
                  <a:pt x="830" y="1497"/>
                  <a:pt x="830" y="1497"/>
                </a:cubicBezTo>
                <a:cubicBezTo>
                  <a:pt x="829" y="1499"/>
                  <a:pt x="828" y="1499"/>
                  <a:pt x="826" y="1497"/>
                </a:cubicBezTo>
                <a:cubicBezTo>
                  <a:pt x="826" y="1498"/>
                  <a:pt x="826" y="1498"/>
                  <a:pt x="826" y="1498"/>
                </a:cubicBezTo>
                <a:cubicBezTo>
                  <a:pt x="822" y="1498"/>
                  <a:pt x="824" y="1496"/>
                  <a:pt x="825" y="1495"/>
                </a:cubicBezTo>
                <a:cubicBezTo>
                  <a:pt x="825" y="1494"/>
                  <a:pt x="826" y="1494"/>
                  <a:pt x="826" y="1495"/>
                </a:cubicBezTo>
                <a:cubicBezTo>
                  <a:pt x="826" y="1494"/>
                  <a:pt x="825" y="1493"/>
                  <a:pt x="826" y="1493"/>
                </a:cubicBezTo>
                <a:cubicBezTo>
                  <a:pt x="826" y="1491"/>
                  <a:pt x="829" y="1492"/>
                  <a:pt x="830" y="1491"/>
                </a:cubicBezTo>
                <a:cubicBezTo>
                  <a:pt x="830" y="1491"/>
                  <a:pt x="831" y="1489"/>
                  <a:pt x="833" y="1490"/>
                </a:cubicBezTo>
                <a:cubicBezTo>
                  <a:pt x="833" y="1490"/>
                  <a:pt x="833" y="1489"/>
                  <a:pt x="833" y="1489"/>
                </a:cubicBezTo>
                <a:cubicBezTo>
                  <a:pt x="833" y="1488"/>
                  <a:pt x="831" y="1487"/>
                  <a:pt x="830" y="1486"/>
                </a:cubicBezTo>
                <a:cubicBezTo>
                  <a:pt x="831" y="1487"/>
                  <a:pt x="830" y="1488"/>
                  <a:pt x="829" y="1488"/>
                </a:cubicBezTo>
                <a:cubicBezTo>
                  <a:pt x="829" y="1489"/>
                  <a:pt x="827" y="1486"/>
                  <a:pt x="826" y="1486"/>
                </a:cubicBezTo>
                <a:cubicBezTo>
                  <a:pt x="827" y="1487"/>
                  <a:pt x="828" y="1489"/>
                  <a:pt x="829" y="1490"/>
                </a:cubicBezTo>
                <a:cubicBezTo>
                  <a:pt x="829" y="1492"/>
                  <a:pt x="827" y="1492"/>
                  <a:pt x="826" y="1491"/>
                </a:cubicBezTo>
                <a:cubicBezTo>
                  <a:pt x="825" y="1492"/>
                  <a:pt x="824" y="1492"/>
                  <a:pt x="824" y="1491"/>
                </a:cubicBezTo>
                <a:cubicBezTo>
                  <a:pt x="823" y="1488"/>
                  <a:pt x="823" y="1489"/>
                  <a:pt x="821" y="1487"/>
                </a:cubicBezTo>
                <a:cubicBezTo>
                  <a:pt x="821" y="1487"/>
                  <a:pt x="821" y="1487"/>
                  <a:pt x="821" y="1487"/>
                </a:cubicBezTo>
                <a:cubicBezTo>
                  <a:pt x="821" y="1487"/>
                  <a:pt x="822" y="1489"/>
                  <a:pt x="820" y="1489"/>
                </a:cubicBezTo>
                <a:cubicBezTo>
                  <a:pt x="823" y="1490"/>
                  <a:pt x="823" y="1490"/>
                  <a:pt x="823" y="1490"/>
                </a:cubicBezTo>
                <a:cubicBezTo>
                  <a:pt x="824" y="1491"/>
                  <a:pt x="824" y="1493"/>
                  <a:pt x="822" y="1492"/>
                </a:cubicBezTo>
                <a:cubicBezTo>
                  <a:pt x="824" y="1493"/>
                  <a:pt x="824" y="1493"/>
                  <a:pt x="824" y="1493"/>
                </a:cubicBezTo>
                <a:cubicBezTo>
                  <a:pt x="824" y="1493"/>
                  <a:pt x="823" y="1495"/>
                  <a:pt x="823" y="1495"/>
                </a:cubicBezTo>
                <a:cubicBezTo>
                  <a:pt x="821" y="1494"/>
                  <a:pt x="821" y="1495"/>
                  <a:pt x="820" y="1492"/>
                </a:cubicBezTo>
                <a:cubicBezTo>
                  <a:pt x="820" y="1492"/>
                  <a:pt x="818" y="1492"/>
                  <a:pt x="818" y="1492"/>
                </a:cubicBezTo>
                <a:cubicBezTo>
                  <a:pt x="818" y="1491"/>
                  <a:pt x="819" y="1491"/>
                  <a:pt x="820" y="1491"/>
                </a:cubicBezTo>
                <a:cubicBezTo>
                  <a:pt x="815" y="1488"/>
                  <a:pt x="815" y="1488"/>
                  <a:pt x="815" y="1488"/>
                </a:cubicBezTo>
                <a:cubicBezTo>
                  <a:pt x="815" y="1488"/>
                  <a:pt x="815" y="1488"/>
                  <a:pt x="815" y="1488"/>
                </a:cubicBezTo>
                <a:cubicBezTo>
                  <a:pt x="816" y="1487"/>
                  <a:pt x="816" y="1487"/>
                  <a:pt x="819" y="1488"/>
                </a:cubicBezTo>
                <a:cubicBezTo>
                  <a:pt x="819" y="1488"/>
                  <a:pt x="818" y="1488"/>
                  <a:pt x="818" y="1488"/>
                </a:cubicBezTo>
                <a:cubicBezTo>
                  <a:pt x="816" y="1485"/>
                  <a:pt x="817" y="1484"/>
                  <a:pt x="820" y="1486"/>
                </a:cubicBezTo>
                <a:cubicBezTo>
                  <a:pt x="820" y="1485"/>
                  <a:pt x="817" y="1485"/>
                  <a:pt x="820" y="1483"/>
                </a:cubicBezTo>
                <a:cubicBezTo>
                  <a:pt x="819" y="1481"/>
                  <a:pt x="819" y="1481"/>
                  <a:pt x="819" y="1481"/>
                </a:cubicBezTo>
                <a:cubicBezTo>
                  <a:pt x="819" y="1482"/>
                  <a:pt x="818" y="1482"/>
                  <a:pt x="818" y="1482"/>
                </a:cubicBezTo>
                <a:cubicBezTo>
                  <a:pt x="817" y="1482"/>
                  <a:pt x="815" y="1481"/>
                  <a:pt x="815" y="1480"/>
                </a:cubicBezTo>
                <a:cubicBezTo>
                  <a:pt x="813" y="1478"/>
                  <a:pt x="812" y="1478"/>
                  <a:pt x="815" y="1477"/>
                </a:cubicBezTo>
                <a:cubicBezTo>
                  <a:pt x="815" y="1476"/>
                  <a:pt x="815" y="1476"/>
                  <a:pt x="815" y="1476"/>
                </a:cubicBezTo>
                <a:cubicBezTo>
                  <a:pt x="815" y="1476"/>
                  <a:pt x="815" y="1477"/>
                  <a:pt x="815" y="1477"/>
                </a:cubicBezTo>
                <a:cubicBezTo>
                  <a:pt x="815" y="1478"/>
                  <a:pt x="812" y="1476"/>
                  <a:pt x="812" y="1476"/>
                </a:cubicBezTo>
                <a:cubicBezTo>
                  <a:pt x="811" y="1476"/>
                  <a:pt x="811" y="1476"/>
                  <a:pt x="811" y="1476"/>
                </a:cubicBezTo>
                <a:cubicBezTo>
                  <a:pt x="812" y="1477"/>
                  <a:pt x="813" y="1480"/>
                  <a:pt x="809" y="1480"/>
                </a:cubicBezTo>
                <a:cubicBezTo>
                  <a:pt x="808" y="1479"/>
                  <a:pt x="808" y="1477"/>
                  <a:pt x="810" y="1477"/>
                </a:cubicBezTo>
                <a:cubicBezTo>
                  <a:pt x="810" y="1476"/>
                  <a:pt x="810" y="1476"/>
                  <a:pt x="810" y="1475"/>
                </a:cubicBezTo>
                <a:cubicBezTo>
                  <a:pt x="809" y="1476"/>
                  <a:pt x="809" y="1476"/>
                  <a:pt x="809" y="1476"/>
                </a:cubicBezTo>
                <a:cubicBezTo>
                  <a:pt x="809" y="1477"/>
                  <a:pt x="808" y="1477"/>
                  <a:pt x="808" y="1478"/>
                </a:cubicBezTo>
                <a:cubicBezTo>
                  <a:pt x="807" y="1479"/>
                  <a:pt x="806" y="1476"/>
                  <a:pt x="805" y="1476"/>
                </a:cubicBezTo>
                <a:cubicBezTo>
                  <a:pt x="805" y="1475"/>
                  <a:pt x="808" y="1475"/>
                  <a:pt x="808" y="1475"/>
                </a:cubicBezTo>
                <a:cubicBezTo>
                  <a:pt x="808" y="1474"/>
                  <a:pt x="808" y="1474"/>
                  <a:pt x="808" y="1474"/>
                </a:cubicBezTo>
                <a:cubicBezTo>
                  <a:pt x="805" y="1473"/>
                  <a:pt x="808" y="1473"/>
                  <a:pt x="809" y="1473"/>
                </a:cubicBezTo>
                <a:cubicBezTo>
                  <a:pt x="810" y="1473"/>
                  <a:pt x="811" y="1474"/>
                  <a:pt x="811" y="1475"/>
                </a:cubicBezTo>
                <a:cubicBezTo>
                  <a:pt x="812" y="1475"/>
                  <a:pt x="812" y="1475"/>
                  <a:pt x="812" y="1475"/>
                </a:cubicBezTo>
                <a:cubicBezTo>
                  <a:pt x="812" y="1474"/>
                  <a:pt x="813" y="1474"/>
                  <a:pt x="813" y="1474"/>
                </a:cubicBezTo>
                <a:cubicBezTo>
                  <a:pt x="813" y="1473"/>
                  <a:pt x="811" y="1474"/>
                  <a:pt x="813" y="1471"/>
                </a:cubicBezTo>
                <a:cubicBezTo>
                  <a:pt x="812" y="1471"/>
                  <a:pt x="811" y="1471"/>
                  <a:pt x="810" y="1470"/>
                </a:cubicBezTo>
                <a:cubicBezTo>
                  <a:pt x="811" y="1470"/>
                  <a:pt x="813" y="1471"/>
                  <a:pt x="812" y="1472"/>
                </a:cubicBezTo>
                <a:cubicBezTo>
                  <a:pt x="810" y="1473"/>
                  <a:pt x="810" y="1473"/>
                  <a:pt x="810" y="1472"/>
                </a:cubicBezTo>
                <a:cubicBezTo>
                  <a:pt x="810" y="1472"/>
                  <a:pt x="809" y="1472"/>
                  <a:pt x="809" y="1472"/>
                </a:cubicBezTo>
                <a:cubicBezTo>
                  <a:pt x="807" y="1472"/>
                  <a:pt x="807" y="1472"/>
                  <a:pt x="806" y="1470"/>
                </a:cubicBezTo>
                <a:cubicBezTo>
                  <a:pt x="805" y="1470"/>
                  <a:pt x="807" y="1469"/>
                  <a:pt x="808" y="1469"/>
                </a:cubicBezTo>
                <a:cubicBezTo>
                  <a:pt x="808" y="1469"/>
                  <a:pt x="809" y="1470"/>
                  <a:pt x="810" y="1471"/>
                </a:cubicBezTo>
                <a:cubicBezTo>
                  <a:pt x="810" y="1470"/>
                  <a:pt x="810" y="1470"/>
                  <a:pt x="810" y="1470"/>
                </a:cubicBezTo>
                <a:cubicBezTo>
                  <a:pt x="810" y="1469"/>
                  <a:pt x="810" y="1469"/>
                  <a:pt x="810" y="1469"/>
                </a:cubicBezTo>
                <a:cubicBezTo>
                  <a:pt x="810" y="1469"/>
                  <a:pt x="810" y="1468"/>
                  <a:pt x="811" y="1468"/>
                </a:cubicBezTo>
                <a:cubicBezTo>
                  <a:pt x="811" y="1467"/>
                  <a:pt x="811" y="1467"/>
                  <a:pt x="810" y="1467"/>
                </a:cubicBezTo>
                <a:cubicBezTo>
                  <a:pt x="810" y="1467"/>
                  <a:pt x="810" y="1467"/>
                  <a:pt x="810" y="1467"/>
                </a:cubicBezTo>
                <a:cubicBezTo>
                  <a:pt x="810" y="1468"/>
                  <a:pt x="808" y="1468"/>
                  <a:pt x="807" y="1467"/>
                </a:cubicBezTo>
                <a:cubicBezTo>
                  <a:pt x="807" y="1466"/>
                  <a:pt x="806" y="1466"/>
                  <a:pt x="807" y="1465"/>
                </a:cubicBezTo>
                <a:cubicBezTo>
                  <a:pt x="806" y="1464"/>
                  <a:pt x="806" y="1462"/>
                  <a:pt x="809" y="1463"/>
                </a:cubicBezTo>
                <a:cubicBezTo>
                  <a:pt x="810" y="1465"/>
                  <a:pt x="810" y="1464"/>
                  <a:pt x="811" y="1465"/>
                </a:cubicBezTo>
                <a:cubicBezTo>
                  <a:pt x="810" y="1464"/>
                  <a:pt x="810" y="1464"/>
                  <a:pt x="810" y="1464"/>
                </a:cubicBezTo>
                <a:cubicBezTo>
                  <a:pt x="808" y="1461"/>
                  <a:pt x="806" y="1464"/>
                  <a:pt x="807" y="1460"/>
                </a:cubicBezTo>
                <a:cubicBezTo>
                  <a:pt x="806" y="1459"/>
                  <a:pt x="806" y="1459"/>
                  <a:pt x="807" y="1457"/>
                </a:cubicBezTo>
                <a:cubicBezTo>
                  <a:pt x="807" y="1457"/>
                  <a:pt x="807" y="1457"/>
                  <a:pt x="807" y="1457"/>
                </a:cubicBezTo>
                <a:cubicBezTo>
                  <a:pt x="805" y="1457"/>
                  <a:pt x="805" y="1457"/>
                  <a:pt x="805" y="1457"/>
                </a:cubicBezTo>
                <a:cubicBezTo>
                  <a:pt x="805" y="1458"/>
                  <a:pt x="805" y="1458"/>
                  <a:pt x="805" y="1459"/>
                </a:cubicBezTo>
                <a:cubicBezTo>
                  <a:pt x="805" y="1459"/>
                  <a:pt x="808" y="1463"/>
                  <a:pt x="803" y="1461"/>
                </a:cubicBezTo>
                <a:cubicBezTo>
                  <a:pt x="804" y="1464"/>
                  <a:pt x="802" y="1462"/>
                  <a:pt x="805" y="1465"/>
                </a:cubicBezTo>
                <a:cubicBezTo>
                  <a:pt x="805" y="1465"/>
                  <a:pt x="805" y="1469"/>
                  <a:pt x="803" y="1467"/>
                </a:cubicBezTo>
                <a:cubicBezTo>
                  <a:pt x="802" y="1466"/>
                  <a:pt x="802" y="1465"/>
                  <a:pt x="801" y="1464"/>
                </a:cubicBezTo>
                <a:cubicBezTo>
                  <a:pt x="801" y="1464"/>
                  <a:pt x="801" y="1463"/>
                  <a:pt x="801" y="1462"/>
                </a:cubicBezTo>
                <a:cubicBezTo>
                  <a:pt x="800" y="1462"/>
                  <a:pt x="800" y="1462"/>
                  <a:pt x="800" y="1462"/>
                </a:cubicBezTo>
                <a:cubicBezTo>
                  <a:pt x="800" y="1463"/>
                  <a:pt x="800" y="1463"/>
                  <a:pt x="800" y="1464"/>
                </a:cubicBezTo>
                <a:cubicBezTo>
                  <a:pt x="801" y="1465"/>
                  <a:pt x="799" y="1465"/>
                  <a:pt x="798" y="1465"/>
                </a:cubicBezTo>
                <a:cubicBezTo>
                  <a:pt x="798" y="1466"/>
                  <a:pt x="794" y="1467"/>
                  <a:pt x="794" y="1465"/>
                </a:cubicBezTo>
                <a:cubicBezTo>
                  <a:pt x="794" y="1465"/>
                  <a:pt x="797" y="1463"/>
                  <a:pt x="797" y="1463"/>
                </a:cubicBezTo>
                <a:cubicBezTo>
                  <a:pt x="797" y="1462"/>
                  <a:pt x="797" y="1462"/>
                  <a:pt x="797" y="1462"/>
                </a:cubicBezTo>
                <a:cubicBezTo>
                  <a:pt x="797" y="1460"/>
                  <a:pt x="799" y="1460"/>
                  <a:pt x="799" y="1459"/>
                </a:cubicBezTo>
                <a:cubicBezTo>
                  <a:pt x="799" y="1458"/>
                  <a:pt x="797" y="1457"/>
                  <a:pt x="796" y="1456"/>
                </a:cubicBezTo>
                <a:cubicBezTo>
                  <a:pt x="794" y="1455"/>
                  <a:pt x="796" y="1453"/>
                  <a:pt x="797" y="1454"/>
                </a:cubicBezTo>
                <a:cubicBezTo>
                  <a:pt x="799" y="1455"/>
                  <a:pt x="802" y="1457"/>
                  <a:pt x="803" y="1459"/>
                </a:cubicBezTo>
                <a:cubicBezTo>
                  <a:pt x="802" y="1458"/>
                  <a:pt x="801" y="1456"/>
                  <a:pt x="801" y="1455"/>
                </a:cubicBezTo>
                <a:cubicBezTo>
                  <a:pt x="801" y="1454"/>
                  <a:pt x="802" y="1454"/>
                  <a:pt x="803" y="1454"/>
                </a:cubicBezTo>
                <a:cubicBezTo>
                  <a:pt x="803" y="1454"/>
                  <a:pt x="803" y="1454"/>
                  <a:pt x="803" y="1454"/>
                </a:cubicBezTo>
                <a:cubicBezTo>
                  <a:pt x="801" y="1454"/>
                  <a:pt x="801" y="1454"/>
                  <a:pt x="801" y="1454"/>
                </a:cubicBezTo>
                <a:cubicBezTo>
                  <a:pt x="799" y="1454"/>
                  <a:pt x="801" y="1449"/>
                  <a:pt x="803" y="1452"/>
                </a:cubicBezTo>
                <a:cubicBezTo>
                  <a:pt x="803" y="1452"/>
                  <a:pt x="803" y="1451"/>
                  <a:pt x="803" y="1451"/>
                </a:cubicBezTo>
                <a:cubicBezTo>
                  <a:pt x="802" y="1450"/>
                  <a:pt x="803" y="1451"/>
                  <a:pt x="800" y="1450"/>
                </a:cubicBezTo>
                <a:cubicBezTo>
                  <a:pt x="799" y="1449"/>
                  <a:pt x="798" y="1447"/>
                  <a:pt x="798" y="1447"/>
                </a:cubicBezTo>
                <a:cubicBezTo>
                  <a:pt x="798" y="1447"/>
                  <a:pt x="798" y="1445"/>
                  <a:pt x="799" y="1445"/>
                </a:cubicBezTo>
                <a:cubicBezTo>
                  <a:pt x="800" y="1445"/>
                  <a:pt x="801" y="1446"/>
                  <a:pt x="802" y="1446"/>
                </a:cubicBezTo>
                <a:cubicBezTo>
                  <a:pt x="804" y="1447"/>
                  <a:pt x="803" y="1445"/>
                  <a:pt x="804" y="1447"/>
                </a:cubicBezTo>
                <a:cubicBezTo>
                  <a:pt x="805" y="1448"/>
                  <a:pt x="805" y="1448"/>
                  <a:pt x="806" y="1448"/>
                </a:cubicBezTo>
                <a:cubicBezTo>
                  <a:pt x="807" y="1447"/>
                  <a:pt x="806" y="1446"/>
                  <a:pt x="806" y="1445"/>
                </a:cubicBezTo>
                <a:cubicBezTo>
                  <a:pt x="805" y="1445"/>
                  <a:pt x="804" y="1445"/>
                  <a:pt x="804" y="1445"/>
                </a:cubicBezTo>
                <a:cubicBezTo>
                  <a:pt x="803" y="1445"/>
                  <a:pt x="801" y="1442"/>
                  <a:pt x="800" y="1441"/>
                </a:cubicBezTo>
                <a:cubicBezTo>
                  <a:pt x="800" y="1442"/>
                  <a:pt x="801" y="1444"/>
                  <a:pt x="799" y="1444"/>
                </a:cubicBezTo>
                <a:cubicBezTo>
                  <a:pt x="799" y="1445"/>
                  <a:pt x="799" y="1445"/>
                  <a:pt x="798" y="1445"/>
                </a:cubicBezTo>
                <a:cubicBezTo>
                  <a:pt x="798" y="1446"/>
                  <a:pt x="797" y="1448"/>
                  <a:pt x="797" y="1447"/>
                </a:cubicBezTo>
                <a:cubicBezTo>
                  <a:pt x="796" y="1446"/>
                  <a:pt x="796" y="1447"/>
                  <a:pt x="795" y="1447"/>
                </a:cubicBezTo>
                <a:cubicBezTo>
                  <a:pt x="794" y="1447"/>
                  <a:pt x="795" y="1444"/>
                  <a:pt x="797" y="1445"/>
                </a:cubicBezTo>
                <a:cubicBezTo>
                  <a:pt x="796" y="1443"/>
                  <a:pt x="797" y="1443"/>
                  <a:pt x="798" y="1443"/>
                </a:cubicBezTo>
                <a:cubicBezTo>
                  <a:pt x="798" y="1442"/>
                  <a:pt x="798" y="1442"/>
                  <a:pt x="798" y="1442"/>
                </a:cubicBezTo>
                <a:cubicBezTo>
                  <a:pt x="798" y="1440"/>
                  <a:pt x="796" y="1441"/>
                  <a:pt x="795" y="1441"/>
                </a:cubicBezTo>
                <a:cubicBezTo>
                  <a:pt x="793" y="1440"/>
                  <a:pt x="793" y="1440"/>
                  <a:pt x="793" y="1439"/>
                </a:cubicBezTo>
                <a:cubicBezTo>
                  <a:pt x="793" y="1439"/>
                  <a:pt x="793" y="1438"/>
                  <a:pt x="793" y="1438"/>
                </a:cubicBezTo>
                <a:cubicBezTo>
                  <a:pt x="794" y="1437"/>
                  <a:pt x="793" y="1436"/>
                  <a:pt x="796" y="1438"/>
                </a:cubicBezTo>
                <a:cubicBezTo>
                  <a:pt x="797" y="1436"/>
                  <a:pt x="796" y="1436"/>
                  <a:pt x="793" y="1435"/>
                </a:cubicBezTo>
                <a:cubicBezTo>
                  <a:pt x="795" y="1436"/>
                  <a:pt x="793" y="1437"/>
                  <a:pt x="792" y="1438"/>
                </a:cubicBezTo>
                <a:cubicBezTo>
                  <a:pt x="791" y="1438"/>
                  <a:pt x="790" y="1435"/>
                  <a:pt x="792" y="1434"/>
                </a:cubicBezTo>
                <a:cubicBezTo>
                  <a:pt x="789" y="1433"/>
                  <a:pt x="791" y="1434"/>
                  <a:pt x="789" y="1433"/>
                </a:cubicBezTo>
                <a:cubicBezTo>
                  <a:pt x="789" y="1433"/>
                  <a:pt x="789" y="1433"/>
                  <a:pt x="789" y="1433"/>
                </a:cubicBezTo>
                <a:cubicBezTo>
                  <a:pt x="789" y="1435"/>
                  <a:pt x="785" y="1432"/>
                  <a:pt x="784" y="1430"/>
                </a:cubicBezTo>
                <a:cubicBezTo>
                  <a:pt x="783" y="1430"/>
                  <a:pt x="783" y="1431"/>
                  <a:pt x="782" y="1431"/>
                </a:cubicBezTo>
                <a:cubicBezTo>
                  <a:pt x="781" y="1432"/>
                  <a:pt x="782" y="1433"/>
                  <a:pt x="782" y="1433"/>
                </a:cubicBezTo>
                <a:cubicBezTo>
                  <a:pt x="783" y="1434"/>
                  <a:pt x="779" y="1434"/>
                  <a:pt x="778" y="1433"/>
                </a:cubicBezTo>
                <a:cubicBezTo>
                  <a:pt x="776" y="1428"/>
                  <a:pt x="778" y="1431"/>
                  <a:pt x="781" y="1427"/>
                </a:cubicBezTo>
                <a:cubicBezTo>
                  <a:pt x="781" y="1427"/>
                  <a:pt x="783" y="1426"/>
                  <a:pt x="785" y="1425"/>
                </a:cubicBezTo>
                <a:cubicBezTo>
                  <a:pt x="784" y="1424"/>
                  <a:pt x="783" y="1424"/>
                  <a:pt x="782" y="1424"/>
                </a:cubicBezTo>
                <a:cubicBezTo>
                  <a:pt x="782" y="1423"/>
                  <a:pt x="782" y="1422"/>
                  <a:pt x="783" y="1422"/>
                </a:cubicBezTo>
                <a:cubicBezTo>
                  <a:pt x="785" y="1422"/>
                  <a:pt x="785" y="1422"/>
                  <a:pt x="786" y="1423"/>
                </a:cubicBezTo>
                <a:cubicBezTo>
                  <a:pt x="786" y="1422"/>
                  <a:pt x="786" y="1422"/>
                  <a:pt x="786" y="1422"/>
                </a:cubicBezTo>
                <a:cubicBezTo>
                  <a:pt x="786" y="1421"/>
                  <a:pt x="788" y="1422"/>
                  <a:pt x="788" y="1422"/>
                </a:cubicBezTo>
                <a:cubicBezTo>
                  <a:pt x="789" y="1422"/>
                  <a:pt x="791" y="1424"/>
                  <a:pt x="791" y="1424"/>
                </a:cubicBezTo>
                <a:cubicBezTo>
                  <a:pt x="790" y="1426"/>
                  <a:pt x="790" y="1426"/>
                  <a:pt x="788" y="1426"/>
                </a:cubicBezTo>
                <a:cubicBezTo>
                  <a:pt x="789" y="1427"/>
                  <a:pt x="790" y="1426"/>
                  <a:pt x="791" y="1426"/>
                </a:cubicBezTo>
                <a:cubicBezTo>
                  <a:pt x="792" y="1427"/>
                  <a:pt x="792" y="1426"/>
                  <a:pt x="793" y="1429"/>
                </a:cubicBezTo>
                <a:cubicBezTo>
                  <a:pt x="794" y="1430"/>
                  <a:pt x="794" y="1430"/>
                  <a:pt x="794" y="1430"/>
                </a:cubicBezTo>
                <a:cubicBezTo>
                  <a:pt x="795" y="1430"/>
                  <a:pt x="794" y="1428"/>
                  <a:pt x="795" y="1428"/>
                </a:cubicBezTo>
                <a:cubicBezTo>
                  <a:pt x="795" y="1426"/>
                  <a:pt x="794" y="1427"/>
                  <a:pt x="796" y="1425"/>
                </a:cubicBezTo>
                <a:cubicBezTo>
                  <a:pt x="795" y="1425"/>
                  <a:pt x="795" y="1425"/>
                  <a:pt x="795" y="1425"/>
                </a:cubicBezTo>
                <a:cubicBezTo>
                  <a:pt x="794" y="1426"/>
                  <a:pt x="793" y="1423"/>
                  <a:pt x="793" y="1423"/>
                </a:cubicBezTo>
                <a:cubicBezTo>
                  <a:pt x="794" y="1421"/>
                  <a:pt x="795" y="1421"/>
                  <a:pt x="796" y="1420"/>
                </a:cubicBezTo>
                <a:cubicBezTo>
                  <a:pt x="795" y="1419"/>
                  <a:pt x="795" y="1419"/>
                  <a:pt x="795" y="1419"/>
                </a:cubicBezTo>
                <a:cubicBezTo>
                  <a:pt x="793" y="1420"/>
                  <a:pt x="793" y="1421"/>
                  <a:pt x="792" y="1419"/>
                </a:cubicBezTo>
                <a:cubicBezTo>
                  <a:pt x="792" y="1420"/>
                  <a:pt x="791" y="1419"/>
                  <a:pt x="790" y="1419"/>
                </a:cubicBezTo>
                <a:cubicBezTo>
                  <a:pt x="790" y="1419"/>
                  <a:pt x="790" y="1419"/>
                  <a:pt x="790" y="1419"/>
                </a:cubicBezTo>
                <a:cubicBezTo>
                  <a:pt x="790" y="1420"/>
                  <a:pt x="790" y="1420"/>
                  <a:pt x="790" y="1420"/>
                </a:cubicBezTo>
                <a:cubicBezTo>
                  <a:pt x="790" y="1421"/>
                  <a:pt x="788" y="1422"/>
                  <a:pt x="788" y="1418"/>
                </a:cubicBezTo>
                <a:cubicBezTo>
                  <a:pt x="788" y="1417"/>
                  <a:pt x="790" y="1416"/>
                  <a:pt x="791" y="1417"/>
                </a:cubicBezTo>
                <a:cubicBezTo>
                  <a:pt x="791" y="1416"/>
                  <a:pt x="792" y="1417"/>
                  <a:pt x="792" y="1418"/>
                </a:cubicBezTo>
                <a:cubicBezTo>
                  <a:pt x="792" y="1417"/>
                  <a:pt x="792" y="1417"/>
                  <a:pt x="793" y="1417"/>
                </a:cubicBezTo>
                <a:cubicBezTo>
                  <a:pt x="794" y="1417"/>
                  <a:pt x="793" y="1415"/>
                  <a:pt x="797" y="1417"/>
                </a:cubicBezTo>
                <a:cubicBezTo>
                  <a:pt x="796" y="1416"/>
                  <a:pt x="796" y="1416"/>
                  <a:pt x="796" y="1416"/>
                </a:cubicBezTo>
                <a:cubicBezTo>
                  <a:pt x="795" y="1416"/>
                  <a:pt x="794" y="1415"/>
                  <a:pt x="792" y="1414"/>
                </a:cubicBezTo>
                <a:cubicBezTo>
                  <a:pt x="791" y="1413"/>
                  <a:pt x="792" y="1412"/>
                  <a:pt x="793" y="1412"/>
                </a:cubicBezTo>
                <a:cubicBezTo>
                  <a:pt x="791" y="1412"/>
                  <a:pt x="791" y="1413"/>
                  <a:pt x="790" y="1410"/>
                </a:cubicBezTo>
                <a:cubicBezTo>
                  <a:pt x="790" y="1410"/>
                  <a:pt x="789" y="1410"/>
                  <a:pt x="789" y="1409"/>
                </a:cubicBezTo>
                <a:cubicBezTo>
                  <a:pt x="789" y="1407"/>
                  <a:pt x="790" y="1407"/>
                  <a:pt x="791" y="1407"/>
                </a:cubicBezTo>
                <a:cubicBezTo>
                  <a:pt x="791" y="1405"/>
                  <a:pt x="793" y="1406"/>
                  <a:pt x="794" y="1406"/>
                </a:cubicBezTo>
                <a:cubicBezTo>
                  <a:pt x="793" y="1405"/>
                  <a:pt x="791" y="1405"/>
                  <a:pt x="790" y="1404"/>
                </a:cubicBezTo>
                <a:cubicBezTo>
                  <a:pt x="787" y="1402"/>
                  <a:pt x="787" y="1402"/>
                  <a:pt x="787" y="1401"/>
                </a:cubicBezTo>
                <a:cubicBezTo>
                  <a:pt x="787" y="1401"/>
                  <a:pt x="789" y="1399"/>
                  <a:pt x="789" y="1399"/>
                </a:cubicBezTo>
                <a:cubicBezTo>
                  <a:pt x="788" y="1397"/>
                  <a:pt x="787" y="1396"/>
                  <a:pt x="786" y="1394"/>
                </a:cubicBezTo>
                <a:cubicBezTo>
                  <a:pt x="788" y="1390"/>
                  <a:pt x="788" y="1390"/>
                  <a:pt x="788" y="1390"/>
                </a:cubicBezTo>
                <a:cubicBezTo>
                  <a:pt x="788" y="1389"/>
                  <a:pt x="785" y="1387"/>
                  <a:pt x="785" y="1386"/>
                </a:cubicBezTo>
                <a:cubicBezTo>
                  <a:pt x="785" y="1382"/>
                  <a:pt x="787" y="1384"/>
                  <a:pt x="788" y="1384"/>
                </a:cubicBezTo>
                <a:cubicBezTo>
                  <a:pt x="787" y="1383"/>
                  <a:pt x="785" y="1382"/>
                  <a:pt x="785" y="1381"/>
                </a:cubicBezTo>
                <a:cubicBezTo>
                  <a:pt x="785" y="1381"/>
                  <a:pt x="785" y="1380"/>
                  <a:pt x="786" y="1380"/>
                </a:cubicBezTo>
                <a:cubicBezTo>
                  <a:pt x="788" y="1381"/>
                  <a:pt x="788" y="1382"/>
                  <a:pt x="788" y="1383"/>
                </a:cubicBezTo>
                <a:cubicBezTo>
                  <a:pt x="788" y="1382"/>
                  <a:pt x="788" y="1382"/>
                  <a:pt x="788" y="1382"/>
                </a:cubicBezTo>
                <a:cubicBezTo>
                  <a:pt x="787" y="1381"/>
                  <a:pt x="787" y="1380"/>
                  <a:pt x="786" y="1379"/>
                </a:cubicBezTo>
                <a:cubicBezTo>
                  <a:pt x="785" y="1379"/>
                  <a:pt x="785" y="1379"/>
                  <a:pt x="783" y="1378"/>
                </a:cubicBezTo>
                <a:cubicBezTo>
                  <a:pt x="782" y="1378"/>
                  <a:pt x="783" y="1376"/>
                  <a:pt x="783" y="1376"/>
                </a:cubicBezTo>
                <a:cubicBezTo>
                  <a:pt x="784" y="1376"/>
                  <a:pt x="785" y="1376"/>
                  <a:pt x="785" y="1375"/>
                </a:cubicBezTo>
                <a:cubicBezTo>
                  <a:pt x="784" y="1376"/>
                  <a:pt x="783" y="1374"/>
                  <a:pt x="781" y="1373"/>
                </a:cubicBezTo>
                <a:cubicBezTo>
                  <a:pt x="779" y="1375"/>
                  <a:pt x="780" y="1376"/>
                  <a:pt x="776" y="1376"/>
                </a:cubicBezTo>
                <a:cubicBezTo>
                  <a:pt x="776" y="1378"/>
                  <a:pt x="776" y="1377"/>
                  <a:pt x="778" y="1379"/>
                </a:cubicBezTo>
                <a:cubicBezTo>
                  <a:pt x="779" y="1381"/>
                  <a:pt x="779" y="1381"/>
                  <a:pt x="777" y="1383"/>
                </a:cubicBezTo>
                <a:cubicBezTo>
                  <a:pt x="778" y="1384"/>
                  <a:pt x="778" y="1384"/>
                  <a:pt x="777" y="1385"/>
                </a:cubicBezTo>
                <a:cubicBezTo>
                  <a:pt x="780" y="1387"/>
                  <a:pt x="780" y="1386"/>
                  <a:pt x="780" y="1388"/>
                </a:cubicBezTo>
                <a:cubicBezTo>
                  <a:pt x="780" y="1390"/>
                  <a:pt x="783" y="1389"/>
                  <a:pt x="781" y="1392"/>
                </a:cubicBezTo>
                <a:cubicBezTo>
                  <a:pt x="780" y="1392"/>
                  <a:pt x="780" y="1392"/>
                  <a:pt x="780" y="1392"/>
                </a:cubicBezTo>
                <a:cubicBezTo>
                  <a:pt x="780" y="1393"/>
                  <a:pt x="781" y="1393"/>
                  <a:pt x="781" y="1393"/>
                </a:cubicBezTo>
                <a:cubicBezTo>
                  <a:pt x="781" y="1394"/>
                  <a:pt x="779" y="1394"/>
                  <a:pt x="778" y="1394"/>
                </a:cubicBezTo>
                <a:cubicBezTo>
                  <a:pt x="774" y="1393"/>
                  <a:pt x="774" y="1393"/>
                  <a:pt x="774" y="1390"/>
                </a:cubicBezTo>
                <a:cubicBezTo>
                  <a:pt x="774" y="1389"/>
                  <a:pt x="773" y="1387"/>
                  <a:pt x="774" y="1386"/>
                </a:cubicBezTo>
                <a:cubicBezTo>
                  <a:pt x="772" y="1384"/>
                  <a:pt x="772" y="1384"/>
                  <a:pt x="772" y="1381"/>
                </a:cubicBezTo>
                <a:cubicBezTo>
                  <a:pt x="771" y="1378"/>
                  <a:pt x="773" y="1379"/>
                  <a:pt x="771" y="1377"/>
                </a:cubicBezTo>
                <a:cubicBezTo>
                  <a:pt x="771" y="1377"/>
                  <a:pt x="770" y="1376"/>
                  <a:pt x="770" y="1376"/>
                </a:cubicBezTo>
                <a:cubicBezTo>
                  <a:pt x="770" y="1375"/>
                  <a:pt x="772" y="1374"/>
                  <a:pt x="774" y="1377"/>
                </a:cubicBezTo>
                <a:cubicBezTo>
                  <a:pt x="774" y="1377"/>
                  <a:pt x="774" y="1376"/>
                  <a:pt x="774" y="1376"/>
                </a:cubicBezTo>
                <a:cubicBezTo>
                  <a:pt x="773" y="1375"/>
                  <a:pt x="773" y="1375"/>
                  <a:pt x="774" y="1374"/>
                </a:cubicBezTo>
                <a:cubicBezTo>
                  <a:pt x="770" y="1373"/>
                  <a:pt x="772" y="1371"/>
                  <a:pt x="769" y="1369"/>
                </a:cubicBezTo>
                <a:cubicBezTo>
                  <a:pt x="768" y="1368"/>
                  <a:pt x="766" y="1367"/>
                  <a:pt x="767" y="1364"/>
                </a:cubicBezTo>
                <a:cubicBezTo>
                  <a:pt x="768" y="1362"/>
                  <a:pt x="766" y="1358"/>
                  <a:pt x="766" y="1358"/>
                </a:cubicBezTo>
                <a:cubicBezTo>
                  <a:pt x="767" y="1355"/>
                  <a:pt x="766" y="1355"/>
                  <a:pt x="769" y="1354"/>
                </a:cubicBezTo>
                <a:cubicBezTo>
                  <a:pt x="768" y="1350"/>
                  <a:pt x="769" y="1353"/>
                  <a:pt x="769" y="1350"/>
                </a:cubicBezTo>
                <a:cubicBezTo>
                  <a:pt x="769" y="1349"/>
                  <a:pt x="767" y="1345"/>
                  <a:pt x="766" y="1344"/>
                </a:cubicBezTo>
                <a:cubicBezTo>
                  <a:pt x="763" y="1341"/>
                  <a:pt x="763" y="1341"/>
                  <a:pt x="763" y="1340"/>
                </a:cubicBezTo>
                <a:cubicBezTo>
                  <a:pt x="761" y="1334"/>
                  <a:pt x="761" y="1334"/>
                  <a:pt x="761" y="1334"/>
                </a:cubicBezTo>
                <a:cubicBezTo>
                  <a:pt x="761" y="1333"/>
                  <a:pt x="760" y="1332"/>
                  <a:pt x="759" y="1332"/>
                </a:cubicBezTo>
                <a:cubicBezTo>
                  <a:pt x="758" y="1330"/>
                  <a:pt x="758" y="1332"/>
                  <a:pt x="757" y="1327"/>
                </a:cubicBezTo>
                <a:cubicBezTo>
                  <a:pt x="757" y="1322"/>
                  <a:pt x="755" y="1324"/>
                  <a:pt x="761" y="1323"/>
                </a:cubicBezTo>
                <a:cubicBezTo>
                  <a:pt x="761" y="1318"/>
                  <a:pt x="761" y="1315"/>
                  <a:pt x="760" y="1309"/>
                </a:cubicBezTo>
                <a:cubicBezTo>
                  <a:pt x="760" y="1309"/>
                  <a:pt x="761" y="1308"/>
                  <a:pt x="761" y="1308"/>
                </a:cubicBezTo>
                <a:cubicBezTo>
                  <a:pt x="761" y="1305"/>
                  <a:pt x="760" y="1306"/>
                  <a:pt x="760" y="1305"/>
                </a:cubicBezTo>
                <a:cubicBezTo>
                  <a:pt x="760" y="1304"/>
                  <a:pt x="761" y="1303"/>
                  <a:pt x="761" y="1302"/>
                </a:cubicBezTo>
                <a:cubicBezTo>
                  <a:pt x="761" y="1301"/>
                  <a:pt x="761" y="1301"/>
                  <a:pt x="761" y="1301"/>
                </a:cubicBezTo>
                <a:cubicBezTo>
                  <a:pt x="761" y="1301"/>
                  <a:pt x="763" y="1300"/>
                  <a:pt x="763" y="1299"/>
                </a:cubicBezTo>
                <a:cubicBezTo>
                  <a:pt x="763" y="1293"/>
                  <a:pt x="763" y="1293"/>
                  <a:pt x="763" y="1293"/>
                </a:cubicBezTo>
                <a:cubicBezTo>
                  <a:pt x="763" y="1290"/>
                  <a:pt x="763" y="1290"/>
                  <a:pt x="763" y="1290"/>
                </a:cubicBezTo>
                <a:cubicBezTo>
                  <a:pt x="763" y="1290"/>
                  <a:pt x="762" y="1289"/>
                  <a:pt x="762" y="1288"/>
                </a:cubicBezTo>
                <a:cubicBezTo>
                  <a:pt x="762" y="1284"/>
                  <a:pt x="767" y="1285"/>
                  <a:pt x="762" y="1279"/>
                </a:cubicBezTo>
                <a:cubicBezTo>
                  <a:pt x="762" y="1279"/>
                  <a:pt x="762" y="1278"/>
                  <a:pt x="762" y="1276"/>
                </a:cubicBezTo>
                <a:cubicBezTo>
                  <a:pt x="762" y="1275"/>
                  <a:pt x="762" y="1273"/>
                  <a:pt x="762" y="1273"/>
                </a:cubicBezTo>
                <a:cubicBezTo>
                  <a:pt x="761" y="1267"/>
                  <a:pt x="761" y="1267"/>
                  <a:pt x="761" y="1267"/>
                </a:cubicBezTo>
                <a:cubicBezTo>
                  <a:pt x="761" y="1267"/>
                  <a:pt x="761" y="1267"/>
                  <a:pt x="761" y="1267"/>
                </a:cubicBezTo>
                <a:cubicBezTo>
                  <a:pt x="760" y="1266"/>
                  <a:pt x="760" y="1263"/>
                  <a:pt x="760" y="1261"/>
                </a:cubicBezTo>
                <a:cubicBezTo>
                  <a:pt x="755" y="1252"/>
                  <a:pt x="755" y="1252"/>
                  <a:pt x="755" y="1252"/>
                </a:cubicBezTo>
                <a:cubicBezTo>
                  <a:pt x="754" y="1248"/>
                  <a:pt x="754" y="1247"/>
                  <a:pt x="754" y="1245"/>
                </a:cubicBezTo>
                <a:cubicBezTo>
                  <a:pt x="754" y="1244"/>
                  <a:pt x="755" y="1244"/>
                  <a:pt x="755" y="1244"/>
                </a:cubicBezTo>
                <a:cubicBezTo>
                  <a:pt x="755" y="1243"/>
                  <a:pt x="756" y="1241"/>
                  <a:pt x="757" y="1240"/>
                </a:cubicBezTo>
                <a:cubicBezTo>
                  <a:pt x="755" y="1236"/>
                  <a:pt x="755" y="1236"/>
                  <a:pt x="755" y="1236"/>
                </a:cubicBezTo>
                <a:cubicBezTo>
                  <a:pt x="754" y="1232"/>
                  <a:pt x="754" y="1232"/>
                  <a:pt x="754" y="1232"/>
                </a:cubicBezTo>
                <a:cubicBezTo>
                  <a:pt x="752" y="1228"/>
                  <a:pt x="752" y="1229"/>
                  <a:pt x="753" y="1225"/>
                </a:cubicBezTo>
                <a:cubicBezTo>
                  <a:pt x="754" y="1222"/>
                  <a:pt x="754" y="1222"/>
                  <a:pt x="754" y="1222"/>
                </a:cubicBezTo>
                <a:cubicBezTo>
                  <a:pt x="754" y="1217"/>
                  <a:pt x="753" y="1218"/>
                  <a:pt x="754" y="1213"/>
                </a:cubicBezTo>
                <a:cubicBezTo>
                  <a:pt x="754" y="1213"/>
                  <a:pt x="755" y="1212"/>
                  <a:pt x="755" y="1212"/>
                </a:cubicBezTo>
                <a:cubicBezTo>
                  <a:pt x="755" y="1212"/>
                  <a:pt x="754" y="1209"/>
                  <a:pt x="754" y="1208"/>
                </a:cubicBezTo>
                <a:cubicBezTo>
                  <a:pt x="754" y="1208"/>
                  <a:pt x="755" y="1206"/>
                  <a:pt x="754" y="1205"/>
                </a:cubicBezTo>
                <a:cubicBezTo>
                  <a:pt x="754" y="1203"/>
                  <a:pt x="754" y="1199"/>
                  <a:pt x="754" y="1197"/>
                </a:cubicBezTo>
                <a:cubicBezTo>
                  <a:pt x="754" y="1197"/>
                  <a:pt x="753" y="1194"/>
                  <a:pt x="753" y="1192"/>
                </a:cubicBezTo>
                <a:cubicBezTo>
                  <a:pt x="753" y="1192"/>
                  <a:pt x="754" y="1188"/>
                  <a:pt x="754" y="1188"/>
                </a:cubicBezTo>
                <a:cubicBezTo>
                  <a:pt x="755" y="1186"/>
                  <a:pt x="755" y="1187"/>
                  <a:pt x="755" y="1184"/>
                </a:cubicBezTo>
                <a:cubicBezTo>
                  <a:pt x="754" y="1182"/>
                  <a:pt x="753" y="1181"/>
                  <a:pt x="753" y="1180"/>
                </a:cubicBezTo>
                <a:cubicBezTo>
                  <a:pt x="753" y="1178"/>
                  <a:pt x="752" y="1168"/>
                  <a:pt x="752" y="1167"/>
                </a:cubicBezTo>
                <a:cubicBezTo>
                  <a:pt x="752" y="1166"/>
                  <a:pt x="751" y="1166"/>
                  <a:pt x="751" y="1165"/>
                </a:cubicBezTo>
                <a:cubicBezTo>
                  <a:pt x="749" y="1163"/>
                  <a:pt x="749" y="1165"/>
                  <a:pt x="750" y="1160"/>
                </a:cubicBezTo>
                <a:cubicBezTo>
                  <a:pt x="750" y="1160"/>
                  <a:pt x="751" y="1160"/>
                  <a:pt x="751" y="1160"/>
                </a:cubicBezTo>
                <a:cubicBezTo>
                  <a:pt x="752" y="1156"/>
                  <a:pt x="752" y="1156"/>
                  <a:pt x="752" y="1156"/>
                </a:cubicBezTo>
                <a:cubicBezTo>
                  <a:pt x="752" y="1144"/>
                  <a:pt x="752" y="1144"/>
                  <a:pt x="752" y="1144"/>
                </a:cubicBezTo>
                <a:cubicBezTo>
                  <a:pt x="752" y="1143"/>
                  <a:pt x="752" y="1143"/>
                  <a:pt x="753" y="1142"/>
                </a:cubicBezTo>
                <a:cubicBezTo>
                  <a:pt x="753" y="1141"/>
                  <a:pt x="751" y="1137"/>
                  <a:pt x="751" y="1136"/>
                </a:cubicBezTo>
                <a:cubicBezTo>
                  <a:pt x="750" y="1133"/>
                  <a:pt x="750" y="1135"/>
                  <a:pt x="750" y="1130"/>
                </a:cubicBezTo>
                <a:cubicBezTo>
                  <a:pt x="750" y="1130"/>
                  <a:pt x="749" y="1125"/>
                  <a:pt x="748" y="1123"/>
                </a:cubicBezTo>
                <a:cubicBezTo>
                  <a:pt x="748" y="1118"/>
                  <a:pt x="748" y="1118"/>
                  <a:pt x="748" y="1118"/>
                </a:cubicBezTo>
                <a:cubicBezTo>
                  <a:pt x="748" y="1116"/>
                  <a:pt x="746" y="1112"/>
                  <a:pt x="746" y="1110"/>
                </a:cubicBezTo>
                <a:cubicBezTo>
                  <a:pt x="746" y="1109"/>
                  <a:pt x="746" y="1108"/>
                  <a:pt x="745" y="1107"/>
                </a:cubicBezTo>
                <a:cubicBezTo>
                  <a:pt x="744" y="1105"/>
                  <a:pt x="742" y="1105"/>
                  <a:pt x="740" y="1103"/>
                </a:cubicBezTo>
                <a:cubicBezTo>
                  <a:pt x="734" y="1098"/>
                  <a:pt x="735" y="1100"/>
                  <a:pt x="733" y="1094"/>
                </a:cubicBezTo>
                <a:cubicBezTo>
                  <a:pt x="729" y="1093"/>
                  <a:pt x="729" y="1093"/>
                  <a:pt x="729" y="1093"/>
                </a:cubicBezTo>
                <a:cubicBezTo>
                  <a:pt x="725" y="1090"/>
                  <a:pt x="725" y="1090"/>
                  <a:pt x="725" y="1090"/>
                </a:cubicBezTo>
                <a:cubicBezTo>
                  <a:pt x="720" y="1087"/>
                  <a:pt x="724" y="1088"/>
                  <a:pt x="716" y="1087"/>
                </a:cubicBezTo>
                <a:cubicBezTo>
                  <a:pt x="715" y="1087"/>
                  <a:pt x="712" y="1083"/>
                  <a:pt x="711" y="1083"/>
                </a:cubicBezTo>
                <a:cubicBezTo>
                  <a:pt x="710" y="1082"/>
                  <a:pt x="704" y="1079"/>
                  <a:pt x="704" y="1079"/>
                </a:cubicBezTo>
                <a:cubicBezTo>
                  <a:pt x="699" y="1077"/>
                  <a:pt x="699" y="1075"/>
                  <a:pt x="698" y="1075"/>
                </a:cubicBezTo>
                <a:cubicBezTo>
                  <a:pt x="698" y="1075"/>
                  <a:pt x="694" y="1073"/>
                  <a:pt x="693" y="1072"/>
                </a:cubicBezTo>
                <a:cubicBezTo>
                  <a:pt x="692" y="1069"/>
                  <a:pt x="690" y="1068"/>
                  <a:pt x="687" y="1066"/>
                </a:cubicBezTo>
                <a:cubicBezTo>
                  <a:pt x="681" y="1060"/>
                  <a:pt x="682" y="1063"/>
                  <a:pt x="681" y="1058"/>
                </a:cubicBezTo>
                <a:cubicBezTo>
                  <a:pt x="681" y="1058"/>
                  <a:pt x="680" y="1058"/>
                  <a:pt x="680" y="1057"/>
                </a:cubicBezTo>
                <a:cubicBezTo>
                  <a:pt x="680" y="1048"/>
                  <a:pt x="681" y="1053"/>
                  <a:pt x="678" y="1046"/>
                </a:cubicBezTo>
                <a:cubicBezTo>
                  <a:pt x="676" y="1042"/>
                  <a:pt x="678" y="1045"/>
                  <a:pt x="674" y="1040"/>
                </a:cubicBezTo>
                <a:cubicBezTo>
                  <a:pt x="673" y="1040"/>
                  <a:pt x="672" y="1033"/>
                  <a:pt x="671" y="1032"/>
                </a:cubicBezTo>
                <a:cubicBezTo>
                  <a:pt x="670" y="1030"/>
                  <a:pt x="666" y="1027"/>
                  <a:pt x="664" y="1025"/>
                </a:cubicBezTo>
                <a:cubicBezTo>
                  <a:pt x="663" y="1024"/>
                  <a:pt x="663" y="1021"/>
                  <a:pt x="663" y="1020"/>
                </a:cubicBezTo>
                <a:cubicBezTo>
                  <a:pt x="652" y="1002"/>
                  <a:pt x="652" y="1002"/>
                  <a:pt x="652" y="1002"/>
                </a:cubicBezTo>
                <a:cubicBezTo>
                  <a:pt x="651" y="1001"/>
                  <a:pt x="652" y="998"/>
                  <a:pt x="652" y="997"/>
                </a:cubicBezTo>
                <a:cubicBezTo>
                  <a:pt x="646" y="987"/>
                  <a:pt x="646" y="987"/>
                  <a:pt x="646" y="987"/>
                </a:cubicBezTo>
                <a:cubicBezTo>
                  <a:pt x="643" y="986"/>
                  <a:pt x="643" y="986"/>
                  <a:pt x="643" y="986"/>
                </a:cubicBezTo>
                <a:cubicBezTo>
                  <a:pt x="643" y="986"/>
                  <a:pt x="640" y="978"/>
                  <a:pt x="640" y="977"/>
                </a:cubicBezTo>
                <a:cubicBezTo>
                  <a:pt x="634" y="970"/>
                  <a:pt x="634" y="970"/>
                  <a:pt x="634" y="970"/>
                </a:cubicBezTo>
                <a:cubicBezTo>
                  <a:pt x="627" y="966"/>
                  <a:pt x="627" y="966"/>
                  <a:pt x="627" y="966"/>
                </a:cubicBezTo>
                <a:cubicBezTo>
                  <a:pt x="623" y="964"/>
                  <a:pt x="624" y="965"/>
                  <a:pt x="624" y="962"/>
                </a:cubicBezTo>
                <a:cubicBezTo>
                  <a:pt x="624" y="961"/>
                  <a:pt x="626" y="960"/>
                  <a:pt x="627" y="960"/>
                </a:cubicBezTo>
                <a:cubicBezTo>
                  <a:pt x="627" y="960"/>
                  <a:pt x="626" y="958"/>
                  <a:pt x="626" y="958"/>
                </a:cubicBezTo>
                <a:cubicBezTo>
                  <a:pt x="623" y="953"/>
                  <a:pt x="623" y="955"/>
                  <a:pt x="624" y="952"/>
                </a:cubicBezTo>
                <a:cubicBezTo>
                  <a:pt x="624" y="951"/>
                  <a:pt x="624" y="951"/>
                  <a:pt x="624" y="951"/>
                </a:cubicBezTo>
                <a:cubicBezTo>
                  <a:pt x="623" y="950"/>
                  <a:pt x="621" y="949"/>
                  <a:pt x="621" y="948"/>
                </a:cubicBezTo>
                <a:cubicBezTo>
                  <a:pt x="622" y="940"/>
                  <a:pt x="626" y="940"/>
                  <a:pt x="627" y="938"/>
                </a:cubicBezTo>
                <a:cubicBezTo>
                  <a:pt x="630" y="933"/>
                  <a:pt x="630" y="935"/>
                  <a:pt x="632" y="934"/>
                </a:cubicBezTo>
                <a:cubicBezTo>
                  <a:pt x="632" y="932"/>
                  <a:pt x="632" y="932"/>
                  <a:pt x="634" y="932"/>
                </a:cubicBezTo>
                <a:cubicBezTo>
                  <a:pt x="634" y="932"/>
                  <a:pt x="634" y="932"/>
                  <a:pt x="635" y="931"/>
                </a:cubicBezTo>
                <a:cubicBezTo>
                  <a:pt x="636" y="930"/>
                  <a:pt x="636" y="927"/>
                  <a:pt x="636" y="925"/>
                </a:cubicBezTo>
                <a:cubicBezTo>
                  <a:pt x="637" y="924"/>
                  <a:pt x="636" y="922"/>
                  <a:pt x="636" y="920"/>
                </a:cubicBezTo>
                <a:cubicBezTo>
                  <a:pt x="634" y="922"/>
                  <a:pt x="634" y="922"/>
                  <a:pt x="634" y="924"/>
                </a:cubicBezTo>
                <a:cubicBezTo>
                  <a:pt x="634" y="924"/>
                  <a:pt x="635" y="924"/>
                  <a:pt x="635" y="925"/>
                </a:cubicBezTo>
                <a:cubicBezTo>
                  <a:pt x="636" y="927"/>
                  <a:pt x="632" y="929"/>
                  <a:pt x="632" y="928"/>
                </a:cubicBezTo>
                <a:cubicBezTo>
                  <a:pt x="632" y="926"/>
                  <a:pt x="632" y="926"/>
                  <a:pt x="631" y="925"/>
                </a:cubicBezTo>
                <a:cubicBezTo>
                  <a:pt x="629" y="925"/>
                  <a:pt x="628" y="923"/>
                  <a:pt x="627" y="922"/>
                </a:cubicBezTo>
                <a:cubicBezTo>
                  <a:pt x="626" y="922"/>
                  <a:pt x="625" y="922"/>
                  <a:pt x="625" y="922"/>
                </a:cubicBezTo>
                <a:cubicBezTo>
                  <a:pt x="623" y="919"/>
                  <a:pt x="623" y="920"/>
                  <a:pt x="626" y="919"/>
                </a:cubicBezTo>
                <a:cubicBezTo>
                  <a:pt x="627" y="917"/>
                  <a:pt x="626" y="914"/>
                  <a:pt x="625" y="914"/>
                </a:cubicBezTo>
                <a:cubicBezTo>
                  <a:pt x="625" y="914"/>
                  <a:pt x="626" y="912"/>
                  <a:pt x="626" y="911"/>
                </a:cubicBezTo>
                <a:cubicBezTo>
                  <a:pt x="626" y="911"/>
                  <a:pt x="625" y="909"/>
                  <a:pt x="624" y="909"/>
                </a:cubicBezTo>
                <a:cubicBezTo>
                  <a:pt x="624" y="908"/>
                  <a:pt x="625" y="906"/>
                  <a:pt x="626" y="905"/>
                </a:cubicBezTo>
                <a:cubicBezTo>
                  <a:pt x="630" y="904"/>
                  <a:pt x="627" y="905"/>
                  <a:pt x="629" y="902"/>
                </a:cubicBezTo>
                <a:cubicBezTo>
                  <a:pt x="629" y="902"/>
                  <a:pt x="628" y="901"/>
                  <a:pt x="628" y="901"/>
                </a:cubicBezTo>
                <a:cubicBezTo>
                  <a:pt x="627" y="898"/>
                  <a:pt x="627" y="898"/>
                  <a:pt x="629" y="897"/>
                </a:cubicBezTo>
                <a:cubicBezTo>
                  <a:pt x="634" y="894"/>
                  <a:pt x="634" y="896"/>
                  <a:pt x="634" y="891"/>
                </a:cubicBezTo>
                <a:cubicBezTo>
                  <a:pt x="634" y="888"/>
                  <a:pt x="633" y="888"/>
                  <a:pt x="634" y="885"/>
                </a:cubicBezTo>
                <a:cubicBezTo>
                  <a:pt x="638" y="884"/>
                  <a:pt x="638" y="884"/>
                  <a:pt x="638" y="884"/>
                </a:cubicBezTo>
                <a:cubicBezTo>
                  <a:pt x="640" y="883"/>
                  <a:pt x="645" y="879"/>
                  <a:pt x="646" y="879"/>
                </a:cubicBezTo>
                <a:cubicBezTo>
                  <a:pt x="646" y="878"/>
                  <a:pt x="646" y="878"/>
                  <a:pt x="646" y="878"/>
                </a:cubicBezTo>
                <a:cubicBezTo>
                  <a:pt x="643" y="876"/>
                  <a:pt x="642" y="876"/>
                  <a:pt x="645" y="874"/>
                </a:cubicBezTo>
                <a:cubicBezTo>
                  <a:pt x="646" y="873"/>
                  <a:pt x="644" y="873"/>
                  <a:pt x="648" y="873"/>
                </a:cubicBezTo>
                <a:cubicBezTo>
                  <a:pt x="648" y="872"/>
                  <a:pt x="647" y="870"/>
                  <a:pt x="647" y="869"/>
                </a:cubicBezTo>
                <a:cubicBezTo>
                  <a:pt x="647" y="868"/>
                  <a:pt x="650" y="866"/>
                  <a:pt x="651" y="866"/>
                </a:cubicBezTo>
                <a:cubicBezTo>
                  <a:pt x="651" y="865"/>
                  <a:pt x="655" y="865"/>
                  <a:pt x="657" y="865"/>
                </a:cubicBezTo>
                <a:cubicBezTo>
                  <a:pt x="656" y="863"/>
                  <a:pt x="659" y="859"/>
                  <a:pt x="660" y="858"/>
                </a:cubicBezTo>
                <a:cubicBezTo>
                  <a:pt x="662" y="856"/>
                  <a:pt x="661" y="856"/>
                  <a:pt x="663" y="852"/>
                </a:cubicBezTo>
                <a:cubicBezTo>
                  <a:pt x="663" y="851"/>
                  <a:pt x="662" y="850"/>
                  <a:pt x="662" y="849"/>
                </a:cubicBezTo>
                <a:cubicBezTo>
                  <a:pt x="662" y="849"/>
                  <a:pt x="660" y="850"/>
                  <a:pt x="661" y="845"/>
                </a:cubicBezTo>
                <a:cubicBezTo>
                  <a:pt x="663" y="840"/>
                  <a:pt x="661" y="837"/>
                  <a:pt x="662" y="834"/>
                </a:cubicBezTo>
                <a:cubicBezTo>
                  <a:pt x="662" y="832"/>
                  <a:pt x="660" y="832"/>
                  <a:pt x="660" y="831"/>
                </a:cubicBezTo>
                <a:cubicBezTo>
                  <a:pt x="661" y="828"/>
                  <a:pt x="660" y="829"/>
                  <a:pt x="663" y="828"/>
                </a:cubicBezTo>
                <a:cubicBezTo>
                  <a:pt x="662" y="824"/>
                  <a:pt x="663" y="825"/>
                  <a:pt x="661" y="823"/>
                </a:cubicBezTo>
                <a:cubicBezTo>
                  <a:pt x="660" y="823"/>
                  <a:pt x="662" y="821"/>
                  <a:pt x="662" y="820"/>
                </a:cubicBezTo>
                <a:cubicBezTo>
                  <a:pt x="662" y="820"/>
                  <a:pt x="662" y="818"/>
                  <a:pt x="662" y="818"/>
                </a:cubicBezTo>
                <a:cubicBezTo>
                  <a:pt x="660" y="818"/>
                  <a:pt x="661" y="817"/>
                  <a:pt x="660" y="816"/>
                </a:cubicBezTo>
                <a:cubicBezTo>
                  <a:pt x="659" y="815"/>
                  <a:pt x="660" y="815"/>
                  <a:pt x="659" y="814"/>
                </a:cubicBezTo>
                <a:cubicBezTo>
                  <a:pt x="659" y="813"/>
                  <a:pt x="657" y="812"/>
                  <a:pt x="657" y="811"/>
                </a:cubicBezTo>
                <a:cubicBezTo>
                  <a:pt x="654" y="809"/>
                  <a:pt x="656" y="810"/>
                  <a:pt x="654" y="806"/>
                </a:cubicBezTo>
                <a:cubicBezTo>
                  <a:pt x="653" y="805"/>
                  <a:pt x="653" y="804"/>
                  <a:pt x="652" y="802"/>
                </a:cubicBezTo>
                <a:cubicBezTo>
                  <a:pt x="652" y="802"/>
                  <a:pt x="654" y="802"/>
                  <a:pt x="654" y="802"/>
                </a:cubicBezTo>
                <a:cubicBezTo>
                  <a:pt x="654" y="801"/>
                  <a:pt x="654" y="799"/>
                  <a:pt x="654" y="799"/>
                </a:cubicBezTo>
                <a:cubicBezTo>
                  <a:pt x="655" y="799"/>
                  <a:pt x="656" y="798"/>
                  <a:pt x="657" y="799"/>
                </a:cubicBezTo>
                <a:cubicBezTo>
                  <a:pt x="656" y="797"/>
                  <a:pt x="656" y="797"/>
                  <a:pt x="656" y="797"/>
                </a:cubicBezTo>
                <a:cubicBezTo>
                  <a:pt x="654" y="798"/>
                  <a:pt x="654" y="798"/>
                  <a:pt x="653" y="797"/>
                </a:cubicBezTo>
                <a:cubicBezTo>
                  <a:pt x="651" y="794"/>
                  <a:pt x="651" y="795"/>
                  <a:pt x="649" y="793"/>
                </a:cubicBezTo>
                <a:cubicBezTo>
                  <a:pt x="646" y="790"/>
                  <a:pt x="648" y="791"/>
                  <a:pt x="641" y="791"/>
                </a:cubicBezTo>
                <a:cubicBezTo>
                  <a:pt x="638" y="798"/>
                  <a:pt x="640" y="795"/>
                  <a:pt x="633" y="800"/>
                </a:cubicBezTo>
                <a:cubicBezTo>
                  <a:pt x="633" y="801"/>
                  <a:pt x="633" y="802"/>
                  <a:pt x="633" y="803"/>
                </a:cubicBezTo>
                <a:cubicBezTo>
                  <a:pt x="633" y="804"/>
                  <a:pt x="637" y="808"/>
                  <a:pt x="637" y="808"/>
                </a:cubicBezTo>
                <a:cubicBezTo>
                  <a:pt x="635" y="810"/>
                  <a:pt x="635" y="810"/>
                  <a:pt x="632" y="810"/>
                </a:cubicBezTo>
                <a:cubicBezTo>
                  <a:pt x="632" y="812"/>
                  <a:pt x="632" y="811"/>
                  <a:pt x="630" y="811"/>
                </a:cubicBezTo>
                <a:cubicBezTo>
                  <a:pt x="630" y="811"/>
                  <a:pt x="627" y="812"/>
                  <a:pt x="627" y="811"/>
                </a:cubicBezTo>
                <a:cubicBezTo>
                  <a:pt x="626" y="808"/>
                  <a:pt x="625" y="808"/>
                  <a:pt x="625" y="805"/>
                </a:cubicBezTo>
                <a:cubicBezTo>
                  <a:pt x="624" y="806"/>
                  <a:pt x="624" y="806"/>
                  <a:pt x="624" y="806"/>
                </a:cubicBezTo>
                <a:cubicBezTo>
                  <a:pt x="624" y="810"/>
                  <a:pt x="620" y="806"/>
                  <a:pt x="619" y="804"/>
                </a:cubicBezTo>
                <a:cubicBezTo>
                  <a:pt x="619" y="802"/>
                  <a:pt x="619" y="802"/>
                  <a:pt x="619" y="802"/>
                </a:cubicBezTo>
                <a:cubicBezTo>
                  <a:pt x="614" y="800"/>
                  <a:pt x="617" y="800"/>
                  <a:pt x="614" y="801"/>
                </a:cubicBezTo>
                <a:cubicBezTo>
                  <a:pt x="612" y="802"/>
                  <a:pt x="613" y="801"/>
                  <a:pt x="613" y="800"/>
                </a:cubicBezTo>
                <a:cubicBezTo>
                  <a:pt x="612" y="799"/>
                  <a:pt x="609" y="799"/>
                  <a:pt x="609" y="799"/>
                </a:cubicBezTo>
                <a:cubicBezTo>
                  <a:pt x="607" y="799"/>
                  <a:pt x="607" y="800"/>
                  <a:pt x="606" y="799"/>
                </a:cubicBezTo>
                <a:cubicBezTo>
                  <a:pt x="604" y="798"/>
                  <a:pt x="605" y="798"/>
                  <a:pt x="605" y="797"/>
                </a:cubicBezTo>
                <a:cubicBezTo>
                  <a:pt x="604" y="795"/>
                  <a:pt x="604" y="795"/>
                  <a:pt x="602" y="795"/>
                </a:cubicBezTo>
                <a:cubicBezTo>
                  <a:pt x="602" y="795"/>
                  <a:pt x="602" y="795"/>
                  <a:pt x="602" y="795"/>
                </a:cubicBezTo>
                <a:cubicBezTo>
                  <a:pt x="603" y="796"/>
                  <a:pt x="603" y="796"/>
                  <a:pt x="603" y="796"/>
                </a:cubicBezTo>
                <a:cubicBezTo>
                  <a:pt x="604" y="798"/>
                  <a:pt x="604" y="798"/>
                  <a:pt x="601" y="798"/>
                </a:cubicBezTo>
                <a:cubicBezTo>
                  <a:pt x="601" y="798"/>
                  <a:pt x="599" y="797"/>
                  <a:pt x="599" y="796"/>
                </a:cubicBezTo>
                <a:cubicBezTo>
                  <a:pt x="599" y="793"/>
                  <a:pt x="599" y="795"/>
                  <a:pt x="600" y="793"/>
                </a:cubicBezTo>
                <a:cubicBezTo>
                  <a:pt x="600" y="791"/>
                  <a:pt x="600" y="791"/>
                  <a:pt x="600" y="791"/>
                </a:cubicBezTo>
                <a:cubicBezTo>
                  <a:pt x="598" y="789"/>
                  <a:pt x="598" y="789"/>
                  <a:pt x="598" y="789"/>
                </a:cubicBezTo>
                <a:cubicBezTo>
                  <a:pt x="595" y="786"/>
                  <a:pt x="595" y="786"/>
                  <a:pt x="595" y="786"/>
                </a:cubicBezTo>
                <a:cubicBezTo>
                  <a:pt x="592" y="785"/>
                  <a:pt x="592" y="785"/>
                  <a:pt x="592" y="785"/>
                </a:cubicBezTo>
                <a:cubicBezTo>
                  <a:pt x="592" y="785"/>
                  <a:pt x="590" y="785"/>
                  <a:pt x="590" y="784"/>
                </a:cubicBezTo>
                <a:cubicBezTo>
                  <a:pt x="590" y="782"/>
                  <a:pt x="590" y="782"/>
                  <a:pt x="589" y="780"/>
                </a:cubicBezTo>
                <a:cubicBezTo>
                  <a:pt x="588" y="779"/>
                  <a:pt x="587" y="778"/>
                  <a:pt x="585" y="777"/>
                </a:cubicBezTo>
                <a:cubicBezTo>
                  <a:pt x="585" y="778"/>
                  <a:pt x="585" y="778"/>
                  <a:pt x="585" y="778"/>
                </a:cubicBezTo>
                <a:cubicBezTo>
                  <a:pt x="587" y="779"/>
                  <a:pt x="587" y="779"/>
                  <a:pt x="587" y="779"/>
                </a:cubicBezTo>
                <a:cubicBezTo>
                  <a:pt x="587" y="780"/>
                  <a:pt x="588" y="780"/>
                  <a:pt x="588" y="780"/>
                </a:cubicBezTo>
                <a:cubicBezTo>
                  <a:pt x="589" y="782"/>
                  <a:pt x="588" y="783"/>
                  <a:pt x="587" y="784"/>
                </a:cubicBezTo>
                <a:cubicBezTo>
                  <a:pt x="586" y="785"/>
                  <a:pt x="583" y="781"/>
                  <a:pt x="582" y="781"/>
                </a:cubicBezTo>
                <a:cubicBezTo>
                  <a:pt x="581" y="781"/>
                  <a:pt x="580" y="781"/>
                  <a:pt x="580" y="780"/>
                </a:cubicBezTo>
                <a:cubicBezTo>
                  <a:pt x="580" y="779"/>
                  <a:pt x="578" y="775"/>
                  <a:pt x="579" y="774"/>
                </a:cubicBezTo>
                <a:cubicBezTo>
                  <a:pt x="580" y="772"/>
                  <a:pt x="580" y="772"/>
                  <a:pt x="580" y="770"/>
                </a:cubicBezTo>
                <a:cubicBezTo>
                  <a:pt x="578" y="769"/>
                  <a:pt x="579" y="770"/>
                  <a:pt x="580" y="768"/>
                </a:cubicBezTo>
                <a:cubicBezTo>
                  <a:pt x="579" y="766"/>
                  <a:pt x="579" y="765"/>
                  <a:pt x="578" y="764"/>
                </a:cubicBezTo>
                <a:cubicBezTo>
                  <a:pt x="577" y="763"/>
                  <a:pt x="576" y="763"/>
                  <a:pt x="574" y="761"/>
                </a:cubicBezTo>
                <a:cubicBezTo>
                  <a:pt x="573" y="759"/>
                  <a:pt x="571" y="754"/>
                  <a:pt x="570" y="753"/>
                </a:cubicBezTo>
                <a:cubicBezTo>
                  <a:pt x="565" y="748"/>
                  <a:pt x="565" y="748"/>
                  <a:pt x="565" y="748"/>
                </a:cubicBezTo>
                <a:cubicBezTo>
                  <a:pt x="559" y="745"/>
                  <a:pt x="563" y="743"/>
                  <a:pt x="564" y="743"/>
                </a:cubicBezTo>
                <a:cubicBezTo>
                  <a:pt x="566" y="743"/>
                  <a:pt x="565" y="746"/>
                  <a:pt x="567" y="745"/>
                </a:cubicBezTo>
                <a:cubicBezTo>
                  <a:pt x="566" y="742"/>
                  <a:pt x="566" y="742"/>
                  <a:pt x="566" y="742"/>
                </a:cubicBezTo>
                <a:cubicBezTo>
                  <a:pt x="565" y="741"/>
                  <a:pt x="564" y="741"/>
                  <a:pt x="563" y="740"/>
                </a:cubicBezTo>
                <a:cubicBezTo>
                  <a:pt x="563" y="740"/>
                  <a:pt x="562" y="741"/>
                  <a:pt x="562" y="741"/>
                </a:cubicBezTo>
                <a:cubicBezTo>
                  <a:pt x="562" y="741"/>
                  <a:pt x="561" y="743"/>
                  <a:pt x="561" y="743"/>
                </a:cubicBezTo>
                <a:cubicBezTo>
                  <a:pt x="556" y="743"/>
                  <a:pt x="558" y="742"/>
                  <a:pt x="556" y="742"/>
                </a:cubicBezTo>
                <a:cubicBezTo>
                  <a:pt x="553" y="742"/>
                  <a:pt x="553" y="742"/>
                  <a:pt x="553" y="742"/>
                </a:cubicBezTo>
                <a:cubicBezTo>
                  <a:pt x="549" y="741"/>
                  <a:pt x="549" y="741"/>
                  <a:pt x="549" y="741"/>
                </a:cubicBezTo>
                <a:cubicBezTo>
                  <a:pt x="548" y="741"/>
                  <a:pt x="548" y="740"/>
                  <a:pt x="547" y="739"/>
                </a:cubicBezTo>
                <a:cubicBezTo>
                  <a:pt x="546" y="739"/>
                  <a:pt x="544" y="740"/>
                  <a:pt x="541" y="738"/>
                </a:cubicBezTo>
                <a:cubicBezTo>
                  <a:pt x="538" y="736"/>
                  <a:pt x="541" y="736"/>
                  <a:pt x="536" y="736"/>
                </a:cubicBezTo>
                <a:cubicBezTo>
                  <a:pt x="536" y="736"/>
                  <a:pt x="534" y="734"/>
                  <a:pt x="534" y="734"/>
                </a:cubicBezTo>
                <a:cubicBezTo>
                  <a:pt x="530" y="735"/>
                  <a:pt x="530" y="735"/>
                  <a:pt x="530" y="735"/>
                </a:cubicBezTo>
                <a:cubicBezTo>
                  <a:pt x="525" y="734"/>
                  <a:pt x="525" y="734"/>
                  <a:pt x="525" y="734"/>
                </a:cubicBezTo>
                <a:cubicBezTo>
                  <a:pt x="522" y="732"/>
                  <a:pt x="521" y="731"/>
                  <a:pt x="518" y="728"/>
                </a:cubicBezTo>
                <a:cubicBezTo>
                  <a:pt x="518" y="727"/>
                  <a:pt x="518" y="727"/>
                  <a:pt x="518" y="727"/>
                </a:cubicBezTo>
                <a:cubicBezTo>
                  <a:pt x="517" y="726"/>
                  <a:pt x="517" y="726"/>
                  <a:pt x="517" y="726"/>
                </a:cubicBezTo>
                <a:cubicBezTo>
                  <a:pt x="516" y="726"/>
                  <a:pt x="515" y="722"/>
                  <a:pt x="514" y="721"/>
                </a:cubicBezTo>
                <a:cubicBezTo>
                  <a:pt x="510" y="716"/>
                  <a:pt x="510" y="716"/>
                  <a:pt x="510" y="716"/>
                </a:cubicBezTo>
                <a:cubicBezTo>
                  <a:pt x="508" y="714"/>
                  <a:pt x="504" y="710"/>
                  <a:pt x="501" y="709"/>
                </a:cubicBezTo>
                <a:cubicBezTo>
                  <a:pt x="501" y="709"/>
                  <a:pt x="500" y="708"/>
                  <a:pt x="499" y="708"/>
                </a:cubicBezTo>
                <a:cubicBezTo>
                  <a:pt x="495" y="707"/>
                  <a:pt x="495" y="707"/>
                  <a:pt x="495" y="707"/>
                </a:cubicBezTo>
                <a:cubicBezTo>
                  <a:pt x="488" y="711"/>
                  <a:pt x="488" y="711"/>
                  <a:pt x="488" y="711"/>
                </a:cubicBezTo>
                <a:cubicBezTo>
                  <a:pt x="479" y="713"/>
                  <a:pt x="479" y="713"/>
                  <a:pt x="479" y="713"/>
                </a:cubicBezTo>
                <a:cubicBezTo>
                  <a:pt x="474" y="713"/>
                  <a:pt x="474" y="713"/>
                  <a:pt x="474" y="713"/>
                </a:cubicBezTo>
                <a:cubicBezTo>
                  <a:pt x="473" y="713"/>
                  <a:pt x="469" y="711"/>
                  <a:pt x="468" y="711"/>
                </a:cubicBezTo>
                <a:cubicBezTo>
                  <a:pt x="468" y="711"/>
                  <a:pt x="466" y="711"/>
                  <a:pt x="465" y="711"/>
                </a:cubicBezTo>
                <a:cubicBezTo>
                  <a:pt x="461" y="707"/>
                  <a:pt x="463" y="708"/>
                  <a:pt x="459" y="707"/>
                </a:cubicBezTo>
                <a:cubicBezTo>
                  <a:pt x="458" y="707"/>
                  <a:pt x="456" y="704"/>
                  <a:pt x="456" y="704"/>
                </a:cubicBezTo>
                <a:cubicBezTo>
                  <a:pt x="451" y="704"/>
                  <a:pt x="451" y="704"/>
                  <a:pt x="451" y="704"/>
                </a:cubicBezTo>
                <a:cubicBezTo>
                  <a:pt x="446" y="701"/>
                  <a:pt x="446" y="701"/>
                  <a:pt x="446" y="701"/>
                </a:cubicBezTo>
                <a:cubicBezTo>
                  <a:pt x="443" y="699"/>
                  <a:pt x="443" y="699"/>
                  <a:pt x="443" y="699"/>
                </a:cubicBezTo>
                <a:cubicBezTo>
                  <a:pt x="435" y="696"/>
                  <a:pt x="435" y="696"/>
                  <a:pt x="435" y="696"/>
                </a:cubicBezTo>
                <a:cubicBezTo>
                  <a:pt x="429" y="690"/>
                  <a:pt x="429" y="690"/>
                  <a:pt x="429" y="690"/>
                </a:cubicBezTo>
                <a:cubicBezTo>
                  <a:pt x="425" y="686"/>
                  <a:pt x="428" y="688"/>
                  <a:pt x="420" y="687"/>
                </a:cubicBezTo>
                <a:cubicBezTo>
                  <a:pt x="419" y="687"/>
                  <a:pt x="412" y="683"/>
                  <a:pt x="410" y="682"/>
                </a:cubicBezTo>
                <a:cubicBezTo>
                  <a:pt x="410" y="682"/>
                  <a:pt x="408" y="679"/>
                  <a:pt x="408" y="678"/>
                </a:cubicBezTo>
                <a:cubicBezTo>
                  <a:pt x="407" y="677"/>
                  <a:pt x="403" y="674"/>
                  <a:pt x="402" y="674"/>
                </a:cubicBezTo>
                <a:cubicBezTo>
                  <a:pt x="398" y="671"/>
                  <a:pt x="399" y="673"/>
                  <a:pt x="398" y="668"/>
                </a:cubicBezTo>
                <a:cubicBezTo>
                  <a:pt x="398" y="667"/>
                  <a:pt x="396" y="666"/>
                  <a:pt x="395" y="665"/>
                </a:cubicBezTo>
                <a:cubicBezTo>
                  <a:pt x="394" y="665"/>
                  <a:pt x="394" y="661"/>
                  <a:pt x="394" y="661"/>
                </a:cubicBezTo>
                <a:cubicBezTo>
                  <a:pt x="392" y="661"/>
                  <a:pt x="393" y="661"/>
                  <a:pt x="393" y="659"/>
                </a:cubicBezTo>
                <a:cubicBezTo>
                  <a:pt x="393" y="658"/>
                  <a:pt x="391" y="658"/>
                  <a:pt x="392" y="658"/>
                </a:cubicBezTo>
                <a:cubicBezTo>
                  <a:pt x="392" y="657"/>
                  <a:pt x="396" y="658"/>
                  <a:pt x="398" y="655"/>
                </a:cubicBezTo>
                <a:cubicBezTo>
                  <a:pt x="398" y="655"/>
                  <a:pt x="397" y="654"/>
                  <a:pt x="396" y="654"/>
                </a:cubicBezTo>
                <a:cubicBezTo>
                  <a:pt x="394" y="654"/>
                  <a:pt x="397" y="652"/>
                  <a:pt x="398" y="652"/>
                </a:cubicBezTo>
                <a:cubicBezTo>
                  <a:pt x="398" y="652"/>
                  <a:pt x="398" y="652"/>
                  <a:pt x="398" y="652"/>
                </a:cubicBezTo>
                <a:cubicBezTo>
                  <a:pt x="399" y="652"/>
                  <a:pt x="399" y="651"/>
                  <a:pt x="398" y="650"/>
                </a:cubicBezTo>
                <a:cubicBezTo>
                  <a:pt x="398" y="649"/>
                  <a:pt x="400" y="647"/>
                  <a:pt x="400" y="646"/>
                </a:cubicBezTo>
                <a:cubicBezTo>
                  <a:pt x="400" y="646"/>
                  <a:pt x="399" y="645"/>
                  <a:pt x="398" y="645"/>
                </a:cubicBezTo>
                <a:cubicBezTo>
                  <a:pt x="397" y="645"/>
                  <a:pt x="397" y="638"/>
                  <a:pt x="397" y="638"/>
                </a:cubicBezTo>
                <a:cubicBezTo>
                  <a:pt x="396" y="633"/>
                  <a:pt x="398" y="636"/>
                  <a:pt x="394" y="630"/>
                </a:cubicBezTo>
                <a:cubicBezTo>
                  <a:pt x="393" y="630"/>
                  <a:pt x="394" y="628"/>
                  <a:pt x="394" y="627"/>
                </a:cubicBezTo>
                <a:cubicBezTo>
                  <a:pt x="390" y="623"/>
                  <a:pt x="390" y="623"/>
                  <a:pt x="390" y="623"/>
                </a:cubicBezTo>
                <a:close/>
                <a:moveTo>
                  <a:pt x="794" y="1412"/>
                </a:moveTo>
                <a:cubicBezTo>
                  <a:pt x="794" y="1412"/>
                  <a:pt x="795" y="1411"/>
                  <a:pt x="795" y="1411"/>
                </a:cubicBezTo>
                <a:cubicBezTo>
                  <a:pt x="795" y="1411"/>
                  <a:pt x="795" y="1411"/>
                  <a:pt x="795" y="1411"/>
                </a:cubicBezTo>
                <a:cubicBezTo>
                  <a:pt x="795" y="1410"/>
                  <a:pt x="794" y="1410"/>
                  <a:pt x="795" y="1410"/>
                </a:cubicBezTo>
                <a:cubicBezTo>
                  <a:pt x="793" y="1410"/>
                  <a:pt x="795" y="1411"/>
                  <a:pt x="794" y="1412"/>
                </a:cubicBezTo>
                <a:close/>
                <a:moveTo>
                  <a:pt x="943" y="915"/>
                </a:moveTo>
                <a:cubicBezTo>
                  <a:pt x="942" y="915"/>
                  <a:pt x="942" y="915"/>
                  <a:pt x="941" y="914"/>
                </a:cubicBezTo>
                <a:cubicBezTo>
                  <a:pt x="940" y="916"/>
                  <a:pt x="940" y="916"/>
                  <a:pt x="940" y="916"/>
                </a:cubicBezTo>
                <a:cubicBezTo>
                  <a:pt x="940" y="916"/>
                  <a:pt x="940" y="917"/>
                  <a:pt x="941" y="917"/>
                </a:cubicBezTo>
                <a:cubicBezTo>
                  <a:pt x="941" y="916"/>
                  <a:pt x="942" y="916"/>
                  <a:pt x="943" y="915"/>
                </a:cubicBezTo>
                <a:close/>
                <a:moveTo>
                  <a:pt x="927" y="905"/>
                </a:moveTo>
                <a:cubicBezTo>
                  <a:pt x="926" y="906"/>
                  <a:pt x="925" y="907"/>
                  <a:pt x="925" y="908"/>
                </a:cubicBezTo>
                <a:cubicBezTo>
                  <a:pt x="925" y="908"/>
                  <a:pt x="923" y="909"/>
                  <a:pt x="922" y="910"/>
                </a:cubicBezTo>
                <a:cubicBezTo>
                  <a:pt x="921" y="912"/>
                  <a:pt x="919" y="912"/>
                  <a:pt x="920" y="910"/>
                </a:cubicBezTo>
                <a:cubicBezTo>
                  <a:pt x="920" y="911"/>
                  <a:pt x="919" y="911"/>
                  <a:pt x="919" y="911"/>
                </a:cubicBezTo>
                <a:cubicBezTo>
                  <a:pt x="918" y="911"/>
                  <a:pt x="917" y="910"/>
                  <a:pt x="916" y="911"/>
                </a:cubicBezTo>
                <a:cubicBezTo>
                  <a:pt x="916" y="912"/>
                  <a:pt x="915" y="912"/>
                  <a:pt x="914" y="912"/>
                </a:cubicBezTo>
                <a:cubicBezTo>
                  <a:pt x="917" y="912"/>
                  <a:pt x="916" y="913"/>
                  <a:pt x="917" y="913"/>
                </a:cubicBezTo>
                <a:cubicBezTo>
                  <a:pt x="918" y="914"/>
                  <a:pt x="919" y="913"/>
                  <a:pt x="920" y="913"/>
                </a:cubicBezTo>
                <a:cubicBezTo>
                  <a:pt x="920" y="912"/>
                  <a:pt x="921" y="912"/>
                  <a:pt x="921" y="912"/>
                </a:cubicBezTo>
                <a:cubicBezTo>
                  <a:pt x="923" y="911"/>
                  <a:pt x="923" y="911"/>
                  <a:pt x="923" y="911"/>
                </a:cubicBezTo>
                <a:cubicBezTo>
                  <a:pt x="924" y="910"/>
                  <a:pt x="927" y="908"/>
                  <a:pt x="927" y="908"/>
                </a:cubicBezTo>
                <a:cubicBezTo>
                  <a:pt x="927" y="908"/>
                  <a:pt x="927" y="906"/>
                  <a:pt x="928" y="906"/>
                </a:cubicBezTo>
                <a:cubicBezTo>
                  <a:pt x="929" y="905"/>
                  <a:pt x="930" y="905"/>
                  <a:pt x="931" y="906"/>
                </a:cubicBezTo>
                <a:cubicBezTo>
                  <a:pt x="930" y="904"/>
                  <a:pt x="931" y="905"/>
                  <a:pt x="930" y="904"/>
                </a:cubicBezTo>
                <a:cubicBezTo>
                  <a:pt x="930" y="905"/>
                  <a:pt x="929" y="906"/>
                  <a:pt x="927" y="906"/>
                </a:cubicBezTo>
                <a:cubicBezTo>
                  <a:pt x="927" y="906"/>
                  <a:pt x="926" y="905"/>
                  <a:pt x="927" y="905"/>
                </a:cubicBezTo>
                <a:close/>
                <a:moveTo>
                  <a:pt x="364" y="321"/>
                </a:moveTo>
                <a:cubicBezTo>
                  <a:pt x="364" y="321"/>
                  <a:pt x="365" y="321"/>
                  <a:pt x="365" y="320"/>
                </a:cubicBezTo>
                <a:cubicBezTo>
                  <a:pt x="365" y="320"/>
                  <a:pt x="364" y="321"/>
                  <a:pt x="364" y="321"/>
                </a:cubicBezTo>
                <a:close/>
                <a:moveTo>
                  <a:pt x="947" y="1260"/>
                </a:moveTo>
                <a:cubicBezTo>
                  <a:pt x="946" y="1262"/>
                  <a:pt x="948" y="1264"/>
                  <a:pt x="948" y="1264"/>
                </a:cubicBezTo>
                <a:cubicBezTo>
                  <a:pt x="948" y="1263"/>
                  <a:pt x="948" y="1262"/>
                  <a:pt x="950" y="1262"/>
                </a:cubicBezTo>
                <a:cubicBezTo>
                  <a:pt x="951" y="1262"/>
                  <a:pt x="951" y="1260"/>
                  <a:pt x="953" y="1259"/>
                </a:cubicBezTo>
                <a:cubicBezTo>
                  <a:pt x="955" y="1258"/>
                  <a:pt x="954" y="1254"/>
                  <a:pt x="956" y="1254"/>
                </a:cubicBezTo>
                <a:cubicBezTo>
                  <a:pt x="957" y="1254"/>
                  <a:pt x="956" y="1253"/>
                  <a:pt x="957" y="1252"/>
                </a:cubicBezTo>
                <a:cubicBezTo>
                  <a:pt x="957" y="1251"/>
                  <a:pt x="960" y="1250"/>
                  <a:pt x="959" y="1248"/>
                </a:cubicBezTo>
                <a:cubicBezTo>
                  <a:pt x="958" y="1246"/>
                  <a:pt x="958" y="1246"/>
                  <a:pt x="960" y="1245"/>
                </a:cubicBezTo>
                <a:cubicBezTo>
                  <a:pt x="959" y="1242"/>
                  <a:pt x="959" y="1243"/>
                  <a:pt x="957" y="1244"/>
                </a:cubicBezTo>
                <a:cubicBezTo>
                  <a:pt x="954" y="1246"/>
                  <a:pt x="953" y="1243"/>
                  <a:pt x="952" y="1243"/>
                </a:cubicBezTo>
                <a:cubicBezTo>
                  <a:pt x="953" y="1243"/>
                  <a:pt x="953" y="1244"/>
                  <a:pt x="954" y="1245"/>
                </a:cubicBezTo>
                <a:cubicBezTo>
                  <a:pt x="954" y="1247"/>
                  <a:pt x="953" y="1249"/>
                  <a:pt x="953" y="1251"/>
                </a:cubicBezTo>
                <a:cubicBezTo>
                  <a:pt x="953" y="1255"/>
                  <a:pt x="950" y="1254"/>
                  <a:pt x="950" y="1256"/>
                </a:cubicBezTo>
                <a:cubicBezTo>
                  <a:pt x="950" y="1258"/>
                  <a:pt x="948" y="1259"/>
                  <a:pt x="947" y="1260"/>
                </a:cubicBezTo>
                <a:close/>
                <a:moveTo>
                  <a:pt x="935" y="916"/>
                </a:moveTo>
                <a:cubicBezTo>
                  <a:pt x="935" y="916"/>
                  <a:pt x="935" y="916"/>
                  <a:pt x="935" y="916"/>
                </a:cubicBezTo>
                <a:cubicBezTo>
                  <a:pt x="935" y="916"/>
                  <a:pt x="935" y="916"/>
                  <a:pt x="935" y="916"/>
                </a:cubicBezTo>
                <a:cubicBezTo>
                  <a:pt x="936" y="916"/>
                  <a:pt x="938" y="916"/>
                  <a:pt x="939" y="916"/>
                </a:cubicBezTo>
                <a:cubicBezTo>
                  <a:pt x="939" y="916"/>
                  <a:pt x="939" y="916"/>
                  <a:pt x="939" y="916"/>
                </a:cubicBezTo>
                <a:cubicBezTo>
                  <a:pt x="939" y="916"/>
                  <a:pt x="939" y="916"/>
                  <a:pt x="939" y="916"/>
                </a:cubicBezTo>
                <a:cubicBezTo>
                  <a:pt x="939" y="916"/>
                  <a:pt x="939" y="916"/>
                  <a:pt x="939" y="916"/>
                </a:cubicBezTo>
                <a:cubicBezTo>
                  <a:pt x="939" y="916"/>
                  <a:pt x="939" y="916"/>
                  <a:pt x="939" y="916"/>
                </a:cubicBezTo>
                <a:cubicBezTo>
                  <a:pt x="938" y="915"/>
                  <a:pt x="938" y="915"/>
                  <a:pt x="935" y="916"/>
                </a:cubicBezTo>
                <a:close/>
                <a:moveTo>
                  <a:pt x="933" y="914"/>
                </a:moveTo>
                <a:cubicBezTo>
                  <a:pt x="933" y="913"/>
                  <a:pt x="932" y="912"/>
                  <a:pt x="931" y="911"/>
                </a:cubicBezTo>
                <a:cubicBezTo>
                  <a:pt x="933" y="914"/>
                  <a:pt x="933" y="914"/>
                  <a:pt x="933" y="914"/>
                </a:cubicBezTo>
                <a:cubicBezTo>
                  <a:pt x="933" y="914"/>
                  <a:pt x="933" y="914"/>
                  <a:pt x="933" y="914"/>
                </a:cubicBezTo>
                <a:cubicBezTo>
                  <a:pt x="933" y="914"/>
                  <a:pt x="933" y="914"/>
                  <a:pt x="933" y="914"/>
                </a:cubicBezTo>
                <a:close/>
                <a:moveTo>
                  <a:pt x="931" y="907"/>
                </a:moveTo>
                <a:cubicBezTo>
                  <a:pt x="931" y="908"/>
                  <a:pt x="931" y="909"/>
                  <a:pt x="931" y="909"/>
                </a:cubicBezTo>
                <a:cubicBezTo>
                  <a:pt x="931" y="908"/>
                  <a:pt x="931" y="908"/>
                  <a:pt x="931" y="908"/>
                </a:cubicBezTo>
                <a:cubicBezTo>
                  <a:pt x="932" y="907"/>
                  <a:pt x="933" y="908"/>
                  <a:pt x="933" y="907"/>
                </a:cubicBezTo>
                <a:cubicBezTo>
                  <a:pt x="932" y="907"/>
                  <a:pt x="932" y="907"/>
                  <a:pt x="931" y="907"/>
                </a:cubicBezTo>
                <a:close/>
                <a:moveTo>
                  <a:pt x="920" y="910"/>
                </a:moveTo>
                <a:cubicBezTo>
                  <a:pt x="920" y="910"/>
                  <a:pt x="920" y="910"/>
                  <a:pt x="920" y="910"/>
                </a:cubicBezTo>
                <a:cubicBezTo>
                  <a:pt x="921" y="908"/>
                  <a:pt x="921" y="909"/>
                  <a:pt x="921" y="907"/>
                </a:cubicBezTo>
                <a:cubicBezTo>
                  <a:pt x="920" y="908"/>
                  <a:pt x="920" y="908"/>
                  <a:pt x="920" y="910"/>
                </a:cubicBezTo>
                <a:close/>
                <a:moveTo>
                  <a:pt x="912" y="913"/>
                </a:moveTo>
                <a:cubicBezTo>
                  <a:pt x="912" y="913"/>
                  <a:pt x="912" y="913"/>
                  <a:pt x="912" y="913"/>
                </a:cubicBezTo>
                <a:cubicBezTo>
                  <a:pt x="912" y="913"/>
                  <a:pt x="912" y="913"/>
                  <a:pt x="912" y="913"/>
                </a:cubicBezTo>
                <a:cubicBezTo>
                  <a:pt x="912" y="913"/>
                  <a:pt x="912" y="913"/>
                  <a:pt x="913" y="913"/>
                </a:cubicBezTo>
                <a:cubicBezTo>
                  <a:pt x="913" y="913"/>
                  <a:pt x="913" y="913"/>
                  <a:pt x="913" y="913"/>
                </a:cubicBezTo>
                <a:cubicBezTo>
                  <a:pt x="912" y="913"/>
                  <a:pt x="912" y="913"/>
                  <a:pt x="912" y="913"/>
                </a:cubicBezTo>
                <a:close/>
                <a:moveTo>
                  <a:pt x="842" y="1511"/>
                </a:moveTo>
                <a:cubicBezTo>
                  <a:pt x="842" y="1511"/>
                  <a:pt x="842" y="1511"/>
                  <a:pt x="842" y="1510"/>
                </a:cubicBezTo>
                <a:cubicBezTo>
                  <a:pt x="841" y="1510"/>
                  <a:pt x="841" y="1511"/>
                  <a:pt x="841" y="1511"/>
                </a:cubicBezTo>
                <a:cubicBezTo>
                  <a:pt x="841" y="1511"/>
                  <a:pt x="841" y="1511"/>
                  <a:pt x="841" y="1511"/>
                </a:cubicBezTo>
                <a:cubicBezTo>
                  <a:pt x="842" y="1511"/>
                  <a:pt x="842" y="1511"/>
                  <a:pt x="842" y="1511"/>
                </a:cubicBezTo>
                <a:cubicBezTo>
                  <a:pt x="842" y="1511"/>
                  <a:pt x="842" y="1511"/>
                  <a:pt x="842" y="1511"/>
                </a:cubicBezTo>
                <a:close/>
                <a:moveTo>
                  <a:pt x="836" y="1496"/>
                </a:moveTo>
                <a:cubicBezTo>
                  <a:pt x="836" y="1497"/>
                  <a:pt x="836" y="1497"/>
                  <a:pt x="836" y="1497"/>
                </a:cubicBezTo>
                <a:cubicBezTo>
                  <a:pt x="837" y="1500"/>
                  <a:pt x="839" y="1497"/>
                  <a:pt x="839" y="1500"/>
                </a:cubicBezTo>
                <a:cubicBezTo>
                  <a:pt x="839" y="1499"/>
                  <a:pt x="839" y="1499"/>
                  <a:pt x="839" y="1499"/>
                </a:cubicBezTo>
                <a:cubicBezTo>
                  <a:pt x="840" y="1499"/>
                  <a:pt x="840" y="1498"/>
                  <a:pt x="840" y="1498"/>
                </a:cubicBezTo>
                <a:cubicBezTo>
                  <a:pt x="842" y="1497"/>
                  <a:pt x="843" y="1498"/>
                  <a:pt x="846" y="1497"/>
                </a:cubicBezTo>
                <a:cubicBezTo>
                  <a:pt x="845" y="1496"/>
                  <a:pt x="839" y="1497"/>
                  <a:pt x="839" y="1497"/>
                </a:cubicBezTo>
                <a:cubicBezTo>
                  <a:pt x="837" y="1497"/>
                  <a:pt x="836" y="1498"/>
                  <a:pt x="836" y="1496"/>
                </a:cubicBezTo>
                <a:cubicBezTo>
                  <a:pt x="836" y="1496"/>
                  <a:pt x="836" y="1496"/>
                  <a:pt x="836" y="1496"/>
                </a:cubicBezTo>
                <a:close/>
                <a:moveTo>
                  <a:pt x="835" y="1495"/>
                </a:moveTo>
                <a:cubicBezTo>
                  <a:pt x="835" y="1495"/>
                  <a:pt x="835" y="1495"/>
                  <a:pt x="835" y="1495"/>
                </a:cubicBezTo>
                <a:cubicBezTo>
                  <a:pt x="836" y="1495"/>
                  <a:pt x="836" y="1495"/>
                  <a:pt x="836" y="1495"/>
                </a:cubicBezTo>
                <a:cubicBezTo>
                  <a:pt x="835" y="1494"/>
                  <a:pt x="835" y="1494"/>
                  <a:pt x="835" y="1494"/>
                </a:cubicBezTo>
                <a:cubicBezTo>
                  <a:pt x="835" y="1495"/>
                  <a:pt x="835" y="1495"/>
                  <a:pt x="835" y="1495"/>
                </a:cubicBezTo>
                <a:close/>
                <a:moveTo>
                  <a:pt x="834" y="1502"/>
                </a:moveTo>
                <a:cubicBezTo>
                  <a:pt x="834" y="1502"/>
                  <a:pt x="834" y="1502"/>
                  <a:pt x="834" y="1502"/>
                </a:cubicBezTo>
                <a:cubicBezTo>
                  <a:pt x="834" y="1503"/>
                  <a:pt x="835" y="1503"/>
                  <a:pt x="835" y="1503"/>
                </a:cubicBezTo>
                <a:cubicBezTo>
                  <a:pt x="836" y="1503"/>
                  <a:pt x="836" y="1503"/>
                  <a:pt x="837" y="1503"/>
                </a:cubicBezTo>
                <a:cubicBezTo>
                  <a:pt x="836" y="1503"/>
                  <a:pt x="836" y="1502"/>
                  <a:pt x="836" y="1502"/>
                </a:cubicBezTo>
                <a:cubicBezTo>
                  <a:pt x="834" y="1502"/>
                  <a:pt x="834" y="1502"/>
                  <a:pt x="834" y="1502"/>
                </a:cubicBezTo>
                <a:close/>
                <a:moveTo>
                  <a:pt x="827" y="1485"/>
                </a:moveTo>
                <a:cubicBezTo>
                  <a:pt x="827" y="1485"/>
                  <a:pt x="827" y="1484"/>
                  <a:pt x="826" y="1484"/>
                </a:cubicBezTo>
                <a:cubicBezTo>
                  <a:pt x="828" y="1486"/>
                  <a:pt x="828" y="1486"/>
                  <a:pt x="829" y="1486"/>
                </a:cubicBezTo>
                <a:cubicBezTo>
                  <a:pt x="827" y="1485"/>
                  <a:pt x="827" y="1485"/>
                  <a:pt x="827" y="1485"/>
                </a:cubicBezTo>
                <a:close/>
                <a:moveTo>
                  <a:pt x="826" y="795"/>
                </a:moveTo>
                <a:cubicBezTo>
                  <a:pt x="825" y="795"/>
                  <a:pt x="824" y="796"/>
                  <a:pt x="823" y="796"/>
                </a:cubicBezTo>
                <a:cubicBezTo>
                  <a:pt x="825" y="798"/>
                  <a:pt x="825" y="798"/>
                  <a:pt x="825" y="798"/>
                </a:cubicBezTo>
                <a:cubicBezTo>
                  <a:pt x="826" y="798"/>
                  <a:pt x="826" y="798"/>
                  <a:pt x="826" y="798"/>
                </a:cubicBezTo>
                <a:cubicBezTo>
                  <a:pt x="824" y="796"/>
                  <a:pt x="825" y="796"/>
                  <a:pt x="826" y="795"/>
                </a:cubicBezTo>
                <a:cubicBezTo>
                  <a:pt x="826" y="795"/>
                  <a:pt x="826" y="795"/>
                  <a:pt x="826" y="795"/>
                </a:cubicBezTo>
                <a:close/>
                <a:moveTo>
                  <a:pt x="815" y="1476"/>
                </a:moveTo>
                <a:cubicBezTo>
                  <a:pt x="815" y="1476"/>
                  <a:pt x="815" y="1476"/>
                  <a:pt x="815" y="1476"/>
                </a:cubicBezTo>
                <a:cubicBezTo>
                  <a:pt x="815" y="1476"/>
                  <a:pt x="816" y="1476"/>
                  <a:pt x="816" y="1476"/>
                </a:cubicBezTo>
                <a:cubicBezTo>
                  <a:pt x="816" y="1475"/>
                  <a:pt x="816" y="1475"/>
                  <a:pt x="816" y="1474"/>
                </a:cubicBezTo>
                <a:cubicBezTo>
                  <a:pt x="815" y="1475"/>
                  <a:pt x="816" y="1475"/>
                  <a:pt x="815" y="1476"/>
                </a:cubicBezTo>
                <a:close/>
                <a:moveTo>
                  <a:pt x="795" y="1408"/>
                </a:moveTo>
                <a:cubicBezTo>
                  <a:pt x="795" y="1408"/>
                  <a:pt x="795" y="1409"/>
                  <a:pt x="795" y="1409"/>
                </a:cubicBezTo>
                <a:cubicBezTo>
                  <a:pt x="796" y="1409"/>
                  <a:pt x="796" y="1409"/>
                  <a:pt x="796" y="1409"/>
                </a:cubicBezTo>
                <a:cubicBezTo>
                  <a:pt x="796" y="1409"/>
                  <a:pt x="796" y="1408"/>
                  <a:pt x="795" y="1408"/>
                </a:cubicBezTo>
                <a:close/>
                <a:moveTo>
                  <a:pt x="581" y="755"/>
                </a:moveTo>
                <a:cubicBezTo>
                  <a:pt x="581" y="758"/>
                  <a:pt x="580" y="762"/>
                  <a:pt x="581" y="764"/>
                </a:cubicBezTo>
                <a:cubicBezTo>
                  <a:pt x="583" y="766"/>
                  <a:pt x="583" y="766"/>
                  <a:pt x="583" y="766"/>
                </a:cubicBezTo>
                <a:cubicBezTo>
                  <a:pt x="585" y="767"/>
                  <a:pt x="585" y="767"/>
                  <a:pt x="585" y="767"/>
                </a:cubicBezTo>
                <a:cubicBezTo>
                  <a:pt x="586" y="767"/>
                  <a:pt x="586" y="767"/>
                  <a:pt x="589" y="767"/>
                </a:cubicBezTo>
                <a:cubicBezTo>
                  <a:pt x="590" y="767"/>
                  <a:pt x="590" y="767"/>
                  <a:pt x="590" y="767"/>
                </a:cubicBezTo>
                <a:cubicBezTo>
                  <a:pt x="587" y="759"/>
                  <a:pt x="587" y="759"/>
                  <a:pt x="587" y="759"/>
                </a:cubicBezTo>
                <a:cubicBezTo>
                  <a:pt x="583" y="758"/>
                  <a:pt x="584" y="759"/>
                  <a:pt x="583" y="756"/>
                </a:cubicBezTo>
                <a:cubicBezTo>
                  <a:pt x="581" y="755"/>
                  <a:pt x="581" y="755"/>
                  <a:pt x="581" y="755"/>
                </a:cubicBezTo>
                <a:close/>
                <a:moveTo>
                  <a:pt x="941" y="225"/>
                </a:moveTo>
                <a:cubicBezTo>
                  <a:pt x="941" y="225"/>
                  <a:pt x="941" y="225"/>
                  <a:pt x="941" y="225"/>
                </a:cubicBezTo>
                <a:cubicBezTo>
                  <a:pt x="943" y="224"/>
                  <a:pt x="943" y="224"/>
                  <a:pt x="943" y="224"/>
                </a:cubicBezTo>
                <a:cubicBezTo>
                  <a:pt x="942" y="224"/>
                  <a:pt x="941" y="225"/>
                  <a:pt x="941" y="225"/>
                </a:cubicBezTo>
                <a:close/>
                <a:moveTo>
                  <a:pt x="943" y="224"/>
                </a:moveTo>
                <a:cubicBezTo>
                  <a:pt x="943" y="224"/>
                  <a:pt x="943" y="224"/>
                  <a:pt x="943" y="224"/>
                </a:cubicBezTo>
                <a:cubicBezTo>
                  <a:pt x="943" y="224"/>
                  <a:pt x="943" y="224"/>
                  <a:pt x="943" y="224"/>
                </a:cubicBezTo>
                <a:close/>
                <a:moveTo>
                  <a:pt x="891" y="226"/>
                </a:moveTo>
                <a:cubicBezTo>
                  <a:pt x="888" y="227"/>
                  <a:pt x="888" y="227"/>
                  <a:pt x="888" y="227"/>
                </a:cubicBezTo>
                <a:cubicBezTo>
                  <a:pt x="890" y="228"/>
                  <a:pt x="892" y="227"/>
                  <a:pt x="893" y="226"/>
                </a:cubicBezTo>
                <a:cubicBezTo>
                  <a:pt x="892" y="226"/>
                  <a:pt x="892" y="225"/>
                  <a:pt x="892" y="224"/>
                </a:cubicBezTo>
                <a:cubicBezTo>
                  <a:pt x="892" y="225"/>
                  <a:pt x="891" y="226"/>
                  <a:pt x="891" y="226"/>
                </a:cubicBezTo>
                <a:close/>
                <a:moveTo>
                  <a:pt x="793" y="115"/>
                </a:moveTo>
                <a:cubicBezTo>
                  <a:pt x="793" y="115"/>
                  <a:pt x="792" y="115"/>
                  <a:pt x="792" y="115"/>
                </a:cubicBezTo>
                <a:cubicBezTo>
                  <a:pt x="793" y="115"/>
                  <a:pt x="793" y="115"/>
                  <a:pt x="793" y="115"/>
                </a:cubicBezTo>
                <a:cubicBezTo>
                  <a:pt x="793" y="115"/>
                  <a:pt x="793" y="115"/>
                  <a:pt x="793" y="115"/>
                </a:cubicBezTo>
                <a:close/>
                <a:moveTo>
                  <a:pt x="779" y="152"/>
                </a:moveTo>
                <a:cubicBezTo>
                  <a:pt x="781" y="152"/>
                  <a:pt x="783" y="152"/>
                  <a:pt x="784" y="153"/>
                </a:cubicBezTo>
                <a:cubicBezTo>
                  <a:pt x="787" y="154"/>
                  <a:pt x="786" y="155"/>
                  <a:pt x="788" y="156"/>
                </a:cubicBezTo>
                <a:cubicBezTo>
                  <a:pt x="789" y="156"/>
                  <a:pt x="789" y="156"/>
                  <a:pt x="789" y="156"/>
                </a:cubicBezTo>
                <a:cubicBezTo>
                  <a:pt x="790" y="157"/>
                  <a:pt x="792" y="158"/>
                  <a:pt x="792" y="158"/>
                </a:cubicBezTo>
                <a:cubicBezTo>
                  <a:pt x="789" y="158"/>
                  <a:pt x="786" y="158"/>
                  <a:pt x="783" y="158"/>
                </a:cubicBezTo>
                <a:cubicBezTo>
                  <a:pt x="783" y="156"/>
                  <a:pt x="782" y="157"/>
                  <a:pt x="781" y="154"/>
                </a:cubicBezTo>
                <a:cubicBezTo>
                  <a:pt x="780" y="153"/>
                  <a:pt x="780" y="153"/>
                  <a:pt x="777" y="153"/>
                </a:cubicBezTo>
                <a:cubicBezTo>
                  <a:pt x="777" y="153"/>
                  <a:pt x="777" y="153"/>
                  <a:pt x="777" y="153"/>
                </a:cubicBezTo>
                <a:cubicBezTo>
                  <a:pt x="779" y="152"/>
                  <a:pt x="779" y="152"/>
                  <a:pt x="779" y="152"/>
                </a:cubicBezTo>
                <a:close/>
                <a:moveTo>
                  <a:pt x="771" y="152"/>
                </a:moveTo>
                <a:cubicBezTo>
                  <a:pt x="771" y="152"/>
                  <a:pt x="770" y="152"/>
                  <a:pt x="770" y="152"/>
                </a:cubicBezTo>
                <a:cubicBezTo>
                  <a:pt x="772" y="153"/>
                  <a:pt x="773" y="152"/>
                  <a:pt x="775" y="153"/>
                </a:cubicBezTo>
                <a:cubicBezTo>
                  <a:pt x="775" y="153"/>
                  <a:pt x="775" y="153"/>
                  <a:pt x="775" y="153"/>
                </a:cubicBezTo>
                <a:cubicBezTo>
                  <a:pt x="773" y="152"/>
                  <a:pt x="773" y="152"/>
                  <a:pt x="773" y="152"/>
                </a:cubicBezTo>
                <a:cubicBezTo>
                  <a:pt x="772" y="152"/>
                  <a:pt x="772" y="151"/>
                  <a:pt x="771" y="152"/>
                </a:cubicBezTo>
                <a:close/>
                <a:moveTo>
                  <a:pt x="720" y="480"/>
                </a:moveTo>
                <a:cubicBezTo>
                  <a:pt x="720" y="480"/>
                  <a:pt x="721" y="480"/>
                  <a:pt x="721" y="480"/>
                </a:cubicBezTo>
                <a:cubicBezTo>
                  <a:pt x="720" y="479"/>
                  <a:pt x="720" y="479"/>
                  <a:pt x="720" y="479"/>
                </a:cubicBezTo>
                <a:cubicBezTo>
                  <a:pt x="720" y="480"/>
                  <a:pt x="720" y="480"/>
                  <a:pt x="720" y="480"/>
                </a:cubicBezTo>
                <a:cubicBezTo>
                  <a:pt x="720" y="480"/>
                  <a:pt x="720" y="480"/>
                  <a:pt x="720" y="480"/>
                </a:cubicBezTo>
                <a:close/>
                <a:moveTo>
                  <a:pt x="725" y="451"/>
                </a:moveTo>
                <a:cubicBezTo>
                  <a:pt x="725" y="450"/>
                  <a:pt x="725" y="450"/>
                  <a:pt x="725" y="450"/>
                </a:cubicBezTo>
                <a:cubicBezTo>
                  <a:pt x="725" y="450"/>
                  <a:pt x="725" y="450"/>
                  <a:pt x="725" y="450"/>
                </a:cubicBezTo>
                <a:cubicBezTo>
                  <a:pt x="725" y="450"/>
                  <a:pt x="725" y="450"/>
                  <a:pt x="725" y="451"/>
                </a:cubicBezTo>
                <a:close/>
                <a:moveTo>
                  <a:pt x="744" y="439"/>
                </a:moveTo>
                <a:cubicBezTo>
                  <a:pt x="744" y="439"/>
                  <a:pt x="744" y="439"/>
                  <a:pt x="744" y="439"/>
                </a:cubicBezTo>
                <a:cubicBezTo>
                  <a:pt x="744" y="439"/>
                  <a:pt x="744" y="439"/>
                  <a:pt x="744" y="439"/>
                </a:cubicBezTo>
                <a:cubicBezTo>
                  <a:pt x="744" y="440"/>
                  <a:pt x="744" y="440"/>
                  <a:pt x="744" y="440"/>
                </a:cubicBezTo>
                <a:cubicBezTo>
                  <a:pt x="744" y="439"/>
                  <a:pt x="744" y="439"/>
                  <a:pt x="744" y="439"/>
                </a:cubicBezTo>
                <a:close/>
                <a:moveTo>
                  <a:pt x="728" y="391"/>
                </a:moveTo>
                <a:cubicBezTo>
                  <a:pt x="722" y="397"/>
                  <a:pt x="722" y="397"/>
                  <a:pt x="722" y="397"/>
                </a:cubicBezTo>
                <a:cubicBezTo>
                  <a:pt x="722" y="397"/>
                  <a:pt x="722" y="397"/>
                  <a:pt x="723" y="398"/>
                </a:cubicBezTo>
                <a:cubicBezTo>
                  <a:pt x="723" y="398"/>
                  <a:pt x="724" y="397"/>
                  <a:pt x="725" y="397"/>
                </a:cubicBezTo>
                <a:cubicBezTo>
                  <a:pt x="729" y="397"/>
                  <a:pt x="728" y="397"/>
                  <a:pt x="724" y="402"/>
                </a:cubicBezTo>
                <a:cubicBezTo>
                  <a:pt x="724" y="402"/>
                  <a:pt x="721" y="402"/>
                  <a:pt x="721" y="402"/>
                </a:cubicBezTo>
                <a:cubicBezTo>
                  <a:pt x="720" y="403"/>
                  <a:pt x="714" y="403"/>
                  <a:pt x="713" y="403"/>
                </a:cubicBezTo>
                <a:cubicBezTo>
                  <a:pt x="713" y="404"/>
                  <a:pt x="712" y="404"/>
                  <a:pt x="712" y="405"/>
                </a:cubicBezTo>
                <a:cubicBezTo>
                  <a:pt x="711" y="406"/>
                  <a:pt x="706" y="404"/>
                  <a:pt x="706" y="404"/>
                </a:cubicBezTo>
                <a:cubicBezTo>
                  <a:pt x="706" y="404"/>
                  <a:pt x="704" y="404"/>
                  <a:pt x="702" y="404"/>
                </a:cubicBezTo>
                <a:cubicBezTo>
                  <a:pt x="699" y="406"/>
                  <a:pt x="699" y="406"/>
                  <a:pt x="699" y="406"/>
                </a:cubicBezTo>
                <a:cubicBezTo>
                  <a:pt x="699" y="407"/>
                  <a:pt x="698" y="408"/>
                  <a:pt x="698" y="408"/>
                </a:cubicBezTo>
                <a:cubicBezTo>
                  <a:pt x="698" y="409"/>
                  <a:pt x="696" y="409"/>
                  <a:pt x="695" y="409"/>
                </a:cubicBezTo>
                <a:cubicBezTo>
                  <a:pt x="692" y="410"/>
                  <a:pt x="690" y="411"/>
                  <a:pt x="688" y="412"/>
                </a:cubicBezTo>
                <a:cubicBezTo>
                  <a:pt x="687" y="412"/>
                  <a:pt x="685" y="411"/>
                  <a:pt x="684" y="411"/>
                </a:cubicBezTo>
                <a:cubicBezTo>
                  <a:pt x="683" y="412"/>
                  <a:pt x="682" y="413"/>
                  <a:pt x="681" y="414"/>
                </a:cubicBezTo>
                <a:cubicBezTo>
                  <a:pt x="683" y="416"/>
                  <a:pt x="683" y="416"/>
                  <a:pt x="686" y="417"/>
                </a:cubicBezTo>
                <a:cubicBezTo>
                  <a:pt x="686" y="417"/>
                  <a:pt x="687" y="418"/>
                  <a:pt x="687" y="418"/>
                </a:cubicBezTo>
                <a:cubicBezTo>
                  <a:pt x="692" y="417"/>
                  <a:pt x="691" y="418"/>
                  <a:pt x="694" y="417"/>
                </a:cubicBezTo>
                <a:cubicBezTo>
                  <a:pt x="697" y="416"/>
                  <a:pt x="697" y="416"/>
                  <a:pt x="697" y="416"/>
                </a:cubicBezTo>
                <a:cubicBezTo>
                  <a:pt x="700" y="413"/>
                  <a:pt x="700" y="413"/>
                  <a:pt x="700" y="413"/>
                </a:cubicBezTo>
                <a:cubicBezTo>
                  <a:pt x="700" y="413"/>
                  <a:pt x="705" y="412"/>
                  <a:pt x="706" y="412"/>
                </a:cubicBezTo>
                <a:cubicBezTo>
                  <a:pt x="713" y="408"/>
                  <a:pt x="713" y="408"/>
                  <a:pt x="713" y="408"/>
                </a:cubicBezTo>
                <a:cubicBezTo>
                  <a:pt x="715" y="408"/>
                  <a:pt x="723" y="405"/>
                  <a:pt x="724" y="405"/>
                </a:cubicBezTo>
                <a:cubicBezTo>
                  <a:pt x="726" y="400"/>
                  <a:pt x="726" y="400"/>
                  <a:pt x="726" y="400"/>
                </a:cubicBezTo>
                <a:cubicBezTo>
                  <a:pt x="729" y="397"/>
                  <a:pt x="729" y="397"/>
                  <a:pt x="729" y="397"/>
                </a:cubicBezTo>
                <a:cubicBezTo>
                  <a:pt x="729" y="397"/>
                  <a:pt x="733" y="396"/>
                  <a:pt x="733" y="395"/>
                </a:cubicBezTo>
                <a:cubicBezTo>
                  <a:pt x="739" y="396"/>
                  <a:pt x="739" y="396"/>
                  <a:pt x="739" y="396"/>
                </a:cubicBezTo>
                <a:cubicBezTo>
                  <a:pt x="740" y="396"/>
                  <a:pt x="740" y="396"/>
                  <a:pt x="740" y="396"/>
                </a:cubicBezTo>
                <a:cubicBezTo>
                  <a:pt x="744" y="395"/>
                  <a:pt x="744" y="395"/>
                  <a:pt x="744" y="395"/>
                </a:cubicBezTo>
                <a:cubicBezTo>
                  <a:pt x="747" y="396"/>
                  <a:pt x="747" y="396"/>
                  <a:pt x="747" y="396"/>
                </a:cubicBezTo>
                <a:cubicBezTo>
                  <a:pt x="750" y="394"/>
                  <a:pt x="750" y="394"/>
                  <a:pt x="750" y="394"/>
                </a:cubicBezTo>
                <a:cubicBezTo>
                  <a:pt x="750" y="394"/>
                  <a:pt x="754" y="393"/>
                  <a:pt x="755" y="393"/>
                </a:cubicBezTo>
                <a:cubicBezTo>
                  <a:pt x="756" y="390"/>
                  <a:pt x="756" y="391"/>
                  <a:pt x="758" y="388"/>
                </a:cubicBezTo>
                <a:cubicBezTo>
                  <a:pt x="756" y="387"/>
                  <a:pt x="756" y="387"/>
                  <a:pt x="759" y="385"/>
                </a:cubicBezTo>
                <a:cubicBezTo>
                  <a:pt x="751" y="387"/>
                  <a:pt x="751" y="387"/>
                  <a:pt x="751" y="387"/>
                </a:cubicBezTo>
                <a:cubicBezTo>
                  <a:pt x="751" y="387"/>
                  <a:pt x="749" y="390"/>
                  <a:pt x="749" y="390"/>
                </a:cubicBezTo>
                <a:cubicBezTo>
                  <a:pt x="746" y="390"/>
                  <a:pt x="746" y="390"/>
                  <a:pt x="743" y="389"/>
                </a:cubicBezTo>
                <a:cubicBezTo>
                  <a:pt x="741" y="389"/>
                  <a:pt x="741" y="389"/>
                  <a:pt x="741" y="389"/>
                </a:cubicBezTo>
                <a:cubicBezTo>
                  <a:pt x="735" y="390"/>
                  <a:pt x="735" y="390"/>
                  <a:pt x="735" y="390"/>
                </a:cubicBezTo>
                <a:cubicBezTo>
                  <a:pt x="728" y="391"/>
                  <a:pt x="728" y="391"/>
                  <a:pt x="728" y="391"/>
                </a:cubicBezTo>
                <a:close/>
                <a:moveTo>
                  <a:pt x="702" y="364"/>
                </a:moveTo>
                <a:cubicBezTo>
                  <a:pt x="700" y="364"/>
                  <a:pt x="700" y="364"/>
                  <a:pt x="700" y="364"/>
                </a:cubicBezTo>
                <a:cubicBezTo>
                  <a:pt x="704" y="367"/>
                  <a:pt x="703" y="364"/>
                  <a:pt x="706" y="367"/>
                </a:cubicBezTo>
                <a:cubicBezTo>
                  <a:pt x="709" y="366"/>
                  <a:pt x="711" y="366"/>
                  <a:pt x="714" y="366"/>
                </a:cubicBezTo>
                <a:cubicBezTo>
                  <a:pt x="719" y="366"/>
                  <a:pt x="718" y="370"/>
                  <a:pt x="715" y="371"/>
                </a:cubicBezTo>
                <a:cubicBezTo>
                  <a:pt x="715" y="371"/>
                  <a:pt x="714" y="371"/>
                  <a:pt x="713" y="371"/>
                </a:cubicBezTo>
                <a:cubicBezTo>
                  <a:pt x="709" y="371"/>
                  <a:pt x="708" y="368"/>
                  <a:pt x="706" y="369"/>
                </a:cubicBezTo>
                <a:cubicBezTo>
                  <a:pt x="704" y="369"/>
                  <a:pt x="698" y="367"/>
                  <a:pt x="696" y="367"/>
                </a:cubicBezTo>
                <a:cubicBezTo>
                  <a:pt x="692" y="367"/>
                  <a:pt x="692" y="367"/>
                  <a:pt x="692" y="367"/>
                </a:cubicBezTo>
                <a:cubicBezTo>
                  <a:pt x="691" y="367"/>
                  <a:pt x="691" y="366"/>
                  <a:pt x="689" y="366"/>
                </a:cubicBezTo>
                <a:cubicBezTo>
                  <a:pt x="687" y="368"/>
                  <a:pt x="688" y="367"/>
                  <a:pt x="687" y="367"/>
                </a:cubicBezTo>
                <a:cubicBezTo>
                  <a:pt x="686" y="367"/>
                  <a:pt x="685" y="366"/>
                  <a:pt x="684" y="366"/>
                </a:cubicBezTo>
                <a:cubicBezTo>
                  <a:pt x="683" y="366"/>
                  <a:pt x="678" y="367"/>
                  <a:pt x="677" y="367"/>
                </a:cubicBezTo>
                <a:cubicBezTo>
                  <a:pt x="673" y="368"/>
                  <a:pt x="675" y="367"/>
                  <a:pt x="671" y="369"/>
                </a:cubicBezTo>
                <a:cubicBezTo>
                  <a:pt x="669" y="371"/>
                  <a:pt x="669" y="372"/>
                  <a:pt x="669" y="369"/>
                </a:cubicBezTo>
                <a:cubicBezTo>
                  <a:pt x="668" y="369"/>
                  <a:pt x="667" y="370"/>
                  <a:pt x="667" y="368"/>
                </a:cubicBezTo>
                <a:cubicBezTo>
                  <a:pt x="664" y="371"/>
                  <a:pt x="660" y="374"/>
                  <a:pt x="657" y="377"/>
                </a:cubicBezTo>
                <a:cubicBezTo>
                  <a:pt x="656" y="378"/>
                  <a:pt x="652" y="379"/>
                  <a:pt x="652" y="381"/>
                </a:cubicBezTo>
                <a:cubicBezTo>
                  <a:pt x="652" y="381"/>
                  <a:pt x="651" y="382"/>
                  <a:pt x="652" y="382"/>
                </a:cubicBezTo>
                <a:cubicBezTo>
                  <a:pt x="656" y="382"/>
                  <a:pt x="656" y="378"/>
                  <a:pt x="659" y="379"/>
                </a:cubicBezTo>
                <a:cubicBezTo>
                  <a:pt x="661" y="379"/>
                  <a:pt x="661" y="376"/>
                  <a:pt x="662" y="375"/>
                </a:cubicBezTo>
                <a:cubicBezTo>
                  <a:pt x="663" y="374"/>
                  <a:pt x="666" y="374"/>
                  <a:pt x="666" y="375"/>
                </a:cubicBezTo>
                <a:cubicBezTo>
                  <a:pt x="666" y="377"/>
                  <a:pt x="661" y="379"/>
                  <a:pt x="659" y="380"/>
                </a:cubicBezTo>
                <a:cubicBezTo>
                  <a:pt x="651" y="387"/>
                  <a:pt x="658" y="385"/>
                  <a:pt x="652" y="390"/>
                </a:cubicBezTo>
                <a:cubicBezTo>
                  <a:pt x="649" y="393"/>
                  <a:pt x="650" y="394"/>
                  <a:pt x="648" y="396"/>
                </a:cubicBezTo>
                <a:cubicBezTo>
                  <a:pt x="645" y="400"/>
                  <a:pt x="646" y="399"/>
                  <a:pt x="645" y="402"/>
                </a:cubicBezTo>
                <a:cubicBezTo>
                  <a:pt x="645" y="403"/>
                  <a:pt x="644" y="404"/>
                  <a:pt x="643" y="405"/>
                </a:cubicBezTo>
                <a:cubicBezTo>
                  <a:pt x="642" y="408"/>
                  <a:pt x="642" y="411"/>
                  <a:pt x="642" y="414"/>
                </a:cubicBezTo>
                <a:cubicBezTo>
                  <a:pt x="644" y="415"/>
                  <a:pt x="644" y="415"/>
                  <a:pt x="644" y="415"/>
                </a:cubicBezTo>
                <a:cubicBezTo>
                  <a:pt x="648" y="413"/>
                  <a:pt x="648" y="413"/>
                  <a:pt x="648" y="413"/>
                </a:cubicBezTo>
                <a:cubicBezTo>
                  <a:pt x="653" y="410"/>
                  <a:pt x="653" y="410"/>
                  <a:pt x="653" y="410"/>
                </a:cubicBezTo>
                <a:cubicBezTo>
                  <a:pt x="654" y="409"/>
                  <a:pt x="659" y="401"/>
                  <a:pt x="660" y="401"/>
                </a:cubicBezTo>
                <a:cubicBezTo>
                  <a:pt x="660" y="400"/>
                  <a:pt x="659" y="397"/>
                  <a:pt x="659" y="396"/>
                </a:cubicBezTo>
                <a:cubicBezTo>
                  <a:pt x="659" y="390"/>
                  <a:pt x="663" y="393"/>
                  <a:pt x="662" y="389"/>
                </a:cubicBezTo>
                <a:cubicBezTo>
                  <a:pt x="661" y="385"/>
                  <a:pt x="666" y="385"/>
                  <a:pt x="668" y="382"/>
                </a:cubicBezTo>
                <a:cubicBezTo>
                  <a:pt x="669" y="380"/>
                  <a:pt x="670" y="380"/>
                  <a:pt x="671" y="379"/>
                </a:cubicBezTo>
                <a:cubicBezTo>
                  <a:pt x="672" y="377"/>
                  <a:pt x="672" y="377"/>
                  <a:pt x="673" y="377"/>
                </a:cubicBezTo>
                <a:cubicBezTo>
                  <a:pt x="675" y="374"/>
                  <a:pt x="675" y="374"/>
                  <a:pt x="675" y="374"/>
                </a:cubicBezTo>
                <a:cubicBezTo>
                  <a:pt x="679" y="372"/>
                  <a:pt x="676" y="377"/>
                  <a:pt x="676" y="378"/>
                </a:cubicBezTo>
                <a:cubicBezTo>
                  <a:pt x="676" y="378"/>
                  <a:pt x="677" y="378"/>
                  <a:pt x="677" y="379"/>
                </a:cubicBezTo>
                <a:cubicBezTo>
                  <a:pt x="678" y="376"/>
                  <a:pt x="679" y="375"/>
                  <a:pt x="680" y="373"/>
                </a:cubicBezTo>
                <a:cubicBezTo>
                  <a:pt x="680" y="373"/>
                  <a:pt x="683" y="373"/>
                  <a:pt x="683" y="373"/>
                </a:cubicBezTo>
                <a:cubicBezTo>
                  <a:pt x="683" y="373"/>
                  <a:pt x="683" y="371"/>
                  <a:pt x="683" y="371"/>
                </a:cubicBezTo>
                <a:cubicBezTo>
                  <a:pt x="686" y="368"/>
                  <a:pt x="685" y="368"/>
                  <a:pt x="688" y="369"/>
                </a:cubicBezTo>
                <a:cubicBezTo>
                  <a:pt x="690" y="369"/>
                  <a:pt x="689" y="368"/>
                  <a:pt x="695" y="372"/>
                </a:cubicBezTo>
                <a:cubicBezTo>
                  <a:pt x="696" y="372"/>
                  <a:pt x="697" y="374"/>
                  <a:pt x="697" y="374"/>
                </a:cubicBezTo>
                <a:cubicBezTo>
                  <a:pt x="698" y="375"/>
                  <a:pt x="696" y="376"/>
                  <a:pt x="695" y="377"/>
                </a:cubicBezTo>
                <a:cubicBezTo>
                  <a:pt x="696" y="377"/>
                  <a:pt x="696" y="379"/>
                  <a:pt x="696" y="379"/>
                </a:cubicBezTo>
                <a:cubicBezTo>
                  <a:pt x="696" y="381"/>
                  <a:pt x="695" y="381"/>
                  <a:pt x="694" y="382"/>
                </a:cubicBezTo>
                <a:cubicBezTo>
                  <a:pt x="692" y="387"/>
                  <a:pt x="694" y="385"/>
                  <a:pt x="690" y="387"/>
                </a:cubicBezTo>
                <a:cubicBezTo>
                  <a:pt x="688" y="389"/>
                  <a:pt x="691" y="388"/>
                  <a:pt x="686" y="390"/>
                </a:cubicBezTo>
                <a:cubicBezTo>
                  <a:pt x="685" y="392"/>
                  <a:pt x="685" y="392"/>
                  <a:pt x="685" y="392"/>
                </a:cubicBezTo>
                <a:cubicBezTo>
                  <a:pt x="687" y="393"/>
                  <a:pt x="687" y="393"/>
                  <a:pt x="687" y="393"/>
                </a:cubicBezTo>
                <a:cubicBezTo>
                  <a:pt x="687" y="392"/>
                  <a:pt x="688" y="391"/>
                  <a:pt x="688" y="391"/>
                </a:cubicBezTo>
                <a:cubicBezTo>
                  <a:pt x="689" y="390"/>
                  <a:pt x="694" y="387"/>
                  <a:pt x="695" y="387"/>
                </a:cubicBezTo>
                <a:cubicBezTo>
                  <a:pt x="697" y="388"/>
                  <a:pt x="696" y="387"/>
                  <a:pt x="697" y="391"/>
                </a:cubicBezTo>
                <a:cubicBezTo>
                  <a:pt x="697" y="392"/>
                  <a:pt x="695" y="399"/>
                  <a:pt x="694" y="400"/>
                </a:cubicBezTo>
                <a:cubicBezTo>
                  <a:pt x="707" y="393"/>
                  <a:pt x="702" y="396"/>
                  <a:pt x="705" y="390"/>
                </a:cubicBezTo>
                <a:cubicBezTo>
                  <a:pt x="708" y="385"/>
                  <a:pt x="708" y="385"/>
                  <a:pt x="708" y="385"/>
                </a:cubicBezTo>
                <a:cubicBezTo>
                  <a:pt x="709" y="384"/>
                  <a:pt x="712" y="382"/>
                  <a:pt x="712" y="381"/>
                </a:cubicBezTo>
                <a:cubicBezTo>
                  <a:pt x="713" y="380"/>
                  <a:pt x="712" y="374"/>
                  <a:pt x="714" y="374"/>
                </a:cubicBezTo>
                <a:cubicBezTo>
                  <a:pt x="716" y="374"/>
                  <a:pt x="715" y="376"/>
                  <a:pt x="716" y="377"/>
                </a:cubicBezTo>
                <a:cubicBezTo>
                  <a:pt x="718" y="380"/>
                  <a:pt x="719" y="381"/>
                  <a:pt x="722" y="382"/>
                </a:cubicBezTo>
                <a:cubicBezTo>
                  <a:pt x="724" y="382"/>
                  <a:pt x="724" y="378"/>
                  <a:pt x="726" y="379"/>
                </a:cubicBezTo>
                <a:cubicBezTo>
                  <a:pt x="726" y="379"/>
                  <a:pt x="726" y="379"/>
                  <a:pt x="726" y="379"/>
                </a:cubicBezTo>
                <a:cubicBezTo>
                  <a:pt x="726" y="379"/>
                  <a:pt x="726" y="379"/>
                  <a:pt x="726" y="379"/>
                </a:cubicBezTo>
                <a:cubicBezTo>
                  <a:pt x="726" y="378"/>
                  <a:pt x="727" y="377"/>
                  <a:pt x="727" y="377"/>
                </a:cubicBezTo>
                <a:cubicBezTo>
                  <a:pt x="725" y="373"/>
                  <a:pt x="725" y="371"/>
                  <a:pt x="725" y="367"/>
                </a:cubicBezTo>
                <a:cubicBezTo>
                  <a:pt x="724" y="367"/>
                  <a:pt x="723" y="368"/>
                  <a:pt x="723" y="368"/>
                </a:cubicBezTo>
                <a:cubicBezTo>
                  <a:pt x="713" y="365"/>
                  <a:pt x="712" y="363"/>
                  <a:pt x="702" y="364"/>
                </a:cubicBezTo>
                <a:close/>
                <a:moveTo>
                  <a:pt x="712" y="371"/>
                </a:moveTo>
                <a:cubicBezTo>
                  <a:pt x="712" y="371"/>
                  <a:pt x="712" y="371"/>
                  <a:pt x="712" y="371"/>
                </a:cubicBezTo>
                <a:cubicBezTo>
                  <a:pt x="712" y="371"/>
                  <a:pt x="712" y="371"/>
                  <a:pt x="712" y="371"/>
                </a:cubicBezTo>
                <a:cubicBezTo>
                  <a:pt x="712" y="371"/>
                  <a:pt x="712" y="371"/>
                  <a:pt x="712" y="371"/>
                </a:cubicBezTo>
                <a:close/>
                <a:moveTo>
                  <a:pt x="680" y="127"/>
                </a:moveTo>
                <a:cubicBezTo>
                  <a:pt x="679" y="128"/>
                  <a:pt x="679" y="128"/>
                  <a:pt x="679" y="128"/>
                </a:cubicBezTo>
                <a:cubicBezTo>
                  <a:pt x="680" y="128"/>
                  <a:pt x="681" y="128"/>
                  <a:pt x="682" y="128"/>
                </a:cubicBezTo>
                <a:cubicBezTo>
                  <a:pt x="682" y="128"/>
                  <a:pt x="685" y="127"/>
                  <a:pt x="685" y="127"/>
                </a:cubicBezTo>
                <a:cubicBezTo>
                  <a:pt x="685" y="127"/>
                  <a:pt x="685" y="126"/>
                  <a:pt x="685" y="126"/>
                </a:cubicBezTo>
                <a:cubicBezTo>
                  <a:pt x="683" y="126"/>
                  <a:pt x="681" y="127"/>
                  <a:pt x="680" y="127"/>
                </a:cubicBezTo>
                <a:close/>
                <a:moveTo>
                  <a:pt x="667" y="129"/>
                </a:moveTo>
                <a:cubicBezTo>
                  <a:pt x="667" y="129"/>
                  <a:pt x="667" y="130"/>
                  <a:pt x="666" y="131"/>
                </a:cubicBezTo>
                <a:cubicBezTo>
                  <a:pt x="670" y="130"/>
                  <a:pt x="675" y="130"/>
                  <a:pt x="677" y="128"/>
                </a:cubicBezTo>
                <a:cubicBezTo>
                  <a:pt x="676" y="128"/>
                  <a:pt x="676" y="128"/>
                  <a:pt x="676" y="128"/>
                </a:cubicBezTo>
                <a:cubicBezTo>
                  <a:pt x="675" y="128"/>
                  <a:pt x="673" y="129"/>
                  <a:pt x="671" y="130"/>
                </a:cubicBezTo>
                <a:cubicBezTo>
                  <a:pt x="671" y="130"/>
                  <a:pt x="670" y="129"/>
                  <a:pt x="670" y="129"/>
                </a:cubicBezTo>
                <a:cubicBezTo>
                  <a:pt x="667" y="129"/>
                  <a:pt x="667" y="129"/>
                  <a:pt x="667" y="129"/>
                </a:cubicBezTo>
                <a:close/>
                <a:moveTo>
                  <a:pt x="651" y="140"/>
                </a:moveTo>
                <a:cubicBezTo>
                  <a:pt x="651" y="140"/>
                  <a:pt x="651" y="141"/>
                  <a:pt x="651" y="141"/>
                </a:cubicBezTo>
                <a:cubicBezTo>
                  <a:pt x="652" y="141"/>
                  <a:pt x="652" y="141"/>
                  <a:pt x="652" y="141"/>
                </a:cubicBezTo>
                <a:cubicBezTo>
                  <a:pt x="651" y="141"/>
                  <a:pt x="651" y="141"/>
                  <a:pt x="651" y="140"/>
                </a:cubicBezTo>
                <a:close/>
                <a:moveTo>
                  <a:pt x="629" y="356"/>
                </a:moveTo>
                <a:cubicBezTo>
                  <a:pt x="631" y="355"/>
                  <a:pt x="634" y="354"/>
                  <a:pt x="635" y="353"/>
                </a:cubicBezTo>
                <a:cubicBezTo>
                  <a:pt x="635" y="353"/>
                  <a:pt x="637" y="351"/>
                  <a:pt x="638" y="350"/>
                </a:cubicBezTo>
                <a:cubicBezTo>
                  <a:pt x="638" y="350"/>
                  <a:pt x="642" y="349"/>
                  <a:pt x="643" y="349"/>
                </a:cubicBezTo>
                <a:cubicBezTo>
                  <a:pt x="644" y="349"/>
                  <a:pt x="646" y="347"/>
                  <a:pt x="646" y="347"/>
                </a:cubicBezTo>
                <a:cubicBezTo>
                  <a:pt x="651" y="346"/>
                  <a:pt x="651" y="346"/>
                  <a:pt x="651" y="346"/>
                </a:cubicBezTo>
                <a:cubicBezTo>
                  <a:pt x="653" y="345"/>
                  <a:pt x="655" y="344"/>
                  <a:pt x="657" y="344"/>
                </a:cubicBezTo>
                <a:cubicBezTo>
                  <a:pt x="660" y="344"/>
                  <a:pt x="659" y="342"/>
                  <a:pt x="661" y="340"/>
                </a:cubicBezTo>
                <a:cubicBezTo>
                  <a:pt x="662" y="339"/>
                  <a:pt x="663" y="338"/>
                  <a:pt x="664" y="338"/>
                </a:cubicBezTo>
                <a:cubicBezTo>
                  <a:pt x="665" y="338"/>
                  <a:pt x="665" y="339"/>
                  <a:pt x="665" y="339"/>
                </a:cubicBezTo>
                <a:cubicBezTo>
                  <a:pt x="669" y="340"/>
                  <a:pt x="669" y="337"/>
                  <a:pt x="669" y="335"/>
                </a:cubicBezTo>
                <a:cubicBezTo>
                  <a:pt x="670" y="335"/>
                  <a:pt x="671" y="334"/>
                  <a:pt x="671" y="334"/>
                </a:cubicBezTo>
                <a:cubicBezTo>
                  <a:pt x="671" y="335"/>
                  <a:pt x="669" y="337"/>
                  <a:pt x="670" y="337"/>
                </a:cubicBezTo>
                <a:cubicBezTo>
                  <a:pt x="675" y="337"/>
                  <a:pt x="674" y="338"/>
                  <a:pt x="675" y="335"/>
                </a:cubicBezTo>
                <a:cubicBezTo>
                  <a:pt x="676" y="334"/>
                  <a:pt x="674" y="335"/>
                  <a:pt x="674" y="333"/>
                </a:cubicBezTo>
                <a:cubicBezTo>
                  <a:pt x="674" y="333"/>
                  <a:pt x="675" y="333"/>
                  <a:pt x="676" y="333"/>
                </a:cubicBezTo>
                <a:cubicBezTo>
                  <a:pt x="679" y="334"/>
                  <a:pt x="679" y="334"/>
                  <a:pt x="679" y="334"/>
                </a:cubicBezTo>
                <a:cubicBezTo>
                  <a:pt x="681" y="335"/>
                  <a:pt x="687" y="335"/>
                  <a:pt x="689" y="336"/>
                </a:cubicBezTo>
                <a:cubicBezTo>
                  <a:pt x="690" y="336"/>
                  <a:pt x="689" y="338"/>
                  <a:pt x="689" y="340"/>
                </a:cubicBezTo>
                <a:cubicBezTo>
                  <a:pt x="689" y="343"/>
                  <a:pt x="687" y="345"/>
                  <a:pt x="693" y="344"/>
                </a:cubicBezTo>
                <a:cubicBezTo>
                  <a:pt x="696" y="344"/>
                  <a:pt x="696" y="344"/>
                  <a:pt x="696" y="344"/>
                </a:cubicBezTo>
                <a:cubicBezTo>
                  <a:pt x="698" y="343"/>
                  <a:pt x="698" y="344"/>
                  <a:pt x="696" y="345"/>
                </a:cubicBezTo>
                <a:cubicBezTo>
                  <a:pt x="693" y="345"/>
                  <a:pt x="694" y="347"/>
                  <a:pt x="695" y="349"/>
                </a:cubicBezTo>
                <a:cubicBezTo>
                  <a:pt x="695" y="350"/>
                  <a:pt x="696" y="351"/>
                  <a:pt x="697" y="351"/>
                </a:cubicBezTo>
                <a:cubicBezTo>
                  <a:pt x="694" y="353"/>
                  <a:pt x="695" y="352"/>
                  <a:pt x="693" y="355"/>
                </a:cubicBezTo>
                <a:cubicBezTo>
                  <a:pt x="693" y="356"/>
                  <a:pt x="695" y="356"/>
                  <a:pt x="696" y="356"/>
                </a:cubicBezTo>
                <a:cubicBezTo>
                  <a:pt x="693" y="359"/>
                  <a:pt x="694" y="358"/>
                  <a:pt x="690" y="359"/>
                </a:cubicBezTo>
                <a:cubicBezTo>
                  <a:pt x="690" y="358"/>
                  <a:pt x="690" y="357"/>
                  <a:pt x="689" y="357"/>
                </a:cubicBezTo>
                <a:cubicBezTo>
                  <a:pt x="684" y="359"/>
                  <a:pt x="684" y="358"/>
                  <a:pt x="682" y="358"/>
                </a:cubicBezTo>
                <a:cubicBezTo>
                  <a:pt x="681" y="358"/>
                  <a:pt x="680" y="359"/>
                  <a:pt x="679" y="359"/>
                </a:cubicBezTo>
                <a:cubicBezTo>
                  <a:pt x="678" y="359"/>
                  <a:pt x="676" y="360"/>
                  <a:pt x="674" y="360"/>
                </a:cubicBezTo>
                <a:cubicBezTo>
                  <a:pt x="673" y="360"/>
                  <a:pt x="672" y="360"/>
                  <a:pt x="672" y="360"/>
                </a:cubicBezTo>
                <a:cubicBezTo>
                  <a:pt x="671" y="360"/>
                  <a:pt x="669" y="359"/>
                  <a:pt x="668" y="359"/>
                </a:cubicBezTo>
                <a:cubicBezTo>
                  <a:pt x="666" y="359"/>
                  <a:pt x="667" y="356"/>
                  <a:pt x="666" y="356"/>
                </a:cubicBezTo>
                <a:cubicBezTo>
                  <a:pt x="664" y="355"/>
                  <a:pt x="662" y="357"/>
                  <a:pt x="661" y="356"/>
                </a:cubicBezTo>
                <a:cubicBezTo>
                  <a:pt x="661" y="354"/>
                  <a:pt x="667" y="352"/>
                  <a:pt x="667" y="350"/>
                </a:cubicBezTo>
                <a:cubicBezTo>
                  <a:pt x="667" y="347"/>
                  <a:pt x="661" y="352"/>
                  <a:pt x="661" y="352"/>
                </a:cubicBezTo>
                <a:cubicBezTo>
                  <a:pt x="659" y="353"/>
                  <a:pt x="657" y="354"/>
                  <a:pt x="655" y="355"/>
                </a:cubicBezTo>
                <a:cubicBezTo>
                  <a:pt x="650" y="356"/>
                  <a:pt x="652" y="356"/>
                  <a:pt x="648" y="356"/>
                </a:cubicBezTo>
                <a:cubicBezTo>
                  <a:pt x="643" y="358"/>
                  <a:pt x="643" y="358"/>
                  <a:pt x="643" y="358"/>
                </a:cubicBezTo>
                <a:cubicBezTo>
                  <a:pt x="639" y="358"/>
                  <a:pt x="639" y="358"/>
                  <a:pt x="639" y="358"/>
                </a:cubicBezTo>
                <a:cubicBezTo>
                  <a:pt x="641" y="357"/>
                  <a:pt x="641" y="354"/>
                  <a:pt x="639" y="355"/>
                </a:cubicBezTo>
                <a:cubicBezTo>
                  <a:pt x="634" y="357"/>
                  <a:pt x="634" y="357"/>
                  <a:pt x="634" y="357"/>
                </a:cubicBezTo>
                <a:cubicBezTo>
                  <a:pt x="633" y="357"/>
                  <a:pt x="628" y="360"/>
                  <a:pt x="627" y="357"/>
                </a:cubicBezTo>
                <a:cubicBezTo>
                  <a:pt x="629" y="356"/>
                  <a:pt x="629" y="356"/>
                  <a:pt x="629" y="356"/>
                </a:cubicBezTo>
                <a:close/>
                <a:moveTo>
                  <a:pt x="492" y="120"/>
                </a:moveTo>
                <a:cubicBezTo>
                  <a:pt x="490" y="121"/>
                  <a:pt x="490" y="121"/>
                  <a:pt x="490" y="121"/>
                </a:cubicBezTo>
                <a:cubicBezTo>
                  <a:pt x="492" y="121"/>
                  <a:pt x="497" y="120"/>
                  <a:pt x="498" y="119"/>
                </a:cubicBezTo>
                <a:cubicBezTo>
                  <a:pt x="500" y="118"/>
                  <a:pt x="500" y="118"/>
                  <a:pt x="502" y="117"/>
                </a:cubicBezTo>
                <a:cubicBezTo>
                  <a:pt x="501" y="117"/>
                  <a:pt x="500" y="118"/>
                  <a:pt x="498" y="119"/>
                </a:cubicBezTo>
                <a:cubicBezTo>
                  <a:pt x="498" y="119"/>
                  <a:pt x="495" y="119"/>
                  <a:pt x="494" y="119"/>
                </a:cubicBezTo>
                <a:cubicBezTo>
                  <a:pt x="492" y="120"/>
                  <a:pt x="492" y="120"/>
                  <a:pt x="492" y="120"/>
                </a:cubicBezTo>
                <a:close/>
                <a:moveTo>
                  <a:pt x="490" y="121"/>
                </a:moveTo>
                <a:cubicBezTo>
                  <a:pt x="488" y="122"/>
                  <a:pt x="485" y="122"/>
                  <a:pt x="484" y="124"/>
                </a:cubicBezTo>
                <a:cubicBezTo>
                  <a:pt x="485" y="124"/>
                  <a:pt x="485" y="124"/>
                  <a:pt x="485" y="124"/>
                </a:cubicBezTo>
                <a:cubicBezTo>
                  <a:pt x="487" y="122"/>
                  <a:pt x="486" y="123"/>
                  <a:pt x="489" y="122"/>
                </a:cubicBezTo>
                <a:cubicBezTo>
                  <a:pt x="490" y="121"/>
                  <a:pt x="490" y="121"/>
                  <a:pt x="490" y="121"/>
                </a:cubicBezTo>
                <a:close/>
                <a:moveTo>
                  <a:pt x="484" y="118"/>
                </a:moveTo>
                <a:cubicBezTo>
                  <a:pt x="484" y="118"/>
                  <a:pt x="484" y="118"/>
                  <a:pt x="484" y="118"/>
                </a:cubicBezTo>
                <a:cubicBezTo>
                  <a:pt x="486" y="118"/>
                  <a:pt x="486" y="118"/>
                  <a:pt x="486" y="118"/>
                </a:cubicBezTo>
                <a:cubicBezTo>
                  <a:pt x="484" y="118"/>
                  <a:pt x="484" y="118"/>
                  <a:pt x="484" y="118"/>
                </a:cubicBezTo>
                <a:close/>
                <a:moveTo>
                  <a:pt x="141" y="203"/>
                </a:moveTo>
                <a:cubicBezTo>
                  <a:pt x="141" y="202"/>
                  <a:pt x="141" y="202"/>
                  <a:pt x="142" y="202"/>
                </a:cubicBezTo>
                <a:cubicBezTo>
                  <a:pt x="140" y="201"/>
                  <a:pt x="140" y="201"/>
                  <a:pt x="140" y="201"/>
                </a:cubicBezTo>
                <a:cubicBezTo>
                  <a:pt x="140" y="202"/>
                  <a:pt x="140" y="202"/>
                  <a:pt x="140" y="203"/>
                </a:cubicBezTo>
                <a:cubicBezTo>
                  <a:pt x="140" y="203"/>
                  <a:pt x="140" y="203"/>
                  <a:pt x="141" y="203"/>
                </a:cubicBezTo>
                <a:close/>
                <a:moveTo>
                  <a:pt x="147" y="202"/>
                </a:moveTo>
                <a:cubicBezTo>
                  <a:pt x="147" y="202"/>
                  <a:pt x="147" y="201"/>
                  <a:pt x="148" y="200"/>
                </a:cubicBezTo>
                <a:cubicBezTo>
                  <a:pt x="146" y="201"/>
                  <a:pt x="145" y="203"/>
                  <a:pt x="143" y="202"/>
                </a:cubicBezTo>
                <a:cubicBezTo>
                  <a:pt x="144" y="203"/>
                  <a:pt x="143" y="204"/>
                  <a:pt x="145" y="204"/>
                </a:cubicBezTo>
                <a:cubicBezTo>
                  <a:pt x="146" y="204"/>
                  <a:pt x="147" y="202"/>
                  <a:pt x="147" y="202"/>
                </a:cubicBezTo>
                <a:close/>
                <a:moveTo>
                  <a:pt x="164" y="222"/>
                </a:moveTo>
                <a:cubicBezTo>
                  <a:pt x="165" y="221"/>
                  <a:pt x="166" y="221"/>
                  <a:pt x="166" y="221"/>
                </a:cubicBezTo>
                <a:cubicBezTo>
                  <a:pt x="165" y="221"/>
                  <a:pt x="165" y="221"/>
                  <a:pt x="164" y="222"/>
                </a:cubicBezTo>
                <a:cubicBezTo>
                  <a:pt x="164" y="222"/>
                  <a:pt x="164" y="222"/>
                  <a:pt x="164" y="222"/>
                </a:cubicBezTo>
                <a:close/>
                <a:moveTo>
                  <a:pt x="180" y="220"/>
                </a:moveTo>
                <a:cubicBezTo>
                  <a:pt x="180" y="220"/>
                  <a:pt x="180" y="220"/>
                  <a:pt x="180" y="220"/>
                </a:cubicBezTo>
                <a:cubicBezTo>
                  <a:pt x="179" y="221"/>
                  <a:pt x="179" y="221"/>
                  <a:pt x="179" y="221"/>
                </a:cubicBezTo>
                <a:cubicBezTo>
                  <a:pt x="179" y="221"/>
                  <a:pt x="180" y="220"/>
                  <a:pt x="180" y="220"/>
                </a:cubicBezTo>
                <a:close/>
                <a:moveTo>
                  <a:pt x="252" y="144"/>
                </a:moveTo>
                <a:cubicBezTo>
                  <a:pt x="252" y="144"/>
                  <a:pt x="253" y="143"/>
                  <a:pt x="253" y="143"/>
                </a:cubicBezTo>
                <a:cubicBezTo>
                  <a:pt x="252" y="143"/>
                  <a:pt x="250" y="143"/>
                  <a:pt x="249" y="143"/>
                </a:cubicBezTo>
                <a:cubicBezTo>
                  <a:pt x="246" y="142"/>
                  <a:pt x="246" y="144"/>
                  <a:pt x="245" y="144"/>
                </a:cubicBezTo>
                <a:cubicBezTo>
                  <a:pt x="245" y="144"/>
                  <a:pt x="245" y="144"/>
                  <a:pt x="245" y="144"/>
                </a:cubicBezTo>
                <a:cubicBezTo>
                  <a:pt x="246" y="145"/>
                  <a:pt x="252" y="144"/>
                  <a:pt x="252" y="144"/>
                </a:cubicBezTo>
                <a:close/>
                <a:moveTo>
                  <a:pt x="288" y="200"/>
                </a:moveTo>
                <a:cubicBezTo>
                  <a:pt x="288" y="200"/>
                  <a:pt x="288" y="200"/>
                  <a:pt x="288" y="199"/>
                </a:cubicBezTo>
                <a:cubicBezTo>
                  <a:pt x="288" y="199"/>
                  <a:pt x="288" y="200"/>
                  <a:pt x="287" y="200"/>
                </a:cubicBezTo>
                <a:cubicBezTo>
                  <a:pt x="288" y="200"/>
                  <a:pt x="288" y="200"/>
                  <a:pt x="288" y="200"/>
                </a:cubicBezTo>
                <a:close/>
                <a:moveTo>
                  <a:pt x="351" y="260"/>
                </a:moveTo>
                <a:cubicBezTo>
                  <a:pt x="351" y="260"/>
                  <a:pt x="351" y="260"/>
                  <a:pt x="352" y="259"/>
                </a:cubicBezTo>
                <a:cubicBezTo>
                  <a:pt x="351" y="259"/>
                  <a:pt x="351" y="259"/>
                  <a:pt x="351" y="259"/>
                </a:cubicBezTo>
                <a:cubicBezTo>
                  <a:pt x="349" y="262"/>
                  <a:pt x="349" y="262"/>
                  <a:pt x="349" y="262"/>
                </a:cubicBezTo>
                <a:cubicBezTo>
                  <a:pt x="350" y="261"/>
                  <a:pt x="351" y="261"/>
                  <a:pt x="351" y="260"/>
                </a:cubicBezTo>
                <a:close/>
                <a:moveTo>
                  <a:pt x="351" y="257"/>
                </a:moveTo>
                <a:cubicBezTo>
                  <a:pt x="352" y="257"/>
                  <a:pt x="352" y="257"/>
                  <a:pt x="353" y="256"/>
                </a:cubicBezTo>
                <a:cubicBezTo>
                  <a:pt x="351" y="257"/>
                  <a:pt x="351" y="257"/>
                  <a:pt x="351" y="257"/>
                </a:cubicBezTo>
                <a:cubicBezTo>
                  <a:pt x="351" y="257"/>
                  <a:pt x="351" y="257"/>
                  <a:pt x="351" y="257"/>
                </a:cubicBezTo>
                <a:close/>
                <a:moveTo>
                  <a:pt x="344" y="302"/>
                </a:moveTo>
                <a:cubicBezTo>
                  <a:pt x="345" y="301"/>
                  <a:pt x="345" y="301"/>
                  <a:pt x="345" y="301"/>
                </a:cubicBezTo>
                <a:cubicBezTo>
                  <a:pt x="345" y="301"/>
                  <a:pt x="344" y="301"/>
                  <a:pt x="344" y="301"/>
                </a:cubicBezTo>
                <a:cubicBezTo>
                  <a:pt x="344" y="302"/>
                  <a:pt x="344" y="302"/>
                  <a:pt x="344" y="302"/>
                </a:cubicBezTo>
                <a:cubicBezTo>
                  <a:pt x="344" y="302"/>
                  <a:pt x="344" y="302"/>
                  <a:pt x="344" y="302"/>
                </a:cubicBezTo>
                <a:close/>
                <a:moveTo>
                  <a:pt x="358" y="282"/>
                </a:moveTo>
                <a:cubicBezTo>
                  <a:pt x="358" y="281"/>
                  <a:pt x="358" y="281"/>
                  <a:pt x="358" y="281"/>
                </a:cubicBezTo>
                <a:cubicBezTo>
                  <a:pt x="359" y="282"/>
                  <a:pt x="359" y="282"/>
                  <a:pt x="359" y="282"/>
                </a:cubicBezTo>
                <a:cubicBezTo>
                  <a:pt x="359" y="282"/>
                  <a:pt x="359" y="282"/>
                  <a:pt x="359" y="282"/>
                </a:cubicBezTo>
                <a:cubicBezTo>
                  <a:pt x="358" y="282"/>
                  <a:pt x="358" y="282"/>
                  <a:pt x="358" y="282"/>
                </a:cubicBezTo>
                <a:close/>
                <a:moveTo>
                  <a:pt x="354" y="238"/>
                </a:moveTo>
                <a:cubicBezTo>
                  <a:pt x="353" y="238"/>
                  <a:pt x="354" y="239"/>
                  <a:pt x="354" y="239"/>
                </a:cubicBezTo>
                <a:cubicBezTo>
                  <a:pt x="351" y="240"/>
                  <a:pt x="351" y="240"/>
                  <a:pt x="351" y="240"/>
                </a:cubicBezTo>
                <a:cubicBezTo>
                  <a:pt x="350" y="241"/>
                  <a:pt x="350" y="242"/>
                  <a:pt x="351" y="242"/>
                </a:cubicBezTo>
                <a:cubicBezTo>
                  <a:pt x="352" y="243"/>
                  <a:pt x="352" y="243"/>
                  <a:pt x="352" y="243"/>
                </a:cubicBezTo>
                <a:cubicBezTo>
                  <a:pt x="351" y="243"/>
                  <a:pt x="351" y="244"/>
                  <a:pt x="350" y="243"/>
                </a:cubicBezTo>
                <a:cubicBezTo>
                  <a:pt x="349" y="242"/>
                  <a:pt x="347" y="241"/>
                  <a:pt x="346" y="241"/>
                </a:cubicBezTo>
                <a:cubicBezTo>
                  <a:pt x="347" y="240"/>
                  <a:pt x="348" y="240"/>
                  <a:pt x="348" y="239"/>
                </a:cubicBezTo>
                <a:cubicBezTo>
                  <a:pt x="350" y="239"/>
                  <a:pt x="350" y="239"/>
                  <a:pt x="351" y="237"/>
                </a:cubicBezTo>
                <a:cubicBezTo>
                  <a:pt x="351" y="235"/>
                  <a:pt x="352" y="234"/>
                  <a:pt x="353" y="232"/>
                </a:cubicBezTo>
                <a:cubicBezTo>
                  <a:pt x="353" y="232"/>
                  <a:pt x="355" y="232"/>
                  <a:pt x="356" y="232"/>
                </a:cubicBezTo>
                <a:cubicBezTo>
                  <a:pt x="355" y="233"/>
                  <a:pt x="356" y="233"/>
                  <a:pt x="357" y="233"/>
                </a:cubicBezTo>
                <a:cubicBezTo>
                  <a:pt x="354" y="234"/>
                  <a:pt x="357" y="235"/>
                  <a:pt x="357" y="236"/>
                </a:cubicBezTo>
                <a:cubicBezTo>
                  <a:pt x="357" y="236"/>
                  <a:pt x="355" y="236"/>
                  <a:pt x="355" y="236"/>
                </a:cubicBezTo>
                <a:cubicBezTo>
                  <a:pt x="354" y="238"/>
                  <a:pt x="354" y="238"/>
                  <a:pt x="354" y="238"/>
                </a:cubicBezTo>
                <a:close/>
                <a:moveTo>
                  <a:pt x="356" y="255"/>
                </a:moveTo>
                <a:cubicBezTo>
                  <a:pt x="356" y="255"/>
                  <a:pt x="357" y="255"/>
                  <a:pt x="357" y="254"/>
                </a:cubicBezTo>
                <a:cubicBezTo>
                  <a:pt x="355" y="255"/>
                  <a:pt x="355" y="255"/>
                  <a:pt x="355" y="255"/>
                </a:cubicBezTo>
                <a:cubicBezTo>
                  <a:pt x="356" y="255"/>
                  <a:pt x="356" y="255"/>
                  <a:pt x="356" y="255"/>
                </a:cubicBezTo>
                <a:close/>
                <a:moveTo>
                  <a:pt x="357" y="264"/>
                </a:moveTo>
                <a:cubicBezTo>
                  <a:pt x="357" y="264"/>
                  <a:pt x="357" y="264"/>
                  <a:pt x="357" y="264"/>
                </a:cubicBezTo>
                <a:cubicBezTo>
                  <a:pt x="356" y="264"/>
                  <a:pt x="356" y="264"/>
                  <a:pt x="356" y="264"/>
                </a:cubicBezTo>
                <a:cubicBezTo>
                  <a:pt x="357" y="264"/>
                  <a:pt x="357" y="264"/>
                  <a:pt x="357" y="264"/>
                </a:cubicBezTo>
                <a:close/>
                <a:moveTo>
                  <a:pt x="356" y="278"/>
                </a:moveTo>
                <a:cubicBezTo>
                  <a:pt x="355" y="279"/>
                  <a:pt x="355" y="279"/>
                  <a:pt x="355" y="279"/>
                </a:cubicBezTo>
                <a:cubicBezTo>
                  <a:pt x="356" y="278"/>
                  <a:pt x="356" y="278"/>
                  <a:pt x="356" y="278"/>
                </a:cubicBezTo>
                <a:cubicBezTo>
                  <a:pt x="356" y="278"/>
                  <a:pt x="356" y="278"/>
                  <a:pt x="356" y="278"/>
                </a:cubicBezTo>
                <a:close/>
                <a:moveTo>
                  <a:pt x="355" y="281"/>
                </a:moveTo>
                <a:cubicBezTo>
                  <a:pt x="355" y="281"/>
                  <a:pt x="355" y="281"/>
                  <a:pt x="355" y="281"/>
                </a:cubicBezTo>
                <a:cubicBezTo>
                  <a:pt x="356" y="282"/>
                  <a:pt x="356" y="282"/>
                  <a:pt x="356" y="282"/>
                </a:cubicBezTo>
                <a:cubicBezTo>
                  <a:pt x="357" y="281"/>
                  <a:pt x="357" y="281"/>
                  <a:pt x="357" y="281"/>
                </a:cubicBezTo>
                <a:cubicBezTo>
                  <a:pt x="355" y="281"/>
                  <a:pt x="355" y="281"/>
                  <a:pt x="355" y="281"/>
                </a:cubicBezTo>
                <a:close/>
                <a:moveTo>
                  <a:pt x="354" y="302"/>
                </a:moveTo>
                <a:cubicBezTo>
                  <a:pt x="354" y="302"/>
                  <a:pt x="354" y="302"/>
                  <a:pt x="355" y="302"/>
                </a:cubicBezTo>
                <a:cubicBezTo>
                  <a:pt x="353" y="303"/>
                  <a:pt x="350" y="301"/>
                  <a:pt x="349" y="301"/>
                </a:cubicBezTo>
                <a:cubicBezTo>
                  <a:pt x="349" y="301"/>
                  <a:pt x="349" y="301"/>
                  <a:pt x="349" y="301"/>
                </a:cubicBezTo>
                <a:cubicBezTo>
                  <a:pt x="351" y="301"/>
                  <a:pt x="351" y="302"/>
                  <a:pt x="354" y="302"/>
                </a:cubicBezTo>
                <a:close/>
                <a:moveTo>
                  <a:pt x="355" y="302"/>
                </a:moveTo>
                <a:cubicBezTo>
                  <a:pt x="355" y="302"/>
                  <a:pt x="355" y="302"/>
                  <a:pt x="355" y="302"/>
                </a:cubicBezTo>
                <a:cubicBezTo>
                  <a:pt x="355" y="302"/>
                  <a:pt x="355" y="302"/>
                  <a:pt x="355" y="302"/>
                </a:cubicBezTo>
                <a:close/>
                <a:moveTo>
                  <a:pt x="355" y="302"/>
                </a:moveTo>
                <a:cubicBezTo>
                  <a:pt x="355" y="302"/>
                  <a:pt x="356" y="302"/>
                  <a:pt x="356" y="302"/>
                </a:cubicBezTo>
                <a:cubicBezTo>
                  <a:pt x="356" y="302"/>
                  <a:pt x="355" y="302"/>
                  <a:pt x="355" y="302"/>
                </a:cubicBezTo>
                <a:close/>
                <a:moveTo>
                  <a:pt x="356" y="313"/>
                </a:moveTo>
                <a:cubicBezTo>
                  <a:pt x="355" y="314"/>
                  <a:pt x="355" y="314"/>
                  <a:pt x="355" y="314"/>
                </a:cubicBezTo>
                <a:cubicBezTo>
                  <a:pt x="356" y="313"/>
                  <a:pt x="356" y="312"/>
                  <a:pt x="357" y="312"/>
                </a:cubicBezTo>
                <a:cubicBezTo>
                  <a:pt x="356" y="313"/>
                  <a:pt x="356" y="313"/>
                  <a:pt x="356" y="313"/>
                </a:cubicBezTo>
                <a:close/>
                <a:moveTo>
                  <a:pt x="358" y="310"/>
                </a:moveTo>
                <a:cubicBezTo>
                  <a:pt x="359" y="309"/>
                  <a:pt x="359" y="309"/>
                  <a:pt x="359" y="309"/>
                </a:cubicBezTo>
                <a:cubicBezTo>
                  <a:pt x="359" y="309"/>
                  <a:pt x="359" y="309"/>
                  <a:pt x="359" y="309"/>
                </a:cubicBezTo>
                <a:cubicBezTo>
                  <a:pt x="358" y="310"/>
                  <a:pt x="358" y="310"/>
                  <a:pt x="358" y="310"/>
                </a:cubicBezTo>
                <a:close/>
                <a:moveTo>
                  <a:pt x="358" y="295"/>
                </a:moveTo>
                <a:cubicBezTo>
                  <a:pt x="360" y="294"/>
                  <a:pt x="360" y="294"/>
                  <a:pt x="360" y="294"/>
                </a:cubicBezTo>
                <a:cubicBezTo>
                  <a:pt x="359" y="295"/>
                  <a:pt x="358" y="295"/>
                  <a:pt x="358" y="294"/>
                </a:cubicBezTo>
                <a:cubicBezTo>
                  <a:pt x="357" y="293"/>
                  <a:pt x="357" y="293"/>
                  <a:pt x="358" y="292"/>
                </a:cubicBezTo>
                <a:cubicBezTo>
                  <a:pt x="356" y="293"/>
                  <a:pt x="358" y="293"/>
                  <a:pt x="354" y="294"/>
                </a:cubicBezTo>
                <a:cubicBezTo>
                  <a:pt x="357" y="294"/>
                  <a:pt x="357" y="293"/>
                  <a:pt x="358" y="295"/>
                </a:cubicBezTo>
                <a:cubicBezTo>
                  <a:pt x="358" y="295"/>
                  <a:pt x="358" y="295"/>
                  <a:pt x="358" y="295"/>
                </a:cubicBezTo>
                <a:close/>
                <a:moveTo>
                  <a:pt x="359" y="277"/>
                </a:moveTo>
                <a:cubicBezTo>
                  <a:pt x="360" y="276"/>
                  <a:pt x="360" y="276"/>
                  <a:pt x="360" y="276"/>
                </a:cubicBezTo>
                <a:cubicBezTo>
                  <a:pt x="358" y="277"/>
                  <a:pt x="358" y="277"/>
                  <a:pt x="358" y="277"/>
                </a:cubicBezTo>
                <a:cubicBezTo>
                  <a:pt x="359" y="277"/>
                  <a:pt x="359" y="277"/>
                  <a:pt x="359" y="277"/>
                </a:cubicBezTo>
                <a:close/>
                <a:moveTo>
                  <a:pt x="361" y="291"/>
                </a:moveTo>
                <a:cubicBezTo>
                  <a:pt x="362" y="291"/>
                  <a:pt x="362" y="291"/>
                  <a:pt x="362" y="291"/>
                </a:cubicBezTo>
                <a:cubicBezTo>
                  <a:pt x="361" y="291"/>
                  <a:pt x="361" y="291"/>
                  <a:pt x="361" y="291"/>
                </a:cubicBezTo>
                <a:cubicBezTo>
                  <a:pt x="361" y="291"/>
                  <a:pt x="361" y="291"/>
                  <a:pt x="361" y="291"/>
                </a:cubicBezTo>
                <a:close/>
                <a:moveTo>
                  <a:pt x="362" y="290"/>
                </a:moveTo>
                <a:cubicBezTo>
                  <a:pt x="363" y="288"/>
                  <a:pt x="363" y="288"/>
                  <a:pt x="363" y="288"/>
                </a:cubicBezTo>
                <a:cubicBezTo>
                  <a:pt x="362" y="291"/>
                  <a:pt x="362" y="291"/>
                  <a:pt x="362" y="291"/>
                </a:cubicBezTo>
                <a:cubicBezTo>
                  <a:pt x="362" y="290"/>
                  <a:pt x="362" y="290"/>
                  <a:pt x="362" y="290"/>
                </a:cubicBezTo>
                <a:close/>
                <a:moveTo>
                  <a:pt x="299" y="456"/>
                </a:moveTo>
                <a:cubicBezTo>
                  <a:pt x="299" y="456"/>
                  <a:pt x="299" y="456"/>
                  <a:pt x="299" y="456"/>
                </a:cubicBezTo>
                <a:cubicBezTo>
                  <a:pt x="298" y="455"/>
                  <a:pt x="298" y="455"/>
                  <a:pt x="298" y="455"/>
                </a:cubicBezTo>
                <a:cubicBezTo>
                  <a:pt x="298" y="456"/>
                  <a:pt x="298" y="456"/>
                  <a:pt x="298" y="456"/>
                </a:cubicBezTo>
                <a:cubicBezTo>
                  <a:pt x="299" y="456"/>
                  <a:pt x="299" y="456"/>
                  <a:pt x="299" y="456"/>
                </a:cubicBezTo>
                <a:close/>
                <a:moveTo>
                  <a:pt x="302" y="456"/>
                </a:moveTo>
                <a:cubicBezTo>
                  <a:pt x="302" y="455"/>
                  <a:pt x="302" y="455"/>
                  <a:pt x="302" y="455"/>
                </a:cubicBezTo>
                <a:cubicBezTo>
                  <a:pt x="302" y="456"/>
                  <a:pt x="301" y="456"/>
                  <a:pt x="300" y="456"/>
                </a:cubicBezTo>
                <a:cubicBezTo>
                  <a:pt x="301" y="456"/>
                  <a:pt x="301" y="456"/>
                  <a:pt x="302" y="456"/>
                </a:cubicBezTo>
                <a:close/>
                <a:moveTo>
                  <a:pt x="338" y="363"/>
                </a:moveTo>
                <a:cubicBezTo>
                  <a:pt x="340" y="363"/>
                  <a:pt x="340" y="363"/>
                  <a:pt x="340" y="363"/>
                </a:cubicBezTo>
                <a:cubicBezTo>
                  <a:pt x="338" y="362"/>
                  <a:pt x="338" y="362"/>
                  <a:pt x="338" y="362"/>
                </a:cubicBezTo>
                <a:cubicBezTo>
                  <a:pt x="337" y="363"/>
                  <a:pt x="337" y="363"/>
                  <a:pt x="337" y="363"/>
                </a:cubicBezTo>
                <a:cubicBezTo>
                  <a:pt x="338" y="363"/>
                  <a:pt x="338" y="363"/>
                  <a:pt x="338" y="363"/>
                </a:cubicBezTo>
                <a:close/>
                <a:moveTo>
                  <a:pt x="356" y="351"/>
                </a:moveTo>
                <a:cubicBezTo>
                  <a:pt x="356" y="351"/>
                  <a:pt x="356" y="351"/>
                  <a:pt x="356" y="351"/>
                </a:cubicBezTo>
                <a:cubicBezTo>
                  <a:pt x="354" y="351"/>
                  <a:pt x="355" y="351"/>
                  <a:pt x="353" y="352"/>
                </a:cubicBezTo>
                <a:cubicBezTo>
                  <a:pt x="355" y="352"/>
                  <a:pt x="355" y="352"/>
                  <a:pt x="355" y="352"/>
                </a:cubicBezTo>
                <a:cubicBezTo>
                  <a:pt x="356" y="351"/>
                  <a:pt x="356" y="351"/>
                  <a:pt x="356" y="351"/>
                </a:cubicBezTo>
                <a:close/>
                <a:moveTo>
                  <a:pt x="694" y="607"/>
                </a:moveTo>
                <a:cubicBezTo>
                  <a:pt x="693" y="609"/>
                  <a:pt x="691" y="609"/>
                  <a:pt x="693" y="610"/>
                </a:cubicBezTo>
                <a:cubicBezTo>
                  <a:pt x="696" y="612"/>
                  <a:pt x="695" y="609"/>
                  <a:pt x="696" y="608"/>
                </a:cubicBezTo>
                <a:cubicBezTo>
                  <a:pt x="699" y="605"/>
                  <a:pt x="696" y="602"/>
                  <a:pt x="694" y="602"/>
                </a:cubicBezTo>
                <a:cubicBezTo>
                  <a:pt x="693" y="602"/>
                  <a:pt x="695" y="605"/>
                  <a:pt x="695" y="606"/>
                </a:cubicBezTo>
                <a:cubicBezTo>
                  <a:pt x="694" y="607"/>
                  <a:pt x="694" y="607"/>
                  <a:pt x="694" y="607"/>
                </a:cubicBezTo>
                <a:close/>
                <a:moveTo>
                  <a:pt x="677" y="620"/>
                </a:moveTo>
                <a:cubicBezTo>
                  <a:pt x="677" y="620"/>
                  <a:pt x="678" y="623"/>
                  <a:pt x="679" y="621"/>
                </a:cubicBezTo>
                <a:cubicBezTo>
                  <a:pt x="680" y="620"/>
                  <a:pt x="682" y="620"/>
                  <a:pt x="681" y="618"/>
                </a:cubicBezTo>
                <a:cubicBezTo>
                  <a:pt x="680" y="617"/>
                  <a:pt x="680" y="615"/>
                  <a:pt x="680" y="615"/>
                </a:cubicBezTo>
                <a:cubicBezTo>
                  <a:pt x="678" y="615"/>
                  <a:pt x="674" y="617"/>
                  <a:pt x="676" y="619"/>
                </a:cubicBezTo>
                <a:cubicBezTo>
                  <a:pt x="677" y="619"/>
                  <a:pt x="677" y="619"/>
                  <a:pt x="677" y="620"/>
                </a:cubicBezTo>
                <a:close/>
                <a:moveTo>
                  <a:pt x="703" y="624"/>
                </a:moveTo>
                <a:cubicBezTo>
                  <a:pt x="703" y="623"/>
                  <a:pt x="702" y="622"/>
                  <a:pt x="701" y="622"/>
                </a:cubicBezTo>
                <a:cubicBezTo>
                  <a:pt x="700" y="622"/>
                  <a:pt x="700" y="623"/>
                  <a:pt x="701" y="624"/>
                </a:cubicBezTo>
                <a:cubicBezTo>
                  <a:pt x="703" y="627"/>
                  <a:pt x="699" y="628"/>
                  <a:pt x="702" y="629"/>
                </a:cubicBezTo>
                <a:cubicBezTo>
                  <a:pt x="702" y="629"/>
                  <a:pt x="703" y="630"/>
                  <a:pt x="704" y="631"/>
                </a:cubicBezTo>
                <a:cubicBezTo>
                  <a:pt x="704" y="632"/>
                  <a:pt x="703" y="633"/>
                  <a:pt x="705" y="632"/>
                </a:cubicBezTo>
                <a:cubicBezTo>
                  <a:pt x="705" y="632"/>
                  <a:pt x="706" y="631"/>
                  <a:pt x="706" y="630"/>
                </a:cubicBezTo>
                <a:cubicBezTo>
                  <a:pt x="703" y="627"/>
                  <a:pt x="704" y="628"/>
                  <a:pt x="703" y="624"/>
                </a:cubicBezTo>
                <a:close/>
                <a:moveTo>
                  <a:pt x="717" y="650"/>
                </a:moveTo>
                <a:cubicBezTo>
                  <a:pt x="716" y="650"/>
                  <a:pt x="712" y="652"/>
                  <a:pt x="712" y="653"/>
                </a:cubicBezTo>
                <a:cubicBezTo>
                  <a:pt x="712" y="654"/>
                  <a:pt x="713" y="654"/>
                  <a:pt x="714" y="654"/>
                </a:cubicBezTo>
                <a:cubicBezTo>
                  <a:pt x="716" y="653"/>
                  <a:pt x="717" y="654"/>
                  <a:pt x="719" y="653"/>
                </a:cubicBezTo>
                <a:cubicBezTo>
                  <a:pt x="721" y="652"/>
                  <a:pt x="722" y="653"/>
                  <a:pt x="721" y="649"/>
                </a:cubicBezTo>
                <a:cubicBezTo>
                  <a:pt x="721" y="648"/>
                  <a:pt x="719" y="650"/>
                  <a:pt x="719" y="650"/>
                </a:cubicBezTo>
                <a:cubicBezTo>
                  <a:pt x="719" y="650"/>
                  <a:pt x="718" y="650"/>
                  <a:pt x="717" y="650"/>
                </a:cubicBezTo>
                <a:close/>
                <a:moveTo>
                  <a:pt x="736" y="645"/>
                </a:moveTo>
                <a:cubicBezTo>
                  <a:pt x="736" y="645"/>
                  <a:pt x="737" y="645"/>
                  <a:pt x="737" y="645"/>
                </a:cubicBezTo>
                <a:cubicBezTo>
                  <a:pt x="737" y="642"/>
                  <a:pt x="735" y="644"/>
                  <a:pt x="733" y="642"/>
                </a:cubicBezTo>
                <a:cubicBezTo>
                  <a:pt x="731" y="641"/>
                  <a:pt x="730" y="642"/>
                  <a:pt x="731" y="643"/>
                </a:cubicBezTo>
                <a:cubicBezTo>
                  <a:pt x="732" y="644"/>
                  <a:pt x="734" y="645"/>
                  <a:pt x="736" y="645"/>
                </a:cubicBezTo>
                <a:close/>
                <a:moveTo>
                  <a:pt x="722" y="638"/>
                </a:moveTo>
                <a:cubicBezTo>
                  <a:pt x="722" y="638"/>
                  <a:pt x="723" y="638"/>
                  <a:pt x="723" y="638"/>
                </a:cubicBezTo>
                <a:cubicBezTo>
                  <a:pt x="725" y="639"/>
                  <a:pt x="726" y="636"/>
                  <a:pt x="725" y="636"/>
                </a:cubicBezTo>
                <a:cubicBezTo>
                  <a:pt x="724" y="635"/>
                  <a:pt x="720" y="634"/>
                  <a:pt x="720" y="636"/>
                </a:cubicBezTo>
                <a:cubicBezTo>
                  <a:pt x="720" y="637"/>
                  <a:pt x="720" y="638"/>
                  <a:pt x="722" y="638"/>
                </a:cubicBezTo>
                <a:close/>
                <a:moveTo>
                  <a:pt x="718" y="629"/>
                </a:moveTo>
                <a:cubicBezTo>
                  <a:pt x="717" y="627"/>
                  <a:pt x="714" y="629"/>
                  <a:pt x="714" y="629"/>
                </a:cubicBezTo>
                <a:cubicBezTo>
                  <a:pt x="714" y="629"/>
                  <a:pt x="716" y="630"/>
                  <a:pt x="716" y="630"/>
                </a:cubicBezTo>
                <a:cubicBezTo>
                  <a:pt x="716" y="630"/>
                  <a:pt x="718" y="630"/>
                  <a:pt x="718" y="629"/>
                </a:cubicBezTo>
                <a:cubicBezTo>
                  <a:pt x="718" y="629"/>
                  <a:pt x="718" y="629"/>
                  <a:pt x="718" y="629"/>
                </a:cubicBezTo>
                <a:close/>
                <a:moveTo>
                  <a:pt x="730" y="645"/>
                </a:moveTo>
                <a:cubicBezTo>
                  <a:pt x="730" y="645"/>
                  <a:pt x="731" y="644"/>
                  <a:pt x="731" y="644"/>
                </a:cubicBezTo>
                <a:cubicBezTo>
                  <a:pt x="731" y="644"/>
                  <a:pt x="731" y="644"/>
                  <a:pt x="729" y="643"/>
                </a:cubicBezTo>
                <a:cubicBezTo>
                  <a:pt x="729" y="643"/>
                  <a:pt x="729" y="643"/>
                  <a:pt x="729" y="643"/>
                </a:cubicBezTo>
                <a:cubicBezTo>
                  <a:pt x="729" y="643"/>
                  <a:pt x="727" y="643"/>
                  <a:pt x="727" y="643"/>
                </a:cubicBezTo>
                <a:cubicBezTo>
                  <a:pt x="728" y="644"/>
                  <a:pt x="728" y="645"/>
                  <a:pt x="728" y="645"/>
                </a:cubicBezTo>
                <a:cubicBezTo>
                  <a:pt x="728" y="645"/>
                  <a:pt x="729" y="645"/>
                  <a:pt x="730" y="645"/>
                </a:cubicBezTo>
                <a:close/>
                <a:moveTo>
                  <a:pt x="730" y="645"/>
                </a:moveTo>
                <a:cubicBezTo>
                  <a:pt x="730" y="645"/>
                  <a:pt x="730" y="645"/>
                  <a:pt x="730" y="645"/>
                </a:cubicBezTo>
                <a:cubicBezTo>
                  <a:pt x="730" y="645"/>
                  <a:pt x="730" y="645"/>
                  <a:pt x="730" y="645"/>
                </a:cubicBezTo>
                <a:cubicBezTo>
                  <a:pt x="730" y="645"/>
                  <a:pt x="730" y="645"/>
                  <a:pt x="730" y="645"/>
                </a:cubicBezTo>
                <a:close/>
                <a:moveTo>
                  <a:pt x="720" y="647"/>
                </a:moveTo>
                <a:cubicBezTo>
                  <a:pt x="720" y="647"/>
                  <a:pt x="720" y="647"/>
                  <a:pt x="720" y="647"/>
                </a:cubicBezTo>
                <a:cubicBezTo>
                  <a:pt x="721" y="649"/>
                  <a:pt x="721" y="649"/>
                  <a:pt x="723" y="648"/>
                </a:cubicBezTo>
                <a:cubicBezTo>
                  <a:pt x="725" y="648"/>
                  <a:pt x="723" y="646"/>
                  <a:pt x="723" y="646"/>
                </a:cubicBezTo>
                <a:cubicBezTo>
                  <a:pt x="723" y="645"/>
                  <a:pt x="720" y="646"/>
                  <a:pt x="720" y="647"/>
                </a:cubicBezTo>
                <a:close/>
                <a:moveTo>
                  <a:pt x="702" y="614"/>
                </a:moveTo>
                <a:cubicBezTo>
                  <a:pt x="701" y="613"/>
                  <a:pt x="701" y="610"/>
                  <a:pt x="699" y="611"/>
                </a:cubicBezTo>
                <a:cubicBezTo>
                  <a:pt x="698" y="611"/>
                  <a:pt x="699" y="614"/>
                  <a:pt x="700" y="614"/>
                </a:cubicBezTo>
                <a:cubicBezTo>
                  <a:pt x="700" y="614"/>
                  <a:pt x="701" y="614"/>
                  <a:pt x="700" y="616"/>
                </a:cubicBezTo>
                <a:cubicBezTo>
                  <a:pt x="700" y="616"/>
                  <a:pt x="699" y="616"/>
                  <a:pt x="699" y="616"/>
                </a:cubicBezTo>
                <a:cubicBezTo>
                  <a:pt x="699" y="618"/>
                  <a:pt x="705" y="617"/>
                  <a:pt x="702" y="614"/>
                </a:cubicBezTo>
                <a:close/>
                <a:moveTo>
                  <a:pt x="709" y="633"/>
                </a:moveTo>
                <a:cubicBezTo>
                  <a:pt x="708" y="635"/>
                  <a:pt x="709" y="636"/>
                  <a:pt x="709" y="635"/>
                </a:cubicBezTo>
                <a:cubicBezTo>
                  <a:pt x="712" y="634"/>
                  <a:pt x="712" y="634"/>
                  <a:pt x="712" y="634"/>
                </a:cubicBezTo>
                <a:cubicBezTo>
                  <a:pt x="712" y="634"/>
                  <a:pt x="712" y="635"/>
                  <a:pt x="712" y="635"/>
                </a:cubicBezTo>
                <a:cubicBezTo>
                  <a:pt x="712" y="636"/>
                  <a:pt x="710" y="637"/>
                  <a:pt x="710" y="638"/>
                </a:cubicBezTo>
                <a:cubicBezTo>
                  <a:pt x="710" y="640"/>
                  <a:pt x="712" y="638"/>
                  <a:pt x="713" y="637"/>
                </a:cubicBezTo>
                <a:cubicBezTo>
                  <a:pt x="716" y="634"/>
                  <a:pt x="715" y="635"/>
                  <a:pt x="714" y="633"/>
                </a:cubicBezTo>
                <a:cubicBezTo>
                  <a:pt x="712" y="630"/>
                  <a:pt x="709" y="630"/>
                  <a:pt x="709" y="631"/>
                </a:cubicBezTo>
                <a:cubicBezTo>
                  <a:pt x="709" y="632"/>
                  <a:pt x="710" y="632"/>
                  <a:pt x="709" y="633"/>
                </a:cubicBezTo>
                <a:close/>
                <a:moveTo>
                  <a:pt x="709" y="620"/>
                </a:moveTo>
                <a:cubicBezTo>
                  <a:pt x="710" y="620"/>
                  <a:pt x="710" y="619"/>
                  <a:pt x="711" y="619"/>
                </a:cubicBezTo>
                <a:cubicBezTo>
                  <a:pt x="711" y="619"/>
                  <a:pt x="711" y="619"/>
                  <a:pt x="712" y="618"/>
                </a:cubicBezTo>
                <a:cubicBezTo>
                  <a:pt x="712" y="618"/>
                  <a:pt x="711" y="616"/>
                  <a:pt x="711" y="616"/>
                </a:cubicBezTo>
                <a:cubicBezTo>
                  <a:pt x="709" y="617"/>
                  <a:pt x="708" y="619"/>
                  <a:pt x="709" y="620"/>
                </a:cubicBezTo>
                <a:close/>
                <a:moveTo>
                  <a:pt x="707" y="623"/>
                </a:moveTo>
                <a:cubicBezTo>
                  <a:pt x="708" y="623"/>
                  <a:pt x="709" y="621"/>
                  <a:pt x="706" y="621"/>
                </a:cubicBezTo>
                <a:cubicBezTo>
                  <a:pt x="703" y="621"/>
                  <a:pt x="704" y="623"/>
                  <a:pt x="707" y="623"/>
                </a:cubicBezTo>
                <a:close/>
                <a:moveTo>
                  <a:pt x="695" y="621"/>
                </a:moveTo>
                <a:cubicBezTo>
                  <a:pt x="693" y="621"/>
                  <a:pt x="695" y="625"/>
                  <a:pt x="698" y="625"/>
                </a:cubicBezTo>
                <a:cubicBezTo>
                  <a:pt x="700" y="625"/>
                  <a:pt x="697" y="621"/>
                  <a:pt x="695" y="621"/>
                </a:cubicBezTo>
                <a:close/>
                <a:moveTo>
                  <a:pt x="684" y="604"/>
                </a:moveTo>
                <a:cubicBezTo>
                  <a:pt x="684" y="604"/>
                  <a:pt x="682" y="604"/>
                  <a:pt x="682" y="604"/>
                </a:cubicBezTo>
                <a:cubicBezTo>
                  <a:pt x="682" y="605"/>
                  <a:pt x="680" y="609"/>
                  <a:pt x="682" y="609"/>
                </a:cubicBezTo>
                <a:cubicBezTo>
                  <a:pt x="683" y="608"/>
                  <a:pt x="685" y="609"/>
                  <a:pt x="685" y="607"/>
                </a:cubicBezTo>
                <a:cubicBezTo>
                  <a:pt x="685" y="607"/>
                  <a:pt x="685" y="606"/>
                  <a:pt x="685" y="606"/>
                </a:cubicBezTo>
                <a:cubicBezTo>
                  <a:pt x="684" y="606"/>
                  <a:pt x="685" y="605"/>
                  <a:pt x="684" y="604"/>
                </a:cubicBezTo>
                <a:close/>
                <a:moveTo>
                  <a:pt x="689" y="593"/>
                </a:moveTo>
                <a:cubicBezTo>
                  <a:pt x="690" y="592"/>
                  <a:pt x="690" y="591"/>
                  <a:pt x="690" y="590"/>
                </a:cubicBezTo>
                <a:cubicBezTo>
                  <a:pt x="690" y="586"/>
                  <a:pt x="687" y="588"/>
                  <a:pt x="687" y="586"/>
                </a:cubicBezTo>
                <a:cubicBezTo>
                  <a:pt x="687" y="584"/>
                  <a:pt x="685" y="585"/>
                  <a:pt x="682" y="584"/>
                </a:cubicBezTo>
                <a:cubicBezTo>
                  <a:pt x="682" y="584"/>
                  <a:pt x="681" y="584"/>
                  <a:pt x="681" y="585"/>
                </a:cubicBezTo>
                <a:cubicBezTo>
                  <a:pt x="681" y="585"/>
                  <a:pt x="682" y="585"/>
                  <a:pt x="682" y="585"/>
                </a:cubicBezTo>
                <a:cubicBezTo>
                  <a:pt x="682" y="586"/>
                  <a:pt x="681" y="586"/>
                  <a:pt x="680" y="586"/>
                </a:cubicBezTo>
                <a:cubicBezTo>
                  <a:pt x="680" y="587"/>
                  <a:pt x="679" y="587"/>
                  <a:pt x="679" y="587"/>
                </a:cubicBezTo>
                <a:cubicBezTo>
                  <a:pt x="676" y="588"/>
                  <a:pt x="676" y="585"/>
                  <a:pt x="675" y="586"/>
                </a:cubicBezTo>
                <a:cubicBezTo>
                  <a:pt x="675" y="586"/>
                  <a:pt x="674" y="588"/>
                  <a:pt x="674" y="588"/>
                </a:cubicBezTo>
                <a:cubicBezTo>
                  <a:pt x="670" y="585"/>
                  <a:pt x="672" y="590"/>
                  <a:pt x="673" y="590"/>
                </a:cubicBezTo>
                <a:cubicBezTo>
                  <a:pt x="673" y="590"/>
                  <a:pt x="678" y="589"/>
                  <a:pt x="680" y="589"/>
                </a:cubicBezTo>
                <a:cubicBezTo>
                  <a:pt x="681" y="589"/>
                  <a:pt x="683" y="588"/>
                  <a:pt x="683" y="587"/>
                </a:cubicBezTo>
                <a:cubicBezTo>
                  <a:pt x="683" y="587"/>
                  <a:pt x="683" y="586"/>
                  <a:pt x="683" y="586"/>
                </a:cubicBezTo>
                <a:cubicBezTo>
                  <a:pt x="683" y="586"/>
                  <a:pt x="684" y="586"/>
                  <a:pt x="684" y="586"/>
                </a:cubicBezTo>
                <a:cubicBezTo>
                  <a:pt x="686" y="587"/>
                  <a:pt x="686" y="586"/>
                  <a:pt x="686" y="588"/>
                </a:cubicBezTo>
                <a:cubicBezTo>
                  <a:pt x="686" y="589"/>
                  <a:pt x="686" y="590"/>
                  <a:pt x="687" y="590"/>
                </a:cubicBezTo>
                <a:cubicBezTo>
                  <a:pt x="687" y="591"/>
                  <a:pt x="687" y="591"/>
                  <a:pt x="687" y="592"/>
                </a:cubicBezTo>
                <a:cubicBezTo>
                  <a:pt x="687" y="594"/>
                  <a:pt x="685" y="593"/>
                  <a:pt x="685" y="595"/>
                </a:cubicBezTo>
                <a:cubicBezTo>
                  <a:pt x="685" y="598"/>
                  <a:pt x="688" y="599"/>
                  <a:pt x="689" y="596"/>
                </a:cubicBezTo>
                <a:cubicBezTo>
                  <a:pt x="689" y="595"/>
                  <a:pt x="687" y="595"/>
                  <a:pt x="689" y="594"/>
                </a:cubicBezTo>
                <a:cubicBezTo>
                  <a:pt x="689" y="593"/>
                  <a:pt x="689" y="593"/>
                  <a:pt x="689" y="593"/>
                </a:cubicBezTo>
                <a:close/>
                <a:moveTo>
                  <a:pt x="678" y="605"/>
                </a:moveTo>
                <a:cubicBezTo>
                  <a:pt x="677" y="605"/>
                  <a:pt x="676" y="603"/>
                  <a:pt x="675" y="604"/>
                </a:cubicBezTo>
                <a:cubicBezTo>
                  <a:pt x="675" y="605"/>
                  <a:pt x="675" y="608"/>
                  <a:pt x="674" y="609"/>
                </a:cubicBezTo>
                <a:cubicBezTo>
                  <a:pt x="674" y="610"/>
                  <a:pt x="669" y="612"/>
                  <a:pt x="673" y="613"/>
                </a:cubicBezTo>
                <a:cubicBezTo>
                  <a:pt x="675" y="613"/>
                  <a:pt x="675" y="615"/>
                  <a:pt x="676" y="615"/>
                </a:cubicBezTo>
                <a:cubicBezTo>
                  <a:pt x="677" y="615"/>
                  <a:pt x="677" y="614"/>
                  <a:pt x="678" y="614"/>
                </a:cubicBezTo>
                <a:cubicBezTo>
                  <a:pt x="680" y="613"/>
                  <a:pt x="681" y="610"/>
                  <a:pt x="679" y="609"/>
                </a:cubicBezTo>
                <a:cubicBezTo>
                  <a:pt x="678" y="608"/>
                  <a:pt x="678" y="607"/>
                  <a:pt x="678" y="606"/>
                </a:cubicBezTo>
                <a:cubicBezTo>
                  <a:pt x="678" y="606"/>
                  <a:pt x="678" y="606"/>
                  <a:pt x="678" y="605"/>
                </a:cubicBezTo>
                <a:close/>
                <a:moveTo>
                  <a:pt x="663" y="657"/>
                </a:moveTo>
                <a:cubicBezTo>
                  <a:pt x="664" y="657"/>
                  <a:pt x="664" y="655"/>
                  <a:pt x="663" y="655"/>
                </a:cubicBezTo>
                <a:cubicBezTo>
                  <a:pt x="661" y="655"/>
                  <a:pt x="661" y="657"/>
                  <a:pt x="663" y="657"/>
                </a:cubicBezTo>
                <a:close/>
                <a:moveTo>
                  <a:pt x="637" y="644"/>
                </a:moveTo>
                <a:cubicBezTo>
                  <a:pt x="635" y="647"/>
                  <a:pt x="639" y="647"/>
                  <a:pt x="639" y="644"/>
                </a:cubicBezTo>
                <a:cubicBezTo>
                  <a:pt x="639" y="643"/>
                  <a:pt x="637" y="644"/>
                  <a:pt x="637" y="644"/>
                </a:cubicBezTo>
                <a:close/>
                <a:moveTo>
                  <a:pt x="659" y="651"/>
                </a:moveTo>
                <a:cubicBezTo>
                  <a:pt x="656" y="649"/>
                  <a:pt x="655" y="653"/>
                  <a:pt x="658" y="653"/>
                </a:cubicBezTo>
                <a:cubicBezTo>
                  <a:pt x="659" y="653"/>
                  <a:pt x="659" y="652"/>
                  <a:pt x="659" y="651"/>
                </a:cubicBezTo>
                <a:close/>
                <a:moveTo>
                  <a:pt x="702" y="665"/>
                </a:moveTo>
                <a:cubicBezTo>
                  <a:pt x="703" y="665"/>
                  <a:pt x="705" y="664"/>
                  <a:pt x="706" y="664"/>
                </a:cubicBezTo>
                <a:cubicBezTo>
                  <a:pt x="709" y="665"/>
                  <a:pt x="709" y="662"/>
                  <a:pt x="708" y="661"/>
                </a:cubicBezTo>
                <a:cubicBezTo>
                  <a:pt x="707" y="660"/>
                  <a:pt x="706" y="663"/>
                  <a:pt x="704" y="658"/>
                </a:cubicBezTo>
                <a:cubicBezTo>
                  <a:pt x="704" y="658"/>
                  <a:pt x="704" y="657"/>
                  <a:pt x="703" y="657"/>
                </a:cubicBezTo>
                <a:cubicBezTo>
                  <a:pt x="702" y="656"/>
                  <a:pt x="697" y="656"/>
                  <a:pt x="696" y="656"/>
                </a:cubicBezTo>
                <a:cubicBezTo>
                  <a:pt x="692" y="657"/>
                  <a:pt x="695" y="654"/>
                  <a:pt x="695" y="653"/>
                </a:cubicBezTo>
                <a:cubicBezTo>
                  <a:pt x="695" y="652"/>
                  <a:pt x="693" y="651"/>
                  <a:pt x="691" y="652"/>
                </a:cubicBezTo>
                <a:cubicBezTo>
                  <a:pt x="688" y="652"/>
                  <a:pt x="689" y="650"/>
                  <a:pt x="687" y="649"/>
                </a:cubicBezTo>
                <a:cubicBezTo>
                  <a:pt x="686" y="649"/>
                  <a:pt x="686" y="650"/>
                  <a:pt x="685" y="650"/>
                </a:cubicBezTo>
                <a:cubicBezTo>
                  <a:pt x="684" y="649"/>
                  <a:pt x="683" y="649"/>
                  <a:pt x="682" y="647"/>
                </a:cubicBezTo>
                <a:cubicBezTo>
                  <a:pt x="681" y="646"/>
                  <a:pt x="681" y="647"/>
                  <a:pt x="681" y="646"/>
                </a:cubicBezTo>
                <a:cubicBezTo>
                  <a:pt x="681" y="644"/>
                  <a:pt x="674" y="638"/>
                  <a:pt x="677" y="645"/>
                </a:cubicBezTo>
                <a:cubicBezTo>
                  <a:pt x="670" y="641"/>
                  <a:pt x="674" y="643"/>
                  <a:pt x="671" y="639"/>
                </a:cubicBezTo>
                <a:cubicBezTo>
                  <a:pt x="665" y="634"/>
                  <a:pt x="665" y="637"/>
                  <a:pt x="662" y="637"/>
                </a:cubicBezTo>
                <a:cubicBezTo>
                  <a:pt x="659" y="637"/>
                  <a:pt x="659" y="635"/>
                  <a:pt x="657" y="633"/>
                </a:cubicBezTo>
                <a:cubicBezTo>
                  <a:pt x="656" y="632"/>
                  <a:pt x="656" y="632"/>
                  <a:pt x="656" y="632"/>
                </a:cubicBezTo>
                <a:cubicBezTo>
                  <a:pt x="656" y="632"/>
                  <a:pt x="657" y="630"/>
                  <a:pt x="656" y="630"/>
                </a:cubicBezTo>
                <a:cubicBezTo>
                  <a:pt x="655" y="630"/>
                  <a:pt x="654" y="630"/>
                  <a:pt x="653" y="630"/>
                </a:cubicBezTo>
                <a:cubicBezTo>
                  <a:pt x="652" y="629"/>
                  <a:pt x="650" y="631"/>
                  <a:pt x="649" y="629"/>
                </a:cubicBezTo>
                <a:cubicBezTo>
                  <a:pt x="647" y="627"/>
                  <a:pt x="645" y="629"/>
                  <a:pt x="642" y="628"/>
                </a:cubicBezTo>
                <a:cubicBezTo>
                  <a:pt x="639" y="627"/>
                  <a:pt x="639" y="628"/>
                  <a:pt x="638" y="628"/>
                </a:cubicBezTo>
                <a:cubicBezTo>
                  <a:pt x="635" y="628"/>
                  <a:pt x="635" y="628"/>
                  <a:pt x="635" y="628"/>
                </a:cubicBezTo>
                <a:cubicBezTo>
                  <a:pt x="635" y="628"/>
                  <a:pt x="633" y="627"/>
                  <a:pt x="632" y="628"/>
                </a:cubicBezTo>
                <a:cubicBezTo>
                  <a:pt x="631" y="629"/>
                  <a:pt x="633" y="627"/>
                  <a:pt x="629" y="629"/>
                </a:cubicBezTo>
                <a:cubicBezTo>
                  <a:pt x="623" y="632"/>
                  <a:pt x="624" y="627"/>
                  <a:pt x="614" y="633"/>
                </a:cubicBezTo>
                <a:cubicBezTo>
                  <a:pt x="613" y="633"/>
                  <a:pt x="608" y="638"/>
                  <a:pt x="608" y="639"/>
                </a:cubicBezTo>
                <a:cubicBezTo>
                  <a:pt x="608" y="639"/>
                  <a:pt x="609" y="640"/>
                  <a:pt x="609" y="640"/>
                </a:cubicBezTo>
                <a:cubicBezTo>
                  <a:pt x="609" y="640"/>
                  <a:pt x="607" y="640"/>
                  <a:pt x="606" y="641"/>
                </a:cubicBezTo>
                <a:cubicBezTo>
                  <a:pt x="604" y="642"/>
                  <a:pt x="603" y="642"/>
                  <a:pt x="603" y="642"/>
                </a:cubicBezTo>
                <a:cubicBezTo>
                  <a:pt x="601" y="643"/>
                  <a:pt x="602" y="645"/>
                  <a:pt x="604" y="644"/>
                </a:cubicBezTo>
                <a:cubicBezTo>
                  <a:pt x="607" y="642"/>
                  <a:pt x="607" y="642"/>
                  <a:pt x="607" y="642"/>
                </a:cubicBezTo>
                <a:cubicBezTo>
                  <a:pt x="607" y="643"/>
                  <a:pt x="605" y="644"/>
                  <a:pt x="611" y="643"/>
                </a:cubicBezTo>
                <a:cubicBezTo>
                  <a:pt x="614" y="643"/>
                  <a:pt x="613" y="639"/>
                  <a:pt x="617" y="639"/>
                </a:cubicBezTo>
                <a:cubicBezTo>
                  <a:pt x="622" y="639"/>
                  <a:pt x="620" y="638"/>
                  <a:pt x="624" y="635"/>
                </a:cubicBezTo>
                <a:cubicBezTo>
                  <a:pt x="626" y="634"/>
                  <a:pt x="632" y="634"/>
                  <a:pt x="634" y="634"/>
                </a:cubicBezTo>
                <a:cubicBezTo>
                  <a:pt x="636" y="634"/>
                  <a:pt x="638" y="634"/>
                  <a:pt x="637" y="635"/>
                </a:cubicBezTo>
                <a:cubicBezTo>
                  <a:pt x="636" y="636"/>
                  <a:pt x="631" y="635"/>
                  <a:pt x="631" y="637"/>
                </a:cubicBezTo>
                <a:cubicBezTo>
                  <a:pt x="631" y="639"/>
                  <a:pt x="633" y="640"/>
                  <a:pt x="634" y="640"/>
                </a:cubicBezTo>
                <a:cubicBezTo>
                  <a:pt x="636" y="639"/>
                  <a:pt x="639" y="641"/>
                  <a:pt x="641" y="639"/>
                </a:cubicBezTo>
                <a:cubicBezTo>
                  <a:pt x="641" y="638"/>
                  <a:pt x="641" y="640"/>
                  <a:pt x="642" y="641"/>
                </a:cubicBezTo>
                <a:cubicBezTo>
                  <a:pt x="643" y="641"/>
                  <a:pt x="644" y="641"/>
                  <a:pt x="645" y="641"/>
                </a:cubicBezTo>
                <a:cubicBezTo>
                  <a:pt x="647" y="641"/>
                  <a:pt x="647" y="641"/>
                  <a:pt x="648" y="640"/>
                </a:cubicBezTo>
                <a:cubicBezTo>
                  <a:pt x="650" y="641"/>
                  <a:pt x="648" y="643"/>
                  <a:pt x="657" y="646"/>
                </a:cubicBezTo>
                <a:cubicBezTo>
                  <a:pt x="661" y="647"/>
                  <a:pt x="663" y="646"/>
                  <a:pt x="663" y="646"/>
                </a:cubicBezTo>
                <a:cubicBezTo>
                  <a:pt x="664" y="647"/>
                  <a:pt x="667" y="648"/>
                  <a:pt x="667" y="649"/>
                </a:cubicBezTo>
                <a:cubicBezTo>
                  <a:pt x="667" y="651"/>
                  <a:pt x="663" y="652"/>
                  <a:pt x="669" y="656"/>
                </a:cubicBezTo>
                <a:cubicBezTo>
                  <a:pt x="669" y="656"/>
                  <a:pt x="670" y="657"/>
                  <a:pt x="670" y="657"/>
                </a:cubicBezTo>
                <a:cubicBezTo>
                  <a:pt x="677" y="657"/>
                  <a:pt x="677" y="657"/>
                  <a:pt x="677" y="657"/>
                </a:cubicBezTo>
                <a:cubicBezTo>
                  <a:pt x="678" y="659"/>
                  <a:pt x="679" y="660"/>
                  <a:pt x="675" y="662"/>
                </a:cubicBezTo>
                <a:cubicBezTo>
                  <a:pt x="674" y="663"/>
                  <a:pt x="671" y="663"/>
                  <a:pt x="671" y="666"/>
                </a:cubicBezTo>
                <a:cubicBezTo>
                  <a:pt x="671" y="668"/>
                  <a:pt x="676" y="666"/>
                  <a:pt x="677" y="666"/>
                </a:cubicBezTo>
                <a:cubicBezTo>
                  <a:pt x="684" y="665"/>
                  <a:pt x="684" y="665"/>
                  <a:pt x="684" y="665"/>
                </a:cubicBezTo>
                <a:cubicBezTo>
                  <a:pt x="693" y="664"/>
                  <a:pt x="694" y="666"/>
                  <a:pt x="696" y="666"/>
                </a:cubicBezTo>
                <a:cubicBezTo>
                  <a:pt x="697" y="666"/>
                  <a:pt x="697" y="664"/>
                  <a:pt x="698" y="665"/>
                </a:cubicBezTo>
                <a:cubicBezTo>
                  <a:pt x="699" y="666"/>
                  <a:pt x="700" y="665"/>
                  <a:pt x="702" y="665"/>
                </a:cubicBezTo>
                <a:close/>
                <a:moveTo>
                  <a:pt x="669" y="634"/>
                </a:moveTo>
                <a:cubicBezTo>
                  <a:pt x="669" y="634"/>
                  <a:pt x="665" y="633"/>
                  <a:pt x="665" y="635"/>
                </a:cubicBezTo>
                <a:cubicBezTo>
                  <a:pt x="665" y="635"/>
                  <a:pt x="667" y="636"/>
                  <a:pt x="667" y="636"/>
                </a:cubicBezTo>
                <a:cubicBezTo>
                  <a:pt x="668" y="636"/>
                  <a:pt x="670" y="636"/>
                  <a:pt x="670" y="635"/>
                </a:cubicBezTo>
                <a:cubicBezTo>
                  <a:pt x="670" y="634"/>
                  <a:pt x="670" y="634"/>
                  <a:pt x="669" y="634"/>
                </a:cubicBezTo>
                <a:close/>
                <a:moveTo>
                  <a:pt x="660" y="656"/>
                </a:moveTo>
                <a:cubicBezTo>
                  <a:pt x="661" y="656"/>
                  <a:pt x="662" y="655"/>
                  <a:pt x="661" y="654"/>
                </a:cubicBezTo>
                <a:cubicBezTo>
                  <a:pt x="660" y="652"/>
                  <a:pt x="657" y="653"/>
                  <a:pt x="659" y="655"/>
                </a:cubicBezTo>
                <a:cubicBezTo>
                  <a:pt x="659" y="656"/>
                  <a:pt x="660" y="656"/>
                  <a:pt x="660" y="656"/>
                </a:cubicBezTo>
                <a:close/>
                <a:moveTo>
                  <a:pt x="663" y="635"/>
                </a:moveTo>
                <a:cubicBezTo>
                  <a:pt x="664" y="635"/>
                  <a:pt x="666" y="634"/>
                  <a:pt x="665" y="633"/>
                </a:cubicBezTo>
                <a:cubicBezTo>
                  <a:pt x="663" y="632"/>
                  <a:pt x="661" y="633"/>
                  <a:pt x="663" y="635"/>
                </a:cubicBezTo>
                <a:cubicBezTo>
                  <a:pt x="663" y="635"/>
                  <a:pt x="663" y="635"/>
                  <a:pt x="663" y="635"/>
                </a:cubicBezTo>
                <a:close/>
                <a:moveTo>
                  <a:pt x="672" y="638"/>
                </a:moveTo>
                <a:cubicBezTo>
                  <a:pt x="672" y="639"/>
                  <a:pt x="672" y="640"/>
                  <a:pt x="673" y="642"/>
                </a:cubicBezTo>
                <a:cubicBezTo>
                  <a:pt x="673" y="643"/>
                  <a:pt x="677" y="643"/>
                  <a:pt x="676" y="642"/>
                </a:cubicBezTo>
                <a:cubicBezTo>
                  <a:pt x="676" y="641"/>
                  <a:pt x="674" y="638"/>
                  <a:pt x="673" y="638"/>
                </a:cubicBezTo>
                <a:cubicBezTo>
                  <a:pt x="673" y="638"/>
                  <a:pt x="673" y="638"/>
                  <a:pt x="673" y="638"/>
                </a:cubicBezTo>
                <a:cubicBezTo>
                  <a:pt x="673" y="636"/>
                  <a:pt x="671" y="634"/>
                  <a:pt x="670" y="635"/>
                </a:cubicBezTo>
                <a:cubicBezTo>
                  <a:pt x="669" y="637"/>
                  <a:pt x="670" y="638"/>
                  <a:pt x="671" y="638"/>
                </a:cubicBezTo>
                <a:cubicBezTo>
                  <a:pt x="672" y="638"/>
                  <a:pt x="672" y="638"/>
                  <a:pt x="672" y="638"/>
                </a:cubicBezTo>
                <a:cubicBezTo>
                  <a:pt x="672" y="638"/>
                  <a:pt x="672" y="638"/>
                  <a:pt x="672" y="638"/>
                </a:cubicBezTo>
                <a:close/>
                <a:moveTo>
                  <a:pt x="620" y="647"/>
                </a:moveTo>
                <a:cubicBezTo>
                  <a:pt x="620" y="648"/>
                  <a:pt x="622" y="649"/>
                  <a:pt x="623" y="648"/>
                </a:cubicBezTo>
                <a:cubicBezTo>
                  <a:pt x="625" y="647"/>
                  <a:pt x="627" y="648"/>
                  <a:pt x="627" y="645"/>
                </a:cubicBezTo>
                <a:cubicBezTo>
                  <a:pt x="627" y="641"/>
                  <a:pt x="621" y="640"/>
                  <a:pt x="621" y="644"/>
                </a:cubicBezTo>
                <a:cubicBezTo>
                  <a:pt x="621" y="645"/>
                  <a:pt x="622" y="645"/>
                  <a:pt x="622" y="646"/>
                </a:cubicBezTo>
                <a:cubicBezTo>
                  <a:pt x="622" y="646"/>
                  <a:pt x="620" y="646"/>
                  <a:pt x="620" y="647"/>
                </a:cubicBezTo>
                <a:close/>
                <a:moveTo>
                  <a:pt x="658" y="634"/>
                </a:moveTo>
                <a:cubicBezTo>
                  <a:pt x="659" y="635"/>
                  <a:pt x="660" y="635"/>
                  <a:pt x="661" y="634"/>
                </a:cubicBezTo>
                <a:cubicBezTo>
                  <a:pt x="661" y="633"/>
                  <a:pt x="659" y="632"/>
                  <a:pt x="658" y="631"/>
                </a:cubicBezTo>
                <a:cubicBezTo>
                  <a:pt x="658" y="631"/>
                  <a:pt x="656" y="631"/>
                  <a:pt x="657" y="632"/>
                </a:cubicBezTo>
                <a:cubicBezTo>
                  <a:pt x="658" y="634"/>
                  <a:pt x="658" y="634"/>
                  <a:pt x="658" y="634"/>
                </a:cubicBezTo>
                <a:close/>
                <a:moveTo>
                  <a:pt x="665" y="686"/>
                </a:moveTo>
                <a:cubicBezTo>
                  <a:pt x="667" y="687"/>
                  <a:pt x="667" y="686"/>
                  <a:pt x="668" y="689"/>
                </a:cubicBezTo>
                <a:cubicBezTo>
                  <a:pt x="668" y="689"/>
                  <a:pt x="672" y="689"/>
                  <a:pt x="673" y="690"/>
                </a:cubicBezTo>
                <a:cubicBezTo>
                  <a:pt x="673" y="690"/>
                  <a:pt x="674" y="691"/>
                  <a:pt x="675" y="691"/>
                </a:cubicBezTo>
                <a:cubicBezTo>
                  <a:pt x="676" y="689"/>
                  <a:pt x="676" y="689"/>
                  <a:pt x="676" y="689"/>
                </a:cubicBezTo>
                <a:cubicBezTo>
                  <a:pt x="680" y="688"/>
                  <a:pt x="678" y="688"/>
                  <a:pt x="682" y="690"/>
                </a:cubicBezTo>
                <a:cubicBezTo>
                  <a:pt x="683" y="690"/>
                  <a:pt x="684" y="688"/>
                  <a:pt x="684" y="688"/>
                </a:cubicBezTo>
                <a:cubicBezTo>
                  <a:pt x="684" y="687"/>
                  <a:pt x="684" y="685"/>
                  <a:pt x="684" y="685"/>
                </a:cubicBezTo>
                <a:cubicBezTo>
                  <a:pt x="682" y="685"/>
                  <a:pt x="682" y="685"/>
                  <a:pt x="682" y="685"/>
                </a:cubicBezTo>
                <a:cubicBezTo>
                  <a:pt x="679" y="683"/>
                  <a:pt x="679" y="683"/>
                  <a:pt x="679" y="683"/>
                </a:cubicBezTo>
                <a:cubicBezTo>
                  <a:pt x="675" y="681"/>
                  <a:pt x="675" y="681"/>
                  <a:pt x="675" y="681"/>
                </a:cubicBezTo>
                <a:cubicBezTo>
                  <a:pt x="673" y="681"/>
                  <a:pt x="669" y="681"/>
                  <a:pt x="667" y="681"/>
                </a:cubicBezTo>
                <a:cubicBezTo>
                  <a:pt x="666" y="681"/>
                  <a:pt x="667" y="682"/>
                  <a:pt x="664" y="682"/>
                </a:cubicBezTo>
                <a:cubicBezTo>
                  <a:pt x="664" y="682"/>
                  <a:pt x="663" y="684"/>
                  <a:pt x="663" y="685"/>
                </a:cubicBezTo>
                <a:cubicBezTo>
                  <a:pt x="665" y="686"/>
                  <a:pt x="665" y="686"/>
                  <a:pt x="665" y="686"/>
                </a:cubicBezTo>
                <a:close/>
                <a:moveTo>
                  <a:pt x="619" y="806"/>
                </a:moveTo>
                <a:cubicBezTo>
                  <a:pt x="618" y="806"/>
                  <a:pt x="616" y="807"/>
                  <a:pt x="616" y="808"/>
                </a:cubicBezTo>
                <a:cubicBezTo>
                  <a:pt x="618" y="812"/>
                  <a:pt x="617" y="812"/>
                  <a:pt x="620" y="811"/>
                </a:cubicBezTo>
                <a:cubicBezTo>
                  <a:pt x="620" y="811"/>
                  <a:pt x="620" y="807"/>
                  <a:pt x="620" y="807"/>
                </a:cubicBezTo>
                <a:cubicBezTo>
                  <a:pt x="619" y="806"/>
                  <a:pt x="619" y="806"/>
                  <a:pt x="619" y="806"/>
                </a:cubicBezTo>
                <a:close/>
                <a:moveTo>
                  <a:pt x="697" y="681"/>
                </a:moveTo>
                <a:cubicBezTo>
                  <a:pt x="693" y="680"/>
                  <a:pt x="693" y="685"/>
                  <a:pt x="695" y="685"/>
                </a:cubicBezTo>
                <a:cubicBezTo>
                  <a:pt x="696" y="685"/>
                  <a:pt x="698" y="684"/>
                  <a:pt x="698" y="683"/>
                </a:cubicBezTo>
                <a:cubicBezTo>
                  <a:pt x="698" y="683"/>
                  <a:pt x="698" y="681"/>
                  <a:pt x="697" y="681"/>
                </a:cubicBezTo>
                <a:close/>
                <a:moveTo>
                  <a:pt x="762" y="683"/>
                </a:moveTo>
                <a:cubicBezTo>
                  <a:pt x="762" y="683"/>
                  <a:pt x="763" y="685"/>
                  <a:pt x="763" y="683"/>
                </a:cubicBezTo>
                <a:cubicBezTo>
                  <a:pt x="764" y="682"/>
                  <a:pt x="766" y="680"/>
                  <a:pt x="764" y="679"/>
                </a:cubicBezTo>
                <a:cubicBezTo>
                  <a:pt x="761" y="678"/>
                  <a:pt x="761" y="675"/>
                  <a:pt x="760" y="675"/>
                </a:cubicBezTo>
                <a:cubicBezTo>
                  <a:pt x="760" y="675"/>
                  <a:pt x="759" y="676"/>
                  <a:pt x="759" y="676"/>
                </a:cubicBezTo>
                <a:cubicBezTo>
                  <a:pt x="752" y="675"/>
                  <a:pt x="752" y="675"/>
                  <a:pt x="752" y="675"/>
                </a:cubicBezTo>
                <a:cubicBezTo>
                  <a:pt x="752" y="674"/>
                  <a:pt x="752" y="674"/>
                  <a:pt x="752" y="673"/>
                </a:cubicBezTo>
                <a:cubicBezTo>
                  <a:pt x="751" y="672"/>
                  <a:pt x="750" y="671"/>
                  <a:pt x="750" y="670"/>
                </a:cubicBezTo>
                <a:cubicBezTo>
                  <a:pt x="750" y="668"/>
                  <a:pt x="751" y="668"/>
                  <a:pt x="746" y="668"/>
                </a:cubicBezTo>
                <a:cubicBezTo>
                  <a:pt x="744" y="666"/>
                  <a:pt x="746" y="668"/>
                  <a:pt x="743" y="667"/>
                </a:cubicBezTo>
                <a:cubicBezTo>
                  <a:pt x="743" y="667"/>
                  <a:pt x="740" y="664"/>
                  <a:pt x="737" y="665"/>
                </a:cubicBezTo>
                <a:cubicBezTo>
                  <a:pt x="735" y="666"/>
                  <a:pt x="731" y="666"/>
                  <a:pt x="731" y="667"/>
                </a:cubicBezTo>
                <a:cubicBezTo>
                  <a:pt x="731" y="668"/>
                  <a:pt x="731" y="668"/>
                  <a:pt x="731" y="668"/>
                </a:cubicBezTo>
                <a:cubicBezTo>
                  <a:pt x="730" y="668"/>
                  <a:pt x="730" y="668"/>
                  <a:pt x="729" y="668"/>
                </a:cubicBezTo>
                <a:cubicBezTo>
                  <a:pt x="729" y="668"/>
                  <a:pt x="729" y="668"/>
                  <a:pt x="729" y="668"/>
                </a:cubicBezTo>
                <a:cubicBezTo>
                  <a:pt x="728" y="668"/>
                  <a:pt x="728" y="668"/>
                  <a:pt x="727" y="667"/>
                </a:cubicBezTo>
                <a:cubicBezTo>
                  <a:pt x="726" y="666"/>
                  <a:pt x="722" y="666"/>
                  <a:pt x="723" y="664"/>
                </a:cubicBezTo>
                <a:cubicBezTo>
                  <a:pt x="723" y="664"/>
                  <a:pt x="720" y="663"/>
                  <a:pt x="720" y="663"/>
                </a:cubicBezTo>
                <a:cubicBezTo>
                  <a:pt x="719" y="663"/>
                  <a:pt x="720" y="664"/>
                  <a:pt x="720" y="665"/>
                </a:cubicBezTo>
                <a:cubicBezTo>
                  <a:pt x="720" y="665"/>
                  <a:pt x="720" y="665"/>
                  <a:pt x="719" y="665"/>
                </a:cubicBezTo>
                <a:cubicBezTo>
                  <a:pt x="718" y="665"/>
                  <a:pt x="714" y="667"/>
                  <a:pt x="714" y="668"/>
                </a:cubicBezTo>
                <a:cubicBezTo>
                  <a:pt x="714" y="670"/>
                  <a:pt x="720" y="668"/>
                  <a:pt x="720" y="670"/>
                </a:cubicBezTo>
                <a:cubicBezTo>
                  <a:pt x="720" y="672"/>
                  <a:pt x="719" y="674"/>
                  <a:pt x="719" y="674"/>
                </a:cubicBezTo>
                <a:cubicBezTo>
                  <a:pt x="721" y="678"/>
                  <a:pt x="720" y="676"/>
                  <a:pt x="724" y="679"/>
                </a:cubicBezTo>
                <a:cubicBezTo>
                  <a:pt x="723" y="680"/>
                  <a:pt x="723" y="680"/>
                  <a:pt x="723" y="680"/>
                </a:cubicBezTo>
                <a:cubicBezTo>
                  <a:pt x="723" y="680"/>
                  <a:pt x="720" y="682"/>
                  <a:pt x="719" y="682"/>
                </a:cubicBezTo>
                <a:cubicBezTo>
                  <a:pt x="718" y="682"/>
                  <a:pt x="715" y="680"/>
                  <a:pt x="712" y="681"/>
                </a:cubicBezTo>
                <a:cubicBezTo>
                  <a:pt x="710" y="682"/>
                  <a:pt x="711" y="680"/>
                  <a:pt x="708" y="681"/>
                </a:cubicBezTo>
                <a:cubicBezTo>
                  <a:pt x="706" y="681"/>
                  <a:pt x="708" y="680"/>
                  <a:pt x="706" y="680"/>
                </a:cubicBezTo>
                <a:cubicBezTo>
                  <a:pt x="705" y="679"/>
                  <a:pt x="703" y="681"/>
                  <a:pt x="703" y="681"/>
                </a:cubicBezTo>
                <a:cubicBezTo>
                  <a:pt x="703" y="681"/>
                  <a:pt x="701" y="684"/>
                  <a:pt x="702" y="685"/>
                </a:cubicBezTo>
                <a:cubicBezTo>
                  <a:pt x="703" y="685"/>
                  <a:pt x="704" y="685"/>
                  <a:pt x="705" y="686"/>
                </a:cubicBezTo>
                <a:cubicBezTo>
                  <a:pt x="706" y="686"/>
                  <a:pt x="708" y="688"/>
                  <a:pt x="708" y="686"/>
                </a:cubicBezTo>
                <a:cubicBezTo>
                  <a:pt x="708" y="686"/>
                  <a:pt x="710" y="685"/>
                  <a:pt x="710" y="685"/>
                </a:cubicBezTo>
                <a:cubicBezTo>
                  <a:pt x="712" y="685"/>
                  <a:pt x="716" y="685"/>
                  <a:pt x="717" y="686"/>
                </a:cubicBezTo>
                <a:cubicBezTo>
                  <a:pt x="718" y="686"/>
                  <a:pt x="719" y="687"/>
                  <a:pt x="720" y="686"/>
                </a:cubicBezTo>
                <a:cubicBezTo>
                  <a:pt x="720" y="685"/>
                  <a:pt x="720" y="685"/>
                  <a:pt x="720" y="685"/>
                </a:cubicBezTo>
                <a:cubicBezTo>
                  <a:pt x="721" y="684"/>
                  <a:pt x="721" y="685"/>
                  <a:pt x="722" y="685"/>
                </a:cubicBezTo>
                <a:cubicBezTo>
                  <a:pt x="727" y="686"/>
                  <a:pt x="727" y="685"/>
                  <a:pt x="728" y="687"/>
                </a:cubicBezTo>
                <a:cubicBezTo>
                  <a:pt x="728" y="687"/>
                  <a:pt x="729" y="688"/>
                  <a:pt x="729" y="689"/>
                </a:cubicBezTo>
                <a:cubicBezTo>
                  <a:pt x="729" y="690"/>
                  <a:pt x="730" y="690"/>
                  <a:pt x="730" y="691"/>
                </a:cubicBezTo>
                <a:cubicBezTo>
                  <a:pt x="732" y="693"/>
                  <a:pt x="737" y="687"/>
                  <a:pt x="736" y="686"/>
                </a:cubicBezTo>
                <a:cubicBezTo>
                  <a:pt x="734" y="684"/>
                  <a:pt x="739" y="685"/>
                  <a:pt x="741" y="683"/>
                </a:cubicBezTo>
                <a:cubicBezTo>
                  <a:pt x="741" y="684"/>
                  <a:pt x="741" y="685"/>
                  <a:pt x="742" y="685"/>
                </a:cubicBezTo>
                <a:cubicBezTo>
                  <a:pt x="744" y="685"/>
                  <a:pt x="746" y="685"/>
                  <a:pt x="748" y="684"/>
                </a:cubicBezTo>
                <a:cubicBezTo>
                  <a:pt x="749" y="683"/>
                  <a:pt x="748" y="682"/>
                  <a:pt x="749" y="682"/>
                </a:cubicBezTo>
                <a:cubicBezTo>
                  <a:pt x="749" y="682"/>
                  <a:pt x="749" y="683"/>
                  <a:pt x="754" y="683"/>
                </a:cubicBezTo>
                <a:cubicBezTo>
                  <a:pt x="755" y="683"/>
                  <a:pt x="757" y="683"/>
                  <a:pt x="757" y="683"/>
                </a:cubicBezTo>
                <a:cubicBezTo>
                  <a:pt x="758" y="683"/>
                  <a:pt x="758" y="683"/>
                  <a:pt x="758" y="683"/>
                </a:cubicBezTo>
                <a:cubicBezTo>
                  <a:pt x="758" y="686"/>
                  <a:pt x="761" y="688"/>
                  <a:pt x="761" y="685"/>
                </a:cubicBezTo>
                <a:cubicBezTo>
                  <a:pt x="761" y="685"/>
                  <a:pt x="761" y="683"/>
                  <a:pt x="762" y="683"/>
                </a:cubicBezTo>
                <a:close/>
                <a:moveTo>
                  <a:pt x="829" y="744"/>
                </a:moveTo>
                <a:cubicBezTo>
                  <a:pt x="829" y="744"/>
                  <a:pt x="828" y="746"/>
                  <a:pt x="829" y="746"/>
                </a:cubicBezTo>
                <a:cubicBezTo>
                  <a:pt x="829" y="747"/>
                  <a:pt x="830" y="748"/>
                  <a:pt x="831" y="746"/>
                </a:cubicBezTo>
                <a:cubicBezTo>
                  <a:pt x="831" y="746"/>
                  <a:pt x="831" y="745"/>
                  <a:pt x="831" y="745"/>
                </a:cubicBezTo>
                <a:cubicBezTo>
                  <a:pt x="830" y="744"/>
                  <a:pt x="830" y="744"/>
                  <a:pt x="829" y="744"/>
                </a:cubicBezTo>
                <a:close/>
                <a:moveTo>
                  <a:pt x="832" y="719"/>
                </a:moveTo>
                <a:cubicBezTo>
                  <a:pt x="834" y="718"/>
                  <a:pt x="833" y="715"/>
                  <a:pt x="832" y="714"/>
                </a:cubicBezTo>
                <a:cubicBezTo>
                  <a:pt x="832" y="714"/>
                  <a:pt x="830" y="713"/>
                  <a:pt x="830" y="715"/>
                </a:cubicBezTo>
                <a:cubicBezTo>
                  <a:pt x="830" y="718"/>
                  <a:pt x="829" y="720"/>
                  <a:pt x="832" y="719"/>
                </a:cubicBezTo>
                <a:close/>
                <a:moveTo>
                  <a:pt x="846" y="740"/>
                </a:moveTo>
                <a:cubicBezTo>
                  <a:pt x="846" y="740"/>
                  <a:pt x="845" y="743"/>
                  <a:pt x="845" y="743"/>
                </a:cubicBezTo>
                <a:cubicBezTo>
                  <a:pt x="848" y="745"/>
                  <a:pt x="849" y="743"/>
                  <a:pt x="848" y="743"/>
                </a:cubicBezTo>
                <a:cubicBezTo>
                  <a:pt x="848" y="742"/>
                  <a:pt x="847" y="740"/>
                  <a:pt x="846" y="740"/>
                </a:cubicBezTo>
                <a:close/>
                <a:moveTo>
                  <a:pt x="832" y="743"/>
                </a:moveTo>
                <a:cubicBezTo>
                  <a:pt x="833" y="743"/>
                  <a:pt x="833" y="741"/>
                  <a:pt x="831" y="740"/>
                </a:cubicBezTo>
                <a:cubicBezTo>
                  <a:pt x="831" y="740"/>
                  <a:pt x="831" y="739"/>
                  <a:pt x="831" y="739"/>
                </a:cubicBezTo>
                <a:cubicBezTo>
                  <a:pt x="828" y="742"/>
                  <a:pt x="829" y="742"/>
                  <a:pt x="830" y="744"/>
                </a:cubicBezTo>
                <a:cubicBezTo>
                  <a:pt x="831" y="744"/>
                  <a:pt x="832" y="743"/>
                  <a:pt x="832" y="743"/>
                </a:cubicBezTo>
                <a:close/>
                <a:moveTo>
                  <a:pt x="826" y="748"/>
                </a:moveTo>
                <a:cubicBezTo>
                  <a:pt x="825" y="750"/>
                  <a:pt x="827" y="752"/>
                  <a:pt x="828" y="750"/>
                </a:cubicBezTo>
                <a:cubicBezTo>
                  <a:pt x="829" y="748"/>
                  <a:pt x="827" y="747"/>
                  <a:pt x="826" y="748"/>
                </a:cubicBezTo>
                <a:close/>
                <a:moveTo>
                  <a:pt x="826" y="710"/>
                </a:moveTo>
                <a:cubicBezTo>
                  <a:pt x="826" y="710"/>
                  <a:pt x="828" y="713"/>
                  <a:pt x="829" y="710"/>
                </a:cubicBezTo>
                <a:cubicBezTo>
                  <a:pt x="830" y="710"/>
                  <a:pt x="829" y="709"/>
                  <a:pt x="829" y="708"/>
                </a:cubicBezTo>
                <a:cubicBezTo>
                  <a:pt x="831" y="709"/>
                  <a:pt x="832" y="708"/>
                  <a:pt x="832" y="707"/>
                </a:cubicBezTo>
                <a:cubicBezTo>
                  <a:pt x="832" y="706"/>
                  <a:pt x="832" y="705"/>
                  <a:pt x="831" y="705"/>
                </a:cubicBezTo>
                <a:cubicBezTo>
                  <a:pt x="829" y="705"/>
                  <a:pt x="829" y="704"/>
                  <a:pt x="829" y="707"/>
                </a:cubicBezTo>
                <a:cubicBezTo>
                  <a:pt x="829" y="706"/>
                  <a:pt x="827" y="703"/>
                  <a:pt x="826" y="706"/>
                </a:cubicBezTo>
                <a:cubicBezTo>
                  <a:pt x="826" y="707"/>
                  <a:pt x="826" y="710"/>
                  <a:pt x="826" y="710"/>
                </a:cubicBezTo>
                <a:close/>
                <a:moveTo>
                  <a:pt x="825" y="702"/>
                </a:moveTo>
                <a:cubicBezTo>
                  <a:pt x="825" y="701"/>
                  <a:pt x="824" y="699"/>
                  <a:pt x="823" y="700"/>
                </a:cubicBezTo>
                <a:cubicBezTo>
                  <a:pt x="821" y="701"/>
                  <a:pt x="822" y="705"/>
                  <a:pt x="825" y="703"/>
                </a:cubicBezTo>
                <a:cubicBezTo>
                  <a:pt x="825" y="703"/>
                  <a:pt x="825" y="702"/>
                  <a:pt x="825" y="702"/>
                </a:cubicBezTo>
                <a:close/>
                <a:moveTo>
                  <a:pt x="828" y="700"/>
                </a:moveTo>
                <a:cubicBezTo>
                  <a:pt x="830" y="700"/>
                  <a:pt x="829" y="699"/>
                  <a:pt x="830" y="699"/>
                </a:cubicBezTo>
                <a:cubicBezTo>
                  <a:pt x="830" y="696"/>
                  <a:pt x="827" y="696"/>
                  <a:pt x="827" y="698"/>
                </a:cubicBezTo>
                <a:cubicBezTo>
                  <a:pt x="827" y="699"/>
                  <a:pt x="827" y="700"/>
                  <a:pt x="828" y="700"/>
                </a:cubicBezTo>
                <a:close/>
                <a:moveTo>
                  <a:pt x="828" y="693"/>
                </a:moveTo>
                <a:cubicBezTo>
                  <a:pt x="830" y="693"/>
                  <a:pt x="830" y="692"/>
                  <a:pt x="830" y="690"/>
                </a:cubicBezTo>
                <a:cubicBezTo>
                  <a:pt x="829" y="690"/>
                  <a:pt x="827" y="690"/>
                  <a:pt x="827" y="691"/>
                </a:cubicBezTo>
                <a:cubicBezTo>
                  <a:pt x="827" y="691"/>
                  <a:pt x="827" y="693"/>
                  <a:pt x="828" y="693"/>
                </a:cubicBezTo>
                <a:close/>
                <a:moveTo>
                  <a:pt x="834" y="711"/>
                </a:moveTo>
                <a:cubicBezTo>
                  <a:pt x="834" y="709"/>
                  <a:pt x="831" y="709"/>
                  <a:pt x="831" y="711"/>
                </a:cubicBezTo>
                <a:cubicBezTo>
                  <a:pt x="831" y="714"/>
                  <a:pt x="834" y="712"/>
                  <a:pt x="834" y="711"/>
                </a:cubicBezTo>
                <a:close/>
                <a:moveTo>
                  <a:pt x="802" y="683"/>
                </a:moveTo>
                <a:cubicBezTo>
                  <a:pt x="802" y="680"/>
                  <a:pt x="800" y="683"/>
                  <a:pt x="799" y="683"/>
                </a:cubicBezTo>
                <a:cubicBezTo>
                  <a:pt x="795" y="682"/>
                  <a:pt x="797" y="685"/>
                  <a:pt x="798" y="685"/>
                </a:cubicBezTo>
                <a:cubicBezTo>
                  <a:pt x="799" y="685"/>
                  <a:pt x="802" y="684"/>
                  <a:pt x="802" y="683"/>
                </a:cubicBezTo>
                <a:close/>
                <a:moveTo>
                  <a:pt x="800" y="689"/>
                </a:moveTo>
                <a:cubicBezTo>
                  <a:pt x="799" y="689"/>
                  <a:pt x="797" y="689"/>
                  <a:pt x="797" y="690"/>
                </a:cubicBezTo>
                <a:cubicBezTo>
                  <a:pt x="797" y="692"/>
                  <a:pt x="799" y="691"/>
                  <a:pt x="800" y="691"/>
                </a:cubicBezTo>
                <a:cubicBezTo>
                  <a:pt x="801" y="691"/>
                  <a:pt x="802" y="689"/>
                  <a:pt x="800" y="689"/>
                </a:cubicBezTo>
                <a:cubicBezTo>
                  <a:pt x="800" y="689"/>
                  <a:pt x="800" y="689"/>
                  <a:pt x="800" y="689"/>
                </a:cubicBezTo>
                <a:close/>
                <a:moveTo>
                  <a:pt x="835" y="734"/>
                </a:moveTo>
                <a:cubicBezTo>
                  <a:pt x="835" y="732"/>
                  <a:pt x="834" y="732"/>
                  <a:pt x="834" y="732"/>
                </a:cubicBezTo>
                <a:cubicBezTo>
                  <a:pt x="831" y="732"/>
                  <a:pt x="830" y="739"/>
                  <a:pt x="835" y="734"/>
                </a:cubicBezTo>
                <a:cubicBezTo>
                  <a:pt x="835" y="734"/>
                  <a:pt x="835" y="734"/>
                  <a:pt x="835" y="734"/>
                </a:cubicBezTo>
                <a:close/>
                <a:moveTo>
                  <a:pt x="792" y="687"/>
                </a:moveTo>
                <a:cubicBezTo>
                  <a:pt x="793" y="687"/>
                  <a:pt x="796" y="687"/>
                  <a:pt x="795" y="686"/>
                </a:cubicBezTo>
                <a:cubicBezTo>
                  <a:pt x="795" y="685"/>
                  <a:pt x="794" y="685"/>
                  <a:pt x="794" y="685"/>
                </a:cubicBezTo>
                <a:cubicBezTo>
                  <a:pt x="792" y="685"/>
                  <a:pt x="792" y="685"/>
                  <a:pt x="791" y="685"/>
                </a:cubicBezTo>
                <a:cubicBezTo>
                  <a:pt x="792" y="684"/>
                  <a:pt x="789" y="682"/>
                  <a:pt x="788" y="682"/>
                </a:cubicBezTo>
                <a:cubicBezTo>
                  <a:pt x="784" y="680"/>
                  <a:pt x="780" y="682"/>
                  <a:pt x="776" y="682"/>
                </a:cubicBezTo>
                <a:cubicBezTo>
                  <a:pt x="773" y="681"/>
                  <a:pt x="773" y="685"/>
                  <a:pt x="774" y="686"/>
                </a:cubicBezTo>
                <a:cubicBezTo>
                  <a:pt x="775" y="689"/>
                  <a:pt x="786" y="689"/>
                  <a:pt x="787" y="688"/>
                </a:cubicBezTo>
                <a:cubicBezTo>
                  <a:pt x="788" y="688"/>
                  <a:pt x="790" y="688"/>
                  <a:pt x="791" y="686"/>
                </a:cubicBezTo>
                <a:cubicBezTo>
                  <a:pt x="791" y="686"/>
                  <a:pt x="791" y="687"/>
                  <a:pt x="792" y="687"/>
                </a:cubicBezTo>
                <a:close/>
                <a:moveTo>
                  <a:pt x="805" y="678"/>
                </a:moveTo>
                <a:cubicBezTo>
                  <a:pt x="802" y="678"/>
                  <a:pt x="801" y="680"/>
                  <a:pt x="805" y="680"/>
                </a:cubicBezTo>
                <a:cubicBezTo>
                  <a:pt x="806" y="680"/>
                  <a:pt x="807" y="678"/>
                  <a:pt x="805" y="678"/>
                </a:cubicBezTo>
                <a:close/>
                <a:moveTo>
                  <a:pt x="819" y="690"/>
                </a:moveTo>
                <a:cubicBezTo>
                  <a:pt x="820" y="690"/>
                  <a:pt x="821" y="688"/>
                  <a:pt x="820" y="687"/>
                </a:cubicBezTo>
                <a:cubicBezTo>
                  <a:pt x="819" y="687"/>
                  <a:pt x="818" y="688"/>
                  <a:pt x="818" y="688"/>
                </a:cubicBezTo>
                <a:cubicBezTo>
                  <a:pt x="818" y="689"/>
                  <a:pt x="819" y="690"/>
                  <a:pt x="819" y="690"/>
                </a:cubicBezTo>
                <a:close/>
                <a:moveTo>
                  <a:pt x="836" y="727"/>
                </a:moveTo>
                <a:cubicBezTo>
                  <a:pt x="836" y="725"/>
                  <a:pt x="831" y="721"/>
                  <a:pt x="831" y="724"/>
                </a:cubicBezTo>
                <a:cubicBezTo>
                  <a:pt x="831" y="725"/>
                  <a:pt x="832" y="729"/>
                  <a:pt x="834" y="729"/>
                </a:cubicBezTo>
                <a:cubicBezTo>
                  <a:pt x="835" y="729"/>
                  <a:pt x="836" y="727"/>
                  <a:pt x="836" y="727"/>
                </a:cubicBezTo>
                <a:close/>
                <a:moveTo>
                  <a:pt x="817" y="686"/>
                </a:moveTo>
                <a:cubicBezTo>
                  <a:pt x="819" y="685"/>
                  <a:pt x="817" y="683"/>
                  <a:pt x="816" y="684"/>
                </a:cubicBezTo>
                <a:cubicBezTo>
                  <a:pt x="811" y="688"/>
                  <a:pt x="818" y="690"/>
                  <a:pt x="818" y="687"/>
                </a:cubicBezTo>
                <a:cubicBezTo>
                  <a:pt x="818" y="686"/>
                  <a:pt x="817" y="686"/>
                  <a:pt x="817" y="686"/>
                </a:cubicBezTo>
                <a:cubicBezTo>
                  <a:pt x="817" y="686"/>
                  <a:pt x="817" y="686"/>
                  <a:pt x="817" y="686"/>
                </a:cubicBezTo>
                <a:close/>
                <a:moveTo>
                  <a:pt x="817" y="694"/>
                </a:moveTo>
                <a:cubicBezTo>
                  <a:pt x="817" y="695"/>
                  <a:pt x="819" y="699"/>
                  <a:pt x="820" y="699"/>
                </a:cubicBezTo>
                <a:cubicBezTo>
                  <a:pt x="822" y="699"/>
                  <a:pt x="820" y="695"/>
                  <a:pt x="820" y="695"/>
                </a:cubicBezTo>
                <a:cubicBezTo>
                  <a:pt x="819" y="694"/>
                  <a:pt x="818" y="695"/>
                  <a:pt x="818" y="693"/>
                </a:cubicBezTo>
                <a:cubicBezTo>
                  <a:pt x="817" y="692"/>
                  <a:pt x="815" y="692"/>
                  <a:pt x="817" y="694"/>
                </a:cubicBezTo>
                <a:close/>
                <a:moveTo>
                  <a:pt x="824" y="757"/>
                </a:moveTo>
                <a:cubicBezTo>
                  <a:pt x="825" y="757"/>
                  <a:pt x="826" y="756"/>
                  <a:pt x="826" y="756"/>
                </a:cubicBezTo>
                <a:cubicBezTo>
                  <a:pt x="827" y="754"/>
                  <a:pt x="827" y="754"/>
                  <a:pt x="826" y="752"/>
                </a:cubicBezTo>
                <a:cubicBezTo>
                  <a:pt x="826" y="751"/>
                  <a:pt x="826" y="751"/>
                  <a:pt x="825" y="752"/>
                </a:cubicBezTo>
                <a:cubicBezTo>
                  <a:pt x="823" y="755"/>
                  <a:pt x="823" y="755"/>
                  <a:pt x="823" y="756"/>
                </a:cubicBezTo>
                <a:cubicBezTo>
                  <a:pt x="824" y="756"/>
                  <a:pt x="824" y="757"/>
                  <a:pt x="824" y="757"/>
                </a:cubicBezTo>
                <a:close/>
                <a:moveTo>
                  <a:pt x="831" y="772"/>
                </a:moveTo>
                <a:cubicBezTo>
                  <a:pt x="831" y="772"/>
                  <a:pt x="832" y="771"/>
                  <a:pt x="831" y="771"/>
                </a:cubicBezTo>
                <a:cubicBezTo>
                  <a:pt x="829" y="769"/>
                  <a:pt x="830" y="770"/>
                  <a:pt x="826" y="771"/>
                </a:cubicBezTo>
                <a:cubicBezTo>
                  <a:pt x="824" y="771"/>
                  <a:pt x="824" y="772"/>
                  <a:pt x="825" y="773"/>
                </a:cubicBezTo>
                <a:cubicBezTo>
                  <a:pt x="825" y="773"/>
                  <a:pt x="825" y="775"/>
                  <a:pt x="825" y="775"/>
                </a:cubicBezTo>
                <a:cubicBezTo>
                  <a:pt x="824" y="777"/>
                  <a:pt x="824" y="777"/>
                  <a:pt x="824" y="777"/>
                </a:cubicBezTo>
                <a:cubicBezTo>
                  <a:pt x="823" y="777"/>
                  <a:pt x="821" y="777"/>
                  <a:pt x="821" y="778"/>
                </a:cubicBezTo>
                <a:cubicBezTo>
                  <a:pt x="821" y="779"/>
                  <a:pt x="827" y="779"/>
                  <a:pt x="828" y="779"/>
                </a:cubicBezTo>
                <a:cubicBezTo>
                  <a:pt x="831" y="779"/>
                  <a:pt x="830" y="774"/>
                  <a:pt x="830" y="774"/>
                </a:cubicBezTo>
                <a:cubicBezTo>
                  <a:pt x="831" y="772"/>
                  <a:pt x="831" y="772"/>
                  <a:pt x="831" y="772"/>
                </a:cubicBezTo>
                <a:close/>
                <a:moveTo>
                  <a:pt x="835" y="765"/>
                </a:moveTo>
                <a:cubicBezTo>
                  <a:pt x="835" y="764"/>
                  <a:pt x="833" y="764"/>
                  <a:pt x="832" y="764"/>
                </a:cubicBezTo>
                <a:cubicBezTo>
                  <a:pt x="830" y="764"/>
                  <a:pt x="830" y="767"/>
                  <a:pt x="834" y="767"/>
                </a:cubicBezTo>
                <a:cubicBezTo>
                  <a:pt x="834" y="767"/>
                  <a:pt x="835" y="765"/>
                  <a:pt x="835" y="765"/>
                </a:cubicBezTo>
                <a:close/>
                <a:moveTo>
                  <a:pt x="741" y="749"/>
                </a:moveTo>
                <a:cubicBezTo>
                  <a:pt x="740" y="748"/>
                  <a:pt x="738" y="751"/>
                  <a:pt x="741" y="752"/>
                </a:cubicBezTo>
                <a:cubicBezTo>
                  <a:pt x="743" y="753"/>
                  <a:pt x="742" y="749"/>
                  <a:pt x="741" y="749"/>
                </a:cubicBezTo>
                <a:close/>
                <a:moveTo>
                  <a:pt x="752" y="754"/>
                </a:moveTo>
                <a:cubicBezTo>
                  <a:pt x="751" y="752"/>
                  <a:pt x="749" y="750"/>
                  <a:pt x="748" y="752"/>
                </a:cubicBezTo>
                <a:cubicBezTo>
                  <a:pt x="748" y="752"/>
                  <a:pt x="749" y="756"/>
                  <a:pt x="752" y="756"/>
                </a:cubicBezTo>
                <a:cubicBezTo>
                  <a:pt x="755" y="756"/>
                  <a:pt x="752" y="754"/>
                  <a:pt x="752" y="754"/>
                </a:cubicBezTo>
                <a:close/>
                <a:moveTo>
                  <a:pt x="757" y="756"/>
                </a:moveTo>
                <a:cubicBezTo>
                  <a:pt x="757" y="757"/>
                  <a:pt x="759" y="758"/>
                  <a:pt x="759" y="755"/>
                </a:cubicBezTo>
                <a:cubicBezTo>
                  <a:pt x="760" y="750"/>
                  <a:pt x="756" y="752"/>
                  <a:pt x="756" y="754"/>
                </a:cubicBezTo>
                <a:cubicBezTo>
                  <a:pt x="756" y="755"/>
                  <a:pt x="758" y="753"/>
                  <a:pt x="757" y="755"/>
                </a:cubicBezTo>
                <a:cubicBezTo>
                  <a:pt x="757" y="756"/>
                  <a:pt x="757" y="756"/>
                  <a:pt x="757" y="756"/>
                </a:cubicBezTo>
                <a:close/>
                <a:moveTo>
                  <a:pt x="935" y="895"/>
                </a:moveTo>
                <a:cubicBezTo>
                  <a:pt x="936" y="895"/>
                  <a:pt x="939" y="896"/>
                  <a:pt x="940" y="895"/>
                </a:cubicBezTo>
                <a:cubicBezTo>
                  <a:pt x="940" y="894"/>
                  <a:pt x="943" y="893"/>
                  <a:pt x="943" y="892"/>
                </a:cubicBezTo>
                <a:cubicBezTo>
                  <a:pt x="941" y="888"/>
                  <a:pt x="940" y="892"/>
                  <a:pt x="937" y="892"/>
                </a:cubicBezTo>
                <a:cubicBezTo>
                  <a:pt x="937" y="892"/>
                  <a:pt x="936" y="892"/>
                  <a:pt x="936" y="892"/>
                </a:cubicBezTo>
                <a:cubicBezTo>
                  <a:pt x="936" y="892"/>
                  <a:pt x="936" y="891"/>
                  <a:pt x="936" y="891"/>
                </a:cubicBezTo>
                <a:cubicBezTo>
                  <a:pt x="937" y="892"/>
                  <a:pt x="938" y="890"/>
                  <a:pt x="939" y="889"/>
                </a:cubicBezTo>
                <a:cubicBezTo>
                  <a:pt x="939" y="888"/>
                  <a:pt x="939" y="888"/>
                  <a:pt x="939" y="887"/>
                </a:cubicBezTo>
                <a:cubicBezTo>
                  <a:pt x="940" y="888"/>
                  <a:pt x="941" y="888"/>
                  <a:pt x="941" y="887"/>
                </a:cubicBezTo>
                <a:cubicBezTo>
                  <a:pt x="941" y="885"/>
                  <a:pt x="939" y="884"/>
                  <a:pt x="938" y="884"/>
                </a:cubicBezTo>
                <a:cubicBezTo>
                  <a:pt x="936" y="887"/>
                  <a:pt x="935" y="887"/>
                  <a:pt x="938" y="887"/>
                </a:cubicBezTo>
                <a:cubicBezTo>
                  <a:pt x="937" y="887"/>
                  <a:pt x="935" y="889"/>
                  <a:pt x="935" y="890"/>
                </a:cubicBezTo>
                <a:cubicBezTo>
                  <a:pt x="935" y="890"/>
                  <a:pt x="933" y="891"/>
                  <a:pt x="934" y="892"/>
                </a:cubicBezTo>
                <a:cubicBezTo>
                  <a:pt x="933" y="892"/>
                  <a:pt x="932" y="894"/>
                  <a:pt x="932" y="895"/>
                </a:cubicBezTo>
                <a:cubicBezTo>
                  <a:pt x="930" y="895"/>
                  <a:pt x="930" y="895"/>
                  <a:pt x="928" y="897"/>
                </a:cubicBezTo>
                <a:cubicBezTo>
                  <a:pt x="928" y="898"/>
                  <a:pt x="929" y="899"/>
                  <a:pt x="931" y="898"/>
                </a:cubicBezTo>
                <a:cubicBezTo>
                  <a:pt x="932" y="897"/>
                  <a:pt x="933" y="897"/>
                  <a:pt x="933" y="895"/>
                </a:cubicBezTo>
                <a:cubicBezTo>
                  <a:pt x="934" y="895"/>
                  <a:pt x="935" y="895"/>
                  <a:pt x="935" y="894"/>
                </a:cubicBezTo>
                <a:cubicBezTo>
                  <a:pt x="935" y="895"/>
                  <a:pt x="935" y="895"/>
                  <a:pt x="935" y="895"/>
                </a:cubicBezTo>
                <a:close/>
                <a:moveTo>
                  <a:pt x="935" y="893"/>
                </a:moveTo>
                <a:cubicBezTo>
                  <a:pt x="935" y="892"/>
                  <a:pt x="935" y="892"/>
                  <a:pt x="935" y="892"/>
                </a:cubicBezTo>
                <a:cubicBezTo>
                  <a:pt x="934" y="892"/>
                  <a:pt x="934" y="892"/>
                  <a:pt x="934" y="892"/>
                </a:cubicBezTo>
                <a:cubicBezTo>
                  <a:pt x="935" y="893"/>
                  <a:pt x="935" y="893"/>
                  <a:pt x="935" y="893"/>
                </a:cubicBezTo>
                <a:close/>
                <a:moveTo>
                  <a:pt x="784" y="1419"/>
                </a:moveTo>
                <a:cubicBezTo>
                  <a:pt x="784" y="1420"/>
                  <a:pt x="784" y="1420"/>
                  <a:pt x="787" y="1420"/>
                </a:cubicBezTo>
                <a:cubicBezTo>
                  <a:pt x="787" y="1420"/>
                  <a:pt x="787" y="1418"/>
                  <a:pt x="787" y="1418"/>
                </a:cubicBezTo>
                <a:cubicBezTo>
                  <a:pt x="787" y="1417"/>
                  <a:pt x="784" y="1415"/>
                  <a:pt x="784" y="1419"/>
                </a:cubicBezTo>
                <a:close/>
                <a:moveTo>
                  <a:pt x="794" y="1460"/>
                </a:moveTo>
                <a:cubicBezTo>
                  <a:pt x="796" y="1462"/>
                  <a:pt x="797" y="1460"/>
                  <a:pt x="797" y="1459"/>
                </a:cubicBezTo>
                <a:cubicBezTo>
                  <a:pt x="797" y="1458"/>
                  <a:pt x="795" y="1458"/>
                  <a:pt x="794" y="1460"/>
                </a:cubicBezTo>
                <a:close/>
                <a:moveTo>
                  <a:pt x="793" y="1444"/>
                </a:moveTo>
                <a:cubicBezTo>
                  <a:pt x="794" y="1444"/>
                  <a:pt x="797" y="1443"/>
                  <a:pt x="795" y="1442"/>
                </a:cubicBezTo>
                <a:cubicBezTo>
                  <a:pt x="794" y="1441"/>
                  <a:pt x="794" y="1441"/>
                  <a:pt x="794" y="1441"/>
                </a:cubicBezTo>
                <a:cubicBezTo>
                  <a:pt x="794" y="1440"/>
                  <a:pt x="792" y="1440"/>
                  <a:pt x="792" y="1441"/>
                </a:cubicBezTo>
                <a:cubicBezTo>
                  <a:pt x="792" y="1442"/>
                  <a:pt x="792" y="1444"/>
                  <a:pt x="793" y="1444"/>
                </a:cubicBezTo>
                <a:close/>
                <a:moveTo>
                  <a:pt x="775" y="1412"/>
                </a:moveTo>
                <a:cubicBezTo>
                  <a:pt x="775" y="1412"/>
                  <a:pt x="777" y="1412"/>
                  <a:pt x="777" y="1411"/>
                </a:cubicBezTo>
                <a:cubicBezTo>
                  <a:pt x="777" y="1411"/>
                  <a:pt x="776" y="1409"/>
                  <a:pt x="775" y="1409"/>
                </a:cubicBezTo>
                <a:cubicBezTo>
                  <a:pt x="774" y="1410"/>
                  <a:pt x="775" y="1412"/>
                  <a:pt x="775" y="1412"/>
                </a:cubicBezTo>
                <a:close/>
                <a:moveTo>
                  <a:pt x="798" y="1452"/>
                </a:moveTo>
                <a:cubicBezTo>
                  <a:pt x="798" y="1452"/>
                  <a:pt x="798" y="1451"/>
                  <a:pt x="798" y="1451"/>
                </a:cubicBezTo>
                <a:cubicBezTo>
                  <a:pt x="795" y="1450"/>
                  <a:pt x="796" y="1450"/>
                  <a:pt x="794" y="1452"/>
                </a:cubicBezTo>
                <a:cubicBezTo>
                  <a:pt x="793" y="1453"/>
                  <a:pt x="798" y="1453"/>
                  <a:pt x="798" y="1452"/>
                </a:cubicBezTo>
                <a:close/>
                <a:moveTo>
                  <a:pt x="774" y="1394"/>
                </a:moveTo>
                <a:cubicBezTo>
                  <a:pt x="774" y="1393"/>
                  <a:pt x="771" y="1395"/>
                  <a:pt x="771" y="1395"/>
                </a:cubicBezTo>
                <a:cubicBezTo>
                  <a:pt x="771" y="1396"/>
                  <a:pt x="772" y="1397"/>
                  <a:pt x="772" y="1397"/>
                </a:cubicBezTo>
                <a:cubicBezTo>
                  <a:pt x="775" y="1396"/>
                  <a:pt x="774" y="1396"/>
                  <a:pt x="774" y="1394"/>
                </a:cubicBezTo>
                <a:close/>
                <a:moveTo>
                  <a:pt x="783" y="1401"/>
                </a:moveTo>
                <a:cubicBezTo>
                  <a:pt x="781" y="1404"/>
                  <a:pt x="781" y="1404"/>
                  <a:pt x="783" y="1404"/>
                </a:cubicBezTo>
                <a:cubicBezTo>
                  <a:pt x="785" y="1404"/>
                  <a:pt x="784" y="1402"/>
                  <a:pt x="784" y="1401"/>
                </a:cubicBezTo>
                <a:cubicBezTo>
                  <a:pt x="784" y="1401"/>
                  <a:pt x="783" y="1401"/>
                  <a:pt x="783" y="1401"/>
                </a:cubicBezTo>
                <a:close/>
                <a:moveTo>
                  <a:pt x="785" y="1409"/>
                </a:moveTo>
                <a:cubicBezTo>
                  <a:pt x="784" y="1409"/>
                  <a:pt x="782" y="1412"/>
                  <a:pt x="782" y="1412"/>
                </a:cubicBezTo>
                <a:cubicBezTo>
                  <a:pt x="782" y="1412"/>
                  <a:pt x="783" y="1412"/>
                  <a:pt x="783" y="1412"/>
                </a:cubicBezTo>
                <a:cubicBezTo>
                  <a:pt x="784" y="1413"/>
                  <a:pt x="784" y="1413"/>
                  <a:pt x="784" y="1413"/>
                </a:cubicBezTo>
                <a:cubicBezTo>
                  <a:pt x="783" y="1413"/>
                  <a:pt x="782" y="1414"/>
                  <a:pt x="782" y="1414"/>
                </a:cubicBezTo>
                <a:cubicBezTo>
                  <a:pt x="782" y="1416"/>
                  <a:pt x="782" y="1416"/>
                  <a:pt x="783" y="1417"/>
                </a:cubicBezTo>
                <a:cubicBezTo>
                  <a:pt x="784" y="1417"/>
                  <a:pt x="785" y="1416"/>
                  <a:pt x="785" y="1415"/>
                </a:cubicBezTo>
                <a:cubicBezTo>
                  <a:pt x="785" y="1415"/>
                  <a:pt x="785" y="1415"/>
                  <a:pt x="785" y="1414"/>
                </a:cubicBezTo>
                <a:cubicBezTo>
                  <a:pt x="786" y="1415"/>
                  <a:pt x="786" y="1416"/>
                  <a:pt x="787" y="1416"/>
                </a:cubicBezTo>
                <a:cubicBezTo>
                  <a:pt x="788" y="1416"/>
                  <a:pt x="790" y="1415"/>
                  <a:pt x="790" y="1414"/>
                </a:cubicBezTo>
                <a:cubicBezTo>
                  <a:pt x="790" y="1413"/>
                  <a:pt x="787" y="1411"/>
                  <a:pt x="787" y="1410"/>
                </a:cubicBezTo>
                <a:cubicBezTo>
                  <a:pt x="787" y="1409"/>
                  <a:pt x="789" y="1408"/>
                  <a:pt x="788" y="1407"/>
                </a:cubicBezTo>
                <a:cubicBezTo>
                  <a:pt x="788" y="1407"/>
                  <a:pt x="784" y="1407"/>
                  <a:pt x="785" y="1408"/>
                </a:cubicBezTo>
                <a:cubicBezTo>
                  <a:pt x="786" y="1409"/>
                  <a:pt x="786" y="1409"/>
                  <a:pt x="786" y="1409"/>
                </a:cubicBezTo>
                <a:cubicBezTo>
                  <a:pt x="785" y="1410"/>
                  <a:pt x="785" y="1410"/>
                  <a:pt x="785" y="1410"/>
                </a:cubicBezTo>
                <a:cubicBezTo>
                  <a:pt x="785" y="1409"/>
                  <a:pt x="785" y="1409"/>
                  <a:pt x="785" y="1409"/>
                </a:cubicBezTo>
                <a:close/>
                <a:moveTo>
                  <a:pt x="789" y="1445"/>
                </a:moveTo>
                <a:cubicBezTo>
                  <a:pt x="790" y="1445"/>
                  <a:pt x="790" y="1444"/>
                  <a:pt x="790" y="1444"/>
                </a:cubicBezTo>
                <a:cubicBezTo>
                  <a:pt x="790" y="1441"/>
                  <a:pt x="788" y="1442"/>
                  <a:pt x="788" y="1443"/>
                </a:cubicBezTo>
                <a:cubicBezTo>
                  <a:pt x="788" y="1443"/>
                  <a:pt x="788" y="1445"/>
                  <a:pt x="789" y="1445"/>
                </a:cubicBezTo>
                <a:close/>
                <a:moveTo>
                  <a:pt x="783" y="1398"/>
                </a:moveTo>
                <a:cubicBezTo>
                  <a:pt x="781" y="1397"/>
                  <a:pt x="782" y="1397"/>
                  <a:pt x="779" y="1399"/>
                </a:cubicBezTo>
                <a:cubicBezTo>
                  <a:pt x="778" y="1400"/>
                  <a:pt x="781" y="1401"/>
                  <a:pt x="781" y="1400"/>
                </a:cubicBezTo>
                <a:cubicBezTo>
                  <a:pt x="781" y="1400"/>
                  <a:pt x="785" y="1399"/>
                  <a:pt x="783" y="1398"/>
                </a:cubicBezTo>
                <a:close/>
                <a:moveTo>
                  <a:pt x="778" y="1409"/>
                </a:moveTo>
                <a:cubicBezTo>
                  <a:pt x="779" y="1409"/>
                  <a:pt x="779" y="1407"/>
                  <a:pt x="778" y="1407"/>
                </a:cubicBezTo>
                <a:cubicBezTo>
                  <a:pt x="776" y="1407"/>
                  <a:pt x="777" y="1408"/>
                  <a:pt x="777" y="1409"/>
                </a:cubicBezTo>
                <a:cubicBezTo>
                  <a:pt x="777" y="1410"/>
                  <a:pt x="777" y="1409"/>
                  <a:pt x="778" y="1409"/>
                </a:cubicBezTo>
                <a:close/>
                <a:moveTo>
                  <a:pt x="869" y="1521"/>
                </a:moveTo>
                <a:cubicBezTo>
                  <a:pt x="869" y="1521"/>
                  <a:pt x="867" y="1522"/>
                  <a:pt x="866" y="1522"/>
                </a:cubicBezTo>
                <a:cubicBezTo>
                  <a:pt x="865" y="1521"/>
                  <a:pt x="862" y="1521"/>
                  <a:pt x="862" y="1521"/>
                </a:cubicBezTo>
                <a:cubicBezTo>
                  <a:pt x="860" y="1520"/>
                  <a:pt x="856" y="1523"/>
                  <a:pt x="865" y="1523"/>
                </a:cubicBezTo>
                <a:cubicBezTo>
                  <a:pt x="865" y="1523"/>
                  <a:pt x="868" y="1526"/>
                  <a:pt x="870" y="1526"/>
                </a:cubicBezTo>
                <a:cubicBezTo>
                  <a:pt x="871" y="1526"/>
                  <a:pt x="872" y="1524"/>
                  <a:pt x="870" y="1524"/>
                </a:cubicBezTo>
                <a:cubicBezTo>
                  <a:pt x="869" y="1524"/>
                  <a:pt x="869" y="1523"/>
                  <a:pt x="869" y="1523"/>
                </a:cubicBezTo>
                <a:cubicBezTo>
                  <a:pt x="869" y="1522"/>
                  <a:pt x="869" y="1521"/>
                  <a:pt x="869" y="1521"/>
                </a:cubicBezTo>
                <a:close/>
                <a:moveTo>
                  <a:pt x="859" y="1510"/>
                </a:moveTo>
                <a:cubicBezTo>
                  <a:pt x="858" y="1512"/>
                  <a:pt x="860" y="1513"/>
                  <a:pt x="861" y="1515"/>
                </a:cubicBezTo>
                <a:cubicBezTo>
                  <a:pt x="861" y="1516"/>
                  <a:pt x="866" y="1516"/>
                  <a:pt x="864" y="1515"/>
                </a:cubicBezTo>
                <a:cubicBezTo>
                  <a:pt x="864" y="1514"/>
                  <a:pt x="863" y="1514"/>
                  <a:pt x="863" y="1514"/>
                </a:cubicBezTo>
                <a:cubicBezTo>
                  <a:pt x="864" y="1511"/>
                  <a:pt x="863" y="1512"/>
                  <a:pt x="863" y="1510"/>
                </a:cubicBezTo>
                <a:cubicBezTo>
                  <a:pt x="862" y="1507"/>
                  <a:pt x="859" y="1506"/>
                  <a:pt x="859" y="1508"/>
                </a:cubicBezTo>
                <a:cubicBezTo>
                  <a:pt x="859" y="1509"/>
                  <a:pt x="860" y="1509"/>
                  <a:pt x="859" y="1510"/>
                </a:cubicBezTo>
                <a:close/>
                <a:moveTo>
                  <a:pt x="850" y="1514"/>
                </a:moveTo>
                <a:cubicBezTo>
                  <a:pt x="851" y="1514"/>
                  <a:pt x="852" y="1516"/>
                  <a:pt x="853" y="1515"/>
                </a:cubicBezTo>
                <a:cubicBezTo>
                  <a:pt x="854" y="1514"/>
                  <a:pt x="856" y="1517"/>
                  <a:pt x="858" y="1516"/>
                </a:cubicBezTo>
                <a:cubicBezTo>
                  <a:pt x="859" y="1516"/>
                  <a:pt x="861" y="1515"/>
                  <a:pt x="859" y="1514"/>
                </a:cubicBezTo>
                <a:cubicBezTo>
                  <a:pt x="857" y="1513"/>
                  <a:pt x="859" y="1513"/>
                  <a:pt x="855" y="1512"/>
                </a:cubicBezTo>
                <a:cubicBezTo>
                  <a:pt x="855" y="1512"/>
                  <a:pt x="854" y="1512"/>
                  <a:pt x="850" y="1511"/>
                </a:cubicBezTo>
                <a:cubicBezTo>
                  <a:pt x="848" y="1510"/>
                  <a:pt x="848" y="1511"/>
                  <a:pt x="849" y="1511"/>
                </a:cubicBezTo>
                <a:cubicBezTo>
                  <a:pt x="847" y="1512"/>
                  <a:pt x="847" y="1515"/>
                  <a:pt x="847" y="1515"/>
                </a:cubicBezTo>
                <a:cubicBezTo>
                  <a:pt x="847" y="1515"/>
                  <a:pt x="847" y="1516"/>
                  <a:pt x="848" y="1516"/>
                </a:cubicBezTo>
                <a:cubicBezTo>
                  <a:pt x="851" y="1517"/>
                  <a:pt x="849" y="1514"/>
                  <a:pt x="850" y="1514"/>
                </a:cubicBezTo>
                <a:cubicBezTo>
                  <a:pt x="850" y="1514"/>
                  <a:pt x="850" y="1514"/>
                  <a:pt x="850" y="1514"/>
                </a:cubicBezTo>
                <a:close/>
                <a:moveTo>
                  <a:pt x="895" y="1532"/>
                </a:moveTo>
                <a:cubicBezTo>
                  <a:pt x="895" y="1533"/>
                  <a:pt x="897" y="1533"/>
                  <a:pt x="897" y="1533"/>
                </a:cubicBezTo>
                <a:cubicBezTo>
                  <a:pt x="898" y="1533"/>
                  <a:pt x="898" y="1532"/>
                  <a:pt x="900" y="1532"/>
                </a:cubicBezTo>
                <a:cubicBezTo>
                  <a:pt x="900" y="1532"/>
                  <a:pt x="901" y="1531"/>
                  <a:pt x="900" y="1530"/>
                </a:cubicBezTo>
                <a:cubicBezTo>
                  <a:pt x="899" y="1530"/>
                  <a:pt x="898" y="1529"/>
                  <a:pt x="897" y="1530"/>
                </a:cubicBezTo>
                <a:cubicBezTo>
                  <a:pt x="897" y="1530"/>
                  <a:pt x="897" y="1530"/>
                  <a:pt x="897" y="1531"/>
                </a:cubicBezTo>
                <a:cubicBezTo>
                  <a:pt x="896" y="1531"/>
                  <a:pt x="895" y="1531"/>
                  <a:pt x="895" y="1532"/>
                </a:cubicBezTo>
                <a:close/>
                <a:moveTo>
                  <a:pt x="827" y="1503"/>
                </a:moveTo>
                <a:cubicBezTo>
                  <a:pt x="826" y="1503"/>
                  <a:pt x="827" y="1505"/>
                  <a:pt x="827" y="1505"/>
                </a:cubicBezTo>
                <a:cubicBezTo>
                  <a:pt x="827" y="1505"/>
                  <a:pt x="828" y="1505"/>
                  <a:pt x="829" y="1505"/>
                </a:cubicBezTo>
                <a:cubicBezTo>
                  <a:pt x="829" y="1503"/>
                  <a:pt x="829" y="1503"/>
                  <a:pt x="827" y="1503"/>
                </a:cubicBezTo>
                <a:close/>
                <a:moveTo>
                  <a:pt x="903" y="1531"/>
                </a:moveTo>
                <a:cubicBezTo>
                  <a:pt x="901" y="1531"/>
                  <a:pt x="901" y="1531"/>
                  <a:pt x="901" y="1533"/>
                </a:cubicBezTo>
                <a:cubicBezTo>
                  <a:pt x="901" y="1534"/>
                  <a:pt x="903" y="1533"/>
                  <a:pt x="903" y="1533"/>
                </a:cubicBezTo>
                <a:cubicBezTo>
                  <a:pt x="903" y="1532"/>
                  <a:pt x="904" y="1531"/>
                  <a:pt x="903" y="1531"/>
                </a:cubicBezTo>
                <a:close/>
                <a:moveTo>
                  <a:pt x="791" y="1459"/>
                </a:moveTo>
                <a:cubicBezTo>
                  <a:pt x="792" y="1461"/>
                  <a:pt x="794" y="1461"/>
                  <a:pt x="795" y="1458"/>
                </a:cubicBezTo>
                <a:cubicBezTo>
                  <a:pt x="795" y="1457"/>
                  <a:pt x="792" y="1453"/>
                  <a:pt x="791" y="1455"/>
                </a:cubicBezTo>
                <a:cubicBezTo>
                  <a:pt x="789" y="1457"/>
                  <a:pt x="790" y="1457"/>
                  <a:pt x="792" y="1457"/>
                </a:cubicBezTo>
                <a:cubicBezTo>
                  <a:pt x="792" y="1457"/>
                  <a:pt x="792" y="1458"/>
                  <a:pt x="792" y="1458"/>
                </a:cubicBezTo>
                <a:cubicBezTo>
                  <a:pt x="791" y="1459"/>
                  <a:pt x="791" y="1459"/>
                  <a:pt x="791" y="1459"/>
                </a:cubicBezTo>
                <a:close/>
                <a:moveTo>
                  <a:pt x="788" y="1451"/>
                </a:moveTo>
                <a:cubicBezTo>
                  <a:pt x="787" y="1451"/>
                  <a:pt x="786" y="1450"/>
                  <a:pt x="787" y="1451"/>
                </a:cubicBezTo>
                <a:cubicBezTo>
                  <a:pt x="787" y="1454"/>
                  <a:pt x="788" y="1455"/>
                  <a:pt x="791" y="1454"/>
                </a:cubicBezTo>
                <a:cubicBezTo>
                  <a:pt x="791" y="1453"/>
                  <a:pt x="791" y="1453"/>
                  <a:pt x="791" y="1453"/>
                </a:cubicBezTo>
                <a:cubicBezTo>
                  <a:pt x="794" y="1454"/>
                  <a:pt x="794" y="1453"/>
                  <a:pt x="792" y="1451"/>
                </a:cubicBezTo>
                <a:cubicBezTo>
                  <a:pt x="797" y="1452"/>
                  <a:pt x="793" y="1447"/>
                  <a:pt x="792" y="1447"/>
                </a:cubicBezTo>
                <a:cubicBezTo>
                  <a:pt x="795" y="1445"/>
                  <a:pt x="791" y="1442"/>
                  <a:pt x="790" y="1445"/>
                </a:cubicBezTo>
                <a:cubicBezTo>
                  <a:pt x="790" y="1445"/>
                  <a:pt x="790" y="1447"/>
                  <a:pt x="790" y="1447"/>
                </a:cubicBezTo>
                <a:cubicBezTo>
                  <a:pt x="790" y="1447"/>
                  <a:pt x="791" y="1447"/>
                  <a:pt x="791" y="1447"/>
                </a:cubicBezTo>
                <a:cubicBezTo>
                  <a:pt x="791" y="1447"/>
                  <a:pt x="790" y="1447"/>
                  <a:pt x="790" y="1448"/>
                </a:cubicBezTo>
                <a:cubicBezTo>
                  <a:pt x="790" y="1447"/>
                  <a:pt x="788" y="1445"/>
                  <a:pt x="788" y="1446"/>
                </a:cubicBezTo>
                <a:cubicBezTo>
                  <a:pt x="787" y="1448"/>
                  <a:pt x="787" y="1448"/>
                  <a:pt x="788" y="1450"/>
                </a:cubicBezTo>
                <a:cubicBezTo>
                  <a:pt x="788" y="1450"/>
                  <a:pt x="789" y="1451"/>
                  <a:pt x="790" y="1452"/>
                </a:cubicBezTo>
                <a:cubicBezTo>
                  <a:pt x="788" y="1451"/>
                  <a:pt x="788" y="1451"/>
                  <a:pt x="788" y="1451"/>
                </a:cubicBezTo>
                <a:close/>
                <a:moveTo>
                  <a:pt x="790" y="1449"/>
                </a:moveTo>
                <a:cubicBezTo>
                  <a:pt x="790" y="1449"/>
                  <a:pt x="790" y="1450"/>
                  <a:pt x="790" y="1450"/>
                </a:cubicBezTo>
                <a:cubicBezTo>
                  <a:pt x="791" y="1450"/>
                  <a:pt x="791" y="1450"/>
                  <a:pt x="791" y="1450"/>
                </a:cubicBezTo>
                <a:cubicBezTo>
                  <a:pt x="790" y="1449"/>
                  <a:pt x="790" y="1449"/>
                  <a:pt x="790" y="1449"/>
                </a:cubicBezTo>
                <a:cubicBezTo>
                  <a:pt x="790" y="1449"/>
                  <a:pt x="790" y="1449"/>
                  <a:pt x="790" y="1449"/>
                </a:cubicBezTo>
                <a:close/>
                <a:moveTo>
                  <a:pt x="814" y="1493"/>
                </a:moveTo>
                <a:cubicBezTo>
                  <a:pt x="816" y="1493"/>
                  <a:pt x="816" y="1494"/>
                  <a:pt x="818" y="1493"/>
                </a:cubicBezTo>
                <a:cubicBezTo>
                  <a:pt x="818" y="1493"/>
                  <a:pt x="817" y="1492"/>
                  <a:pt x="817" y="1492"/>
                </a:cubicBezTo>
                <a:cubicBezTo>
                  <a:pt x="814" y="1492"/>
                  <a:pt x="814" y="1491"/>
                  <a:pt x="814" y="1493"/>
                </a:cubicBezTo>
                <a:cubicBezTo>
                  <a:pt x="814" y="1493"/>
                  <a:pt x="814" y="1493"/>
                  <a:pt x="814" y="1493"/>
                </a:cubicBezTo>
                <a:close/>
                <a:moveTo>
                  <a:pt x="802" y="1469"/>
                </a:moveTo>
                <a:cubicBezTo>
                  <a:pt x="802" y="1468"/>
                  <a:pt x="799" y="1468"/>
                  <a:pt x="799" y="1469"/>
                </a:cubicBezTo>
                <a:cubicBezTo>
                  <a:pt x="799" y="1470"/>
                  <a:pt x="798" y="1469"/>
                  <a:pt x="799" y="1471"/>
                </a:cubicBezTo>
                <a:cubicBezTo>
                  <a:pt x="800" y="1473"/>
                  <a:pt x="800" y="1473"/>
                  <a:pt x="800" y="1473"/>
                </a:cubicBezTo>
                <a:cubicBezTo>
                  <a:pt x="800" y="1474"/>
                  <a:pt x="799" y="1477"/>
                  <a:pt x="802" y="1477"/>
                </a:cubicBezTo>
                <a:cubicBezTo>
                  <a:pt x="803" y="1476"/>
                  <a:pt x="803" y="1476"/>
                  <a:pt x="803" y="1475"/>
                </a:cubicBezTo>
                <a:cubicBezTo>
                  <a:pt x="803" y="1474"/>
                  <a:pt x="803" y="1474"/>
                  <a:pt x="803" y="1473"/>
                </a:cubicBezTo>
                <a:cubicBezTo>
                  <a:pt x="803" y="1471"/>
                  <a:pt x="804" y="1470"/>
                  <a:pt x="802" y="1469"/>
                </a:cubicBezTo>
                <a:close/>
                <a:moveTo>
                  <a:pt x="812" y="1490"/>
                </a:moveTo>
                <a:cubicBezTo>
                  <a:pt x="813" y="1492"/>
                  <a:pt x="814" y="1491"/>
                  <a:pt x="814" y="1490"/>
                </a:cubicBezTo>
                <a:cubicBezTo>
                  <a:pt x="814" y="1490"/>
                  <a:pt x="814" y="1489"/>
                  <a:pt x="813" y="1489"/>
                </a:cubicBezTo>
                <a:cubicBezTo>
                  <a:pt x="815" y="1488"/>
                  <a:pt x="812" y="1486"/>
                  <a:pt x="812" y="1486"/>
                </a:cubicBezTo>
                <a:cubicBezTo>
                  <a:pt x="809" y="1487"/>
                  <a:pt x="810" y="1486"/>
                  <a:pt x="810" y="1490"/>
                </a:cubicBezTo>
                <a:cubicBezTo>
                  <a:pt x="810" y="1491"/>
                  <a:pt x="811" y="1490"/>
                  <a:pt x="812" y="1490"/>
                </a:cubicBezTo>
                <a:cubicBezTo>
                  <a:pt x="812" y="1490"/>
                  <a:pt x="812" y="1490"/>
                  <a:pt x="812" y="1490"/>
                </a:cubicBezTo>
                <a:close/>
                <a:moveTo>
                  <a:pt x="812" y="1482"/>
                </a:moveTo>
                <a:cubicBezTo>
                  <a:pt x="812" y="1481"/>
                  <a:pt x="811" y="1481"/>
                  <a:pt x="811" y="1481"/>
                </a:cubicBezTo>
                <a:cubicBezTo>
                  <a:pt x="809" y="1482"/>
                  <a:pt x="809" y="1482"/>
                  <a:pt x="809" y="1482"/>
                </a:cubicBezTo>
                <a:cubicBezTo>
                  <a:pt x="808" y="1481"/>
                  <a:pt x="808" y="1480"/>
                  <a:pt x="807" y="1482"/>
                </a:cubicBezTo>
                <a:cubicBezTo>
                  <a:pt x="806" y="1482"/>
                  <a:pt x="807" y="1485"/>
                  <a:pt x="807" y="1485"/>
                </a:cubicBezTo>
                <a:cubicBezTo>
                  <a:pt x="809" y="1486"/>
                  <a:pt x="808" y="1485"/>
                  <a:pt x="809" y="1484"/>
                </a:cubicBezTo>
                <a:cubicBezTo>
                  <a:pt x="810" y="1484"/>
                  <a:pt x="812" y="1484"/>
                  <a:pt x="812" y="1482"/>
                </a:cubicBezTo>
                <a:close/>
                <a:moveTo>
                  <a:pt x="778" y="1406"/>
                </a:moveTo>
                <a:cubicBezTo>
                  <a:pt x="778" y="1406"/>
                  <a:pt x="779" y="1408"/>
                  <a:pt x="780" y="1408"/>
                </a:cubicBezTo>
                <a:cubicBezTo>
                  <a:pt x="781" y="1407"/>
                  <a:pt x="781" y="1407"/>
                  <a:pt x="781" y="1407"/>
                </a:cubicBezTo>
                <a:cubicBezTo>
                  <a:pt x="778" y="1409"/>
                  <a:pt x="780" y="1410"/>
                  <a:pt x="781" y="1410"/>
                </a:cubicBezTo>
                <a:cubicBezTo>
                  <a:pt x="782" y="1410"/>
                  <a:pt x="783" y="1410"/>
                  <a:pt x="784" y="1409"/>
                </a:cubicBezTo>
                <a:cubicBezTo>
                  <a:pt x="785" y="1409"/>
                  <a:pt x="785" y="1407"/>
                  <a:pt x="783" y="1406"/>
                </a:cubicBezTo>
                <a:cubicBezTo>
                  <a:pt x="783" y="1406"/>
                  <a:pt x="782" y="1406"/>
                  <a:pt x="782" y="1406"/>
                </a:cubicBezTo>
                <a:cubicBezTo>
                  <a:pt x="781" y="1404"/>
                  <a:pt x="778" y="1406"/>
                  <a:pt x="778" y="1406"/>
                </a:cubicBezTo>
                <a:close/>
                <a:moveTo>
                  <a:pt x="905" y="1523"/>
                </a:moveTo>
                <a:cubicBezTo>
                  <a:pt x="910" y="1523"/>
                  <a:pt x="910" y="1523"/>
                  <a:pt x="913" y="1522"/>
                </a:cubicBezTo>
                <a:cubicBezTo>
                  <a:pt x="913" y="1522"/>
                  <a:pt x="912" y="1520"/>
                  <a:pt x="912" y="1520"/>
                </a:cubicBezTo>
                <a:cubicBezTo>
                  <a:pt x="911" y="1519"/>
                  <a:pt x="909" y="1519"/>
                  <a:pt x="908" y="1519"/>
                </a:cubicBezTo>
                <a:cubicBezTo>
                  <a:pt x="904" y="1520"/>
                  <a:pt x="904" y="1518"/>
                  <a:pt x="900" y="1517"/>
                </a:cubicBezTo>
                <a:cubicBezTo>
                  <a:pt x="899" y="1517"/>
                  <a:pt x="897" y="1515"/>
                  <a:pt x="895" y="1514"/>
                </a:cubicBezTo>
                <a:cubicBezTo>
                  <a:pt x="894" y="1513"/>
                  <a:pt x="890" y="1512"/>
                  <a:pt x="889" y="1512"/>
                </a:cubicBezTo>
                <a:cubicBezTo>
                  <a:pt x="889" y="1511"/>
                  <a:pt x="887" y="1509"/>
                  <a:pt x="886" y="1509"/>
                </a:cubicBezTo>
                <a:cubicBezTo>
                  <a:pt x="885" y="1509"/>
                  <a:pt x="879" y="1504"/>
                  <a:pt x="879" y="1504"/>
                </a:cubicBezTo>
                <a:cubicBezTo>
                  <a:pt x="877" y="1504"/>
                  <a:pt x="877" y="1504"/>
                  <a:pt x="877" y="1504"/>
                </a:cubicBezTo>
                <a:cubicBezTo>
                  <a:pt x="875" y="1502"/>
                  <a:pt x="875" y="1502"/>
                  <a:pt x="875" y="1502"/>
                </a:cubicBezTo>
                <a:cubicBezTo>
                  <a:pt x="879" y="1502"/>
                  <a:pt x="878" y="1502"/>
                  <a:pt x="875" y="1498"/>
                </a:cubicBezTo>
                <a:cubicBezTo>
                  <a:pt x="875" y="1498"/>
                  <a:pt x="874" y="1498"/>
                  <a:pt x="873" y="1498"/>
                </a:cubicBezTo>
                <a:cubicBezTo>
                  <a:pt x="872" y="1497"/>
                  <a:pt x="872" y="1497"/>
                  <a:pt x="869" y="1496"/>
                </a:cubicBezTo>
                <a:cubicBezTo>
                  <a:pt x="869" y="1496"/>
                  <a:pt x="868" y="1497"/>
                  <a:pt x="867" y="1497"/>
                </a:cubicBezTo>
                <a:cubicBezTo>
                  <a:pt x="863" y="1496"/>
                  <a:pt x="865" y="1496"/>
                  <a:pt x="861" y="1497"/>
                </a:cubicBezTo>
                <a:cubicBezTo>
                  <a:pt x="860" y="1497"/>
                  <a:pt x="860" y="1498"/>
                  <a:pt x="860" y="1498"/>
                </a:cubicBezTo>
                <a:cubicBezTo>
                  <a:pt x="859" y="1498"/>
                  <a:pt x="859" y="1498"/>
                  <a:pt x="859" y="1498"/>
                </a:cubicBezTo>
                <a:cubicBezTo>
                  <a:pt x="859" y="1498"/>
                  <a:pt x="857" y="1498"/>
                  <a:pt x="857" y="1499"/>
                </a:cubicBezTo>
                <a:cubicBezTo>
                  <a:pt x="857" y="1499"/>
                  <a:pt x="859" y="1500"/>
                  <a:pt x="860" y="1500"/>
                </a:cubicBezTo>
                <a:cubicBezTo>
                  <a:pt x="858" y="1501"/>
                  <a:pt x="856" y="1501"/>
                  <a:pt x="856" y="1503"/>
                </a:cubicBezTo>
                <a:cubicBezTo>
                  <a:pt x="856" y="1505"/>
                  <a:pt x="859" y="1505"/>
                  <a:pt x="860" y="1505"/>
                </a:cubicBezTo>
                <a:cubicBezTo>
                  <a:pt x="864" y="1507"/>
                  <a:pt x="864" y="1505"/>
                  <a:pt x="867" y="1505"/>
                </a:cubicBezTo>
                <a:cubicBezTo>
                  <a:pt x="869" y="1505"/>
                  <a:pt x="869" y="1505"/>
                  <a:pt x="869" y="1505"/>
                </a:cubicBezTo>
                <a:cubicBezTo>
                  <a:pt x="869" y="1508"/>
                  <a:pt x="866" y="1507"/>
                  <a:pt x="865" y="1508"/>
                </a:cubicBezTo>
                <a:cubicBezTo>
                  <a:pt x="865" y="1509"/>
                  <a:pt x="863" y="1510"/>
                  <a:pt x="865" y="1511"/>
                </a:cubicBezTo>
                <a:cubicBezTo>
                  <a:pt x="870" y="1513"/>
                  <a:pt x="869" y="1514"/>
                  <a:pt x="874" y="1515"/>
                </a:cubicBezTo>
                <a:cubicBezTo>
                  <a:pt x="876" y="1515"/>
                  <a:pt x="876" y="1516"/>
                  <a:pt x="878" y="1517"/>
                </a:cubicBezTo>
                <a:cubicBezTo>
                  <a:pt x="876" y="1518"/>
                  <a:pt x="876" y="1518"/>
                  <a:pt x="874" y="1517"/>
                </a:cubicBezTo>
                <a:cubicBezTo>
                  <a:pt x="874" y="1516"/>
                  <a:pt x="870" y="1516"/>
                  <a:pt x="870" y="1516"/>
                </a:cubicBezTo>
                <a:cubicBezTo>
                  <a:pt x="869" y="1515"/>
                  <a:pt x="868" y="1517"/>
                  <a:pt x="868" y="1517"/>
                </a:cubicBezTo>
                <a:cubicBezTo>
                  <a:pt x="866" y="1517"/>
                  <a:pt x="863" y="1517"/>
                  <a:pt x="862" y="1516"/>
                </a:cubicBezTo>
                <a:cubicBezTo>
                  <a:pt x="861" y="1516"/>
                  <a:pt x="861" y="1517"/>
                  <a:pt x="861" y="1517"/>
                </a:cubicBezTo>
                <a:cubicBezTo>
                  <a:pt x="859" y="1517"/>
                  <a:pt x="857" y="1517"/>
                  <a:pt x="856" y="1517"/>
                </a:cubicBezTo>
                <a:cubicBezTo>
                  <a:pt x="854" y="1518"/>
                  <a:pt x="853" y="1520"/>
                  <a:pt x="854" y="1520"/>
                </a:cubicBezTo>
                <a:cubicBezTo>
                  <a:pt x="855" y="1520"/>
                  <a:pt x="856" y="1520"/>
                  <a:pt x="857" y="1520"/>
                </a:cubicBezTo>
                <a:cubicBezTo>
                  <a:pt x="861" y="1518"/>
                  <a:pt x="859" y="1520"/>
                  <a:pt x="862" y="1520"/>
                </a:cubicBezTo>
                <a:cubicBezTo>
                  <a:pt x="863" y="1520"/>
                  <a:pt x="864" y="1519"/>
                  <a:pt x="864" y="1519"/>
                </a:cubicBezTo>
                <a:cubicBezTo>
                  <a:pt x="865" y="1519"/>
                  <a:pt x="865" y="1521"/>
                  <a:pt x="868" y="1521"/>
                </a:cubicBezTo>
                <a:cubicBezTo>
                  <a:pt x="869" y="1521"/>
                  <a:pt x="868" y="1521"/>
                  <a:pt x="870" y="1521"/>
                </a:cubicBezTo>
                <a:cubicBezTo>
                  <a:pt x="873" y="1521"/>
                  <a:pt x="873" y="1521"/>
                  <a:pt x="873" y="1521"/>
                </a:cubicBezTo>
                <a:cubicBezTo>
                  <a:pt x="873" y="1521"/>
                  <a:pt x="873" y="1522"/>
                  <a:pt x="874" y="1522"/>
                </a:cubicBezTo>
                <a:cubicBezTo>
                  <a:pt x="876" y="1523"/>
                  <a:pt x="876" y="1522"/>
                  <a:pt x="877" y="1523"/>
                </a:cubicBezTo>
                <a:cubicBezTo>
                  <a:pt x="876" y="1523"/>
                  <a:pt x="869" y="1522"/>
                  <a:pt x="872" y="1524"/>
                </a:cubicBezTo>
                <a:cubicBezTo>
                  <a:pt x="876" y="1527"/>
                  <a:pt x="878" y="1527"/>
                  <a:pt x="881" y="1529"/>
                </a:cubicBezTo>
                <a:cubicBezTo>
                  <a:pt x="882" y="1529"/>
                  <a:pt x="883" y="1528"/>
                  <a:pt x="882" y="1528"/>
                </a:cubicBezTo>
                <a:cubicBezTo>
                  <a:pt x="882" y="1526"/>
                  <a:pt x="881" y="1526"/>
                  <a:pt x="880" y="1526"/>
                </a:cubicBezTo>
                <a:cubicBezTo>
                  <a:pt x="881" y="1525"/>
                  <a:pt x="883" y="1526"/>
                  <a:pt x="883" y="1525"/>
                </a:cubicBezTo>
                <a:cubicBezTo>
                  <a:pt x="883" y="1525"/>
                  <a:pt x="883" y="1525"/>
                  <a:pt x="883" y="1525"/>
                </a:cubicBezTo>
                <a:cubicBezTo>
                  <a:pt x="884" y="1525"/>
                  <a:pt x="884" y="1527"/>
                  <a:pt x="884" y="1527"/>
                </a:cubicBezTo>
                <a:cubicBezTo>
                  <a:pt x="884" y="1529"/>
                  <a:pt x="885" y="1528"/>
                  <a:pt x="887" y="1528"/>
                </a:cubicBezTo>
                <a:cubicBezTo>
                  <a:pt x="888" y="1528"/>
                  <a:pt x="893" y="1532"/>
                  <a:pt x="894" y="1531"/>
                </a:cubicBezTo>
                <a:cubicBezTo>
                  <a:pt x="894" y="1531"/>
                  <a:pt x="895" y="1529"/>
                  <a:pt x="893" y="1529"/>
                </a:cubicBezTo>
                <a:cubicBezTo>
                  <a:pt x="892" y="1529"/>
                  <a:pt x="889" y="1526"/>
                  <a:pt x="889" y="1526"/>
                </a:cubicBezTo>
                <a:cubicBezTo>
                  <a:pt x="889" y="1526"/>
                  <a:pt x="889" y="1526"/>
                  <a:pt x="889" y="1526"/>
                </a:cubicBezTo>
                <a:cubicBezTo>
                  <a:pt x="887" y="1523"/>
                  <a:pt x="887" y="1523"/>
                  <a:pt x="887" y="1523"/>
                </a:cubicBezTo>
                <a:cubicBezTo>
                  <a:pt x="887" y="1523"/>
                  <a:pt x="887" y="1523"/>
                  <a:pt x="887" y="1523"/>
                </a:cubicBezTo>
                <a:cubicBezTo>
                  <a:pt x="889" y="1525"/>
                  <a:pt x="888" y="1525"/>
                  <a:pt x="892" y="1525"/>
                </a:cubicBezTo>
                <a:cubicBezTo>
                  <a:pt x="893" y="1525"/>
                  <a:pt x="893" y="1526"/>
                  <a:pt x="896" y="1526"/>
                </a:cubicBezTo>
                <a:cubicBezTo>
                  <a:pt x="896" y="1526"/>
                  <a:pt x="896" y="1526"/>
                  <a:pt x="896" y="1526"/>
                </a:cubicBezTo>
                <a:cubicBezTo>
                  <a:pt x="898" y="1526"/>
                  <a:pt x="899" y="1526"/>
                  <a:pt x="900" y="1527"/>
                </a:cubicBezTo>
                <a:cubicBezTo>
                  <a:pt x="901" y="1527"/>
                  <a:pt x="900" y="1525"/>
                  <a:pt x="900" y="1525"/>
                </a:cubicBezTo>
                <a:cubicBezTo>
                  <a:pt x="899" y="1524"/>
                  <a:pt x="899" y="1524"/>
                  <a:pt x="899" y="1524"/>
                </a:cubicBezTo>
                <a:cubicBezTo>
                  <a:pt x="899" y="1524"/>
                  <a:pt x="899" y="1524"/>
                  <a:pt x="899" y="1524"/>
                </a:cubicBezTo>
                <a:cubicBezTo>
                  <a:pt x="901" y="1526"/>
                  <a:pt x="901" y="1527"/>
                  <a:pt x="904" y="1526"/>
                </a:cubicBezTo>
                <a:cubicBezTo>
                  <a:pt x="905" y="1526"/>
                  <a:pt x="905" y="1524"/>
                  <a:pt x="904" y="1523"/>
                </a:cubicBezTo>
                <a:cubicBezTo>
                  <a:pt x="905" y="1523"/>
                  <a:pt x="905" y="1523"/>
                  <a:pt x="905" y="1523"/>
                </a:cubicBezTo>
                <a:close/>
                <a:moveTo>
                  <a:pt x="922" y="1519"/>
                </a:moveTo>
                <a:cubicBezTo>
                  <a:pt x="922" y="1519"/>
                  <a:pt x="920" y="1520"/>
                  <a:pt x="918" y="1520"/>
                </a:cubicBezTo>
                <a:cubicBezTo>
                  <a:pt x="918" y="1520"/>
                  <a:pt x="915" y="1520"/>
                  <a:pt x="916" y="1521"/>
                </a:cubicBezTo>
                <a:cubicBezTo>
                  <a:pt x="917" y="1522"/>
                  <a:pt x="918" y="1523"/>
                  <a:pt x="918" y="1522"/>
                </a:cubicBezTo>
                <a:cubicBezTo>
                  <a:pt x="921" y="1522"/>
                  <a:pt x="921" y="1522"/>
                  <a:pt x="923" y="1520"/>
                </a:cubicBezTo>
                <a:cubicBezTo>
                  <a:pt x="923" y="1520"/>
                  <a:pt x="922" y="1519"/>
                  <a:pt x="922" y="1519"/>
                </a:cubicBezTo>
                <a:close/>
                <a:moveTo>
                  <a:pt x="946" y="1492"/>
                </a:moveTo>
                <a:cubicBezTo>
                  <a:pt x="950" y="1494"/>
                  <a:pt x="948" y="1494"/>
                  <a:pt x="950" y="1493"/>
                </a:cubicBezTo>
                <a:cubicBezTo>
                  <a:pt x="955" y="1492"/>
                  <a:pt x="953" y="1491"/>
                  <a:pt x="958" y="1489"/>
                </a:cubicBezTo>
                <a:cubicBezTo>
                  <a:pt x="959" y="1488"/>
                  <a:pt x="961" y="1486"/>
                  <a:pt x="961" y="1486"/>
                </a:cubicBezTo>
                <a:cubicBezTo>
                  <a:pt x="961" y="1486"/>
                  <a:pt x="961" y="1483"/>
                  <a:pt x="960" y="1483"/>
                </a:cubicBezTo>
                <a:cubicBezTo>
                  <a:pt x="959" y="1483"/>
                  <a:pt x="955" y="1483"/>
                  <a:pt x="955" y="1483"/>
                </a:cubicBezTo>
                <a:cubicBezTo>
                  <a:pt x="954" y="1482"/>
                  <a:pt x="955" y="1481"/>
                  <a:pt x="950" y="1482"/>
                </a:cubicBezTo>
                <a:cubicBezTo>
                  <a:pt x="950" y="1482"/>
                  <a:pt x="948" y="1484"/>
                  <a:pt x="948" y="1484"/>
                </a:cubicBezTo>
                <a:cubicBezTo>
                  <a:pt x="949" y="1486"/>
                  <a:pt x="949" y="1486"/>
                  <a:pt x="949" y="1486"/>
                </a:cubicBezTo>
                <a:cubicBezTo>
                  <a:pt x="946" y="1489"/>
                  <a:pt x="946" y="1488"/>
                  <a:pt x="946" y="1492"/>
                </a:cubicBezTo>
                <a:cubicBezTo>
                  <a:pt x="946" y="1492"/>
                  <a:pt x="946" y="1492"/>
                  <a:pt x="946" y="1492"/>
                </a:cubicBezTo>
                <a:close/>
                <a:moveTo>
                  <a:pt x="943" y="1490"/>
                </a:moveTo>
                <a:cubicBezTo>
                  <a:pt x="943" y="1488"/>
                  <a:pt x="947" y="1484"/>
                  <a:pt x="947" y="1484"/>
                </a:cubicBezTo>
                <a:cubicBezTo>
                  <a:pt x="945" y="1481"/>
                  <a:pt x="945" y="1482"/>
                  <a:pt x="942" y="1482"/>
                </a:cubicBezTo>
                <a:cubicBezTo>
                  <a:pt x="941" y="1482"/>
                  <a:pt x="940" y="1484"/>
                  <a:pt x="939" y="1484"/>
                </a:cubicBezTo>
                <a:cubicBezTo>
                  <a:pt x="938" y="1483"/>
                  <a:pt x="934" y="1482"/>
                  <a:pt x="934" y="1484"/>
                </a:cubicBezTo>
                <a:cubicBezTo>
                  <a:pt x="934" y="1484"/>
                  <a:pt x="937" y="1487"/>
                  <a:pt x="938" y="1487"/>
                </a:cubicBezTo>
                <a:cubicBezTo>
                  <a:pt x="939" y="1487"/>
                  <a:pt x="939" y="1487"/>
                  <a:pt x="939" y="1487"/>
                </a:cubicBezTo>
                <a:cubicBezTo>
                  <a:pt x="939" y="1493"/>
                  <a:pt x="935" y="1488"/>
                  <a:pt x="934" y="1488"/>
                </a:cubicBezTo>
                <a:cubicBezTo>
                  <a:pt x="932" y="1488"/>
                  <a:pt x="932" y="1490"/>
                  <a:pt x="933" y="1491"/>
                </a:cubicBezTo>
                <a:cubicBezTo>
                  <a:pt x="934" y="1491"/>
                  <a:pt x="938" y="1493"/>
                  <a:pt x="939" y="1493"/>
                </a:cubicBezTo>
                <a:cubicBezTo>
                  <a:pt x="939" y="1493"/>
                  <a:pt x="941" y="1492"/>
                  <a:pt x="941" y="1491"/>
                </a:cubicBezTo>
                <a:cubicBezTo>
                  <a:pt x="942" y="1491"/>
                  <a:pt x="943" y="1491"/>
                  <a:pt x="943" y="1490"/>
                </a:cubicBezTo>
                <a:close/>
                <a:moveTo>
                  <a:pt x="1073" y="113"/>
                </a:moveTo>
                <a:cubicBezTo>
                  <a:pt x="1073" y="113"/>
                  <a:pt x="1074" y="113"/>
                  <a:pt x="1074" y="113"/>
                </a:cubicBezTo>
                <a:cubicBezTo>
                  <a:pt x="1074" y="112"/>
                  <a:pt x="1074" y="111"/>
                  <a:pt x="1074" y="111"/>
                </a:cubicBezTo>
                <a:cubicBezTo>
                  <a:pt x="1073" y="109"/>
                  <a:pt x="1077" y="110"/>
                  <a:pt x="1078" y="110"/>
                </a:cubicBezTo>
                <a:cubicBezTo>
                  <a:pt x="1081" y="112"/>
                  <a:pt x="1081" y="112"/>
                  <a:pt x="1083" y="112"/>
                </a:cubicBezTo>
                <a:cubicBezTo>
                  <a:pt x="1086" y="112"/>
                  <a:pt x="1086" y="112"/>
                  <a:pt x="1088" y="114"/>
                </a:cubicBezTo>
                <a:cubicBezTo>
                  <a:pt x="1090" y="114"/>
                  <a:pt x="1091" y="115"/>
                  <a:pt x="1091" y="117"/>
                </a:cubicBezTo>
                <a:cubicBezTo>
                  <a:pt x="1091" y="118"/>
                  <a:pt x="1089" y="119"/>
                  <a:pt x="1087" y="119"/>
                </a:cubicBezTo>
                <a:cubicBezTo>
                  <a:pt x="1086" y="119"/>
                  <a:pt x="1084" y="120"/>
                  <a:pt x="1083" y="120"/>
                </a:cubicBezTo>
                <a:cubicBezTo>
                  <a:pt x="1078" y="120"/>
                  <a:pt x="1078" y="121"/>
                  <a:pt x="1074" y="120"/>
                </a:cubicBezTo>
                <a:cubicBezTo>
                  <a:pt x="1072" y="120"/>
                  <a:pt x="1071" y="119"/>
                  <a:pt x="1073" y="118"/>
                </a:cubicBezTo>
                <a:cubicBezTo>
                  <a:pt x="1073" y="118"/>
                  <a:pt x="1072" y="118"/>
                  <a:pt x="1071" y="118"/>
                </a:cubicBezTo>
                <a:cubicBezTo>
                  <a:pt x="1068" y="116"/>
                  <a:pt x="1069" y="113"/>
                  <a:pt x="1073" y="113"/>
                </a:cubicBezTo>
                <a:close/>
                <a:moveTo>
                  <a:pt x="3077" y="1368"/>
                </a:moveTo>
                <a:cubicBezTo>
                  <a:pt x="3076" y="1368"/>
                  <a:pt x="3070" y="1371"/>
                  <a:pt x="3068" y="1371"/>
                </a:cubicBezTo>
                <a:cubicBezTo>
                  <a:pt x="3068" y="1371"/>
                  <a:pt x="3067" y="1371"/>
                  <a:pt x="3067" y="1372"/>
                </a:cubicBezTo>
                <a:cubicBezTo>
                  <a:pt x="3067" y="1369"/>
                  <a:pt x="3067" y="1369"/>
                  <a:pt x="3067" y="1369"/>
                </a:cubicBezTo>
                <a:cubicBezTo>
                  <a:pt x="3067" y="1369"/>
                  <a:pt x="3068" y="1369"/>
                  <a:pt x="3068" y="1368"/>
                </a:cubicBezTo>
                <a:cubicBezTo>
                  <a:pt x="3068" y="1367"/>
                  <a:pt x="3066" y="1368"/>
                  <a:pt x="3068" y="1365"/>
                </a:cubicBezTo>
                <a:cubicBezTo>
                  <a:pt x="3068" y="1365"/>
                  <a:pt x="3068" y="1363"/>
                  <a:pt x="3068" y="1364"/>
                </a:cubicBezTo>
                <a:cubicBezTo>
                  <a:pt x="3065" y="1364"/>
                  <a:pt x="3065" y="1365"/>
                  <a:pt x="3063" y="1366"/>
                </a:cubicBezTo>
                <a:cubicBezTo>
                  <a:pt x="3061" y="1367"/>
                  <a:pt x="3060" y="1369"/>
                  <a:pt x="3058" y="1371"/>
                </a:cubicBezTo>
                <a:cubicBezTo>
                  <a:pt x="3057" y="1371"/>
                  <a:pt x="3055" y="1373"/>
                  <a:pt x="3054" y="1374"/>
                </a:cubicBezTo>
                <a:cubicBezTo>
                  <a:pt x="3053" y="1375"/>
                  <a:pt x="3050" y="1377"/>
                  <a:pt x="3049" y="1377"/>
                </a:cubicBezTo>
                <a:cubicBezTo>
                  <a:pt x="3048" y="1377"/>
                  <a:pt x="3047" y="1377"/>
                  <a:pt x="3047" y="1377"/>
                </a:cubicBezTo>
                <a:cubicBezTo>
                  <a:pt x="3047" y="1378"/>
                  <a:pt x="3045" y="1380"/>
                  <a:pt x="3044" y="1381"/>
                </a:cubicBezTo>
                <a:cubicBezTo>
                  <a:pt x="3043" y="1381"/>
                  <a:pt x="3037" y="1386"/>
                  <a:pt x="3036" y="1387"/>
                </a:cubicBezTo>
                <a:cubicBezTo>
                  <a:pt x="3034" y="1388"/>
                  <a:pt x="3011" y="1399"/>
                  <a:pt x="3005" y="1402"/>
                </a:cubicBezTo>
                <a:cubicBezTo>
                  <a:pt x="2999" y="1405"/>
                  <a:pt x="3004" y="1402"/>
                  <a:pt x="2996" y="1405"/>
                </a:cubicBezTo>
                <a:cubicBezTo>
                  <a:pt x="2995" y="1406"/>
                  <a:pt x="2995" y="1406"/>
                  <a:pt x="2995" y="1406"/>
                </a:cubicBezTo>
                <a:cubicBezTo>
                  <a:pt x="2994" y="1407"/>
                  <a:pt x="2988" y="1410"/>
                  <a:pt x="2988" y="1410"/>
                </a:cubicBezTo>
                <a:cubicBezTo>
                  <a:pt x="2984" y="1412"/>
                  <a:pt x="2984" y="1411"/>
                  <a:pt x="2981" y="1415"/>
                </a:cubicBezTo>
                <a:cubicBezTo>
                  <a:pt x="2979" y="1417"/>
                  <a:pt x="2978" y="1417"/>
                  <a:pt x="2977" y="1418"/>
                </a:cubicBezTo>
                <a:cubicBezTo>
                  <a:pt x="2976" y="1419"/>
                  <a:pt x="2972" y="1419"/>
                  <a:pt x="2972" y="1420"/>
                </a:cubicBezTo>
                <a:cubicBezTo>
                  <a:pt x="2971" y="1421"/>
                  <a:pt x="2971" y="1421"/>
                  <a:pt x="2971" y="1421"/>
                </a:cubicBezTo>
                <a:cubicBezTo>
                  <a:pt x="2971" y="1423"/>
                  <a:pt x="2971" y="1423"/>
                  <a:pt x="2967" y="1424"/>
                </a:cubicBezTo>
                <a:cubicBezTo>
                  <a:pt x="2967" y="1424"/>
                  <a:pt x="2964" y="1426"/>
                  <a:pt x="2966" y="1427"/>
                </a:cubicBezTo>
                <a:cubicBezTo>
                  <a:pt x="2966" y="1428"/>
                  <a:pt x="2965" y="1427"/>
                  <a:pt x="2965" y="1428"/>
                </a:cubicBezTo>
                <a:cubicBezTo>
                  <a:pt x="2965" y="1430"/>
                  <a:pt x="2972" y="1428"/>
                  <a:pt x="2976" y="1430"/>
                </a:cubicBezTo>
                <a:cubicBezTo>
                  <a:pt x="2976" y="1430"/>
                  <a:pt x="2976" y="1434"/>
                  <a:pt x="2979" y="1433"/>
                </a:cubicBezTo>
                <a:cubicBezTo>
                  <a:pt x="2983" y="1432"/>
                  <a:pt x="2979" y="1434"/>
                  <a:pt x="2983" y="1434"/>
                </a:cubicBezTo>
                <a:cubicBezTo>
                  <a:pt x="2988" y="1434"/>
                  <a:pt x="2987" y="1435"/>
                  <a:pt x="2994" y="1429"/>
                </a:cubicBezTo>
                <a:cubicBezTo>
                  <a:pt x="2995" y="1428"/>
                  <a:pt x="2994" y="1429"/>
                  <a:pt x="3000" y="1426"/>
                </a:cubicBezTo>
                <a:cubicBezTo>
                  <a:pt x="3001" y="1426"/>
                  <a:pt x="3000" y="1426"/>
                  <a:pt x="3000" y="1426"/>
                </a:cubicBezTo>
                <a:cubicBezTo>
                  <a:pt x="3003" y="1425"/>
                  <a:pt x="3006" y="1427"/>
                  <a:pt x="3006" y="1424"/>
                </a:cubicBezTo>
                <a:cubicBezTo>
                  <a:pt x="3006" y="1422"/>
                  <a:pt x="3006" y="1422"/>
                  <a:pt x="3006" y="1422"/>
                </a:cubicBezTo>
                <a:cubicBezTo>
                  <a:pt x="3007" y="1421"/>
                  <a:pt x="3011" y="1419"/>
                  <a:pt x="3012" y="1418"/>
                </a:cubicBezTo>
                <a:cubicBezTo>
                  <a:pt x="3013" y="1418"/>
                  <a:pt x="3019" y="1413"/>
                  <a:pt x="3019" y="1412"/>
                </a:cubicBezTo>
                <a:cubicBezTo>
                  <a:pt x="3019" y="1411"/>
                  <a:pt x="3021" y="1408"/>
                  <a:pt x="3021" y="1408"/>
                </a:cubicBezTo>
                <a:cubicBezTo>
                  <a:pt x="3024" y="1407"/>
                  <a:pt x="3037" y="1402"/>
                  <a:pt x="3037" y="1402"/>
                </a:cubicBezTo>
                <a:cubicBezTo>
                  <a:pt x="3038" y="1401"/>
                  <a:pt x="3039" y="1400"/>
                  <a:pt x="3040" y="1400"/>
                </a:cubicBezTo>
                <a:cubicBezTo>
                  <a:pt x="3040" y="1401"/>
                  <a:pt x="3043" y="1401"/>
                  <a:pt x="3043" y="1401"/>
                </a:cubicBezTo>
                <a:cubicBezTo>
                  <a:pt x="3043" y="1401"/>
                  <a:pt x="3047" y="1400"/>
                  <a:pt x="3046" y="1399"/>
                </a:cubicBezTo>
                <a:cubicBezTo>
                  <a:pt x="3045" y="1396"/>
                  <a:pt x="3045" y="1396"/>
                  <a:pt x="3047" y="1395"/>
                </a:cubicBezTo>
                <a:cubicBezTo>
                  <a:pt x="3049" y="1395"/>
                  <a:pt x="3048" y="1394"/>
                  <a:pt x="3049" y="1394"/>
                </a:cubicBezTo>
                <a:cubicBezTo>
                  <a:pt x="3050" y="1394"/>
                  <a:pt x="3054" y="1392"/>
                  <a:pt x="3054" y="1392"/>
                </a:cubicBezTo>
                <a:cubicBezTo>
                  <a:pt x="3057" y="1389"/>
                  <a:pt x="3060" y="1387"/>
                  <a:pt x="3060" y="1386"/>
                </a:cubicBezTo>
                <a:cubicBezTo>
                  <a:pt x="3062" y="1386"/>
                  <a:pt x="3064" y="1384"/>
                  <a:pt x="3069" y="1382"/>
                </a:cubicBezTo>
                <a:cubicBezTo>
                  <a:pt x="3071" y="1382"/>
                  <a:pt x="3073" y="1380"/>
                  <a:pt x="3073" y="1379"/>
                </a:cubicBezTo>
                <a:cubicBezTo>
                  <a:pt x="3074" y="1377"/>
                  <a:pt x="3074" y="1377"/>
                  <a:pt x="3074" y="1377"/>
                </a:cubicBezTo>
                <a:cubicBezTo>
                  <a:pt x="3073" y="1374"/>
                  <a:pt x="3074" y="1374"/>
                  <a:pt x="3075" y="1374"/>
                </a:cubicBezTo>
                <a:cubicBezTo>
                  <a:pt x="3079" y="1372"/>
                  <a:pt x="3078" y="1373"/>
                  <a:pt x="3078" y="1370"/>
                </a:cubicBezTo>
                <a:cubicBezTo>
                  <a:pt x="3078" y="1369"/>
                  <a:pt x="3078" y="1368"/>
                  <a:pt x="3077" y="1368"/>
                </a:cubicBezTo>
                <a:close/>
                <a:moveTo>
                  <a:pt x="2922" y="1475"/>
                </a:moveTo>
                <a:cubicBezTo>
                  <a:pt x="2920" y="1475"/>
                  <a:pt x="2912" y="1481"/>
                  <a:pt x="2917" y="1481"/>
                </a:cubicBezTo>
                <a:cubicBezTo>
                  <a:pt x="2923" y="1481"/>
                  <a:pt x="2924" y="1475"/>
                  <a:pt x="2922" y="1475"/>
                </a:cubicBezTo>
                <a:close/>
                <a:moveTo>
                  <a:pt x="2973" y="1433"/>
                </a:moveTo>
                <a:cubicBezTo>
                  <a:pt x="2975" y="1434"/>
                  <a:pt x="2977" y="1436"/>
                  <a:pt x="2974" y="1437"/>
                </a:cubicBezTo>
                <a:cubicBezTo>
                  <a:pt x="2971" y="1439"/>
                  <a:pt x="2966" y="1440"/>
                  <a:pt x="2965" y="1440"/>
                </a:cubicBezTo>
                <a:cubicBezTo>
                  <a:pt x="2964" y="1440"/>
                  <a:pt x="2963" y="1439"/>
                  <a:pt x="2963" y="1439"/>
                </a:cubicBezTo>
                <a:cubicBezTo>
                  <a:pt x="2963" y="1437"/>
                  <a:pt x="2968" y="1436"/>
                  <a:pt x="2969" y="1435"/>
                </a:cubicBezTo>
                <a:cubicBezTo>
                  <a:pt x="2969" y="1435"/>
                  <a:pt x="2970" y="1431"/>
                  <a:pt x="2973" y="1433"/>
                </a:cubicBezTo>
                <a:close/>
                <a:moveTo>
                  <a:pt x="2964" y="1434"/>
                </a:moveTo>
                <a:cubicBezTo>
                  <a:pt x="2964" y="1434"/>
                  <a:pt x="2966" y="1432"/>
                  <a:pt x="2967" y="1432"/>
                </a:cubicBezTo>
                <a:cubicBezTo>
                  <a:pt x="2971" y="1436"/>
                  <a:pt x="2968" y="1436"/>
                  <a:pt x="2964" y="1434"/>
                </a:cubicBezTo>
                <a:close/>
                <a:moveTo>
                  <a:pt x="3143" y="1400"/>
                </a:moveTo>
                <a:cubicBezTo>
                  <a:pt x="3141" y="1400"/>
                  <a:pt x="3139" y="1399"/>
                  <a:pt x="3138" y="1400"/>
                </a:cubicBezTo>
                <a:cubicBezTo>
                  <a:pt x="3136" y="1401"/>
                  <a:pt x="3137" y="1404"/>
                  <a:pt x="3137" y="1404"/>
                </a:cubicBezTo>
                <a:cubicBezTo>
                  <a:pt x="3137" y="1405"/>
                  <a:pt x="3136" y="1407"/>
                  <a:pt x="3139" y="1405"/>
                </a:cubicBezTo>
                <a:cubicBezTo>
                  <a:pt x="3141" y="1404"/>
                  <a:pt x="3138" y="1403"/>
                  <a:pt x="3140" y="1403"/>
                </a:cubicBezTo>
                <a:cubicBezTo>
                  <a:pt x="3142" y="1403"/>
                  <a:pt x="3144" y="1401"/>
                  <a:pt x="3143" y="1400"/>
                </a:cubicBezTo>
                <a:close/>
                <a:moveTo>
                  <a:pt x="2951" y="1447"/>
                </a:moveTo>
                <a:cubicBezTo>
                  <a:pt x="2949" y="1447"/>
                  <a:pt x="2947" y="1449"/>
                  <a:pt x="2947" y="1450"/>
                </a:cubicBezTo>
                <a:cubicBezTo>
                  <a:pt x="2947" y="1452"/>
                  <a:pt x="2950" y="1454"/>
                  <a:pt x="2952" y="1450"/>
                </a:cubicBezTo>
                <a:cubicBezTo>
                  <a:pt x="2952" y="1449"/>
                  <a:pt x="2952" y="1447"/>
                  <a:pt x="2951" y="1447"/>
                </a:cubicBezTo>
                <a:close/>
                <a:moveTo>
                  <a:pt x="3142" y="1329"/>
                </a:moveTo>
                <a:cubicBezTo>
                  <a:pt x="3142" y="1330"/>
                  <a:pt x="3144" y="1331"/>
                  <a:pt x="3145" y="1331"/>
                </a:cubicBezTo>
                <a:cubicBezTo>
                  <a:pt x="3146" y="1332"/>
                  <a:pt x="3138" y="1339"/>
                  <a:pt x="3138" y="1339"/>
                </a:cubicBezTo>
                <a:cubicBezTo>
                  <a:pt x="3137" y="1339"/>
                  <a:pt x="3135" y="1343"/>
                  <a:pt x="3133" y="1343"/>
                </a:cubicBezTo>
                <a:cubicBezTo>
                  <a:pt x="3132" y="1343"/>
                  <a:pt x="3132" y="1344"/>
                  <a:pt x="3132" y="1344"/>
                </a:cubicBezTo>
                <a:cubicBezTo>
                  <a:pt x="3132" y="1344"/>
                  <a:pt x="3130" y="1345"/>
                  <a:pt x="3129" y="1346"/>
                </a:cubicBezTo>
                <a:cubicBezTo>
                  <a:pt x="3130" y="1348"/>
                  <a:pt x="3130" y="1348"/>
                  <a:pt x="3130" y="1348"/>
                </a:cubicBezTo>
                <a:cubicBezTo>
                  <a:pt x="3130" y="1349"/>
                  <a:pt x="3130" y="1350"/>
                  <a:pt x="3129" y="1350"/>
                </a:cubicBezTo>
                <a:cubicBezTo>
                  <a:pt x="3127" y="1350"/>
                  <a:pt x="3127" y="1351"/>
                  <a:pt x="3127" y="1347"/>
                </a:cubicBezTo>
                <a:cubicBezTo>
                  <a:pt x="3122" y="1348"/>
                  <a:pt x="3122" y="1347"/>
                  <a:pt x="3117" y="1351"/>
                </a:cubicBezTo>
                <a:cubicBezTo>
                  <a:pt x="3116" y="1351"/>
                  <a:pt x="3116" y="1352"/>
                  <a:pt x="3116" y="1352"/>
                </a:cubicBezTo>
                <a:cubicBezTo>
                  <a:pt x="3117" y="1357"/>
                  <a:pt x="3111" y="1359"/>
                  <a:pt x="3109" y="1362"/>
                </a:cubicBezTo>
                <a:cubicBezTo>
                  <a:pt x="3106" y="1365"/>
                  <a:pt x="3100" y="1368"/>
                  <a:pt x="3096" y="1370"/>
                </a:cubicBezTo>
                <a:cubicBezTo>
                  <a:pt x="3092" y="1372"/>
                  <a:pt x="3091" y="1374"/>
                  <a:pt x="3090" y="1374"/>
                </a:cubicBezTo>
                <a:cubicBezTo>
                  <a:pt x="3088" y="1375"/>
                  <a:pt x="3086" y="1379"/>
                  <a:pt x="3083" y="1376"/>
                </a:cubicBezTo>
                <a:cubicBezTo>
                  <a:pt x="3082" y="1376"/>
                  <a:pt x="3084" y="1374"/>
                  <a:pt x="3085" y="1373"/>
                </a:cubicBezTo>
                <a:cubicBezTo>
                  <a:pt x="3084" y="1373"/>
                  <a:pt x="3084" y="1373"/>
                  <a:pt x="3083" y="1373"/>
                </a:cubicBezTo>
                <a:cubicBezTo>
                  <a:pt x="3082" y="1373"/>
                  <a:pt x="3080" y="1373"/>
                  <a:pt x="3080" y="1373"/>
                </a:cubicBezTo>
                <a:cubicBezTo>
                  <a:pt x="3080" y="1373"/>
                  <a:pt x="3076" y="1373"/>
                  <a:pt x="3081" y="1371"/>
                </a:cubicBezTo>
                <a:cubicBezTo>
                  <a:pt x="3086" y="1369"/>
                  <a:pt x="3084" y="1369"/>
                  <a:pt x="3087" y="1367"/>
                </a:cubicBezTo>
                <a:cubicBezTo>
                  <a:pt x="3090" y="1367"/>
                  <a:pt x="3094" y="1360"/>
                  <a:pt x="3094" y="1359"/>
                </a:cubicBezTo>
                <a:cubicBezTo>
                  <a:pt x="3094" y="1358"/>
                  <a:pt x="3094" y="1358"/>
                  <a:pt x="3094" y="1357"/>
                </a:cubicBezTo>
                <a:cubicBezTo>
                  <a:pt x="3094" y="1356"/>
                  <a:pt x="3092" y="1357"/>
                  <a:pt x="3091" y="1355"/>
                </a:cubicBezTo>
                <a:cubicBezTo>
                  <a:pt x="3089" y="1353"/>
                  <a:pt x="3087" y="1354"/>
                  <a:pt x="3087" y="1353"/>
                </a:cubicBezTo>
                <a:cubicBezTo>
                  <a:pt x="3087" y="1352"/>
                  <a:pt x="3087" y="1349"/>
                  <a:pt x="3088" y="1350"/>
                </a:cubicBezTo>
                <a:cubicBezTo>
                  <a:pt x="3089" y="1349"/>
                  <a:pt x="3091" y="1348"/>
                  <a:pt x="3093" y="1346"/>
                </a:cubicBezTo>
                <a:cubicBezTo>
                  <a:pt x="3094" y="1345"/>
                  <a:pt x="3094" y="1345"/>
                  <a:pt x="3095" y="1346"/>
                </a:cubicBezTo>
                <a:cubicBezTo>
                  <a:pt x="3097" y="1346"/>
                  <a:pt x="3102" y="1342"/>
                  <a:pt x="3103" y="1340"/>
                </a:cubicBezTo>
                <a:cubicBezTo>
                  <a:pt x="3104" y="1338"/>
                  <a:pt x="3106" y="1337"/>
                  <a:pt x="3106" y="1336"/>
                </a:cubicBezTo>
                <a:cubicBezTo>
                  <a:pt x="3106" y="1335"/>
                  <a:pt x="3107" y="1333"/>
                  <a:pt x="3108" y="1332"/>
                </a:cubicBezTo>
                <a:cubicBezTo>
                  <a:pt x="3109" y="1330"/>
                  <a:pt x="3111" y="1330"/>
                  <a:pt x="3111" y="1329"/>
                </a:cubicBezTo>
                <a:cubicBezTo>
                  <a:pt x="3111" y="1325"/>
                  <a:pt x="3113" y="1327"/>
                  <a:pt x="3113" y="1324"/>
                </a:cubicBezTo>
                <a:cubicBezTo>
                  <a:pt x="3113" y="1324"/>
                  <a:pt x="3111" y="1324"/>
                  <a:pt x="3111" y="1323"/>
                </a:cubicBezTo>
                <a:cubicBezTo>
                  <a:pt x="3113" y="1318"/>
                  <a:pt x="3113" y="1318"/>
                  <a:pt x="3113" y="1318"/>
                </a:cubicBezTo>
                <a:cubicBezTo>
                  <a:pt x="3109" y="1319"/>
                  <a:pt x="3112" y="1316"/>
                  <a:pt x="3113" y="1314"/>
                </a:cubicBezTo>
                <a:cubicBezTo>
                  <a:pt x="3111" y="1313"/>
                  <a:pt x="3110" y="1315"/>
                  <a:pt x="3110" y="1309"/>
                </a:cubicBezTo>
                <a:cubicBezTo>
                  <a:pt x="3110" y="1308"/>
                  <a:pt x="3109" y="1305"/>
                  <a:pt x="3109" y="1304"/>
                </a:cubicBezTo>
                <a:cubicBezTo>
                  <a:pt x="3109" y="1303"/>
                  <a:pt x="3110" y="1302"/>
                  <a:pt x="3111" y="1300"/>
                </a:cubicBezTo>
                <a:cubicBezTo>
                  <a:pt x="3111" y="1299"/>
                  <a:pt x="3110" y="1299"/>
                  <a:pt x="3110" y="1299"/>
                </a:cubicBezTo>
                <a:cubicBezTo>
                  <a:pt x="3109" y="1295"/>
                  <a:pt x="3109" y="1295"/>
                  <a:pt x="3112" y="1294"/>
                </a:cubicBezTo>
                <a:cubicBezTo>
                  <a:pt x="3115" y="1293"/>
                  <a:pt x="3115" y="1294"/>
                  <a:pt x="3114" y="1296"/>
                </a:cubicBezTo>
                <a:cubicBezTo>
                  <a:pt x="3113" y="1298"/>
                  <a:pt x="3113" y="1297"/>
                  <a:pt x="3114" y="1300"/>
                </a:cubicBezTo>
                <a:cubicBezTo>
                  <a:pt x="3115" y="1298"/>
                  <a:pt x="3115" y="1298"/>
                  <a:pt x="3116" y="1299"/>
                </a:cubicBezTo>
                <a:cubicBezTo>
                  <a:pt x="3118" y="1301"/>
                  <a:pt x="3117" y="1300"/>
                  <a:pt x="3120" y="1302"/>
                </a:cubicBezTo>
                <a:cubicBezTo>
                  <a:pt x="3122" y="1306"/>
                  <a:pt x="3122" y="1306"/>
                  <a:pt x="3122" y="1306"/>
                </a:cubicBezTo>
                <a:cubicBezTo>
                  <a:pt x="3122" y="1307"/>
                  <a:pt x="3121" y="1308"/>
                  <a:pt x="3120" y="1309"/>
                </a:cubicBezTo>
                <a:cubicBezTo>
                  <a:pt x="3119" y="1310"/>
                  <a:pt x="3119" y="1310"/>
                  <a:pt x="3119" y="1310"/>
                </a:cubicBezTo>
                <a:cubicBezTo>
                  <a:pt x="3118" y="1310"/>
                  <a:pt x="3118" y="1311"/>
                  <a:pt x="3118" y="1311"/>
                </a:cubicBezTo>
                <a:cubicBezTo>
                  <a:pt x="3118" y="1311"/>
                  <a:pt x="3118" y="1311"/>
                  <a:pt x="3118" y="1311"/>
                </a:cubicBezTo>
                <a:cubicBezTo>
                  <a:pt x="3118" y="1315"/>
                  <a:pt x="3121" y="1315"/>
                  <a:pt x="3117" y="1319"/>
                </a:cubicBezTo>
                <a:cubicBezTo>
                  <a:pt x="3115" y="1320"/>
                  <a:pt x="3117" y="1322"/>
                  <a:pt x="3117" y="1326"/>
                </a:cubicBezTo>
                <a:cubicBezTo>
                  <a:pt x="3119" y="1326"/>
                  <a:pt x="3120" y="1327"/>
                  <a:pt x="3120" y="1323"/>
                </a:cubicBezTo>
                <a:cubicBezTo>
                  <a:pt x="3120" y="1322"/>
                  <a:pt x="3122" y="1319"/>
                  <a:pt x="3123" y="1318"/>
                </a:cubicBezTo>
                <a:cubicBezTo>
                  <a:pt x="3123" y="1317"/>
                  <a:pt x="3124" y="1319"/>
                  <a:pt x="3125" y="1320"/>
                </a:cubicBezTo>
                <a:cubicBezTo>
                  <a:pt x="3125" y="1321"/>
                  <a:pt x="3124" y="1324"/>
                  <a:pt x="3124" y="1326"/>
                </a:cubicBezTo>
                <a:cubicBezTo>
                  <a:pt x="3124" y="1326"/>
                  <a:pt x="3124" y="1326"/>
                  <a:pt x="3122" y="1329"/>
                </a:cubicBezTo>
                <a:cubicBezTo>
                  <a:pt x="3122" y="1329"/>
                  <a:pt x="3121" y="1331"/>
                  <a:pt x="3122" y="1331"/>
                </a:cubicBezTo>
                <a:cubicBezTo>
                  <a:pt x="3125" y="1331"/>
                  <a:pt x="3125" y="1335"/>
                  <a:pt x="3131" y="1334"/>
                </a:cubicBezTo>
                <a:cubicBezTo>
                  <a:pt x="3133" y="1334"/>
                  <a:pt x="3135" y="1334"/>
                  <a:pt x="3136" y="1332"/>
                </a:cubicBezTo>
                <a:cubicBezTo>
                  <a:pt x="3138" y="1331"/>
                  <a:pt x="3141" y="1329"/>
                  <a:pt x="3142" y="1329"/>
                </a:cubicBezTo>
                <a:close/>
                <a:moveTo>
                  <a:pt x="2842" y="1363"/>
                </a:moveTo>
                <a:cubicBezTo>
                  <a:pt x="2841" y="1363"/>
                  <a:pt x="2839" y="1363"/>
                  <a:pt x="2839" y="1364"/>
                </a:cubicBezTo>
                <a:cubicBezTo>
                  <a:pt x="2839" y="1367"/>
                  <a:pt x="2840" y="1366"/>
                  <a:pt x="2841" y="1366"/>
                </a:cubicBezTo>
                <a:cubicBezTo>
                  <a:pt x="2844" y="1366"/>
                  <a:pt x="2843" y="1363"/>
                  <a:pt x="2842" y="1363"/>
                </a:cubicBezTo>
                <a:close/>
                <a:moveTo>
                  <a:pt x="2837" y="1367"/>
                </a:moveTo>
                <a:cubicBezTo>
                  <a:pt x="2839" y="1367"/>
                  <a:pt x="2836" y="1372"/>
                  <a:pt x="2834" y="1373"/>
                </a:cubicBezTo>
                <a:cubicBezTo>
                  <a:pt x="2833" y="1374"/>
                  <a:pt x="2834" y="1373"/>
                  <a:pt x="2833" y="1376"/>
                </a:cubicBezTo>
                <a:cubicBezTo>
                  <a:pt x="2833" y="1379"/>
                  <a:pt x="2833" y="1381"/>
                  <a:pt x="2832" y="1382"/>
                </a:cubicBezTo>
                <a:cubicBezTo>
                  <a:pt x="2831" y="1382"/>
                  <a:pt x="2831" y="1382"/>
                  <a:pt x="2831" y="1382"/>
                </a:cubicBezTo>
                <a:cubicBezTo>
                  <a:pt x="2830" y="1381"/>
                  <a:pt x="2825" y="1385"/>
                  <a:pt x="2825" y="1385"/>
                </a:cubicBezTo>
                <a:cubicBezTo>
                  <a:pt x="2823" y="1387"/>
                  <a:pt x="2822" y="1389"/>
                  <a:pt x="2821" y="1390"/>
                </a:cubicBezTo>
                <a:cubicBezTo>
                  <a:pt x="2821" y="1390"/>
                  <a:pt x="2818" y="1393"/>
                  <a:pt x="2817" y="1391"/>
                </a:cubicBezTo>
                <a:cubicBezTo>
                  <a:pt x="2816" y="1391"/>
                  <a:pt x="2814" y="1393"/>
                  <a:pt x="2814" y="1395"/>
                </a:cubicBezTo>
                <a:cubicBezTo>
                  <a:pt x="2813" y="1396"/>
                  <a:pt x="2812" y="1397"/>
                  <a:pt x="2811" y="1396"/>
                </a:cubicBezTo>
                <a:cubicBezTo>
                  <a:pt x="2811" y="1396"/>
                  <a:pt x="2811" y="1397"/>
                  <a:pt x="2809" y="1397"/>
                </a:cubicBezTo>
                <a:cubicBezTo>
                  <a:pt x="2807" y="1399"/>
                  <a:pt x="2805" y="1400"/>
                  <a:pt x="2805" y="1401"/>
                </a:cubicBezTo>
                <a:cubicBezTo>
                  <a:pt x="2805" y="1401"/>
                  <a:pt x="2805" y="1402"/>
                  <a:pt x="2803" y="1400"/>
                </a:cubicBezTo>
                <a:cubicBezTo>
                  <a:pt x="2799" y="1397"/>
                  <a:pt x="2799" y="1399"/>
                  <a:pt x="2799" y="1399"/>
                </a:cubicBezTo>
                <a:cubicBezTo>
                  <a:pt x="2797" y="1399"/>
                  <a:pt x="2796" y="1390"/>
                  <a:pt x="2796" y="1390"/>
                </a:cubicBezTo>
                <a:cubicBezTo>
                  <a:pt x="2796" y="1388"/>
                  <a:pt x="2797" y="1388"/>
                  <a:pt x="2798" y="1388"/>
                </a:cubicBezTo>
                <a:cubicBezTo>
                  <a:pt x="2802" y="1385"/>
                  <a:pt x="2801" y="1382"/>
                  <a:pt x="2801" y="1378"/>
                </a:cubicBezTo>
                <a:cubicBezTo>
                  <a:pt x="2801" y="1378"/>
                  <a:pt x="2801" y="1377"/>
                  <a:pt x="2801" y="1376"/>
                </a:cubicBezTo>
                <a:cubicBezTo>
                  <a:pt x="2801" y="1373"/>
                  <a:pt x="2802" y="1372"/>
                  <a:pt x="2804" y="1369"/>
                </a:cubicBezTo>
                <a:cubicBezTo>
                  <a:pt x="2806" y="1365"/>
                  <a:pt x="2805" y="1366"/>
                  <a:pt x="2805" y="1366"/>
                </a:cubicBezTo>
                <a:cubicBezTo>
                  <a:pt x="2810" y="1360"/>
                  <a:pt x="2809" y="1366"/>
                  <a:pt x="2809" y="1366"/>
                </a:cubicBezTo>
                <a:cubicBezTo>
                  <a:pt x="2812" y="1367"/>
                  <a:pt x="2812" y="1367"/>
                  <a:pt x="2812" y="1367"/>
                </a:cubicBezTo>
                <a:cubicBezTo>
                  <a:pt x="2817" y="1367"/>
                  <a:pt x="2814" y="1370"/>
                  <a:pt x="2818" y="1370"/>
                </a:cubicBezTo>
                <a:cubicBezTo>
                  <a:pt x="2824" y="1370"/>
                  <a:pt x="2824" y="1370"/>
                  <a:pt x="2824" y="1370"/>
                </a:cubicBezTo>
                <a:cubicBezTo>
                  <a:pt x="2826" y="1370"/>
                  <a:pt x="2829" y="1369"/>
                  <a:pt x="2831" y="1369"/>
                </a:cubicBezTo>
                <a:cubicBezTo>
                  <a:pt x="2832" y="1369"/>
                  <a:pt x="2836" y="1367"/>
                  <a:pt x="2837" y="1367"/>
                </a:cubicBezTo>
                <a:close/>
                <a:moveTo>
                  <a:pt x="2768" y="1308"/>
                </a:moveTo>
                <a:cubicBezTo>
                  <a:pt x="2767" y="1305"/>
                  <a:pt x="2765" y="1308"/>
                  <a:pt x="2764" y="1308"/>
                </a:cubicBezTo>
                <a:cubicBezTo>
                  <a:pt x="2762" y="1309"/>
                  <a:pt x="2758" y="1309"/>
                  <a:pt x="2757" y="1309"/>
                </a:cubicBezTo>
                <a:cubicBezTo>
                  <a:pt x="2753" y="1314"/>
                  <a:pt x="2756" y="1312"/>
                  <a:pt x="2761" y="1313"/>
                </a:cubicBezTo>
                <a:cubicBezTo>
                  <a:pt x="2768" y="1314"/>
                  <a:pt x="2765" y="1313"/>
                  <a:pt x="2765" y="1312"/>
                </a:cubicBezTo>
                <a:cubicBezTo>
                  <a:pt x="2766" y="1312"/>
                  <a:pt x="2766" y="1312"/>
                  <a:pt x="2767" y="1312"/>
                </a:cubicBezTo>
                <a:cubicBezTo>
                  <a:pt x="2776" y="1312"/>
                  <a:pt x="2771" y="1311"/>
                  <a:pt x="2771" y="1309"/>
                </a:cubicBezTo>
                <a:cubicBezTo>
                  <a:pt x="2770" y="1308"/>
                  <a:pt x="2769" y="1309"/>
                  <a:pt x="2768" y="1309"/>
                </a:cubicBezTo>
                <a:cubicBezTo>
                  <a:pt x="2768" y="1310"/>
                  <a:pt x="2768" y="1310"/>
                  <a:pt x="2768" y="1310"/>
                </a:cubicBezTo>
                <a:cubicBezTo>
                  <a:pt x="2768" y="1310"/>
                  <a:pt x="2768" y="1310"/>
                  <a:pt x="2768" y="1310"/>
                </a:cubicBezTo>
                <a:cubicBezTo>
                  <a:pt x="2768" y="1309"/>
                  <a:pt x="2768" y="1309"/>
                  <a:pt x="2768" y="1309"/>
                </a:cubicBezTo>
                <a:cubicBezTo>
                  <a:pt x="2768" y="1309"/>
                  <a:pt x="2768" y="1309"/>
                  <a:pt x="2768" y="1309"/>
                </a:cubicBezTo>
                <a:cubicBezTo>
                  <a:pt x="2768" y="1308"/>
                  <a:pt x="2768" y="1308"/>
                  <a:pt x="2768" y="1308"/>
                </a:cubicBezTo>
                <a:close/>
                <a:moveTo>
                  <a:pt x="2803" y="1360"/>
                </a:moveTo>
                <a:cubicBezTo>
                  <a:pt x="2803" y="1360"/>
                  <a:pt x="2804" y="1360"/>
                  <a:pt x="2806" y="1359"/>
                </a:cubicBezTo>
                <a:cubicBezTo>
                  <a:pt x="2808" y="1357"/>
                  <a:pt x="2808" y="1356"/>
                  <a:pt x="2808" y="1354"/>
                </a:cubicBezTo>
                <a:cubicBezTo>
                  <a:pt x="2808" y="1352"/>
                  <a:pt x="2806" y="1353"/>
                  <a:pt x="2805" y="1354"/>
                </a:cubicBezTo>
                <a:cubicBezTo>
                  <a:pt x="2804" y="1355"/>
                  <a:pt x="2802" y="1358"/>
                  <a:pt x="2802" y="1359"/>
                </a:cubicBezTo>
                <a:cubicBezTo>
                  <a:pt x="2802" y="1359"/>
                  <a:pt x="2803" y="1360"/>
                  <a:pt x="2803" y="1360"/>
                </a:cubicBezTo>
                <a:close/>
                <a:moveTo>
                  <a:pt x="2832" y="1348"/>
                </a:moveTo>
                <a:cubicBezTo>
                  <a:pt x="2834" y="1348"/>
                  <a:pt x="2835" y="1348"/>
                  <a:pt x="2834" y="1346"/>
                </a:cubicBezTo>
                <a:cubicBezTo>
                  <a:pt x="2834" y="1345"/>
                  <a:pt x="2831" y="1347"/>
                  <a:pt x="2831" y="1347"/>
                </a:cubicBezTo>
                <a:cubicBezTo>
                  <a:pt x="2831" y="1348"/>
                  <a:pt x="2830" y="1350"/>
                  <a:pt x="2832" y="1348"/>
                </a:cubicBezTo>
                <a:close/>
                <a:moveTo>
                  <a:pt x="2844" y="1355"/>
                </a:moveTo>
                <a:cubicBezTo>
                  <a:pt x="2844" y="1355"/>
                  <a:pt x="2845" y="1355"/>
                  <a:pt x="2845" y="1356"/>
                </a:cubicBezTo>
                <a:cubicBezTo>
                  <a:pt x="2845" y="1357"/>
                  <a:pt x="2842" y="1362"/>
                  <a:pt x="2842" y="1362"/>
                </a:cubicBezTo>
                <a:cubicBezTo>
                  <a:pt x="2842" y="1362"/>
                  <a:pt x="2842" y="1362"/>
                  <a:pt x="2842" y="1362"/>
                </a:cubicBezTo>
                <a:cubicBezTo>
                  <a:pt x="2841" y="1363"/>
                  <a:pt x="2840" y="1363"/>
                  <a:pt x="2840" y="1362"/>
                </a:cubicBezTo>
                <a:cubicBezTo>
                  <a:pt x="2840" y="1361"/>
                  <a:pt x="2839" y="1356"/>
                  <a:pt x="2841" y="1356"/>
                </a:cubicBezTo>
                <a:cubicBezTo>
                  <a:pt x="2842" y="1356"/>
                  <a:pt x="2843" y="1354"/>
                  <a:pt x="2843" y="1355"/>
                </a:cubicBezTo>
                <a:cubicBezTo>
                  <a:pt x="2844" y="1355"/>
                  <a:pt x="2844" y="1355"/>
                  <a:pt x="2844" y="1355"/>
                </a:cubicBezTo>
                <a:close/>
                <a:moveTo>
                  <a:pt x="2966" y="1185"/>
                </a:moveTo>
                <a:cubicBezTo>
                  <a:pt x="2966" y="1187"/>
                  <a:pt x="2964" y="1189"/>
                  <a:pt x="2963" y="1190"/>
                </a:cubicBezTo>
                <a:cubicBezTo>
                  <a:pt x="2959" y="1195"/>
                  <a:pt x="2960" y="1193"/>
                  <a:pt x="2961" y="1197"/>
                </a:cubicBezTo>
                <a:cubicBezTo>
                  <a:pt x="2961" y="1198"/>
                  <a:pt x="2958" y="1204"/>
                  <a:pt x="2958" y="1204"/>
                </a:cubicBezTo>
                <a:cubicBezTo>
                  <a:pt x="2957" y="1205"/>
                  <a:pt x="2958" y="1207"/>
                  <a:pt x="2958" y="1208"/>
                </a:cubicBezTo>
                <a:cubicBezTo>
                  <a:pt x="2958" y="1209"/>
                  <a:pt x="2955" y="1210"/>
                  <a:pt x="2956" y="1212"/>
                </a:cubicBezTo>
                <a:cubicBezTo>
                  <a:pt x="2957" y="1216"/>
                  <a:pt x="2958" y="1212"/>
                  <a:pt x="2959" y="1213"/>
                </a:cubicBezTo>
                <a:cubicBezTo>
                  <a:pt x="2959" y="1213"/>
                  <a:pt x="2957" y="1217"/>
                  <a:pt x="2957" y="1218"/>
                </a:cubicBezTo>
                <a:cubicBezTo>
                  <a:pt x="2956" y="1221"/>
                  <a:pt x="2957" y="1220"/>
                  <a:pt x="2957" y="1223"/>
                </a:cubicBezTo>
                <a:cubicBezTo>
                  <a:pt x="2957" y="1228"/>
                  <a:pt x="2952" y="1233"/>
                  <a:pt x="2951" y="1233"/>
                </a:cubicBezTo>
                <a:cubicBezTo>
                  <a:pt x="2951" y="1235"/>
                  <a:pt x="2949" y="1240"/>
                  <a:pt x="2948" y="1241"/>
                </a:cubicBezTo>
                <a:cubicBezTo>
                  <a:pt x="2948" y="1242"/>
                  <a:pt x="2943" y="1248"/>
                  <a:pt x="2941" y="1250"/>
                </a:cubicBezTo>
                <a:cubicBezTo>
                  <a:pt x="2939" y="1251"/>
                  <a:pt x="2939" y="1252"/>
                  <a:pt x="2939" y="1253"/>
                </a:cubicBezTo>
                <a:cubicBezTo>
                  <a:pt x="2939" y="1255"/>
                  <a:pt x="2938" y="1257"/>
                  <a:pt x="2937" y="1260"/>
                </a:cubicBezTo>
                <a:cubicBezTo>
                  <a:pt x="2936" y="1262"/>
                  <a:pt x="2935" y="1263"/>
                  <a:pt x="2932" y="1265"/>
                </a:cubicBezTo>
                <a:cubicBezTo>
                  <a:pt x="2930" y="1266"/>
                  <a:pt x="2929" y="1266"/>
                  <a:pt x="2929" y="1267"/>
                </a:cubicBezTo>
                <a:cubicBezTo>
                  <a:pt x="2926" y="1271"/>
                  <a:pt x="2926" y="1271"/>
                  <a:pt x="2926" y="1271"/>
                </a:cubicBezTo>
                <a:cubicBezTo>
                  <a:pt x="2925" y="1273"/>
                  <a:pt x="2912" y="1282"/>
                  <a:pt x="2910" y="1283"/>
                </a:cubicBezTo>
                <a:cubicBezTo>
                  <a:pt x="2908" y="1284"/>
                  <a:pt x="2902" y="1296"/>
                  <a:pt x="2898" y="1296"/>
                </a:cubicBezTo>
                <a:cubicBezTo>
                  <a:pt x="2898" y="1297"/>
                  <a:pt x="2898" y="1304"/>
                  <a:pt x="2896" y="1303"/>
                </a:cubicBezTo>
                <a:cubicBezTo>
                  <a:pt x="2896" y="1303"/>
                  <a:pt x="2895" y="1304"/>
                  <a:pt x="2892" y="1306"/>
                </a:cubicBezTo>
                <a:cubicBezTo>
                  <a:pt x="2888" y="1308"/>
                  <a:pt x="2888" y="1309"/>
                  <a:pt x="2888" y="1310"/>
                </a:cubicBezTo>
                <a:cubicBezTo>
                  <a:pt x="2884" y="1317"/>
                  <a:pt x="2880" y="1319"/>
                  <a:pt x="2879" y="1321"/>
                </a:cubicBezTo>
                <a:cubicBezTo>
                  <a:pt x="2878" y="1323"/>
                  <a:pt x="2876" y="1328"/>
                  <a:pt x="2875" y="1328"/>
                </a:cubicBezTo>
                <a:cubicBezTo>
                  <a:pt x="2875" y="1328"/>
                  <a:pt x="2874" y="1329"/>
                  <a:pt x="2874" y="1329"/>
                </a:cubicBezTo>
                <a:cubicBezTo>
                  <a:pt x="2871" y="1334"/>
                  <a:pt x="2870" y="1334"/>
                  <a:pt x="2864" y="1333"/>
                </a:cubicBezTo>
                <a:cubicBezTo>
                  <a:pt x="2863" y="1333"/>
                  <a:pt x="2854" y="1333"/>
                  <a:pt x="2854" y="1333"/>
                </a:cubicBezTo>
                <a:cubicBezTo>
                  <a:pt x="2853" y="1334"/>
                  <a:pt x="2852" y="1334"/>
                  <a:pt x="2852" y="1335"/>
                </a:cubicBezTo>
                <a:cubicBezTo>
                  <a:pt x="2847" y="1339"/>
                  <a:pt x="2847" y="1339"/>
                  <a:pt x="2842" y="1342"/>
                </a:cubicBezTo>
                <a:cubicBezTo>
                  <a:pt x="2842" y="1344"/>
                  <a:pt x="2841" y="1345"/>
                  <a:pt x="2834" y="1345"/>
                </a:cubicBezTo>
                <a:cubicBezTo>
                  <a:pt x="2832" y="1345"/>
                  <a:pt x="2833" y="1347"/>
                  <a:pt x="2830" y="1346"/>
                </a:cubicBezTo>
                <a:cubicBezTo>
                  <a:pt x="2828" y="1345"/>
                  <a:pt x="2828" y="1345"/>
                  <a:pt x="2827" y="1345"/>
                </a:cubicBezTo>
                <a:cubicBezTo>
                  <a:pt x="2826" y="1344"/>
                  <a:pt x="2826" y="1342"/>
                  <a:pt x="2826" y="1340"/>
                </a:cubicBezTo>
                <a:cubicBezTo>
                  <a:pt x="2825" y="1341"/>
                  <a:pt x="2824" y="1341"/>
                  <a:pt x="2823" y="1341"/>
                </a:cubicBezTo>
                <a:cubicBezTo>
                  <a:pt x="2822" y="1341"/>
                  <a:pt x="2820" y="1341"/>
                  <a:pt x="2820" y="1340"/>
                </a:cubicBezTo>
                <a:cubicBezTo>
                  <a:pt x="2820" y="1339"/>
                  <a:pt x="2823" y="1337"/>
                  <a:pt x="2824" y="1337"/>
                </a:cubicBezTo>
                <a:cubicBezTo>
                  <a:pt x="2824" y="1336"/>
                  <a:pt x="2825" y="1334"/>
                  <a:pt x="2824" y="1334"/>
                </a:cubicBezTo>
                <a:cubicBezTo>
                  <a:pt x="2824" y="1334"/>
                  <a:pt x="2821" y="1336"/>
                  <a:pt x="2821" y="1337"/>
                </a:cubicBezTo>
                <a:cubicBezTo>
                  <a:pt x="2821" y="1338"/>
                  <a:pt x="2821" y="1338"/>
                  <a:pt x="2821" y="1338"/>
                </a:cubicBezTo>
                <a:cubicBezTo>
                  <a:pt x="2821" y="1338"/>
                  <a:pt x="2818" y="1340"/>
                  <a:pt x="2816" y="1340"/>
                </a:cubicBezTo>
                <a:cubicBezTo>
                  <a:pt x="2812" y="1340"/>
                  <a:pt x="2809" y="1346"/>
                  <a:pt x="2803" y="1345"/>
                </a:cubicBezTo>
                <a:cubicBezTo>
                  <a:pt x="2802" y="1345"/>
                  <a:pt x="2800" y="1342"/>
                  <a:pt x="2800" y="1339"/>
                </a:cubicBezTo>
                <a:cubicBezTo>
                  <a:pt x="2800" y="1340"/>
                  <a:pt x="2800" y="1340"/>
                  <a:pt x="2800" y="1340"/>
                </a:cubicBezTo>
                <a:cubicBezTo>
                  <a:pt x="2800" y="1340"/>
                  <a:pt x="2795" y="1340"/>
                  <a:pt x="2794" y="1339"/>
                </a:cubicBezTo>
                <a:cubicBezTo>
                  <a:pt x="2793" y="1338"/>
                  <a:pt x="2791" y="1340"/>
                  <a:pt x="2790" y="1340"/>
                </a:cubicBezTo>
                <a:cubicBezTo>
                  <a:pt x="2788" y="1340"/>
                  <a:pt x="2788" y="1339"/>
                  <a:pt x="2788" y="1338"/>
                </a:cubicBezTo>
                <a:cubicBezTo>
                  <a:pt x="2788" y="1336"/>
                  <a:pt x="2782" y="1337"/>
                  <a:pt x="2782" y="1336"/>
                </a:cubicBezTo>
                <a:cubicBezTo>
                  <a:pt x="2782" y="1336"/>
                  <a:pt x="2781" y="1334"/>
                  <a:pt x="2781" y="1333"/>
                </a:cubicBezTo>
                <a:cubicBezTo>
                  <a:pt x="2781" y="1330"/>
                  <a:pt x="2777" y="1327"/>
                  <a:pt x="2780" y="1325"/>
                </a:cubicBezTo>
                <a:cubicBezTo>
                  <a:pt x="2780" y="1322"/>
                  <a:pt x="2781" y="1323"/>
                  <a:pt x="2783" y="1322"/>
                </a:cubicBezTo>
                <a:cubicBezTo>
                  <a:pt x="2783" y="1317"/>
                  <a:pt x="2784" y="1315"/>
                  <a:pt x="2783" y="1311"/>
                </a:cubicBezTo>
                <a:cubicBezTo>
                  <a:pt x="2783" y="1311"/>
                  <a:pt x="2781" y="1308"/>
                  <a:pt x="2782" y="1308"/>
                </a:cubicBezTo>
                <a:cubicBezTo>
                  <a:pt x="2784" y="1307"/>
                  <a:pt x="2785" y="1308"/>
                  <a:pt x="2785" y="1304"/>
                </a:cubicBezTo>
                <a:cubicBezTo>
                  <a:pt x="2784" y="1305"/>
                  <a:pt x="2783" y="1304"/>
                  <a:pt x="2783" y="1306"/>
                </a:cubicBezTo>
                <a:cubicBezTo>
                  <a:pt x="2782" y="1310"/>
                  <a:pt x="2781" y="1307"/>
                  <a:pt x="2780" y="1307"/>
                </a:cubicBezTo>
                <a:cubicBezTo>
                  <a:pt x="2778" y="1307"/>
                  <a:pt x="2771" y="1311"/>
                  <a:pt x="2771" y="1308"/>
                </a:cubicBezTo>
                <a:cubicBezTo>
                  <a:pt x="2771" y="1305"/>
                  <a:pt x="2775" y="1306"/>
                  <a:pt x="2776" y="1305"/>
                </a:cubicBezTo>
                <a:cubicBezTo>
                  <a:pt x="2777" y="1303"/>
                  <a:pt x="2779" y="1301"/>
                  <a:pt x="2780" y="1299"/>
                </a:cubicBezTo>
                <a:cubicBezTo>
                  <a:pt x="2779" y="1297"/>
                  <a:pt x="2779" y="1294"/>
                  <a:pt x="2779" y="1292"/>
                </a:cubicBezTo>
                <a:cubicBezTo>
                  <a:pt x="2775" y="1296"/>
                  <a:pt x="2775" y="1296"/>
                  <a:pt x="2775" y="1296"/>
                </a:cubicBezTo>
                <a:cubicBezTo>
                  <a:pt x="2775" y="1297"/>
                  <a:pt x="2775" y="1299"/>
                  <a:pt x="2773" y="1302"/>
                </a:cubicBezTo>
                <a:cubicBezTo>
                  <a:pt x="2771" y="1303"/>
                  <a:pt x="2770" y="1304"/>
                  <a:pt x="2770" y="1303"/>
                </a:cubicBezTo>
                <a:cubicBezTo>
                  <a:pt x="2766" y="1303"/>
                  <a:pt x="2766" y="1303"/>
                  <a:pt x="2766" y="1303"/>
                </a:cubicBezTo>
                <a:cubicBezTo>
                  <a:pt x="2765" y="1303"/>
                  <a:pt x="2765" y="1305"/>
                  <a:pt x="2764" y="1305"/>
                </a:cubicBezTo>
                <a:cubicBezTo>
                  <a:pt x="2761" y="1304"/>
                  <a:pt x="2761" y="1305"/>
                  <a:pt x="2763" y="1301"/>
                </a:cubicBezTo>
                <a:cubicBezTo>
                  <a:pt x="2765" y="1299"/>
                  <a:pt x="2768" y="1299"/>
                  <a:pt x="2769" y="1299"/>
                </a:cubicBezTo>
                <a:cubicBezTo>
                  <a:pt x="2769" y="1298"/>
                  <a:pt x="2770" y="1297"/>
                  <a:pt x="2771" y="1297"/>
                </a:cubicBezTo>
                <a:cubicBezTo>
                  <a:pt x="2771" y="1297"/>
                  <a:pt x="2773" y="1290"/>
                  <a:pt x="2775" y="1288"/>
                </a:cubicBezTo>
                <a:cubicBezTo>
                  <a:pt x="2777" y="1285"/>
                  <a:pt x="2780" y="1286"/>
                  <a:pt x="2780" y="1282"/>
                </a:cubicBezTo>
                <a:cubicBezTo>
                  <a:pt x="2780" y="1279"/>
                  <a:pt x="2782" y="1280"/>
                  <a:pt x="2783" y="1278"/>
                </a:cubicBezTo>
                <a:cubicBezTo>
                  <a:pt x="2783" y="1277"/>
                  <a:pt x="2787" y="1272"/>
                  <a:pt x="2785" y="1271"/>
                </a:cubicBezTo>
                <a:cubicBezTo>
                  <a:pt x="2784" y="1271"/>
                  <a:pt x="2783" y="1272"/>
                  <a:pt x="2783" y="1274"/>
                </a:cubicBezTo>
                <a:cubicBezTo>
                  <a:pt x="2781" y="1280"/>
                  <a:pt x="2780" y="1277"/>
                  <a:pt x="2779" y="1279"/>
                </a:cubicBezTo>
                <a:cubicBezTo>
                  <a:pt x="2774" y="1283"/>
                  <a:pt x="2773" y="1287"/>
                  <a:pt x="2772" y="1287"/>
                </a:cubicBezTo>
                <a:cubicBezTo>
                  <a:pt x="2772" y="1287"/>
                  <a:pt x="2767" y="1290"/>
                  <a:pt x="2765" y="1290"/>
                </a:cubicBezTo>
                <a:cubicBezTo>
                  <a:pt x="2764" y="1290"/>
                  <a:pt x="2761" y="1293"/>
                  <a:pt x="2760" y="1295"/>
                </a:cubicBezTo>
                <a:cubicBezTo>
                  <a:pt x="2757" y="1297"/>
                  <a:pt x="2757" y="1297"/>
                  <a:pt x="2757" y="1297"/>
                </a:cubicBezTo>
                <a:cubicBezTo>
                  <a:pt x="2757" y="1297"/>
                  <a:pt x="2758" y="1299"/>
                  <a:pt x="2758" y="1299"/>
                </a:cubicBezTo>
                <a:cubicBezTo>
                  <a:pt x="2756" y="1301"/>
                  <a:pt x="2756" y="1301"/>
                  <a:pt x="2754" y="1301"/>
                </a:cubicBezTo>
                <a:cubicBezTo>
                  <a:pt x="2753" y="1300"/>
                  <a:pt x="2753" y="1300"/>
                  <a:pt x="2755" y="1298"/>
                </a:cubicBezTo>
                <a:cubicBezTo>
                  <a:pt x="2753" y="1299"/>
                  <a:pt x="2753" y="1299"/>
                  <a:pt x="2753" y="1299"/>
                </a:cubicBezTo>
                <a:cubicBezTo>
                  <a:pt x="2750" y="1299"/>
                  <a:pt x="2751" y="1297"/>
                  <a:pt x="2751" y="1295"/>
                </a:cubicBezTo>
                <a:cubicBezTo>
                  <a:pt x="2750" y="1296"/>
                  <a:pt x="2750" y="1296"/>
                  <a:pt x="2750" y="1296"/>
                </a:cubicBezTo>
                <a:cubicBezTo>
                  <a:pt x="2750" y="1298"/>
                  <a:pt x="2749" y="1297"/>
                  <a:pt x="2748" y="1296"/>
                </a:cubicBezTo>
                <a:cubicBezTo>
                  <a:pt x="2748" y="1295"/>
                  <a:pt x="2750" y="1292"/>
                  <a:pt x="2751" y="1294"/>
                </a:cubicBezTo>
                <a:cubicBezTo>
                  <a:pt x="2751" y="1292"/>
                  <a:pt x="2755" y="1293"/>
                  <a:pt x="2751" y="1288"/>
                </a:cubicBezTo>
                <a:cubicBezTo>
                  <a:pt x="2751" y="1287"/>
                  <a:pt x="2751" y="1286"/>
                  <a:pt x="2751" y="1285"/>
                </a:cubicBezTo>
                <a:cubicBezTo>
                  <a:pt x="2750" y="1278"/>
                  <a:pt x="2748" y="1282"/>
                  <a:pt x="2747" y="1279"/>
                </a:cubicBezTo>
                <a:cubicBezTo>
                  <a:pt x="2746" y="1278"/>
                  <a:pt x="2746" y="1277"/>
                  <a:pt x="2747" y="1275"/>
                </a:cubicBezTo>
                <a:cubicBezTo>
                  <a:pt x="2748" y="1274"/>
                  <a:pt x="2751" y="1275"/>
                  <a:pt x="2748" y="1273"/>
                </a:cubicBezTo>
                <a:cubicBezTo>
                  <a:pt x="2746" y="1271"/>
                  <a:pt x="2747" y="1271"/>
                  <a:pt x="2747" y="1269"/>
                </a:cubicBezTo>
                <a:cubicBezTo>
                  <a:pt x="2747" y="1268"/>
                  <a:pt x="2742" y="1266"/>
                  <a:pt x="2740" y="1266"/>
                </a:cubicBezTo>
                <a:cubicBezTo>
                  <a:pt x="2738" y="1265"/>
                  <a:pt x="2736" y="1266"/>
                  <a:pt x="2734" y="1266"/>
                </a:cubicBezTo>
                <a:cubicBezTo>
                  <a:pt x="2733" y="1266"/>
                  <a:pt x="2729" y="1264"/>
                  <a:pt x="2726" y="1263"/>
                </a:cubicBezTo>
                <a:cubicBezTo>
                  <a:pt x="2726" y="1262"/>
                  <a:pt x="2722" y="1263"/>
                  <a:pt x="2718" y="1262"/>
                </a:cubicBezTo>
                <a:cubicBezTo>
                  <a:pt x="2714" y="1261"/>
                  <a:pt x="2713" y="1262"/>
                  <a:pt x="2708" y="1262"/>
                </a:cubicBezTo>
                <a:cubicBezTo>
                  <a:pt x="2704" y="1262"/>
                  <a:pt x="2704" y="1263"/>
                  <a:pt x="2702" y="1264"/>
                </a:cubicBezTo>
                <a:cubicBezTo>
                  <a:pt x="2699" y="1264"/>
                  <a:pt x="2698" y="1266"/>
                  <a:pt x="2695" y="1267"/>
                </a:cubicBezTo>
                <a:cubicBezTo>
                  <a:pt x="2690" y="1268"/>
                  <a:pt x="2686" y="1272"/>
                  <a:pt x="2680" y="1270"/>
                </a:cubicBezTo>
                <a:cubicBezTo>
                  <a:pt x="2671" y="1269"/>
                  <a:pt x="2671" y="1269"/>
                  <a:pt x="2671" y="1269"/>
                </a:cubicBezTo>
                <a:cubicBezTo>
                  <a:pt x="2668" y="1272"/>
                  <a:pt x="2668" y="1272"/>
                  <a:pt x="2668" y="1272"/>
                </a:cubicBezTo>
                <a:cubicBezTo>
                  <a:pt x="2666" y="1272"/>
                  <a:pt x="2654" y="1277"/>
                  <a:pt x="2653" y="1276"/>
                </a:cubicBezTo>
                <a:cubicBezTo>
                  <a:pt x="2652" y="1276"/>
                  <a:pt x="2650" y="1278"/>
                  <a:pt x="2649" y="1279"/>
                </a:cubicBezTo>
                <a:cubicBezTo>
                  <a:pt x="2649" y="1280"/>
                  <a:pt x="2643" y="1286"/>
                  <a:pt x="2641" y="1288"/>
                </a:cubicBezTo>
                <a:cubicBezTo>
                  <a:pt x="2640" y="1288"/>
                  <a:pt x="2640" y="1289"/>
                  <a:pt x="2639" y="1288"/>
                </a:cubicBezTo>
                <a:cubicBezTo>
                  <a:pt x="2630" y="1288"/>
                  <a:pt x="2630" y="1288"/>
                  <a:pt x="2630" y="1288"/>
                </a:cubicBezTo>
                <a:cubicBezTo>
                  <a:pt x="2629" y="1288"/>
                  <a:pt x="2628" y="1289"/>
                  <a:pt x="2628" y="1289"/>
                </a:cubicBezTo>
                <a:cubicBezTo>
                  <a:pt x="2628" y="1290"/>
                  <a:pt x="2622" y="1288"/>
                  <a:pt x="2621" y="1288"/>
                </a:cubicBezTo>
                <a:cubicBezTo>
                  <a:pt x="2620" y="1288"/>
                  <a:pt x="2606" y="1287"/>
                  <a:pt x="2605" y="1287"/>
                </a:cubicBezTo>
                <a:cubicBezTo>
                  <a:pt x="2605" y="1288"/>
                  <a:pt x="2603" y="1290"/>
                  <a:pt x="2602" y="1292"/>
                </a:cubicBezTo>
                <a:cubicBezTo>
                  <a:pt x="2602" y="1293"/>
                  <a:pt x="2597" y="1292"/>
                  <a:pt x="2594" y="1293"/>
                </a:cubicBezTo>
                <a:cubicBezTo>
                  <a:pt x="2591" y="1295"/>
                  <a:pt x="2590" y="1297"/>
                  <a:pt x="2588" y="1298"/>
                </a:cubicBezTo>
                <a:cubicBezTo>
                  <a:pt x="2586" y="1299"/>
                  <a:pt x="2581" y="1301"/>
                  <a:pt x="2580" y="1301"/>
                </a:cubicBezTo>
                <a:cubicBezTo>
                  <a:pt x="2575" y="1301"/>
                  <a:pt x="2574" y="1303"/>
                  <a:pt x="2568" y="1301"/>
                </a:cubicBezTo>
                <a:cubicBezTo>
                  <a:pt x="2565" y="1300"/>
                  <a:pt x="2566" y="1300"/>
                  <a:pt x="2565" y="1299"/>
                </a:cubicBezTo>
                <a:cubicBezTo>
                  <a:pt x="2564" y="1298"/>
                  <a:pt x="2563" y="1298"/>
                  <a:pt x="2562" y="1297"/>
                </a:cubicBezTo>
                <a:cubicBezTo>
                  <a:pt x="2560" y="1295"/>
                  <a:pt x="2562" y="1293"/>
                  <a:pt x="2558" y="1293"/>
                </a:cubicBezTo>
                <a:cubicBezTo>
                  <a:pt x="2554" y="1294"/>
                  <a:pt x="2556" y="1293"/>
                  <a:pt x="2557" y="1287"/>
                </a:cubicBezTo>
                <a:cubicBezTo>
                  <a:pt x="2558" y="1279"/>
                  <a:pt x="2560" y="1283"/>
                  <a:pt x="2561" y="1283"/>
                </a:cubicBezTo>
                <a:cubicBezTo>
                  <a:pt x="2562" y="1284"/>
                  <a:pt x="2566" y="1281"/>
                  <a:pt x="2567" y="1280"/>
                </a:cubicBezTo>
                <a:cubicBezTo>
                  <a:pt x="2567" y="1279"/>
                  <a:pt x="2568" y="1276"/>
                  <a:pt x="2568" y="1275"/>
                </a:cubicBezTo>
                <a:cubicBezTo>
                  <a:pt x="2568" y="1273"/>
                  <a:pt x="2571" y="1272"/>
                  <a:pt x="2572" y="1268"/>
                </a:cubicBezTo>
                <a:cubicBezTo>
                  <a:pt x="2572" y="1266"/>
                  <a:pt x="2574" y="1263"/>
                  <a:pt x="2574" y="1261"/>
                </a:cubicBezTo>
                <a:cubicBezTo>
                  <a:pt x="2574" y="1258"/>
                  <a:pt x="2570" y="1246"/>
                  <a:pt x="2570" y="1244"/>
                </a:cubicBezTo>
                <a:cubicBezTo>
                  <a:pt x="2570" y="1244"/>
                  <a:pt x="2573" y="1239"/>
                  <a:pt x="2573" y="1238"/>
                </a:cubicBezTo>
                <a:cubicBezTo>
                  <a:pt x="2574" y="1233"/>
                  <a:pt x="2575" y="1234"/>
                  <a:pt x="2572" y="1231"/>
                </a:cubicBezTo>
                <a:cubicBezTo>
                  <a:pt x="2570" y="1230"/>
                  <a:pt x="2571" y="1227"/>
                  <a:pt x="2571" y="1225"/>
                </a:cubicBezTo>
                <a:cubicBezTo>
                  <a:pt x="2571" y="1223"/>
                  <a:pt x="2569" y="1219"/>
                  <a:pt x="2569" y="1217"/>
                </a:cubicBezTo>
                <a:cubicBezTo>
                  <a:pt x="2569" y="1216"/>
                  <a:pt x="2569" y="1215"/>
                  <a:pt x="2570" y="1214"/>
                </a:cubicBezTo>
                <a:cubicBezTo>
                  <a:pt x="2571" y="1212"/>
                  <a:pt x="2568" y="1209"/>
                  <a:pt x="2567" y="1207"/>
                </a:cubicBezTo>
                <a:cubicBezTo>
                  <a:pt x="2567" y="1206"/>
                  <a:pt x="2566" y="1205"/>
                  <a:pt x="2567" y="1204"/>
                </a:cubicBezTo>
                <a:cubicBezTo>
                  <a:pt x="2568" y="1204"/>
                  <a:pt x="2569" y="1201"/>
                  <a:pt x="2569" y="1200"/>
                </a:cubicBezTo>
                <a:cubicBezTo>
                  <a:pt x="2568" y="1199"/>
                  <a:pt x="2568" y="1199"/>
                  <a:pt x="2568" y="1199"/>
                </a:cubicBezTo>
                <a:cubicBezTo>
                  <a:pt x="2568" y="1199"/>
                  <a:pt x="2568" y="1199"/>
                  <a:pt x="2568" y="1199"/>
                </a:cubicBezTo>
                <a:cubicBezTo>
                  <a:pt x="2568" y="1199"/>
                  <a:pt x="2568" y="1200"/>
                  <a:pt x="2568" y="1201"/>
                </a:cubicBezTo>
                <a:cubicBezTo>
                  <a:pt x="2568" y="1202"/>
                  <a:pt x="2567" y="1202"/>
                  <a:pt x="2566" y="1203"/>
                </a:cubicBezTo>
                <a:cubicBezTo>
                  <a:pt x="2566" y="1203"/>
                  <a:pt x="2566" y="1204"/>
                  <a:pt x="2566" y="1204"/>
                </a:cubicBezTo>
                <a:cubicBezTo>
                  <a:pt x="2564" y="1204"/>
                  <a:pt x="2564" y="1196"/>
                  <a:pt x="2564" y="1196"/>
                </a:cubicBezTo>
                <a:cubicBezTo>
                  <a:pt x="2564" y="1196"/>
                  <a:pt x="2563" y="1195"/>
                  <a:pt x="2563" y="1194"/>
                </a:cubicBezTo>
                <a:cubicBezTo>
                  <a:pt x="2562" y="1191"/>
                  <a:pt x="2562" y="1193"/>
                  <a:pt x="2563" y="1191"/>
                </a:cubicBezTo>
                <a:cubicBezTo>
                  <a:pt x="2564" y="1188"/>
                  <a:pt x="2565" y="1190"/>
                  <a:pt x="2566" y="1194"/>
                </a:cubicBezTo>
                <a:cubicBezTo>
                  <a:pt x="2566" y="1195"/>
                  <a:pt x="2565" y="1195"/>
                  <a:pt x="2567" y="1196"/>
                </a:cubicBezTo>
                <a:cubicBezTo>
                  <a:pt x="2566" y="1195"/>
                  <a:pt x="2567" y="1192"/>
                  <a:pt x="2568" y="1190"/>
                </a:cubicBezTo>
                <a:cubicBezTo>
                  <a:pt x="2569" y="1188"/>
                  <a:pt x="2572" y="1192"/>
                  <a:pt x="2572" y="1193"/>
                </a:cubicBezTo>
                <a:cubicBezTo>
                  <a:pt x="2572" y="1204"/>
                  <a:pt x="2575" y="1201"/>
                  <a:pt x="2574" y="1197"/>
                </a:cubicBezTo>
                <a:cubicBezTo>
                  <a:pt x="2574" y="1197"/>
                  <a:pt x="2576" y="1193"/>
                  <a:pt x="2576" y="1192"/>
                </a:cubicBezTo>
                <a:cubicBezTo>
                  <a:pt x="2576" y="1192"/>
                  <a:pt x="2574" y="1189"/>
                  <a:pt x="2572" y="1186"/>
                </a:cubicBezTo>
                <a:cubicBezTo>
                  <a:pt x="2570" y="1179"/>
                  <a:pt x="2570" y="1179"/>
                  <a:pt x="2570" y="1179"/>
                </a:cubicBezTo>
                <a:cubicBezTo>
                  <a:pt x="2570" y="1179"/>
                  <a:pt x="2571" y="1173"/>
                  <a:pt x="2572" y="1172"/>
                </a:cubicBezTo>
                <a:cubicBezTo>
                  <a:pt x="2573" y="1170"/>
                  <a:pt x="2574" y="1170"/>
                  <a:pt x="2575" y="1169"/>
                </a:cubicBezTo>
                <a:cubicBezTo>
                  <a:pt x="2576" y="1168"/>
                  <a:pt x="2577" y="1165"/>
                  <a:pt x="2577" y="1164"/>
                </a:cubicBezTo>
                <a:cubicBezTo>
                  <a:pt x="2577" y="1158"/>
                  <a:pt x="2576" y="1162"/>
                  <a:pt x="2577" y="1154"/>
                </a:cubicBezTo>
                <a:cubicBezTo>
                  <a:pt x="2577" y="1154"/>
                  <a:pt x="2582" y="1148"/>
                  <a:pt x="2583" y="1148"/>
                </a:cubicBezTo>
                <a:cubicBezTo>
                  <a:pt x="2584" y="1149"/>
                  <a:pt x="2581" y="1153"/>
                  <a:pt x="2583" y="1156"/>
                </a:cubicBezTo>
                <a:cubicBezTo>
                  <a:pt x="2584" y="1156"/>
                  <a:pt x="2584" y="1156"/>
                  <a:pt x="2584" y="1156"/>
                </a:cubicBezTo>
                <a:cubicBezTo>
                  <a:pt x="2585" y="1155"/>
                  <a:pt x="2587" y="1151"/>
                  <a:pt x="2587" y="1149"/>
                </a:cubicBezTo>
                <a:cubicBezTo>
                  <a:pt x="2588" y="1149"/>
                  <a:pt x="2589" y="1148"/>
                  <a:pt x="2591" y="1147"/>
                </a:cubicBezTo>
                <a:cubicBezTo>
                  <a:pt x="2594" y="1145"/>
                  <a:pt x="2597" y="1142"/>
                  <a:pt x="2601" y="1141"/>
                </a:cubicBezTo>
                <a:cubicBezTo>
                  <a:pt x="2604" y="1141"/>
                  <a:pt x="2604" y="1139"/>
                  <a:pt x="2607" y="1137"/>
                </a:cubicBezTo>
                <a:cubicBezTo>
                  <a:pt x="2611" y="1135"/>
                  <a:pt x="2611" y="1134"/>
                  <a:pt x="2612" y="1134"/>
                </a:cubicBezTo>
                <a:cubicBezTo>
                  <a:pt x="2613" y="1134"/>
                  <a:pt x="2616" y="1135"/>
                  <a:pt x="2617" y="1135"/>
                </a:cubicBezTo>
                <a:cubicBezTo>
                  <a:pt x="2626" y="1132"/>
                  <a:pt x="2626" y="1132"/>
                  <a:pt x="2626" y="1132"/>
                </a:cubicBezTo>
                <a:cubicBezTo>
                  <a:pt x="2627" y="1130"/>
                  <a:pt x="2628" y="1130"/>
                  <a:pt x="2630" y="1131"/>
                </a:cubicBezTo>
                <a:cubicBezTo>
                  <a:pt x="2636" y="1131"/>
                  <a:pt x="2634" y="1130"/>
                  <a:pt x="2637" y="1127"/>
                </a:cubicBezTo>
                <a:cubicBezTo>
                  <a:pt x="2638" y="1125"/>
                  <a:pt x="2638" y="1127"/>
                  <a:pt x="2639" y="1127"/>
                </a:cubicBezTo>
                <a:cubicBezTo>
                  <a:pt x="2640" y="1127"/>
                  <a:pt x="2642" y="1127"/>
                  <a:pt x="2642" y="1127"/>
                </a:cubicBezTo>
                <a:cubicBezTo>
                  <a:pt x="2642" y="1127"/>
                  <a:pt x="2646" y="1127"/>
                  <a:pt x="2647" y="1126"/>
                </a:cubicBezTo>
                <a:cubicBezTo>
                  <a:pt x="2649" y="1126"/>
                  <a:pt x="2651" y="1124"/>
                  <a:pt x="2653" y="1123"/>
                </a:cubicBezTo>
                <a:cubicBezTo>
                  <a:pt x="2656" y="1122"/>
                  <a:pt x="2658" y="1120"/>
                  <a:pt x="2661" y="1118"/>
                </a:cubicBezTo>
                <a:cubicBezTo>
                  <a:pt x="2664" y="1116"/>
                  <a:pt x="2665" y="1115"/>
                  <a:pt x="2664" y="1115"/>
                </a:cubicBezTo>
                <a:cubicBezTo>
                  <a:pt x="2663" y="1114"/>
                  <a:pt x="2663" y="1113"/>
                  <a:pt x="2664" y="1112"/>
                </a:cubicBezTo>
                <a:cubicBezTo>
                  <a:pt x="2666" y="1107"/>
                  <a:pt x="2669" y="1110"/>
                  <a:pt x="2671" y="1106"/>
                </a:cubicBezTo>
                <a:cubicBezTo>
                  <a:pt x="2671" y="1106"/>
                  <a:pt x="2671" y="1106"/>
                  <a:pt x="2671" y="1106"/>
                </a:cubicBezTo>
                <a:cubicBezTo>
                  <a:pt x="2671" y="1104"/>
                  <a:pt x="2671" y="1104"/>
                  <a:pt x="2670" y="1103"/>
                </a:cubicBezTo>
                <a:cubicBezTo>
                  <a:pt x="2669" y="1101"/>
                  <a:pt x="2671" y="1098"/>
                  <a:pt x="2671" y="1096"/>
                </a:cubicBezTo>
                <a:cubicBezTo>
                  <a:pt x="2671" y="1094"/>
                  <a:pt x="2673" y="1094"/>
                  <a:pt x="2675" y="1093"/>
                </a:cubicBezTo>
                <a:cubicBezTo>
                  <a:pt x="2679" y="1089"/>
                  <a:pt x="2679" y="1089"/>
                  <a:pt x="2679" y="1089"/>
                </a:cubicBezTo>
                <a:cubicBezTo>
                  <a:pt x="2680" y="1088"/>
                  <a:pt x="2681" y="1086"/>
                  <a:pt x="2681" y="1086"/>
                </a:cubicBezTo>
                <a:cubicBezTo>
                  <a:pt x="2682" y="1086"/>
                  <a:pt x="2683" y="1086"/>
                  <a:pt x="2683" y="1087"/>
                </a:cubicBezTo>
                <a:cubicBezTo>
                  <a:pt x="2682" y="1090"/>
                  <a:pt x="2683" y="1089"/>
                  <a:pt x="2683" y="1092"/>
                </a:cubicBezTo>
                <a:cubicBezTo>
                  <a:pt x="2683" y="1097"/>
                  <a:pt x="2682" y="1095"/>
                  <a:pt x="2685" y="1098"/>
                </a:cubicBezTo>
                <a:cubicBezTo>
                  <a:pt x="2685" y="1098"/>
                  <a:pt x="2686" y="1098"/>
                  <a:pt x="2686" y="1095"/>
                </a:cubicBezTo>
                <a:cubicBezTo>
                  <a:pt x="2686" y="1092"/>
                  <a:pt x="2687" y="1093"/>
                  <a:pt x="2688" y="1093"/>
                </a:cubicBezTo>
                <a:cubicBezTo>
                  <a:pt x="2689" y="1093"/>
                  <a:pt x="2689" y="1093"/>
                  <a:pt x="2689" y="1093"/>
                </a:cubicBezTo>
                <a:cubicBezTo>
                  <a:pt x="2689" y="1092"/>
                  <a:pt x="2689" y="1091"/>
                  <a:pt x="2689" y="1091"/>
                </a:cubicBezTo>
                <a:cubicBezTo>
                  <a:pt x="2686" y="1091"/>
                  <a:pt x="2686" y="1087"/>
                  <a:pt x="2686" y="1086"/>
                </a:cubicBezTo>
                <a:cubicBezTo>
                  <a:pt x="2687" y="1085"/>
                  <a:pt x="2688" y="1081"/>
                  <a:pt x="2689" y="1085"/>
                </a:cubicBezTo>
                <a:cubicBezTo>
                  <a:pt x="2694" y="1084"/>
                  <a:pt x="2692" y="1086"/>
                  <a:pt x="2695" y="1086"/>
                </a:cubicBezTo>
                <a:cubicBezTo>
                  <a:pt x="2698" y="1086"/>
                  <a:pt x="2694" y="1084"/>
                  <a:pt x="2698" y="1084"/>
                </a:cubicBezTo>
                <a:cubicBezTo>
                  <a:pt x="2698" y="1083"/>
                  <a:pt x="2698" y="1082"/>
                  <a:pt x="2697" y="1082"/>
                </a:cubicBezTo>
                <a:cubicBezTo>
                  <a:pt x="2695" y="1080"/>
                  <a:pt x="2698" y="1076"/>
                  <a:pt x="2698" y="1075"/>
                </a:cubicBezTo>
                <a:cubicBezTo>
                  <a:pt x="2698" y="1074"/>
                  <a:pt x="2703" y="1076"/>
                  <a:pt x="2703" y="1075"/>
                </a:cubicBezTo>
                <a:cubicBezTo>
                  <a:pt x="2702" y="1073"/>
                  <a:pt x="2704" y="1069"/>
                  <a:pt x="2705" y="1072"/>
                </a:cubicBezTo>
                <a:cubicBezTo>
                  <a:pt x="2706" y="1071"/>
                  <a:pt x="2706" y="1071"/>
                  <a:pt x="2706" y="1071"/>
                </a:cubicBezTo>
                <a:cubicBezTo>
                  <a:pt x="2704" y="1069"/>
                  <a:pt x="2705" y="1069"/>
                  <a:pt x="2705" y="1067"/>
                </a:cubicBezTo>
                <a:cubicBezTo>
                  <a:pt x="2705" y="1066"/>
                  <a:pt x="2707" y="1065"/>
                  <a:pt x="2707" y="1065"/>
                </a:cubicBezTo>
                <a:cubicBezTo>
                  <a:pt x="2710" y="1064"/>
                  <a:pt x="2710" y="1064"/>
                  <a:pt x="2710" y="1064"/>
                </a:cubicBezTo>
                <a:cubicBezTo>
                  <a:pt x="2710" y="1064"/>
                  <a:pt x="2710" y="1063"/>
                  <a:pt x="2710" y="1063"/>
                </a:cubicBezTo>
                <a:cubicBezTo>
                  <a:pt x="2710" y="1062"/>
                  <a:pt x="2711" y="1060"/>
                  <a:pt x="2712" y="1062"/>
                </a:cubicBezTo>
                <a:cubicBezTo>
                  <a:pt x="2713" y="1064"/>
                  <a:pt x="2713" y="1063"/>
                  <a:pt x="2714" y="1064"/>
                </a:cubicBezTo>
                <a:cubicBezTo>
                  <a:pt x="2717" y="1062"/>
                  <a:pt x="2714" y="1063"/>
                  <a:pt x="2714" y="1060"/>
                </a:cubicBezTo>
                <a:cubicBezTo>
                  <a:pt x="2714" y="1059"/>
                  <a:pt x="2716" y="1058"/>
                  <a:pt x="2718" y="1060"/>
                </a:cubicBezTo>
                <a:cubicBezTo>
                  <a:pt x="2720" y="1058"/>
                  <a:pt x="2720" y="1059"/>
                  <a:pt x="2721" y="1061"/>
                </a:cubicBezTo>
                <a:cubicBezTo>
                  <a:pt x="2722" y="1058"/>
                  <a:pt x="2723" y="1057"/>
                  <a:pt x="2725" y="1056"/>
                </a:cubicBezTo>
                <a:cubicBezTo>
                  <a:pt x="2726" y="1055"/>
                  <a:pt x="2727" y="1057"/>
                  <a:pt x="2727" y="1057"/>
                </a:cubicBezTo>
                <a:cubicBezTo>
                  <a:pt x="2727" y="1057"/>
                  <a:pt x="2727" y="1057"/>
                  <a:pt x="2727" y="1058"/>
                </a:cubicBezTo>
                <a:cubicBezTo>
                  <a:pt x="2727" y="1058"/>
                  <a:pt x="2729" y="1057"/>
                  <a:pt x="2730" y="1058"/>
                </a:cubicBezTo>
                <a:cubicBezTo>
                  <a:pt x="2731" y="1059"/>
                  <a:pt x="2733" y="1061"/>
                  <a:pt x="2734" y="1063"/>
                </a:cubicBezTo>
                <a:cubicBezTo>
                  <a:pt x="2735" y="1065"/>
                  <a:pt x="2738" y="1067"/>
                  <a:pt x="2736" y="1069"/>
                </a:cubicBezTo>
                <a:cubicBezTo>
                  <a:pt x="2735" y="1070"/>
                  <a:pt x="2734" y="1072"/>
                  <a:pt x="2734" y="1074"/>
                </a:cubicBezTo>
                <a:cubicBezTo>
                  <a:pt x="2734" y="1074"/>
                  <a:pt x="2736" y="1074"/>
                  <a:pt x="2736" y="1072"/>
                </a:cubicBezTo>
                <a:cubicBezTo>
                  <a:pt x="2737" y="1069"/>
                  <a:pt x="2736" y="1067"/>
                  <a:pt x="2740" y="1068"/>
                </a:cubicBezTo>
                <a:cubicBezTo>
                  <a:pt x="2744" y="1069"/>
                  <a:pt x="2744" y="1067"/>
                  <a:pt x="2745" y="1070"/>
                </a:cubicBezTo>
                <a:cubicBezTo>
                  <a:pt x="2746" y="1069"/>
                  <a:pt x="2747" y="1069"/>
                  <a:pt x="2748" y="1069"/>
                </a:cubicBezTo>
                <a:cubicBezTo>
                  <a:pt x="2749" y="1068"/>
                  <a:pt x="2749" y="1071"/>
                  <a:pt x="2751" y="1069"/>
                </a:cubicBezTo>
                <a:cubicBezTo>
                  <a:pt x="2751" y="1068"/>
                  <a:pt x="2751" y="1068"/>
                  <a:pt x="2751" y="1068"/>
                </a:cubicBezTo>
                <a:cubicBezTo>
                  <a:pt x="2752" y="1066"/>
                  <a:pt x="2750" y="1066"/>
                  <a:pt x="2749" y="1064"/>
                </a:cubicBezTo>
                <a:cubicBezTo>
                  <a:pt x="2749" y="1064"/>
                  <a:pt x="2750" y="1061"/>
                  <a:pt x="2751" y="1060"/>
                </a:cubicBezTo>
                <a:cubicBezTo>
                  <a:pt x="2751" y="1060"/>
                  <a:pt x="2753" y="1059"/>
                  <a:pt x="2753" y="1057"/>
                </a:cubicBezTo>
                <a:cubicBezTo>
                  <a:pt x="2753" y="1056"/>
                  <a:pt x="2754" y="1053"/>
                  <a:pt x="2754" y="1053"/>
                </a:cubicBezTo>
                <a:cubicBezTo>
                  <a:pt x="2754" y="1052"/>
                  <a:pt x="2757" y="1054"/>
                  <a:pt x="2758" y="1054"/>
                </a:cubicBezTo>
                <a:cubicBezTo>
                  <a:pt x="2759" y="1054"/>
                  <a:pt x="2760" y="1052"/>
                  <a:pt x="2760" y="1051"/>
                </a:cubicBezTo>
                <a:cubicBezTo>
                  <a:pt x="2760" y="1050"/>
                  <a:pt x="2758" y="1049"/>
                  <a:pt x="2758" y="1048"/>
                </a:cubicBezTo>
                <a:cubicBezTo>
                  <a:pt x="2758" y="1045"/>
                  <a:pt x="2760" y="1047"/>
                  <a:pt x="2761" y="1045"/>
                </a:cubicBezTo>
                <a:cubicBezTo>
                  <a:pt x="2761" y="1043"/>
                  <a:pt x="2762" y="1043"/>
                  <a:pt x="2763" y="1043"/>
                </a:cubicBezTo>
                <a:cubicBezTo>
                  <a:pt x="2763" y="1042"/>
                  <a:pt x="2765" y="1041"/>
                  <a:pt x="2767" y="1041"/>
                </a:cubicBezTo>
                <a:cubicBezTo>
                  <a:pt x="2769" y="1041"/>
                  <a:pt x="2768" y="1041"/>
                  <a:pt x="2768" y="1040"/>
                </a:cubicBezTo>
                <a:cubicBezTo>
                  <a:pt x="2769" y="1036"/>
                  <a:pt x="2771" y="1037"/>
                  <a:pt x="2774" y="1038"/>
                </a:cubicBezTo>
                <a:cubicBezTo>
                  <a:pt x="2774" y="1038"/>
                  <a:pt x="2777" y="1039"/>
                  <a:pt x="2778" y="1039"/>
                </a:cubicBezTo>
                <a:cubicBezTo>
                  <a:pt x="2780" y="1038"/>
                  <a:pt x="2782" y="1039"/>
                  <a:pt x="2784" y="1038"/>
                </a:cubicBezTo>
                <a:cubicBezTo>
                  <a:pt x="2785" y="1037"/>
                  <a:pt x="2786" y="1034"/>
                  <a:pt x="2786" y="1033"/>
                </a:cubicBezTo>
                <a:cubicBezTo>
                  <a:pt x="2786" y="1033"/>
                  <a:pt x="2785" y="1031"/>
                  <a:pt x="2785" y="1030"/>
                </a:cubicBezTo>
                <a:cubicBezTo>
                  <a:pt x="2784" y="1029"/>
                  <a:pt x="2782" y="1030"/>
                  <a:pt x="2781" y="1030"/>
                </a:cubicBezTo>
                <a:cubicBezTo>
                  <a:pt x="2780" y="1031"/>
                  <a:pt x="2778" y="1029"/>
                  <a:pt x="2778" y="1028"/>
                </a:cubicBezTo>
                <a:cubicBezTo>
                  <a:pt x="2778" y="1027"/>
                  <a:pt x="2778" y="1027"/>
                  <a:pt x="2779" y="1026"/>
                </a:cubicBezTo>
                <a:cubicBezTo>
                  <a:pt x="2779" y="1026"/>
                  <a:pt x="2783" y="1025"/>
                  <a:pt x="2783" y="1026"/>
                </a:cubicBezTo>
                <a:cubicBezTo>
                  <a:pt x="2784" y="1026"/>
                  <a:pt x="2786" y="1026"/>
                  <a:pt x="2786" y="1027"/>
                </a:cubicBezTo>
                <a:cubicBezTo>
                  <a:pt x="2786" y="1028"/>
                  <a:pt x="2786" y="1028"/>
                  <a:pt x="2787" y="1029"/>
                </a:cubicBezTo>
                <a:cubicBezTo>
                  <a:pt x="2787" y="1029"/>
                  <a:pt x="2789" y="1028"/>
                  <a:pt x="2789" y="1029"/>
                </a:cubicBezTo>
                <a:cubicBezTo>
                  <a:pt x="2791" y="1031"/>
                  <a:pt x="2790" y="1031"/>
                  <a:pt x="2793" y="1032"/>
                </a:cubicBezTo>
                <a:cubicBezTo>
                  <a:pt x="2793" y="1032"/>
                  <a:pt x="2793" y="1032"/>
                  <a:pt x="2793" y="1032"/>
                </a:cubicBezTo>
                <a:cubicBezTo>
                  <a:pt x="2793" y="1032"/>
                  <a:pt x="2796" y="1034"/>
                  <a:pt x="2797" y="1033"/>
                </a:cubicBezTo>
                <a:cubicBezTo>
                  <a:pt x="2799" y="1033"/>
                  <a:pt x="2798" y="1033"/>
                  <a:pt x="2803" y="1036"/>
                </a:cubicBezTo>
                <a:cubicBezTo>
                  <a:pt x="2803" y="1036"/>
                  <a:pt x="2803" y="1036"/>
                  <a:pt x="2804" y="1036"/>
                </a:cubicBezTo>
                <a:cubicBezTo>
                  <a:pt x="2805" y="1035"/>
                  <a:pt x="2809" y="1035"/>
                  <a:pt x="2809" y="1037"/>
                </a:cubicBezTo>
                <a:cubicBezTo>
                  <a:pt x="2809" y="1037"/>
                  <a:pt x="2811" y="1038"/>
                  <a:pt x="2812" y="1037"/>
                </a:cubicBezTo>
                <a:cubicBezTo>
                  <a:pt x="2813" y="1036"/>
                  <a:pt x="2814" y="1037"/>
                  <a:pt x="2815" y="1037"/>
                </a:cubicBezTo>
                <a:cubicBezTo>
                  <a:pt x="2816" y="1038"/>
                  <a:pt x="2816" y="1038"/>
                  <a:pt x="2818" y="1038"/>
                </a:cubicBezTo>
                <a:cubicBezTo>
                  <a:pt x="2819" y="1038"/>
                  <a:pt x="2819" y="1040"/>
                  <a:pt x="2820" y="1041"/>
                </a:cubicBezTo>
                <a:cubicBezTo>
                  <a:pt x="2820" y="1041"/>
                  <a:pt x="2822" y="1040"/>
                  <a:pt x="2822" y="1040"/>
                </a:cubicBezTo>
                <a:cubicBezTo>
                  <a:pt x="2822" y="1039"/>
                  <a:pt x="2820" y="1039"/>
                  <a:pt x="2823" y="1036"/>
                </a:cubicBezTo>
                <a:cubicBezTo>
                  <a:pt x="2824" y="1036"/>
                  <a:pt x="2825" y="1035"/>
                  <a:pt x="2825" y="1036"/>
                </a:cubicBezTo>
                <a:cubicBezTo>
                  <a:pt x="2825" y="1037"/>
                  <a:pt x="2828" y="1039"/>
                  <a:pt x="2828" y="1039"/>
                </a:cubicBezTo>
                <a:cubicBezTo>
                  <a:pt x="2829" y="1040"/>
                  <a:pt x="2826" y="1044"/>
                  <a:pt x="2825" y="1044"/>
                </a:cubicBezTo>
                <a:cubicBezTo>
                  <a:pt x="2824" y="1044"/>
                  <a:pt x="2824" y="1045"/>
                  <a:pt x="2823" y="1045"/>
                </a:cubicBezTo>
                <a:cubicBezTo>
                  <a:pt x="2823" y="1046"/>
                  <a:pt x="2824" y="1053"/>
                  <a:pt x="2822" y="1050"/>
                </a:cubicBezTo>
                <a:cubicBezTo>
                  <a:pt x="2821" y="1050"/>
                  <a:pt x="2820" y="1050"/>
                  <a:pt x="2818" y="1051"/>
                </a:cubicBezTo>
                <a:cubicBezTo>
                  <a:pt x="2818" y="1051"/>
                  <a:pt x="2817" y="1052"/>
                  <a:pt x="2816" y="1053"/>
                </a:cubicBezTo>
                <a:cubicBezTo>
                  <a:pt x="2816" y="1054"/>
                  <a:pt x="2816" y="1059"/>
                  <a:pt x="2816" y="1060"/>
                </a:cubicBezTo>
                <a:cubicBezTo>
                  <a:pt x="2816" y="1060"/>
                  <a:pt x="2814" y="1063"/>
                  <a:pt x="2812" y="1064"/>
                </a:cubicBezTo>
                <a:cubicBezTo>
                  <a:pt x="2811" y="1065"/>
                  <a:pt x="2810" y="1067"/>
                  <a:pt x="2810" y="1067"/>
                </a:cubicBezTo>
                <a:cubicBezTo>
                  <a:pt x="2810" y="1068"/>
                  <a:pt x="2811" y="1071"/>
                  <a:pt x="2813" y="1071"/>
                </a:cubicBezTo>
                <a:cubicBezTo>
                  <a:pt x="2816" y="1073"/>
                  <a:pt x="2817" y="1076"/>
                  <a:pt x="2820" y="1079"/>
                </a:cubicBezTo>
                <a:cubicBezTo>
                  <a:pt x="2821" y="1076"/>
                  <a:pt x="2825" y="1081"/>
                  <a:pt x="2826" y="1083"/>
                </a:cubicBezTo>
                <a:cubicBezTo>
                  <a:pt x="2828" y="1084"/>
                  <a:pt x="2830" y="1082"/>
                  <a:pt x="2831" y="1084"/>
                </a:cubicBezTo>
                <a:cubicBezTo>
                  <a:pt x="2831" y="1085"/>
                  <a:pt x="2833" y="1089"/>
                  <a:pt x="2834" y="1090"/>
                </a:cubicBezTo>
                <a:cubicBezTo>
                  <a:pt x="2836" y="1090"/>
                  <a:pt x="2836" y="1090"/>
                  <a:pt x="2836" y="1090"/>
                </a:cubicBezTo>
                <a:cubicBezTo>
                  <a:pt x="2837" y="1090"/>
                  <a:pt x="2841" y="1092"/>
                  <a:pt x="2841" y="1092"/>
                </a:cubicBezTo>
                <a:cubicBezTo>
                  <a:pt x="2842" y="1094"/>
                  <a:pt x="2843" y="1096"/>
                  <a:pt x="2844" y="1098"/>
                </a:cubicBezTo>
                <a:cubicBezTo>
                  <a:pt x="2846" y="1099"/>
                  <a:pt x="2846" y="1100"/>
                  <a:pt x="2849" y="1101"/>
                </a:cubicBezTo>
                <a:cubicBezTo>
                  <a:pt x="2850" y="1102"/>
                  <a:pt x="2855" y="1101"/>
                  <a:pt x="2856" y="1101"/>
                </a:cubicBezTo>
                <a:cubicBezTo>
                  <a:pt x="2856" y="1101"/>
                  <a:pt x="2857" y="1101"/>
                  <a:pt x="2858" y="1100"/>
                </a:cubicBezTo>
                <a:cubicBezTo>
                  <a:pt x="2859" y="1097"/>
                  <a:pt x="2863" y="1093"/>
                  <a:pt x="2864" y="1090"/>
                </a:cubicBezTo>
                <a:cubicBezTo>
                  <a:pt x="2864" y="1086"/>
                  <a:pt x="2868" y="1084"/>
                  <a:pt x="2868" y="1078"/>
                </a:cubicBezTo>
                <a:cubicBezTo>
                  <a:pt x="2868" y="1075"/>
                  <a:pt x="2873" y="1071"/>
                  <a:pt x="2872" y="1067"/>
                </a:cubicBezTo>
                <a:cubicBezTo>
                  <a:pt x="2870" y="1062"/>
                  <a:pt x="2874" y="1062"/>
                  <a:pt x="2871" y="1060"/>
                </a:cubicBezTo>
                <a:cubicBezTo>
                  <a:pt x="2871" y="1059"/>
                  <a:pt x="2872" y="1055"/>
                  <a:pt x="2872" y="1054"/>
                </a:cubicBezTo>
                <a:cubicBezTo>
                  <a:pt x="2873" y="1053"/>
                  <a:pt x="2875" y="1051"/>
                  <a:pt x="2875" y="1050"/>
                </a:cubicBezTo>
                <a:cubicBezTo>
                  <a:pt x="2873" y="1048"/>
                  <a:pt x="2873" y="1048"/>
                  <a:pt x="2874" y="1047"/>
                </a:cubicBezTo>
                <a:cubicBezTo>
                  <a:pt x="2876" y="1045"/>
                  <a:pt x="2876" y="1047"/>
                  <a:pt x="2876" y="1044"/>
                </a:cubicBezTo>
                <a:cubicBezTo>
                  <a:pt x="2876" y="1042"/>
                  <a:pt x="2874" y="1041"/>
                  <a:pt x="2874" y="1041"/>
                </a:cubicBezTo>
                <a:cubicBezTo>
                  <a:pt x="2874" y="1040"/>
                  <a:pt x="2880" y="1034"/>
                  <a:pt x="2880" y="1031"/>
                </a:cubicBezTo>
                <a:cubicBezTo>
                  <a:pt x="2880" y="1029"/>
                  <a:pt x="2882" y="1028"/>
                  <a:pt x="2882" y="1026"/>
                </a:cubicBezTo>
                <a:cubicBezTo>
                  <a:pt x="2883" y="1025"/>
                  <a:pt x="2882" y="1024"/>
                  <a:pt x="2883" y="1024"/>
                </a:cubicBezTo>
                <a:cubicBezTo>
                  <a:pt x="2884" y="1024"/>
                  <a:pt x="2884" y="1023"/>
                  <a:pt x="2886" y="1021"/>
                </a:cubicBezTo>
                <a:cubicBezTo>
                  <a:pt x="2886" y="1020"/>
                  <a:pt x="2887" y="1021"/>
                  <a:pt x="2888" y="1022"/>
                </a:cubicBezTo>
                <a:cubicBezTo>
                  <a:pt x="2888" y="1024"/>
                  <a:pt x="2889" y="1025"/>
                  <a:pt x="2889" y="1025"/>
                </a:cubicBezTo>
                <a:cubicBezTo>
                  <a:pt x="2890" y="1028"/>
                  <a:pt x="2890" y="1029"/>
                  <a:pt x="2889" y="1033"/>
                </a:cubicBezTo>
                <a:cubicBezTo>
                  <a:pt x="2889" y="1036"/>
                  <a:pt x="2893" y="1034"/>
                  <a:pt x="2891" y="1038"/>
                </a:cubicBezTo>
                <a:cubicBezTo>
                  <a:pt x="2891" y="1039"/>
                  <a:pt x="2891" y="1039"/>
                  <a:pt x="2891" y="1040"/>
                </a:cubicBezTo>
                <a:cubicBezTo>
                  <a:pt x="2892" y="1041"/>
                  <a:pt x="2894" y="1040"/>
                  <a:pt x="2893" y="1043"/>
                </a:cubicBezTo>
                <a:cubicBezTo>
                  <a:pt x="2893" y="1048"/>
                  <a:pt x="2896" y="1045"/>
                  <a:pt x="2894" y="1049"/>
                </a:cubicBezTo>
                <a:cubicBezTo>
                  <a:pt x="2893" y="1051"/>
                  <a:pt x="2896" y="1052"/>
                  <a:pt x="2894" y="1056"/>
                </a:cubicBezTo>
                <a:cubicBezTo>
                  <a:pt x="2892" y="1059"/>
                  <a:pt x="2894" y="1061"/>
                  <a:pt x="2895" y="1065"/>
                </a:cubicBezTo>
                <a:cubicBezTo>
                  <a:pt x="2896" y="1065"/>
                  <a:pt x="2898" y="1064"/>
                  <a:pt x="2899" y="1064"/>
                </a:cubicBezTo>
                <a:cubicBezTo>
                  <a:pt x="2900" y="1064"/>
                  <a:pt x="2903" y="1060"/>
                  <a:pt x="2903" y="1061"/>
                </a:cubicBezTo>
                <a:cubicBezTo>
                  <a:pt x="2904" y="1065"/>
                  <a:pt x="2903" y="1063"/>
                  <a:pt x="2906" y="1067"/>
                </a:cubicBezTo>
                <a:cubicBezTo>
                  <a:pt x="2909" y="1070"/>
                  <a:pt x="2908" y="1070"/>
                  <a:pt x="2908" y="1072"/>
                </a:cubicBezTo>
                <a:cubicBezTo>
                  <a:pt x="2907" y="1076"/>
                  <a:pt x="2909" y="1077"/>
                  <a:pt x="2908" y="1084"/>
                </a:cubicBezTo>
                <a:cubicBezTo>
                  <a:pt x="2907" y="1087"/>
                  <a:pt x="2907" y="1087"/>
                  <a:pt x="2908" y="1089"/>
                </a:cubicBezTo>
                <a:cubicBezTo>
                  <a:pt x="2909" y="1091"/>
                  <a:pt x="2909" y="1091"/>
                  <a:pt x="2910" y="1094"/>
                </a:cubicBezTo>
                <a:cubicBezTo>
                  <a:pt x="2912" y="1098"/>
                  <a:pt x="2912" y="1099"/>
                  <a:pt x="2911" y="1103"/>
                </a:cubicBezTo>
                <a:cubicBezTo>
                  <a:pt x="2911" y="1105"/>
                  <a:pt x="2911" y="1106"/>
                  <a:pt x="2909" y="1107"/>
                </a:cubicBezTo>
                <a:cubicBezTo>
                  <a:pt x="2912" y="1109"/>
                  <a:pt x="2912" y="1109"/>
                  <a:pt x="2912" y="1109"/>
                </a:cubicBezTo>
                <a:cubicBezTo>
                  <a:pt x="2912" y="1110"/>
                  <a:pt x="2911" y="1116"/>
                  <a:pt x="2911" y="1116"/>
                </a:cubicBezTo>
                <a:cubicBezTo>
                  <a:pt x="2912" y="1116"/>
                  <a:pt x="2914" y="1120"/>
                  <a:pt x="2915" y="1120"/>
                </a:cubicBezTo>
                <a:cubicBezTo>
                  <a:pt x="2916" y="1120"/>
                  <a:pt x="2916" y="1120"/>
                  <a:pt x="2921" y="1122"/>
                </a:cubicBezTo>
                <a:cubicBezTo>
                  <a:pt x="2921" y="1122"/>
                  <a:pt x="2923" y="1125"/>
                  <a:pt x="2923" y="1125"/>
                </a:cubicBezTo>
                <a:cubicBezTo>
                  <a:pt x="2923" y="1125"/>
                  <a:pt x="2923" y="1125"/>
                  <a:pt x="2923" y="1125"/>
                </a:cubicBezTo>
                <a:cubicBezTo>
                  <a:pt x="2924" y="1125"/>
                  <a:pt x="2925" y="1128"/>
                  <a:pt x="2926" y="1129"/>
                </a:cubicBezTo>
                <a:cubicBezTo>
                  <a:pt x="2930" y="1128"/>
                  <a:pt x="2929" y="1129"/>
                  <a:pt x="2933" y="1134"/>
                </a:cubicBezTo>
                <a:cubicBezTo>
                  <a:pt x="2933" y="1134"/>
                  <a:pt x="2933" y="1134"/>
                  <a:pt x="2933" y="1134"/>
                </a:cubicBezTo>
                <a:cubicBezTo>
                  <a:pt x="2933" y="1134"/>
                  <a:pt x="2931" y="1135"/>
                  <a:pt x="2932" y="1136"/>
                </a:cubicBezTo>
                <a:cubicBezTo>
                  <a:pt x="2935" y="1140"/>
                  <a:pt x="2936" y="1138"/>
                  <a:pt x="2936" y="1142"/>
                </a:cubicBezTo>
                <a:cubicBezTo>
                  <a:pt x="2935" y="1144"/>
                  <a:pt x="2937" y="1146"/>
                  <a:pt x="2937" y="1147"/>
                </a:cubicBezTo>
                <a:cubicBezTo>
                  <a:pt x="2937" y="1149"/>
                  <a:pt x="2937" y="1152"/>
                  <a:pt x="2937" y="1155"/>
                </a:cubicBezTo>
                <a:cubicBezTo>
                  <a:pt x="2937" y="1156"/>
                  <a:pt x="2938" y="1157"/>
                  <a:pt x="2939" y="1156"/>
                </a:cubicBezTo>
                <a:cubicBezTo>
                  <a:pt x="2939" y="1156"/>
                  <a:pt x="2939" y="1154"/>
                  <a:pt x="2939" y="1153"/>
                </a:cubicBezTo>
                <a:cubicBezTo>
                  <a:pt x="2940" y="1151"/>
                  <a:pt x="2941" y="1155"/>
                  <a:pt x="2944" y="1157"/>
                </a:cubicBezTo>
                <a:cubicBezTo>
                  <a:pt x="2944" y="1156"/>
                  <a:pt x="2944" y="1155"/>
                  <a:pt x="2945" y="1154"/>
                </a:cubicBezTo>
                <a:cubicBezTo>
                  <a:pt x="2945" y="1153"/>
                  <a:pt x="2946" y="1154"/>
                  <a:pt x="2947" y="1155"/>
                </a:cubicBezTo>
                <a:cubicBezTo>
                  <a:pt x="2948" y="1159"/>
                  <a:pt x="2948" y="1159"/>
                  <a:pt x="2946" y="1162"/>
                </a:cubicBezTo>
                <a:cubicBezTo>
                  <a:pt x="2946" y="1164"/>
                  <a:pt x="2945" y="1166"/>
                  <a:pt x="2946" y="1167"/>
                </a:cubicBezTo>
                <a:cubicBezTo>
                  <a:pt x="2947" y="1167"/>
                  <a:pt x="2948" y="1167"/>
                  <a:pt x="2949" y="1167"/>
                </a:cubicBezTo>
                <a:cubicBezTo>
                  <a:pt x="2949" y="1167"/>
                  <a:pt x="2948" y="1169"/>
                  <a:pt x="2948" y="1169"/>
                </a:cubicBezTo>
                <a:cubicBezTo>
                  <a:pt x="2947" y="1171"/>
                  <a:pt x="2948" y="1172"/>
                  <a:pt x="2949" y="1174"/>
                </a:cubicBezTo>
                <a:cubicBezTo>
                  <a:pt x="2950" y="1174"/>
                  <a:pt x="2953" y="1175"/>
                  <a:pt x="2953" y="1175"/>
                </a:cubicBezTo>
                <a:cubicBezTo>
                  <a:pt x="2954" y="1175"/>
                  <a:pt x="2953" y="1180"/>
                  <a:pt x="2954" y="1181"/>
                </a:cubicBezTo>
                <a:cubicBezTo>
                  <a:pt x="2955" y="1182"/>
                  <a:pt x="2957" y="1183"/>
                  <a:pt x="2958" y="1184"/>
                </a:cubicBezTo>
                <a:cubicBezTo>
                  <a:pt x="2958" y="1184"/>
                  <a:pt x="2958" y="1186"/>
                  <a:pt x="2958" y="1187"/>
                </a:cubicBezTo>
                <a:cubicBezTo>
                  <a:pt x="2959" y="1189"/>
                  <a:pt x="2959" y="1189"/>
                  <a:pt x="2961" y="1190"/>
                </a:cubicBezTo>
                <a:cubicBezTo>
                  <a:pt x="2962" y="1188"/>
                  <a:pt x="2962" y="1188"/>
                  <a:pt x="2964" y="1186"/>
                </a:cubicBezTo>
                <a:cubicBezTo>
                  <a:pt x="2964" y="1184"/>
                  <a:pt x="2964" y="1183"/>
                  <a:pt x="2965" y="1182"/>
                </a:cubicBezTo>
                <a:cubicBezTo>
                  <a:pt x="2966" y="1181"/>
                  <a:pt x="2966" y="1184"/>
                  <a:pt x="2966" y="1185"/>
                </a:cubicBezTo>
                <a:close/>
                <a:moveTo>
                  <a:pt x="2756" y="1301"/>
                </a:moveTo>
                <a:cubicBezTo>
                  <a:pt x="2756" y="1301"/>
                  <a:pt x="2756" y="1301"/>
                  <a:pt x="2756" y="1301"/>
                </a:cubicBezTo>
                <a:cubicBezTo>
                  <a:pt x="2756" y="1301"/>
                  <a:pt x="2756" y="1301"/>
                  <a:pt x="2756" y="1301"/>
                </a:cubicBezTo>
                <a:cubicBezTo>
                  <a:pt x="2756" y="1301"/>
                  <a:pt x="2756" y="1301"/>
                  <a:pt x="2756" y="1301"/>
                </a:cubicBezTo>
                <a:close/>
                <a:moveTo>
                  <a:pt x="2825" y="1337"/>
                </a:moveTo>
                <a:cubicBezTo>
                  <a:pt x="2825" y="1337"/>
                  <a:pt x="2825" y="1337"/>
                  <a:pt x="2825" y="1337"/>
                </a:cubicBezTo>
                <a:cubicBezTo>
                  <a:pt x="2825" y="1337"/>
                  <a:pt x="2825" y="1337"/>
                  <a:pt x="2825" y="1337"/>
                </a:cubicBezTo>
                <a:cubicBezTo>
                  <a:pt x="2825" y="1337"/>
                  <a:pt x="2825" y="1337"/>
                  <a:pt x="2825" y="1337"/>
                </a:cubicBezTo>
                <a:close/>
                <a:moveTo>
                  <a:pt x="3255" y="1087"/>
                </a:moveTo>
                <a:cubicBezTo>
                  <a:pt x="3254" y="1087"/>
                  <a:pt x="3250" y="1092"/>
                  <a:pt x="3251" y="1092"/>
                </a:cubicBezTo>
                <a:cubicBezTo>
                  <a:pt x="3251" y="1093"/>
                  <a:pt x="3251" y="1093"/>
                  <a:pt x="3253" y="1093"/>
                </a:cubicBezTo>
                <a:cubicBezTo>
                  <a:pt x="3255" y="1091"/>
                  <a:pt x="3258" y="1087"/>
                  <a:pt x="3255" y="1087"/>
                </a:cubicBezTo>
                <a:close/>
                <a:moveTo>
                  <a:pt x="3254" y="1085"/>
                </a:moveTo>
                <a:cubicBezTo>
                  <a:pt x="3254" y="1085"/>
                  <a:pt x="3253" y="1087"/>
                  <a:pt x="3252" y="1088"/>
                </a:cubicBezTo>
                <a:cubicBezTo>
                  <a:pt x="3250" y="1091"/>
                  <a:pt x="3246" y="1094"/>
                  <a:pt x="3246" y="1092"/>
                </a:cubicBezTo>
                <a:cubicBezTo>
                  <a:pt x="3245" y="1092"/>
                  <a:pt x="3245" y="1092"/>
                  <a:pt x="3245" y="1092"/>
                </a:cubicBezTo>
                <a:cubicBezTo>
                  <a:pt x="3245" y="1092"/>
                  <a:pt x="3244" y="1094"/>
                  <a:pt x="3243" y="1095"/>
                </a:cubicBezTo>
                <a:cubicBezTo>
                  <a:pt x="3242" y="1097"/>
                  <a:pt x="3241" y="1094"/>
                  <a:pt x="3239" y="1092"/>
                </a:cubicBezTo>
                <a:cubicBezTo>
                  <a:pt x="3239" y="1092"/>
                  <a:pt x="3240" y="1089"/>
                  <a:pt x="3243" y="1088"/>
                </a:cubicBezTo>
                <a:cubicBezTo>
                  <a:pt x="3246" y="1087"/>
                  <a:pt x="3244" y="1090"/>
                  <a:pt x="3248" y="1086"/>
                </a:cubicBezTo>
                <a:cubicBezTo>
                  <a:pt x="3252" y="1081"/>
                  <a:pt x="3255" y="1084"/>
                  <a:pt x="3254" y="1085"/>
                </a:cubicBezTo>
                <a:close/>
                <a:moveTo>
                  <a:pt x="3237" y="1102"/>
                </a:moveTo>
                <a:cubicBezTo>
                  <a:pt x="3237" y="1101"/>
                  <a:pt x="3235" y="1099"/>
                  <a:pt x="3235" y="1099"/>
                </a:cubicBezTo>
                <a:cubicBezTo>
                  <a:pt x="3232" y="1098"/>
                  <a:pt x="3231" y="1099"/>
                  <a:pt x="3228" y="1100"/>
                </a:cubicBezTo>
                <a:cubicBezTo>
                  <a:pt x="3227" y="1101"/>
                  <a:pt x="3226" y="1101"/>
                  <a:pt x="3225" y="1102"/>
                </a:cubicBezTo>
                <a:cubicBezTo>
                  <a:pt x="3224" y="1103"/>
                  <a:pt x="3223" y="1102"/>
                  <a:pt x="3223" y="1107"/>
                </a:cubicBezTo>
                <a:cubicBezTo>
                  <a:pt x="3223" y="1107"/>
                  <a:pt x="3223" y="1107"/>
                  <a:pt x="3224" y="1107"/>
                </a:cubicBezTo>
                <a:cubicBezTo>
                  <a:pt x="3231" y="1110"/>
                  <a:pt x="3228" y="1109"/>
                  <a:pt x="3232" y="1107"/>
                </a:cubicBezTo>
                <a:cubicBezTo>
                  <a:pt x="3234" y="1107"/>
                  <a:pt x="3235" y="1106"/>
                  <a:pt x="3235" y="1106"/>
                </a:cubicBezTo>
                <a:cubicBezTo>
                  <a:pt x="3237" y="1103"/>
                  <a:pt x="3237" y="1103"/>
                  <a:pt x="3237" y="1102"/>
                </a:cubicBezTo>
                <a:close/>
                <a:moveTo>
                  <a:pt x="1473" y="312"/>
                </a:moveTo>
                <a:cubicBezTo>
                  <a:pt x="1473" y="312"/>
                  <a:pt x="1475" y="313"/>
                  <a:pt x="1475" y="313"/>
                </a:cubicBezTo>
                <a:cubicBezTo>
                  <a:pt x="1477" y="313"/>
                  <a:pt x="1477" y="312"/>
                  <a:pt x="1481" y="312"/>
                </a:cubicBezTo>
                <a:cubicBezTo>
                  <a:pt x="1482" y="310"/>
                  <a:pt x="1482" y="310"/>
                  <a:pt x="1482" y="310"/>
                </a:cubicBezTo>
                <a:cubicBezTo>
                  <a:pt x="1482" y="310"/>
                  <a:pt x="1488" y="309"/>
                  <a:pt x="1489" y="309"/>
                </a:cubicBezTo>
                <a:cubicBezTo>
                  <a:pt x="1492" y="309"/>
                  <a:pt x="1492" y="310"/>
                  <a:pt x="1494" y="308"/>
                </a:cubicBezTo>
                <a:cubicBezTo>
                  <a:pt x="1495" y="305"/>
                  <a:pt x="1495" y="305"/>
                  <a:pt x="1495" y="305"/>
                </a:cubicBezTo>
                <a:cubicBezTo>
                  <a:pt x="1495" y="305"/>
                  <a:pt x="1493" y="304"/>
                  <a:pt x="1493" y="304"/>
                </a:cubicBezTo>
                <a:cubicBezTo>
                  <a:pt x="1492" y="301"/>
                  <a:pt x="1492" y="302"/>
                  <a:pt x="1495" y="299"/>
                </a:cubicBezTo>
                <a:cubicBezTo>
                  <a:pt x="1497" y="297"/>
                  <a:pt x="1498" y="297"/>
                  <a:pt x="1498" y="295"/>
                </a:cubicBezTo>
                <a:cubicBezTo>
                  <a:pt x="1495" y="290"/>
                  <a:pt x="1501" y="285"/>
                  <a:pt x="1501" y="289"/>
                </a:cubicBezTo>
                <a:cubicBezTo>
                  <a:pt x="1501" y="291"/>
                  <a:pt x="1502" y="289"/>
                  <a:pt x="1503" y="290"/>
                </a:cubicBezTo>
                <a:cubicBezTo>
                  <a:pt x="1503" y="293"/>
                  <a:pt x="1503" y="293"/>
                  <a:pt x="1502" y="295"/>
                </a:cubicBezTo>
                <a:cubicBezTo>
                  <a:pt x="1503" y="296"/>
                  <a:pt x="1503" y="296"/>
                  <a:pt x="1505" y="296"/>
                </a:cubicBezTo>
                <a:cubicBezTo>
                  <a:pt x="1508" y="296"/>
                  <a:pt x="1507" y="296"/>
                  <a:pt x="1508" y="295"/>
                </a:cubicBezTo>
                <a:cubicBezTo>
                  <a:pt x="1506" y="292"/>
                  <a:pt x="1506" y="293"/>
                  <a:pt x="1504" y="292"/>
                </a:cubicBezTo>
                <a:cubicBezTo>
                  <a:pt x="1502" y="289"/>
                  <a:pt x="1506" y="289"/>
                  <a:pt x="1507" y="287"/>
                </a:cubicBezTo>
                <a:cubicBezTo>
                  <a:pt x="1506" y="287"/>
                  <a:pt x="1504" y="288"/>
                  <a:pt x="1503" y="286"/>
                </a:cubicBezTo>
                <a:cubicBezTo>
                  <a:pt x="1503" y="285"/>
                  <a:pt x="1505" y="285"/>
                  <a:pt x="1506" y="285"/>
                </a:cubicBezTo>
                <a:cubicBezTo>
                  <a:pt x="1510" y="284"/>
                  <a:pt x="1510" y="286"/>
                  <a:pt x="1514" y="285"/>
                </a:cubicBezTo>
                <a:cubicBezTo>
                  <a:pt x="1516" y="285"/>
                  <a:pt x="1517" y="286"/>
                  <a:pt x="1519" y="286"/>
                </a:cubicBezTo>
                <a:cubicBezTo>
                  <a:pt x="1519" y="285"/>
                  <a:pt x="1521" y="283"/>
                  <a:pt x="1521" y="283"/>
                </a:cubicBezTo>
                <a:cubicBezTo>
                  <a:pt x="1528" y="281"/>
                  <a:pt x="1523" y="282"/>
                  <a:pt x="1528" y="283"/>
                </a:cubicBezTo>
                <a:cubicBezTo>
                  <a:pt x="1529" y="284"/>
                  <a:pt x="1527" y="285"/>
                  <a:pt x="1529" y="286"/>
                </a:cubicBezTo>
                <a:cubicBezTo>
                  <a:pt x="1531" y="285"/>
                  <a:pt x="1530" y="284"/>
                  <a:pt x="1531" y="284"/>
                </a:cubicBezTo>
                <a:cubicBezTo>
                  <a:pt x="1532" y="284"/>
                  <a:pt x="1532" y="285"/>
                  <a:pt x="1532" y="286"/>
                </a:cubicBezTo>
                <a:cubicBezTo>
                  <a:pt x="1532" y="285"/>
                  <a:pt x="1532" y="282"/>
                  <a:pt x="1532" y="282"/>
                </a:cubicBezTo>
                <a:cubicBezTo>
                  <a:pt x="1535" y="280"/>
                  <a:pt x="1533" y="280"/>
                  <a:pt x="1536" y="281"/>
                </a:cubicBezTo>
                <a:cubicBezTo>
                  <a:pt x="1536" y="280"/>
                  <a:pt x="1536" y="280"/>
                  <a:pt x="1536" y="280"/>
                </a:cubicBezTo>
                <a:cubicBezTo>
                  <a:pt x="1536" y="280"/>
                  <a:pt x="1536" y="280"/>
                  <a:pt x="1536" y="280"/>
                </a:cubicBezTo>
                <a:cubicBezTo>
                  <a:pt x="1534" y="280"/>
                  <a:pt x="1536" y="279"/>
                  <a:pt x="1536" y="279"/>
                </a:cubicBezTo>
                <a:cubicBezTo>
                  <a:pt x="1535" y="278"/>
                  <a:pt x="1534" y="278"/>
                  <a:pt x="1533" y="277"/>
                </a:cubicBezTo>
                <a:cubicBezTo>
                  <a:pt x="1532" y="277"/>
                  <a:pt x="1533" y="276"/>
                  <a:pt x="1534" y="275"/>
                </a:cubicBezTo>
                <a:cubicBezTo>
                  <a:pt x="1534" y="274"/>
                  <a:pt x="1535" y="274"/>
                  <a:pt x="1536" y="274"/>
                </a:cubicBezTo>
                <a:cubicBezTo>
                  <a:pt x="1533" y="272"/>
                  <a:pt x="1532" y="272"/>
                  <a:pt x="1533" y="271"/>
                </a:cubicBezTo>
                <a:cubicBezTo>
                  <a:pt x="1530" y="271"/>
                  <a:pt x="1530" y="271"/>
                  <a:pt x="1530" y="271"/>
                </a:cubicBezTo>
                <a:cubicBezTo>
                  <a:pt x="1528" y="271"/>
                  <a:pt x="1533" y="266"/>
                  <a:pt x="1533" y="265"/>
                </a:cubicBezTo>
                <a:cubicBezTo>
                  <a:pt x="1533" y="265"/>
                  <a:pt x="1533" y="265"/>
                  <a:pt x="1532" y="265"/>
                </a:cubicBezTo>
                <a:cubicBezTo>
                  <a:pt x="1532" y="264"/>
                  <a:pt x="1531" y="264"/>
                  <a:pt x="1530" y="264"/>
                </a:cubicBezTo>
                <a:cubicBezTo>
                  <a:pt x="1529" y="263"/>
                  <a:pt x="1529" y="263"/>
                  <a:pt x="1530" y="260"/>
                </a:cubicBezTo>
                <a:cubicBezTo>
                  <a:pt x="1530" y="260"/>
                  <a:pt x="1531" y="259"/>
                  <a:pt x="1531" y="259"/>
                </a:cubicBezTo>
                <a:cubicBezTo>
                  <a:pt x="1531" y="259"/>
                  <a:pt x="1529" y="257"/>
                  <a:pt x="1529" y="257"/>
                </a:cubicBezTo>
                <a:cubicBezTo>
                  <a:pt x="1529" y="253"/>
                  <a:pt x="1530" y="254"/>
                  <a:pt x="1530" y="253"/>
                </a:cubicBezTo>
                <a:cubicBezTo>
                  <a:pt x="1530" y="252"/>
                  <a:pt x="1530" y="252"/>
                  <a:pt x="1530" y="252"/>
                </a:cubicBezTo>
                <a:cubicBezTo>
                  <a:pt x="1530" y="250"/>
                  <a:pt x="1532" y="246"/>
                  <a:pt x="1533" y="246"/>
                </a:cubicBezTo>
                <a:cubicBezTo>
                  <a:pt x="1538" y="245"/>
                  <a:pt x="1538" y="245"/>
                  <a:pt x="1537" y="247"/>
                </a:cubicBezTo>
                <a:cubicBezTo>
                  <a:pt x="1538" y="247"/>
                  <a:pt x="1538" y="247"/>
                  <a:pt x="1538" y="246"/>
                </a:cubicBezTo>
                <a:cubicBezTo>
                  <a:pt x="1538" y="246"/>
                  <a:pt x="1539" y="245"/>
                  <a:pt x="1540" y="245"/>
                </a:cubicBezTo>
                <a:cubicBezTo>
                  <a:pt x="1541" y="245"/>
                  <a:pt x="1542" y="242"/>
                  <a:pt x="1543" y="242"/>
                </a:cubicBezTo>
                <a:cubicBezTo>
                  <a:pt x="1544" y="239"/>
                  <a:pt x="1545" y="241"/>
                  <a:pt x="1546" y="240"/>
                </a:cubicBezTo>
                <a:cubicBezTo>
                  <a:pt x="1547" y="240"/>
                  <a:pt x="1550" y="239"/>
                  <a:pt x="1550" y="239"/>
                </a:cubicBezTo>
                <a:cubicBezTo>
                  <a:pt x="1550" y="240"/>
                  <a:pt x="1548" y="241"/>
                  <a:pt x="1548" y="241"/>
                </a:cubicBezTo>
                <a:cubicBezTo>
                  <a:pt x="1549" y="243"/>
                  <a:pt x="1549" y="243"/>
                  <a:pt x="1549" y="243"/>
                </a:cubicBezTo>
                <a:cubicBezTo>
                  <a:pt x="1550" y="245"/>
                  <a:pt x="1549" y="244"/>
                  <a:pt x="1548" y="245"/>
                </a:cubicBezTo>
                <a:cubicBezTo>
                  <a:pt x="1549" y="247"/>
                  <a:pt x="1548" y="247"/>
                  <a:pt x="1547" y="248"/>
                </a:cubicBezTo>
                <a:cubicBezTo>
                  <a:pt x="1547" y="249"/>
                  <a:pt x="1548" y="250"/>
                  <a:pt x="1548" y="250"/>
                </a:cubicBezTo>
                <a:cubicBezTo>
                  <a:pt x="1548" y="252"/>
                  <a:pt x="1548" y="252"/>
                  <a:pt x="1547" y="254"/>
                </a:cubicBezTo>
                <a:cubicBezTo>
                  <a:pt x="1547" y="254"/>
                  <a:pt x="1547" y="254"/>
                  <a:pt x="1547" y="254"/>
                </a:cubicBezTo>
                <a:cubicBezTo>
                  <a:pt x="1547" y="253"/>
                  <a:pt x="1548" y="252"/>
                  <a:pt x="1549" y="252"/>
                </a:cubicBezTo>
                <a:cubicBezTo>
                  <a:pt x="1554" y="251"/>
                  <a:pt x="1552" y="254"/>
                  <a:pt x="1551" y="257"/>
                </a:cubicBezTo>
                <a:cubicBezTo>
                  <a:pt x="1551" y="257"/>
                  <a:pt x="1549" y="257"/>
                  <a:pt x="1548" y="257"/>
                </a:cubicBezTo>
                <a:cubicBezTo>
                  <a:pt x="1548" y="256"/>
                  <a:pt x="1547" y="257"/>
                  <a:pt x="1547" y="257"/>
                </a:cubicBezTo>
                <a:cubicBezTo>
                  <a:pt x="1546" y="259"/>
                  <a:pt x="1547" y="259"/>
                  <a:pt x="1545" y="260"/>
                </a:cubicBezTo>
                <a:cubicBezTo>
                  <a:pt x="1545" y="262"/>
                  <a:pt x="1545" y="262"/>
                  <a:pt x="1545" y="262"/>
                </a:cubicBezTo>
                <a:cubicBezTo>
                  <a:pt x="1546" y="262"/>
                  <a:pt x="1546" y="262"/>
                  <a:pt x="1546" y="262"/>
                </a:cubicBezTo>
                <a:cubicBezTo>
                  <a:pt x="1546" y="262"/>
                  <a:pt x="1547" y="262"/>
                  <a:pt x="1547" y="262"/>
                </a:cubicBezTo>
                <a:cubicBezTo>
                  <a:pt x="1551" y="262"/>
                  <a:pt x="1551" y="262"/>
                  <a:pt x="1551" y="262"/>
                </a:cubicBezTo>
                <a:cubicBezTo>
                  <a:pt x="1551" y="263"/>
                  <a:pt x="1554" y="265"/>
                  <a:pt x="1551" y="265"/>
                </a:cubicBezTo>
                <a:cubicBezTo>
                  <a:pt x="1552" y="265"/>
                  <a:pt x="1554" y="265"/>
                  <a:pt x="1554" y="266"/>
                </a:cubicBezTo>
                <a:cubicBezTo>
                  <a:pt x="1554" y="269"/>
                  <a:pt x="1553" y="270"/>
                  <a:pt x="1551" y="272"/>
                </a:cubicBezTo>
                <a:cubicBezTo>
                  <a:pt x="1551" y="273"/>
                  <a:pt x="1550" y="272"/>
                  <a:pt x="1549" y="271"/>
                </a:cubicBezTo>
                <a:cubicBezTo>
                  <a:pt x="1549" y="269"/>
                  <a:pt x="1549" y="270"/>
                  <a:pt x="1550" y="269"/>
                </a:cubicBezTo>
                <a:cubicBezTo>
                  <a:pt x="1550" y="268"/>
                  <a:pt x="1550" y="268"/>
                  <a:pt x="1550" y="268"/>
                </a:cubicBezTo>
                <a:cubicBezTo>
                  <a:pt x="1548" y="269"/>
                  <a:pt x="1550" y="270"/>
                  <a:pt x="1545" y="268"/>
                </a:cubicBezTo>
                <a:cubicBezTo>
                  <a:pt x="1546" y="270"/>
                  <a:pt x="1546" y="270"/>
                  <a:pt x="1544" y="271"/>
                </a:cubicBezTo>
                <a:cubicBezTo>
                  <a:pt x="1545" y="271"/>
                  <a:pt x="1545" y="271"/>
                  <a:pt x="1545" y="272"/>
                </a:cubicBezTo>
                <a:cubicBezTo>
                  <a:pt x="1545" y="273"/>
                  <a:pt x="1545" y="273"/>
                  <a:pt x="1544" y="274"/>
                </a:cubicBezTo>
                <a:cubicBezTo>
                  <a:pt x="1544" y="274"/>
                  <a:pt x="1544" y="274"/>
                  <a:pt x="1544" y="274"/>
                </a:cubicBezTo>
                <a:cubicBezTo>
                  <a:pt x="1545" y="275"/>
                  <a:pt x="1545" y="275"/>
                  <a:pt x="1546" y="275"/>
                </a:cubicBezTo>
                <a:cubicBezTo>
                  <a:pt x="1546" y="274"/>
                  <a:pt x="1547" y="276"/>
                  <a:pt x="1547" y="276"/>
                </a:cubicBezTo>
                <a:cubicBezTo>
                  <a:pt x="1547" y="276"/>
                  <a:pt x="1548" y="276"/>
                  <a:pt x="1548" y="276"/>
                </a:cubicBezTo>
                <a:cubicBezTo>
                  <a:pt x="1550" y="276"/>
                  <a:pt x="1550" y="276"/>
                  <a:pt x="1552" y="277"/>
                </a:cubicBezTo>
                <a:cubicBezTo>
                  <a:pt x="1552" y="275"/>
                  <a:pt x="1553" y="275"/>
                  <a:pt x="1554" y="274"/>
                </a:cubicBezTo>
                <a:cubicBezTo>
                  <a:pt x="1555" y="274"/>
                  <a:pt x="1556" y="275"/>
                  <a:pt x="1556" y="275"/>
                </a:cubicBezTo>
                <a:cubicBezTo>
                  <a:pt x="1554" y="278"/>
                  <a:pt x="1554" y="277"/>
                  <a:pt x="1553" y="279"/>
                </a:cubicBezTo>
                <a:cubicBezTo>
                  <a:pt x="1556" y="281"/>
                  <a:pt x="1556" y="278"/>
                  <a:pt x="1558" y="279"/>
                </a:cubicBezTo>
                <a:cubicBezTo>
                  <a:pt x="1558" y="279"/>
                  <a:pt x="1558" y="278"/>
                  <a:pt x="1559" y="278"/>
                </a:cubicBezTo>
                <a:cubicBezTo>
                  <a:pt x="1560" y="277"/>
                  <a:pt x="1561" y="277"/>
                  <a:pt x="1563" y="277"/>
                </a:cubicBezTo>
                <a:cubicBezTo>
                  <a:pt x="1564" y="276"/>
                  <a:pt x="1564" y="276"/>
                  <a:pt x="1564" y="276"/>
                </a:cubicBezTo>
                <a:cubicBezTo>
                  <a:pt x="1566" y="275"/>
                  <a:pt x="1566" y="275"/>
                  <a:pt x="1566" y="275"/>
                </a:cubicBezTo>
                <a:cubicBezTo>
                  <a:pt x="1569" y="275"/>
                  <a:pt x="1569" y="274"/>
                  <a:pt x="1571" y="275"/>
                </a:cubicBezTo>
                <a:cubicBezTo>
                  <a:pt x="1572" y="275"/>
                  <a:pt x="1572" y="275"/>
                  <a:pt x="1572" y="275"/>
                </a:cubicBezTo>
                <a:cubicBezTo>
                  <a:pt x="1572" y="275"/>
                  <a:pt x="1570" y="273"/>
                  <a:pt x="1572" y="272"/>
                </a:cubicBezTo>
                <a:cubicBezTo>
                  <a:pt x="1574" y="272"/>
                  <a:pt x="1573" y="272"/>
                  <a:pt x="1575" y="273"/>
                </a:cubicBezTo>
                <a:cubicBezTo>
                  <a:pt x="1577" y="274"/>
                  <a:pt x="1578" y="273"/>
                  <a:pt x="1576" y="277"/>
                </a:cubicBezTo>
                <a:cubicBezTo>
                  <a:pt x="1575" y="277"/>
                  <a:pt x="1574" y="277"/>
                  <a:pt x="1574" y="277"/>
                </a:cubicBezTo>
                <a:cubicBezTo>
                  <a:pt x="1574" y="278"/>
                  <a:pt x="1574" y="278"/>
                  <a:pt x="1574" y="278"/>
                </a:cubicBezTo>
                <a:cubicBezTo>
                  <a:pt x="1576" y="279"/>
                  <a:pt x="1576" y="279"/>
                  <a:pt x="1576" y="279"/>
                </a:cubicBezTo>
                <a:cubicBezTo>
                  <a:pt x="1576" y="279"/>
                  <a:pt x="1576" y="279"/>
                  <a:pt x="1576" y="279"/>
                </a:cubicBezTo>
                <a:cubicBezTo>
                  <a:pt x="1577" y="278"/>
                  <a:pt x="1579" y="280"/>
                  <a:pt x="1579" y="281"/>
                </a:cubicBezTo>
                <a:cubicBezTo>
                  <a:pt x="1580" y="282"/>
                  <a:pt x="1580" y="282"/>
                  <a:pt x="1581" y="282"/>
                </a:cubicBezTo>
                <a:cubicBezTo>
                  <a:pt x="1581" y="282"/>
                  <a:pt x="1582" y="282"/>
                  <a:pt x="1582" y="282"/>
                </a:cubicBezTo>
                <a:cubicBezTo>
                  <a:pt x="1583" y="281"/>
                  <a:pt x="1585" y="279"/>
                  <a:pt x="1587" y="279"/>
                </a:cubicBezTo>
                <a:cubicBezTo>
                  <a:pt x="1587" y="279"/>
                  <a:pt x="1592" y="278"/>
                  <a:pt x="1596" y="277"/>
                </a:cubicBezTo>
                <a:cubicBezTo>
                  <a:pt x="1596" y="277"/>
                  <a:pt x="1599" y="275"/>
                  <a:pt x="1599" y="275"/>
                </a:cubicBezTo>
                <a:cubicBezTo>
                  <a:pt x="1601" y="273"/>
                  <a:pt x="1601" y="273"/>
                  <a:pt x="1602" y="273"/>
                </a:cubicBezTo>
                <a:cubicBezTo>
                  <a:pt x="1605" y="273"/>
                  <a:pt x="1605" y="271"/>
                  <a:pt x="1607" y="271"/>
                </a:cubicBezTo>
                <a:cubicBezTo>
                  <a:pt x="1610" y="271"/>
                  <a:pt x="1615" y="270"/>
                  <a:pt x="1618" y="271"/>
                </a:cubicBezTo>
                <a:cubicBezTo>
                  <a:pt x="1618" y="271"/>
                  <a:pt x="1619" y="271"/>
                  <a:pt x="1619" y="272"/>
                </a:cubicBezTo>
                <a:cubicBezTo>
                  <a:pt x="1620" y="272"/>
                  <a:pt x="1620" y="273"/>
                  <a:pt x="1618" y="273"/>
                </a:cubicBezTo>
                <a:cubicBezTo>
                  <a:pt x="1615" y="272"/>
                  <a:pt x="1616" y="273"/>
                  <a:pt x="1619" y="276"/>
                </a:cubicBezTo>
                <a:cubicBezTo>
                  <a:pt x="1619" y="276"/>
                  <a:pt x="1620" y="275"/>
                  <a:pt x="1620" y="275"/>
                </a:cubicBezTo>
                <a:cubicBezTo>
                  <a:pt x="1622" y="276"/>
                  <a:pt x="1626" y="276"/>
                  <a:pt x="1628" y="275"/>
                </a:cubicBezTo>
                <a:cubicBezTo>
                  <a:pt x="1628" y="275"/>
                  <a:pt x="1630" y="274"/>
                  <a:pt x="1631" y="274"/>
                </a:cubicBezTo>
                <a:cubicBezTo>
                  <a:pt x="1630" y="273"/>
                  <a:pt x="1630" y="273"/>
                  <a:pt x="1630" y="273"/>
                </a:cubicBezTo>
                <a:cubicBezTo>
                  <a:pt x="1630" y="272"/>
                  <a:pt x="1628" y="274"/>
                  <a:pt x="1629" y="270"/>
                </a:cubicBezTo>
                <a:cubicBezTo>
                  <a:pt x="1630" y="269"/>
                  <a:pt x="1635" y="270"/>
                  <a:pt x="1636" y="270"/>
                </a:cubicBezTo>
                <a:cubicBezTo>
                  <a:pt x="1639" y="270"/>
                  <a:pt x="1638" y="270"/>
                  <a:pt x="1639" y="267"/>
                </a:cubicBezTo>
                <a:cubicBezTo>
                  <a:pt x="1638" y="266"/>
                  <a:pt x="1638" y="266"/>
                  <a:pt x="1638" y="266"/>
                </a:cubicBezTo>
                <a:cubicBezTo>
                  <a:pt x="1637" y="265"/>
                  <a:pt x="1638" y="263"/>
                  <a:pt x="1638" y="263"/>
                </a:cubicBezTo>
                <a:cubicBezTo>
                  <a:pt x="1638" y="262"/>
                  <a:pt x="1636" y="257"/>
                  <a:pt x="1637" y="257"/>
                </a:cubicBezTo>
                <a:cubicBezTo>
                  <a:pt x="1636" y="255"/>
                  <a:pt x="1636" y="255"/>
                  <a:pt x="1636" y="255"/>
                </a:cubicBezTo>
                <a:cubicBezTo>
                  <a:pt x="1636" y="255"/>
                  <a:pt x="1637" y="249"/>
                  <a:pt x="1637" y="249"/>
                </a:cubicBezTo>
                <a:cubicBezTo>
                  <a:pt x="1637" y="248"/>
                  <a:pt x="1639" y="247"/>
                  <a:pt x="1640" y="246"/>
                </a:cubicBezTo>
                <a:cubicBezTo>
                  <a:pt x="1640" y="245"/>
                  <a:pt x="1640" y="242"/>
                  <a:pt x="1640" y="242"/>
                </a:cubicBezTo>
                <a:cubicBezTo>
                  <a:pt x="1641" y="242"/>
                  <a:pt x="1641" y="241"/>
                  <a:pt x="1641" y="241"/>
                </a:cubicBezTo>
                <a:cubicBezTo>
                  <a:pt x="1643" y="240"/>
                  <a:pt x="1646" y="241"/>
                  <a:pt x="1646" y="239"/>
                </a:cubicBezTo>
                <a:cubicBezTo>
                  <a:pt x="1646" y="238"/>
                  <a:pt x="1649" y="238"/>
                  <a:pt x="1649" y="239"/>
                </a:cubicBezTo>
                <a:cubicBezTo>
                  <a:pt x="1649" y="242"/>
                  <a:pt x="1650" y="241"/>
                  <a:pt x="1650" y="241"/>
                </a:cubicBezTo>
                <a:cubicBezTo>
                  <a:pt x="1652" y="244"/>
                  <a:pt x="1653" y="244"/>
                  <a:pt x="1654" y="244"/>
                </a:cubicBezTo>
                <a:cubicBezTo>
                  <a:pt x="1655" y="246"/>
                  <a:pt x="1655" y="245"/>
                  <a:pt x="1658" y="247"/>
                </a:cubicBezTo>
                <a:cubicBezTo>
                  <a:pt x="1658" y="247"/>
                  <a:pt x="1658" y="248"/>
                  <a:pt x="1659" y="248"/>
                </a:cubicBezTo>
                <a:cubicBezTo>
                  <a:pt x="1661" y="248"/>
                  <a:pt x="1660" y="247"/>
                  <a:pt x="1661" y="247"/>
                </a:cubicBezTo>
                <a:cubicBezTo>
                  <a:pt x="1661" y="247"/>
                  <a:pt x="1663" y="249"/>
                  <a:pt x="1663" y="246"/>
                </a:cubicBezTo>
                <a:cubicBezTo>
                  <a:pt x="1663" y="245"/>
                  <a:pt x="1665" y="245"/>
                  <a:pt x="1665" y="244"/>
                </a:cubicBezTo>
                <a:cubicBezTo>
                  <a:pt x="1665" y="242"/>
                  <a:pt x="1664" y="243"/>
                  <a:pt x="1663" y="242"/>
                </a:cubicBezTo>
                <a:cubicBezTo>
                  <a:pt x="1662" y="242"/>
                  <a:pt x="1663" y="242"/>
                  <a:pt x="1663" y="239"/>
                </a:cubicBezTo>
                <a:cubicBezTo>
                  <a:pt x="1663" y="240"/>
                  <a:pt x="1661" y="240"/>
                  <a:pt x="1661" y="239"/>
                </a:cubicBezTo>
                <a:cubicBezTo>
                  <a:pt x="1661" y="236"/>
                  <a:pt x="1664" y="235"/>
                  <a:pt x="1664" y="234"/>
                </a:cubicBezTo>
                <a:cubicBezTo>
                  <a:pt x="1663" y="234"/>
                  <a:pt x="1659" y="236"/>
                  <a:pt x="1658" y="235"/>
                </a:cubicBezTo>
                <a:cubicBezTo>
                  <a:pt x="1657" y="233"/>
                  <a:pt x="1659" y="232"/>
                  <a:pt x="1656" y="231"/>
                </a:cubicBezTo>
                <a:cubicBezTo>
                  <a:pt x="1655" y="231"/>
                  <a:pt x="1653" y="230"/>
                  <a:pt x="1655" y="229"/>
                </a:cubicBezTo>
                <a:cubicBezTo>
                  <a:pt x="1654" y="229"/>
                  <a:pt x="1653" y="228"/>
                  <a:pt x="1653" y="226"/>
                </a:cubicBezTo>
                <a:cubicBezTo>
                  <a:pt x="1653" y="224"/>
                  <a:pt x="1657" y="222"/>
                  <a:pt x="1657" y="222"/>
                </a:cubicBezTo>
                <a:cubicBezTo>
                  <a:pt x="1660" y="222"/>
                  <a:pt x="1660" y="222"/>
                  <a:pt x="1661" y="220"/>
                </a:cubicBezTo>
                <a:cubicBezTo>
                  <a:pt x="1662" y="220"/>
                  <a:pt x="1663" y="220"/>
                  <a:pt x="1664" y="220"/>
                </a:cubicBezTo>
                <a:cubicBezTo>
                  <a:pt x="1668" y="220"/>
                  <a:pt x="1664" y="221"/>
                  <a:pt x="1669" y="219"/>
                </a:cubicBezTo>
                <a:cubicBezTo>
                  <a:pt x="1674" y="218"/>
                  <a:pt x="1672" y="219"/>
                  <a:pt x="1677" y="220"/>
                </a:cubicBezTo>
                <a:cubicBezTo>
                  <a:pt x="1679" y="220"/>
                  <a:pt x="1681" y="220"/>
                  <a:pt x="1681" y="221"/>
                </a:cubicBezTo>
                <a:cubicBezTo>
                  <a:pt x="1683" y="221"/>
                  <a:pt x="1685" y="221"/>
                  <a:pt x="1685" y="221"/>
                </a:cubicBezTo>
                <a:cubicBezTo>
                  <a:pt x="1687" y="221"/>
                  <a:pt x="1688" y="221"/>
                  <a:pt x="1691" y="221"/>
                </a:cubicBezTo>
                <a:cubicBezTo>
                  <a:pt x="1691" y="217"/>
                  <a:pt x="1690" y="218"/>
                  <a:pt x="1693" y="217"/>
                </a:cubicBezTo>
                <a:cubicBezTo>
                  <a:pt x="1694" y="217"/>
                  <a:pt x="1694" y="218"/>
                  <a:pt x="1695" y="218"/>
                </a:cubicBezTo>
                <a:cubicBezTo>
                  <a:pt x="1695" y="217"/>
                  <a:pt x="1697" y="217"/>
                  <a:pt x="1698" y="216"/>
                </a:cubicBezTo>
                <a:cubicBezTo>
                  <a:pt x="1699" y="215"/>
                  <a:pt x="1700" y="216"/>
                  <a:pt x="1701" y="216"/>
                </a:cubicBezTo>
                <a:cubicBezTo>
                  <a:pt x="1705" y="217"/>
                  <a:pt x="1705" y="217"/>
                  <a:pt x="1705" y="217"/>
                </a:cubicBezTo>
                <a:cubicBezTo>
                  <a:pt x="1706" y="217"/>
                  <a:pt x="1707" y="217"/>
                  <a:pt x="1707" y="215"/>
                </a:cubicBezTo>
                <a:cubicBezTo>
                  <a:pt x="1707" y="215"/>
                  <a:pt x="1706" y="214"/>
                  <a:pt x="1705" y="214"/>
                </a:cubicBezTo>
                <a:cubicBezTo>
                  <a:pt x="1705" y="214"/>
                  <a:pt x="1703" y="214"/>
                  <a:pt x="1702" y="214"/>
                </a:cubicBezTo>
                <a:cubicBezTo>
                  <a:pt x="1695" y="216"/>
                  <a:pt x="1696" y="211"/>
                  <a:pt x="1694" y="208"/>
                </a:cubicBezTo>
                <a:cubicBezTo>
                  <a:pt x="1692" y="209"/>
                  <a:pt x="1690" y="212"/>
                  <a:pt x="1687" y="210"/>
                </a:cubicBezTo>
                <a:cubicBezTo>
                  <a:pt x="1684" y="212"/>
                  <a:pt x="1685" y="211"/>
                  <a:pt x="1682" y="211"/>
                </a:cubicBezTo>
                <a:cubicBezTo>
                  <a:pt x="1675" y="211"/>
                  <a:pt x="1676" y="211"/>
                  <a:pt x="1670" y="213"/>
                </a:cubicBezTo>
                <a:cubicBezTo>
                  <a:pt x="1669" y="214"/>
                  <a:pt x="1667" y="213"/>
                  <a:pt x="1667" y="213"/>
                </a:cubicBezTo>
                <a:cubicBezTo>
                  <a:pt x="1661" y="215"/>
                  <a:pt x="1662" y="216"/>
                  <a:pt x="1655" y="217"/>
                </a:cubicBezTo>
                <a:cubicBezTo>
                  <a:pt x="1653" y="217"/>
                  <a:pt x="1651" y="216"/>
                  <a:pt x="1651" y="217"/>
                </a:cubicBezTo>
                <a:cubicBezTo>
                  <a:pt x="1650" y="218"/>
                  <a:pt x="1648" y="216"/>
                  <a:pt x="1646" y="214"/>
                </a:cubicBezTo>
                <a:cubicBezTo>
                  <a:pt x="1643" y="215"/>
                  <a:pt x="1644" y="215"/>
                  <a:pt x="1643" y="212"/>
                </a:cubicBezTo>
                <a:cubicBezTo>
                  <a:pt x="1641" y="212"/>
                  <a:pt x="1641" y="212"/>
                  <a:pt x="1641" y="212"/>
                </a:cubicBezTo>
                <a:cubicBezTo>
                  <a:pt x="1641" y="212"/>
                  <a:pt x="1636" y="209"/>
                  <a:pt x="1636" y="209"/>
                </a:cubicBezTo>
                <a:cubicBezTo>
                  <a:pt x="1634" y="203"/>
                  <a:pt x="1636" y="201"/>
                  <a:pt x="1636" y="200"/>
                </a:cubicBezTo>
                <a:cubicBezTo>
                  <a:pt x="1634" y="195"/>
                  <a:pt x="1634" y="195"/>
                  <a:pt x="1634" y="195"/>
                </a:cubicBezTo>
                <a:cubicBezTo>
                  <a:pt x="1634" y="192"/>
                  <a:pt x="1634" y="192"/>
                  <a:pt x="1634" y="192"/>
                </a:cubicBezTo>
                <a:cubicBezTo>
                  <a:pt x="1633" y="191"/>
                  <a:pt x="1632" y="190"/>
                  <a:pt x="1632" y="189"/>
                </a:cubicBezTo>
                <a:cubicBezTo>
                  <a:pt x="1633" y="186"/>
                  <a:pt x="1633" y="186"/>
                  <a:pt x="1636" y="183"/>
                </a:cubicBezTo>
                <a:cubicBezTo>
                  <a:pt x="1637" y="182"/>
                  <a:pt x="1642" y="181"/>
                  <a:pt x="1642" y="180"/>
                </a:cubicBezTo>
                <a:cubicBezTo>
                  <a:pt x="1642" y="179"/>
                  <a:pt x="1642" y="177"/>
                  <a:pt x="1644" y="177"/>
                </a:cubicBezTo>
                <a:cubicBezTo>
                  <a:pt x="1648" y="176"/>
                  <a:pt x="1648" y="175"/>
                  <a:pt x="1650" y="172"/>
                </a:cubicBezTo>
                <a:cubicBezTo>
                  <a:pt x="1650" y="171"/>
                  <a:pt x="1653" y="170"/>
                  <a:pt x="1653" y="169"/>
                </a:cubicBezTo>
                <a:cubicBezTo>
                  <a:pt x="1657" y="164"/>
                  <a:pt x="1656" y="167"/>
                  <a:pt x="1662" y="165"/>
                </a:cubicBezTo>
                <a:cubicBezTo>
                  <a:pt x="1660" y="159"/>
                  <a:pt x="1660" y="159"/>
                  <a:pt x="1660" y="159"/>
                </a:cubicBezTo>
                <a:cubicBezTo>
                  <a:pt x="1657" y="158"/>
                  <a:pt x="1656" y="158"/>
                  <a:pt x="1653" y="157"/>
                </a:cubicBezTo>
                <a:cubicBezTo>
                  <a:pt x="1653" y="158"/>
                  <a:pt x="1649" y="157"/>
                  <a:pt x="1649" y="157"/>
                </a:cubicBezTo>
                <a:cubicBezTo>
                  <a:pt x="1648" y="156"/>
                  <a:pt x="1646" y="158"/>
                  <a:pt x="1645" y="158"/>
                </a:cubicBezTo>
                <a:cubicBezTo>
                  <a:pt x="1645" y="158"/>
                  <a:pt x="1644" y="157"/>
                  <a:pt x="1643" y="157"/>
                </a:cubicBezTo>
                <a:cubicBezTo>
                  <a:pt x="1638" y="158"/>
                  <a:pt x="1641" y="156"/>
                  <a:pt x="1639" y="156"/>
                </a:cubicBezTo>
                <a:cubicBezTo>
                  <a:pt x="1639" y="156"/>
                  <a:pt x="1639" y="158"/>
                  <a:pt x="1638" y="158"/>
                </a:cubicBezTo>
                <a:cubicBezTo>
                  <a:pt x="1635" y="161"/>
                  <a:pt x="1636" y="161"/>
                  <a:pt x="1633" y="161"/>
                </a:cubicBezTo>
                <a:cubicBezTo>
                  <a:pt x="1633" y="164"/>
                  <a:pt x="1633" y="163"/>
                  <a:pt x="1631" y="164"/>
                </a:cubicBezTo>
                <a:cubicBezTo>
                  <a:pt x="1629" y="166"/>
                  <a:pt x="1629" y="166"/>
                  <a:pt x="1629" y="166"/>
                </a:cubicBezTo>
                <a:cubicBezTo>
                  <a:pt x="1633" y="168"/>
                  <a:pt x="1633" y="168"/>
                  <a:pt x="1633" y="168"/>
                </a:cubicBezTo>
                <a:cubicBezTo>
                  <a:pt x="1633" y="169"/>
                  <a:pt x="1635" y="170"/>
                  <a:pt x="1634" y="171"/>
                </a:cubicBezTo>
                <a:cubicBezTo>
                  <a:pt x="1630" y="173"/>
                  <a:pt x="1632" y="173"/>
                  <a:pt x="1630" y="174"/>
                </a:cubicBezTo>
                <a:cubicBezTo>
                  <a:pt x="1629" y="175"/>
                  <a:pt x="1627" y="176"/>
                  <a:pt x="1627" y="176"/>
                </a:cubicBezTo>
                <a:cubicBezTo>
                  <a:pt x="1627" y="177"/>
                  <a:pt x="1624" y="178"/>
                  <a:pt x="1624" y="178"/>
                </a:cubicBezTo>
                <a:cubicBezTo>
                  <a:pt x="1622" y="178"/>
                  <a:pt x="1623" y="178"/>
                  <a:pt x="1622" y="179"/>
                </a:cubicBezTo>
                <a:cubicBezTo>
                  <a:pt x="1619" y="181"/>
                  <a:pt x="1620" y="180"/>
                  <a:pt x="1618" y="180"/>
                </a:cubicBezTo>
                <a:cubicBezTo>
                  <a:pt x="1618" y="180"/>
                  <a:pt x="1617" y="180"/>
                  <a:pt x="1616" y="181"/>
                </a:cubicBezTo>
                <a:cubicBezTo>
                  <a:pt x="1616" y="181"/>
                  <a:pt x="1617" y="183"/>
                  <a:pt x="1616" y="182"/>
                </a:cubicBezTo>
                <a:cubicBezTo>
                  <a:pt x="1614" y="182"/>
                  <a:pt x="1614" y="182"/>
                  <a:pt x="1611" y="183"/>
                </a:cubicBezTo>
                <a:cubicBezTo>
                  <a:pt x="1611" y="184"/>
                  <a:pt x="1611" y="185"/>
                  <a:pt x="1611" y="186"/>
                </a:cubicBezTo>
                <a:cubicBezTo>
                  <a:pt x="1611" y="187"/>
                  <a:pt x="1607" y="186"/>
                  <a:pt x="1607" y="187"/>
                </a:cubicBezTo>
                <a:cubicBezTo>
                  <a:pt x="1605" y="190"/>
                  <a:pt x="1605" y="190"/>
                  <a:pt x="1605" y="190"/>
                </a:cubicBezTo>
                <a:cubicBezTo>
                  <a:pt x="1603" y="190"/>
                  <a:pt x="1603" y="190"/>
                  <a:pt x="1603" y="190"/>
                </a:cubicBezTo>
                <a:cubicBezTo>
                  <a:pt x="1603" y="191"/>
                  <a:pt x="1603" y="191"/>
                  <a:pt x="1603" y="192"/>
                </a:cubicBezTo>
                <a:cubicBezTo>
                  <a:pt x="1603" y="192"/>
                  <a:pt x="1605" y="194"/>
                  <a:pt x="1604" y="194"/>
                </a:cubicBezTo>
                <a:cubicBezTo>
                  <a:pt x="1603" y="196"/>
                  <a:pt x="1604" y="195"/>
                  <a:pt x="1604" y="197"/>
                </a:cubicBezTo>
                <a:cubicBezTo>
                  <a:pt x="1604" y="199"/>
                  <a:pt x="1603" y="199"/>
                  <a:pt x="1602" y="199"/>
                </a:cubicBezTo>
                <a:cubicBezTo>
                  <a:pt x="1601" y="203"/>
                  <a:pt x="1602" y="201"/>
                  <a:pt x="1602" y="204"/>
                </a:cubicBezTo>
                <a:cubicBezTo>
                  <a:pt x="1602" y="205"/>
                  <a:pt x="1601" y="208"/>
                  <a:pt x="1603" y="208"/>
                </a:cubicBezTo>
                <a:cubicBezTo>
                  <a:pt x="1604" y="208"/>
                  <a:pt x="1605" y="210"/>
                  <a:pt x="1606" y="210"/>
                </a:cubicBezTo>
                <a:cubicBezTo>
                  <a:pt x="1609" y="210"/>
                  <a:pt x="1608" y="210"/>
                  <a:pt x="1609" y="210"/>
                </a:cubicBezTo>
                <a:cubicBezTo>
                  <a:pt x="1610" y="211"/>
                  <a:pt x="1612" y="214"/>
                  <a:pt x="1614" y="214"/>
                </a:cubicBezTo>
                <a:cubicBezTo>
                  <a:pt x="1616" y="215"/>
                  <a:pt x="1616" y="215"/>
                  <a:pt x="1618" y="217"/>
                </a:cubicBezTo>
                <a:cubicBezTo>
                  <a:pt x="1618" y="218"/>
                  <a:pt x="1618" y="218"/>
                  <a:pt x="1617" y="219"/>
                </a:cubicBezTo>
                <a:cubicBezTo>
                  <a:pt x="1616" y="220"/>
                  <a:pt x="1616" y="220"/>
                  <a:pt x="1616" y="220"/>
                </a:cubicBezTo>
                <a:cubicBezTo>
                  <a:pt x="1614" y="221"/>
                  <a:pt x="1614" y="221"/>
                  <a:pt x="1613" y="222"/>
                </a:cubicBezTo>
                <a:cubicBezTo>
                  <a:pt x="1613" y="224"/>
                  <a:pt x="1614" y="224"/>
                  <a:pt x="1612" y="225"/>
                </a:cubicBezTo>
                <a:cubicBezTo>
                  <a:pt x="1612" y="226"/>
                  <a:pt x="1611" y="226"/>
                  <a:pt x="1610" y="226"/>
                </a:cubicBezTo>
                <a:cubicBezTo>
                  <a:pt x="1610" y="229"/>
                  <a:pt x="1610" y="230"/>
                  <a:pt x="1607" y="228"/>
                </a:cubicBezTo>
                <a:cubicBezTo>
                  <a:pt x="1607" y="228"/>
                  <a:pt x="1607" y="227"/>
                  <a:pt x="1607" y="226"/>
                </a:cubicBezTo>
                <a:cubicBezTo>
                  <a:pt x="1604" y="228"/>
                  <a:pt x="1606" y="229"/>
                  <a:pt x="1603" y="229"/>
                </a:cubicBezTo>
                <a:cubicBezTo>
                  <a:pt x="1603" y="231"/>
                  <a:pt x="1603" y="231"/>
                  <a:pt x="1603" y="231"/>
                </a:cubicBezTo>
                <a:cubicBezTo>
                  <a:pt x="1602" y="231"/>
                  <a:pt x="1600" y="230"/>
                  <a:pt x="1599" y="230"/>
                </a:cubicBezTo>
                <a:cubicBezTo>
                  <a:pt x="1600" y="231"/>
                  <a:pt x="1600" y="231"/>
                  <a:pt x="1600" y="231"/>
                </a:cubicBezTo>
                <a:cubicBezTo>
                  <a:pt x="1601" y="232"/>
                  <a:pt x="1601" y="233"/>
                  <a:pt x="1599" y="233"/>
                </a:cubicBezTo>
                <a:cubicBezTo>
                  <a:pt x="1600" y="233"/>
                  <a:pt x="1601" y="233"/>
                  <a:pt x="1601" y="234"/>
                </a:cubicBezTo>
                <a:cubicBezTo>
                  <a:pt x="1601" y="237"/>
                  <a:pt x="1601" y="237"/>
                  <a:pt x="1599" y="240"/>
                </a:cubicBezTo>
                <a:cubicBezTo>
                  <a:pt x="1599" y="240"/>
                  <a:pt x="1599" y="240"/>
                  <a:pt x="1599" y="241"/>
                </a:cubicBezTo>
                <a:cubicBezTo>
                  <a:pt x="1599" y="242"/>
                  <a:pt x="1601" y="243"/>
                  <a:pt x="1600" y="243"/>
                </a:cubicBezTo>
                <a:cubicBezTo>
                  <a:pt x="1599" y="246"/>
                  <a:pt x="1598" y="245"/>
                  <a:pt x="1599" y="247"/>
                </a:cubicBezTo>
                <a:cubicBezTo>
                  <a:pt x="1599" y="247"/>
                  <a:pt x="1599" y="249"/>
                  <a:pt x="1599" y="249"/>
                </a:cubicBezTo>
                <a:cubicBezTo>
                  <a:pt x="1600" y="248"/>
                  <a:pt x="1604" y="243"/>
                  <a:pt x="1604" y="243"/>
                </a:cubicBezTo>
                <a:cubicBezTo>
                  <a:pt x="1605" y="243"/>
                  <a:pt x="1604" y="245"/>
                  <a:pt x="1604" y="246"/>
                </a:cubicBezTo>
                <a:cubicBezTo>
                  <a:pt x="1602" y="248"/>
                  <a:pt x="1604" y="248"/>
                  <a:pt x="1601" y="252"/>
                </a:cubicBezTo>
                <a:cubicBezTo>
                  <a:pt x="1599" y="253"/>
                  <a:pt x="1600" y="254"/>
                  <a:pt x="1600" y="255"/>
                </a:cubicBezTo>
                <a:cubicBezTo>
                  <a:pt x="1600" y="257"/>
                  <a:pt x="1597" y="257"/>
                  <a:pt x="1597" y="256"/>
                </a:cubicBezTo>
                <a:cubicBezTo>
                  <a:pt x="1597" y="254"/>
                  <a:pt x="1598" y="253"/>
                  <a:pt x="1598" y="251"/>
                </a:cubicBezTo>
                <a:cubicBezTo>
                  <a:pt x="1597" y="252"/>
                  <a:pt x="1597" y="254"/>
                  <a:pt x="1596" y="255"/>
                </a:cubicBezTo>
                <a:cubicBezTo>
                  <a:pt x="1594" y="256"/>
                  <a:pt x="1594" y="256"/>
                  <a:pt x="1594" y="256"/>
                </a:cubicBezTo>
                <a:cubicBezTo>
                  <a:pt x="1593" y="257"/>
                  <a:pt x="1594" y="258"/>
                  <a:pt x="1593" y="256"/>
                </a:cubicBezTo>
                <a:cubicBezTo>
                  <a:pt x="1585" y="257"/>
                  <a:pt x="1585" y="257"/>
                  <a:pt x="1585" y="257"/>
                </a:cubicBezTo>
                <a:cubicBezTo>
                  <a:pt x="1582" y="259"/>
                  <a:pt x="1582" y="259"/>
                  <a:pt x="1582" y="259"/>
                </a:cubicBezTo>
                <a:cubicBezTo>
                  <a:pt x="1582" y="260"/>
                  <a:pt x="1582" y="261"/>
                  <a:pt x="1582" y="262"/>
                </a:cubicBezTo>
                <a:cubicBezTo>
                  <a:pt x="1584" y="263"/>
                  <a:pt x="1583" y="263"/>
                  <a:pt x="1581" y="265"/>
                </a:cubicBezTo>
                <a:cubicBezTo>
                  <a:pt x="1581" y="266"/>
                  <a:pt x="1579" y="265"/>
                  <a:pt x="1576" y="265"/>
                </a:cubicBezTo>
                <a:cubicBezTo>
                  <a:pt x="1575" y="265"/>
                  <a:pt x="1575" y="265"/>
                  <a:pt x="1575" y="265"/>
                </a:cubicBezTo>
                <a:cubicBezTo>
                  <a:pt x="1573" y="266"/>
                  <a:pt x="1572" y="265"/>
                  <a:pt x="1570" y="265"/>
                </a:cubicBezTo>
                <a:cubicBezTo>
                  <a:pt x="1570" y="265"/>
                  <a:pt x="1569" y="264"/>
                  <a:pt x="1569" y="264"/>
                </a:cubicBezTo>
                <a:cubicBezTo>
                  <a:pt x="1568" y="263"/>
                  <a:pt x="1570" y="263"/>
                  <a:pt x="1569" y="262"/>
                </a:cubicBezTo>
                <a:cubicBezTo>
                  <a:pt x="1569" y="262"/>
                  <a:pt x="1569" y="260"/>
                  <a:pt x="1569" y="259"/>
                </a:cubicBezTo>
                <a:cubicBezTo>
                  <a:pt x="1565" y="257"/>
                  <a:pt x="1565" y="257"/>
                  <a:pt x="1565" y="257"/>
                </a:cubicBezTo>
                <a:cubicBezTo>
                  <a:pt x="1565" y="257"/>
                  <a:pt x="1565" y="257"/>
                  <a:pt x="1565" y="258"/>
                </a:cubicBezTo>
                <a:cubicBezTo>
                  <a:pt x="1565" y="258"/>
                  <a:pt x="1566" y="258"/>
                  <a:pt x="1566" y="258"/>
                </a:cubicBezTo>
                <a:cubicBezTo>
                  <a:pt x="1568" y="264"/>
                  <a:pt x="1566" y="262"/>
                  <a:pt x="1564" y="263"/>
                </a:cubicBezTo>
                <a:cubicBezTo>
                  <a:pt x="1565" y="263"/>
                  <a:pt x="1567" y="265"/>
                  <a:pt x="1567" y="266"/>
                </a:cubicBezTo>
                <a:cubicBezTo>
                  <a:pt x="1567" y="268"/>
                  <a:pt x="1564" y="266"/>
                  <a:pt x="1563" y="268"/>
                </a:cubicBezTo>
                <a:cubicBezTo>
                  <a:pt x="1563" y="268"/>
                  <a:pt x="1565" y="269"/>
                  <a:pt x="1565" y="270"/>
                </a:cubicBezTo>
                <a:cubicBezTo>
                  <a:pt x="1561" y="274"/>
                  <a:pt x="1562" y="273"/>
                  <a:pt x="1560" y="273"/>
                </a:cubicBezTo>
                <a:cubicBezTo>
                  <a:pt x="1560" y="273"/>
                  <a:pt x="1558" y="273"/>
                  <a:pt x="1558" y="273"/>
                </a:cubicBezTo>
                <a:cubicBezTo>
                  <a:pt x="1556" y="273"/>
                  <a:pt x="1554" y="272"/>
                  <a:pt x="1553" y="271"/>
                </a:cubicBezTo>
                <a:cubicBezTo>
                  <a:pt x="1552" y="271"/>
                  <a:pt x="1554" y="270"/>
                  <a:pt x="1554" y="269"/>
                </a:cubicBezTo>
                <a:cubicBezTo>
                  <a:pt x="1554" y="268"/>
                  <a:pt x="1557" y="270"/>
                  <a:pt x="1558" y="269"/>
                </a:cubicBezTo>
                <a:cubicBezTo>
                  <a:pt x="1559" y="269"/>
                  <a:pt x="1559" y="269"/>
                  <a:pt x="1559" y="269"/>
                </a:cubicBezTo>
                <a:cubicBezTo>
                  <a:pt x="1558" y="267"/>
                  <a:pt x="1558" y="267"/>
                  <a:pt x="1558" y="267"/>
                </a:cubicBezTo>
                <a:cubicBezTo>
                  <a:pt x="1557" y="267"/>
                  <a:pt x="1556" y="267"/>
                  <a:pt x="1556" y="265"/>
                </a:cubicBezTo>
                <a:cubicBezTo>
                  <a:pt x="1554" y="264"/>
                  <a:pt x="1551" y="264"/>
                  <a:pt x="1551" y="261"/>
                </a:cubicBezTo>
                <a:cubicBezTo>
                  <a:pt x="1550" y="260"/>
                  <a:pt x="1553" y="261"/>
                  <a:pt x="1555" y="261"/>
                </a:cubicBezTo>
                <a:cubicBezTo>
                  <a:pt x="1557" y="261"/>
                  <a:pt x="1556" y="259"/>
                  <a:pt x="1558" y="259"/>
                </a:cubicBezTo>
                <a:cubicBezTo>
                  <a:pt x="1559" y="259"/>
                  <a:pt x="1559" y="260"/>
                  <a:pt x="1560" y="261"/>
                </a:cubicBezTo>
                <a:cubicBezTo>
                  <a:pt x="1560" y="261"/>
                  <a:pt x="1561" y="261"/>
                  <a:pt x="1562" y="260"/>
                </a:cubicBezTo>
                <a:cubicBezTo>
                  <a:pt x="1562" y="260"/>
                  <a:pt x="1562" y="260"/>
                  <a:pt x="1562" y="260"/>
                </a:cubicBezTo>
                <a:cubicBezTo>
                  <a:pt x="1560" y="259"/>
                  <a:pt x="1561" y="260"/>
                  <a:pt x="1561" y="257"/>
                </a:cubicBezTo>
                <a:cubicBezTo>
                  <a:pt x="1561" y="257"/>
                  <a:pt x="1564" y="256"/>
                  <a:pt x="1565" y="256"/>
                </a:cubicBezTo>
                <a:cubicBezTo>
                  <a:pt x="1565" y="255"/>
                  <a:pt x="1566" y="255"/>
                  <a:pt x="1566" y="255"/>
                </a:cubicBezTo>
                <a:cubicBezTo>
                  <a:pt x="1565" y="253"/>
                  <a:pt x="1566" y="254"/>
                  <a:pt x="1570" y="252"/>
                </a:cubicBezTo>
                <a:cubicBezTo>
                  <a:pt x="1567" y="250"/>
                  <a:pt x="1567" y="250"/>
                  <a:pt x="1567" y="250"/>
                </a:cubicBezTo>
                <a:cubicBezTo>
                  <a:pt x="1566" y="249"/>
                  <a:pt x="1564" y="250"/>
                  <a:pt x="1564" y="246"/>
                </a:cubicBezTo>
                <a:cubicBezTo>
                  <a:pt x="1564" y="244"/>
                  <a:pt x="1563" y="245"/>
                  <a:pt x="1563" y="245"/>
                </a:cubicBezTo>
                <a:cubicBezTo>
                  <a:pt x="1563" y="245"/>
                  <a:pt x="1560" y="242"/>
                  <a:pt x="1561" y="241"/>
                </a:cubicBezTo>
                <a:cubicBezTo>
                  <a:pt x="1558" y="239"/>
                  <a:pt x="1557" y="240"/>
                  <a:pt x="1559" y="237"/>
                </a:cubicBezTo>
                <a:cubicBezTo>
                  <a:pt x="1560" y="236"/>
                  <a:pt x="1560" y="236"/>
                  <a:pt x="1560" y="236"/>
                </a:cubicBezTo>
                <a:cubicBezTo>
                  <a:pt x="1559" y="235"/>
                  <a:pt x="1556" y="234"/>
                  <a:pt x="1556" y="234"/>
                </a:cubicBezTo>
                <a:cubicBezTo>
                  <a:pt x="1556" y="233"/>
                  <a:pt x="1558" y="234"/>
                  <a:pt x="1558" y="232"/>
                </a:cubicBezTo>
                <a:cubicBezTo>
                  <a:pt x="1557" y="232"/>
                  <a:pt x="1557" y="232"/>
                  <a:pt x="1557" y="232"/>
                </a:cubicBezTo>
                <a:cubicBezTo>
                  <a:pt x="1553" y="232"/>
                  <a:pt x="1557" y="231"/>
                  <a:pt x="1554" y="229"/>
                </a:cubicBezTo>
                <a:cubicBezTo>
                  <a:pt x="1554" y="228"/>
                  <a:pt x="1554" y="227"/>
                  <a:pt x="1554" y="226"/>
                </a:cubicBezTo>
                <a:cubicBezTo>
                  <a:pt x="1553" y="225"/>
                  <a:pt x="1551" y="225"/>
                  <a:pt x="1549" y="224"/>
                </a:cubicBezTo>
                <a:cubicBezTo>
                  <a:pt x="1549" y="224"/>
                  <a:pt x="1549" y="221"/>
                  <a:pt x="1549" y="221"/>
                </a:cubicBezTo>
                <a:cubicBezTo>
                  <a:pt x="1548" y="221"/>
                  <a:pt x="1548" y="221"/>
                  <a:pt x="1548" y="221"/>
                </a:cubicBezTo>
                <a:cubicBezTo>
                  <a:pt x="1548" y="221"/>
                  <a:pt x="1548" y="223"/>
                  <a:pt x="1547" y="223"/>
                </a:cubicBezTo>
                <a:cubicBezTo>
                  <a:pt x="1545" y="227"/>
                  <a:pt x="1547" y="226"/>
                  <a:pt x="1542" y="226"/>
                </a:cubicBezTo>
                <a:cubicBezTo>
                  <a:pt x="1541" y="228"/>
                  <a:pt x="1541" y="228"/>
                  <a:pt x="1541" y="228"/>
                </a:cubicBezTo>
                <a:cubicBezTo>
                  <a:pt x="1537" y="232"/>
                  <a:pt x="1537" y="232"/>
                  <a:pt x="1537" y="232"/>
                </a:cubicBezTo>
                <a:cubicBezTo>
                  <a:pt x="1530" y="235"/>
                  <a:pt x="1530" y="235"/>
                  <a:pt x="1530" y="235"/>
                </a:cubicBezTo>
                <a:cubicBezTo>
                  <a:pt x="1528" y="236"/>
                  <a:pt x="1523" y="237"/>
                  <a:pt x="1522" y="237"/>
                </a:cubicBezTo>
                <a:cubicBezTo>
                  <a:pt x="1522" y="237"/>
                  <a:pt x="1521" y="236"/>
                  <a:pt x="1520" y="236"/>
                </a:cubicBezTo>
                <a:cubicBezTo>
                  <a:pt x="1518" y="236"/>
                  <a:pt x="1515" y="237"/>
                  <a:pt x="1515" y="234"/>
                </a:cubicBezTo>
                <a:cubicBezTo>
                  <a:pt x="1515" y="234"/>
                  <a:pt x="1511" y="232"/>
                  <a:pt x="1510" y="232"/>
                </a:cubicBezTo>
                <a:cubicBezTo>
                  <a:pt x="1508" y="231"/>
                  <a:pt x="1507" y="229"/>
                  <a:pt x="1507" y="228"/>
                </a:cubicBezTo>
                <a:cubicBezTo>
                  <a:pt x="1509" y="225"/>
                  <a:pt x="1508" y="225"/>
                  <a:pt x="1510" y="225"/>
                </a:cubicBezTo>
                <a:cubicBezTo>
                  <a:pt x="1511" y="225"/>
                  <a:pt x="1511" y="223"/>
                  <a:pt x="1513" y="223"/>
                </a:cubicBezTo>
                <a:cubicBezTo>
                  <a:pt x="1513" y="223"/>
                  <a:pt x="1513" y="222"/>
                  <a:pt x="1511" y="222"/>
                </a:cubicBezTo>
                <a:cubicBezTo>
                  <a:pt x="1509" y="223"/>
                  <a:pt x="1508" y="223"/>
                  <a:pt x="1506" y="225"/>
                </a:cubicBezTo>
                <a:cubicBezTo>
                  <a:pt x="1506" y="225"/>
                  <a:pt x="1504" y="224"/>
                  <a:pt x="1504" y="223"/>
                </a:cubicBezTo>
                <a:cubicBezTo>
                  <a:pt x="1505" y="221"/>
                  <a:pt x="1505" y="219"/>
                  <a:pt x="1504" y="217"/>
                </a:cubicBezTo>
                <a:cubicBezTo>
                  <a:pt x="1503" y="216"/>
                  <a:pt x="1508" y="215"/>
                  <a:pt x="1509" y="214"/>
                </a:cubicBezTo>
                <a:cubicBezTo>
                  <a:pt x="1509" y="213"/>
                  <a:pt x="1509" y="213"/>
                  <a:pt x="1509" y="213"/>
                </a:cubicBezTo>
                <a:cubicBezTo>
                  <a:pt x="1509" y="213"/>
                  <a:pt x="1506" y="214"/>
                  <a:pt x="1506" y="213"/>
                </a:cubicBezTo>
                <a:cubicBezTo>
                  <a:pt x="1506" y="211"/>
                  <a:pt x="1505" y="212"/>
                  <a:pt x="1507" y="210"/>
                </a:cubicBezTo>
                <a:cubicBezTo>
                  <a:pt x="1507" y="210"/>
                  <a:pt x="1509" y="210"/>
                  <a:pt x="1509" y="210"/>
                </a:cubicBezTo>
                <a:cubicBezTo>
                  <a:pt x="1509" y="209"/>
                  <a:pt x="1509" y="209"/>
                  <a:pt x="1509" y="209"/>
                </a:cubicBezTo>
                <a:cubicBezTo>
                  <a:pt x="1508" y="209"/>
                  <a:pt x="1507" y="209"/>
                  <a:pt x="1506" y="209"/>
                </a:cubicBezTo>
                <a:cubicBezTo>
                  <a:pt x="1506" y="209"/>
                  <a:pt x="1505" y="209"/>
                  <a:pt x="1505" y="208"/>
                </a:cubicBezTo>
                <a:cubicBezTo>
                  <a:pt x="1504" y="206"/>
                  <a:pt x="1504" y="206"/>
                  <a:pt x="1506" y="205"/>
                </a:cubicBezTo>
                <a:cubicBezTo>
                  <a:pt x="1505" y="203"/>
                  <a:pt x="1505" y="203"/>
                  <a:pt x="1505" y="203"/>
                </a:cubicBezTo>
                <a:cubicBezTo>
                  <a:pt x="1504" y="203"/>
                  <a:pt x="1504" y="199"/>
                  <a:pt x="1506" y="200"/>
                </a:cubicBezTo>
                <a:cubicBezTo>
                  <a:pt x="1506" y="200"/>
                  <a:pt x="1506" y="200"/>
                  <a:pt x="1506" y="200"/>
                </a:cubicBezTo>
                <a:cubicBezTo>
                  <a:pt x="1506" y="200"/>
                  <a:pt x="1506" y="200"/>
                  <a:pt x="1507" y="200"/>
                </a:cubicBezTo>
                <a:cubicBezTo>
                  <a:pt x="1506" y="200"/>
                  <a:pt x="1505" y="199"/>
                  <a:pt x="1506" y="199"/>
                </a:cubicBezTo>
                <a:cubicBezTo>
                  <a:pt x="1505" y="198"/>
                  <a:pt x="1504" y="197"/>
                  <a:pt x="1504" y="197"/>
                </a:cubicBezTo>
                <a:cubicBezTo>
                  <a:pt x="1504" y="195"/>
                  <a:pt x="1503" y="195"/>
                  <a:pt x="1505" y="195"/>
                </a:cubicBezTo>
                <a:cubicBezTo>
                  <a:pt x="1505" y="194"/>
                  <a:pt x="1505" y="193"/>
                  <a:pt x="1505" y="192"/>
                </a:cubicBezTo>
                <a:cubicBezTo>
                  <a:pt x="1505" y="191"/>
                  <a:pt x="1508" y="193"/>
                  <a:pt x="1510" y="190"/>
                </a:cubicBezTo>
                <a:cubicBezTo>
                  <a:pt x="1510" y="190"/>
                  <a:pt x="1514" y="192"/>
                  <a:pt x="1516" y="191"/>
                </a:cubicBezTo>
                <a:cubicBezTo>
                  <a:pt x="1513" y="190"/>
                  <a:pt x="1513" y="190"/>
                  <a:pt x="1513" y="190"/>
                </a:cubicBezTo>
                <a:cubicBezTo>
                  <a:pt x="1512" y="190"/>
                  <a:pt x="1516" y="187"/>
                  <a:pt x="1516" y="187"/>
                </a:cubicBezTo>
                <a:cubicBezTo>
                  <a:pt x="1520" y="188"/>
                  <a:pt x="1518" y="187"/>
                  <a:pt x="1521" y="187"/>
                </a:cubicBezTo>
                <a:cubicBezTo>
                  <a:pt x="1523" y="187"/>
                  <a:pt x="1523" y="187"/>
                  <a:pt x="1523" y="187"/>
                </a:cubicBezTo>
                <a:cubicBezTo>
                  <a:pt x="1522" y="186"/>
                  <a:pt x="1522" y="186"/>
                  <a:pt x="1520" y="185"/>
                </a:cubicBezTo>
                <a:cubicBezTo>
                  <a:pt x="1518" y="185"/>
                  <a:pt x="1523" y="183"/>
                  <a:pt x="1523" y="184"/>
                </a:cubicBezTo>
                <a:cubicBezTo>
                  <a:pt x="1524" y="185"/>
                  <a:pt x="1524" y="184"/>
                  <a:pt x="1526" y="184"/>
                </a:cubicBezTo>
                <a:cubicBezTo>
                  <a:pt x="1529" y="185"/>
                  <a:pt x="1529" y="185"/>
                  <a:pt x="1529" y="185"/>
                </a:cubicBezTo>
                <a:cubicBezTo>
                  <a:pt x="1528" y="184"/>
                  <a:pt x="1528" y="184"/>
                  <a:pt x="1528" y="184"/>
                </a:cubicBezTo>
                <a:cubicBezTo>
                  <a:pt x="1527" y="184"/>
                  <a:pt x="1528" y="182"/>
                  <a:pt x="1529" y="181"/>
                </a:cubicBezTo>
                <a:cubicBezTo>
                  <a:pt x="1526" y="182"/>
                  <a:pt x="1526" y="179"/>
                  <a:pt x="1528" y="179"/>
                </a:cubicBezTo>
                <a:cubicBezTo>
                  <a:pt x="1532" y="179"/>
                  <a:pt x="1530" y="178"/>
                  <a:pt x="1531" y="180"/>
                </a:cubicBezTo>
                <a:cubicBezTo>
                  <a:pt x="1531" y="180"/>
                  <a:pt x="1532" y="180"/>
                  <a:pt x="1533" y="179"/>
                </a:cubicBezTo>
                <a:cubicBezTo>
                  <a:pt x="1531" y="178"/>
                  <a:pt x="1531" y="178"/>
                  <a:pt x="1531" y="178"/>
                </a:cubicBezTo>
                <a:cubicBezTo>
                  <a:pt x="1531" y="178"/>
                  <a:pt x="1531" y="177"/>
                  <a:pt x="1532" y="177"/>
                </a:cubicBezTo>
                <a:cubicBezTo>
                  <a:pt x="1534" y="177"/>
                  <a:pt x="1533" y="176"/>
                  <a:pt x="1535" y="176"/>
                </a:cubicBezTo>
                <a:cubicBezTo>
                  <a:pt x="1536" y="176"/>
                  <a:pt x="1536" y="178"/>
                  <a:pt x="1537" y="178"/>
                </a:cubicBezTo>
                <a:cubicBezTo>
                  <a:pt x="1537" y="178"/>
                  <a:pt x="1538" y="179"/>
                  <a:pt x="1538" y="179"/>
                </a:cubicBezTo>
                <a:cubicBezTo>
                  <a:pt x="1539" y="178"/>
                  <a:pt x="1541" y="178"/>
                  <a:pt x="1542" y="178"/>
                </a:cubicBezTo>
                <a:cubicBezTo>
                  <a:pt x="1541" y="178"/>
                  <a:pt x="1541" y="177"/>
                  <a:pt x="1541" y="177"/>
                </a:cubicBezTo>
                <a:cubicBezTo>
                  <a:pt x="1541" y="177"/>
                  <a:pt x="1541" y="176"/>
                  <a:pt x="1544" y="175"/>
                </a:cubicBezTo>
                <a:cubicBezTo>
                  <a:pt x="1545" y="173"/>
                  <a:pt x="1545" y="173"/>
                  <a:pt x="1545" y="173"/>
                </a:cubicBezTo>
                <a:cubicBezTo>
                  <a:pt x="1547" y="172"/>
                  <a:pt x="1547" y="172"/>
                  <a:pt x="1547" y="172"/>
                </a:cubicBezTo>
                <a:cubicBezTo>
                  <a:pt x="1548" y="171"/>
                  <a:pt x="1549" y="168"/>
                  <a:pt x="1550" y="168"/>
                </a:cubicBezTo>
                <a:cubicBezTo>
                  <a:pt x="1555" y="168"/>
                  <a:pt x="1552" y="168"/>
                  <a:pt x="1554" y="170"/>
                </a:cubicBezTo>
                <a:cubicBezTo>
                  <a:pt x="1556" y="169"/>
                  <a:pt x="1556" y="169"/>
                  <a:pt x="1556" y="169"/>
                </a:cubicBezTo>
                <a:cubicBezTo>
                  <a:pt x="1556" y="168"/>
                  <a:pt x="1556" y="168"/>
                  <a:pt x="1556" y="167"/>
                </a:cubicBezTo>
                <a:cubicBezTo>
                  <a:pt x="1556" y="167"/>
                  <a:pt x="1554" y="167"/>
                  <a:pt x="1554" y="167"/>
                </a:cubicBezTo>
                <a:cubicBezTo>
                  <a:pt x="1553" y="166"/>
                  <a:pt x="1556" y="165"/>
                  <a:pt x="1556" y="165"/>
                </a:cubicBezTo>
                <a:cubicBezTo>
                  <a:pt x="1558" y="162"/>
                  <a:pt x="1555" y="164"/>
                  <a:pt x="1561" y="162"/>
                </a:cubicBezTo>
                <a:cubicBezTo>
                  <a:pt x="1561" y="161"/>
                  <a:pt x="1561" y="160"/>
                  <a:pt x="1561" y="159"/>
                </a:cubicBezTo>
                <a:cubicBezTo>
                  <a:pt x="1561" y="158"/>
                  <a:pt x="1564" y="156"/>
                  <a:pt x="1564" y="156"/>
                </a:cubicBezTo>
                <a:cubicBezTo>
                  <a:pt x="1564" y="156"/>
                  <a:pt x="1564" y="153"/>
                  <a:pt x="1565" y="153"/>
                </a:cubicBezTo>
                <a:cubicBezTo>
                  <a:pt x="1568" y="152"/>
                  <a:pt x="1568" y="152"/>
                  <a:pt x="1568" y="152"/>
                </a:cubicBezTo>
                <a:cubicBezTo>
                  <a:pt x="1568" y="151"/>
                  <a:pt x="1568" y="150"/>
                  <a:pt x="1568" y="149"/>
                </a:cubicBezTo>
                <a:cubicBezTo>
                  <a:pt x="1568" y="149"/>
                  <a:pt x="1568" y="149"/>
                  <a:pt x="1568" y="149"/>
                </a:cubicBezTo>
                <a:cubicBezTo>
                  <a:pt x="1568" y="146"/>
                  <a:pt x="1568" y="148"/>
                  <a:pt x="1571" y="145"/>
                </a:cubicBezTo>
                <a:cubicBezTo>
                  <a:pt x="1573" y="144"/>
                  <a:pt x="1572" y="144"/>
                  <a:pt x="1575" y="144"/>
                </a:cubicBezTo>
                <a:cubicBezTo>
                  <a:pt x="1577" y="144"/>
                  <a:pt x="1574" y="143"/>
                  <a:pt x="1578" y="142"/>
                </a:cubicBezTo>
                <a:cubicBezTo>
                  <a:pt x="1578" y="139"/>
                  <a:pt x="1578" y="139"/>
                  <a:pt x="1580" y="139"/>
                </a:cubicBezTo>
                <a:cubicBezTo>
                  <a:pt x="1580" y="139"/>
                  <a:pt x="1580" y="138"/>
                  <a:pt x="1580" y="138"/>
                </a:cubicBezTo>
                <a:cubicBezTo>
                  <a:pt x="1579" y="138"/>
                  <a:pt x="1579" y="138"/>
                  <a:pt x="1579" y="136"/>
                </a:cubicBezTo>
                <a:cubicBezTo>
                  <a:pt x="1579" y="135"/>
                  <a:pt x="1582" y="135"/>
                  <a:pt x="1583" y="135"/>
                </a:cubicBezTo>
                <a:cubicBezTo>
                  <a:pt x="1583" y="134"/>
                  <a:pt x="1583" y="132"/>
                  <a:pt x="1584" y="133"/>
                </a:cubicBezTo>
                <a:cubicBezTo>
                  <a:pt x="1586" y="133"/>
                  <a:pt x="1586" y="133"/>
                  <a:pt x="1586" y="133"/>
                </a:cubicBezTo>
                <a:cubicBezTo>
                  <a:pt x="1589" y="131"/>
                  <a:pt x="1589" y="131"/>
                  <a:pt x="1589" y="131"/>
                </a:cubicBezTo>
                <a:cubicBezTo>
                  <a:pt x="1591" y="131"/>
                  <a:pt x="1591" y="131"/>
                  <a:pt x="1591" y="131"/>
                </a:cubicBezTo>
                <a:cubicBezTo>
                  <a:pt x="1591" y="130"/>
                  <a:pt x="1592" y="130"/>
                  <a:pt x="1592" y="129"/>
                </a:cubicBezTo>
                <a:cubicBezTo>
                  <a:pt x="1591" y="129"/>
                  <a:pt x="1591" y="129"/>
                  <a:pt x="1591" y="129"/>
                </a:cubicBezTo>
                <a:cubicBezTo>
                  <a:pt x="1591" y="129"/>
                  <a:pt x="1590" y="130"/>
                  <a:pt x="1589" y="130"/>
                </a:cubicBezTo>
                <a:cubicBezTo>
                  <a:pt x="1587" y="131"/>
                  <a:pt x="1588" y="130"/>
                  <a:pt x="1586" y="132"/>
                </a:cubicBezTo>
                <a:cubicBezTo>
                  <a:pt x="1586" y="133"/>
                  <a:pt x="1579" y="132"/>
                  <a:pt x="1578" y="132"/>
                </a:cubicBezTo>
                <a:cubicBezTo>
                  <a:pt x="1578" y="133"/>
                  <a:pt x="1577" y="134"/>
                  <a:pt x="1577" y="134"/>
                </a:cubicBezTo>
                <a:cubicBezTo>
                  <a:pt x="1571" y="134"/>
                  <a:pt x="1576" y="135"/>
                  <a:pt x="1570" y="134"/>
                </a:cubicBezTo>
                <a:cubicBezTo>
                  <a:pt x="1569" y="134"/>
                  <a:pt x="1569" y="133"/>
                  <a:pt x="1570" y="132"/>
                </a:cubicBezTo>
                <a:cubicBezTo>
                  <a:pt x="1571" y="132"/>
                  <a:pt x="1571" y="132"/>
                  <a:pt x="1572" y="131"/>
                </a:cubicBezTo>
                <a:cubicBezTo>
                  <a:pt x="1572" y="131"/>
                  <a:pt x="1573" y="131"/>
                  <a:pt x="1574" y="131"/>
                </a:cubicBezTo>
                <a:cubicBezTo>
                  <a:pt x="1576" y="132"/>
                  <a:pt x="1576" y="130"/>
                  <a:pt x="1577" y="130"/>
                </a:cubicBezTo>
                <a:cubicBezTo>
                  <a:pt x="1581" y="130"/>
                  <a:pt x="1581" y="130"/>
                  <a:pt x="1581" y="130"/>
                </a:cubicBezTo>
                <a:cubicBezTo>
                  <a:pt x="1581" y="129"/>
                  <a:pt x="1581" y="129"/>
                  <a:pt x="1581" y="129"/>
                </a:cubicBezTo>
                <a:cubicBezTo>
                  <a:pt x="1579" y="129"/>
                  <a:pt x="1579" y="129"/>
                  <a:pt x="1579" y="129"/>
                </a:cubicBezTo>
                <a:cubicBezTo>
                  <a:pt x="1579" y="129"/>
                  <a:pt x="1578" y="129"/>
                  <a:pt x="1578" y="129"/>
                </a:cubicBezTo>
                <a:cubicBezTo>
                  <a:pt x="1576" y="128"/>
                  <a:pt x="1577" y="129"/>
                  <a:pt x="1577" y="127"/>
                </a:cubicBezTo>
                <a:cubicBezTo>
                  <a:pt x="1577" y="126"/>
                  <a:pt x="1580" y="126"/>
                  <a:pt x="1580" y="126"/>
                </a:cubicBezTo>
                <a:cubicBezTo>
                  <a:pt x="1584" y="123"/>
                  <a:pt x="1583" y="126"/>
                  <a:pt x="1586" y="122"/>
                </a:cubicBezTo>
                <a:cubicBezTo>
                  <a:pt x="1586" y="122"/>
                  <a:pt x="1589" y="121"/>
                  <a:pt x="1589" y="122"/>
                </a:cubicBezTo>
                <a:cubicBezTo>
                  <a:pt x="1589" y="124"/>
                  <a:pt x="1590" y="124"/>
                  <a:pt x="1588" y="125"/>
                </a:cubicBezTo>
                <a:cubicBezTo>
                  <a:pt x="1588" y="126"/>
                  <a:pt x="1588" y="126"/>
                  <a:pt x="1588" y="126"/>
                </a:cubicBezTo>
                <a:cubicBezTo>
                  <a:pt x="1589" y="126"/>
                  <a:pt x="1590" y="126"/>
                  <a:pt x="1592" y="126"/>
                </a:cubicBezTo>
                <a:cubicBezTo>
                  <a:pt x="1592" y="126"/>
                  <a:pt x="1593" y="126"/>
                  <a:pt x="1593" y="127"/>
                </a:cubicBezTo>
                <a:cubicBezTo>
                  <a:pt x="1596" y="128"/>
                  <a:pt x="1594" y="128"/>
                  <a:pt x="1600" y="124"/>
                </a:cubicBezTo>
                <a:cubicBezTo>
                  <a:pt x="1599" y="123"/>
                  <a:pt x="1599" y="123"/>
                  <a:pt x="1599" y="123"/>
                </a:cubicBezTo>
                <a:cubicBezTo>
                  <a:pt x="1597" y="125"/>
                  <a:pt x="1599" y="124"/>
                  <a:pt x="1594" y="124"/>
                </a:cubicBezTo>
                <a:cubicBezTo>
                  <a:pt x="1593" y="123"/>
                  <a:pt x="1596" y="119"/>
                  <a:pt x="1596" y="119"/>
                </a:cubicBezTo>
                <a:cubicBezTo>
                  <a:pt x="1599" y="118"/>
                  <a:pt x="1600" y="118"/>
                  <a:pt x="1603" y="119"/>
                </a:cubicBezTo>
                <a:cubicBezTo>
                  <a:pt x="1604" y="119"/>
                  <a:pt x="1605" y="120"/>
                  <a:pt x="1606" y="120"/>
                </a:cubicBezTo>
                <a:cubicBezTo>
                  <a:pt x="1606" y="120"/>
                  <a:pt x="1606" y="120"/>
                  <a:pt x="1606" y="120"/>
                </a:cubicBezTo>
                <a:cubicBezTo>
                  <a:pt x="1604" y="118"/>
                  <a:pt x="1603" y="118"/>
                  <a:pt x="1607" y="116"/>
                </a:cubicBezTo>
                <a:cubicBezTo>
                  <a:pt x="1609" y="115"/>
                  <a:pt x="1610" y="115"/>
                  <a:pt x="1612" y="114"/>
                </a:cubicBezTo>
                <a:cubicBezTo>
                  <a:pt x="1612" y="114"/>
                  <a:pt x="1612" y="112"/>
                  <a:pt x="1613" y="112"/>
                </a:cubicBezTo>
                <a:cubicBezTo>
                  <a:pt x="1613" y="111"/>
                  <a:pt x="1615" y="111"/>
                  <a:pt x="1615" y="112"/>
                </a:cubicBezTo>
                <a:cubicBezTo>
                  <a:pt x="1618" y="116"/>
                  <a:pt x="1616" y="114"/>
                  <a:pt x="1614" y="117"/>
                </a:cubicBezTo>
                <a:cubicBezTo>
                  <a:pt x="1615" y="118"/>
                  <a:pt x="1615" y="118"/>
                  <a:pt x="1615" y="118"/>
                </a:cubicBezTo>
                <a:cubicBezTo>
                  <a:pt x="1617" y="117"/>
                  <a:pt x="1616" y="116"/>
                  <a:pt x="1618" y="114"/>
                </a:cubicBezTo>
                <a:cubicBezTo>
                  <a:pt x="1618" y="114"/>
                  <a:pt x="1620" y="116"/>
                  <a:pt x="1620" y="116"/>
                </a:cubicBezTo>
                <a:cubicBezTo>
                  <a:pt x="1620" y="116"/>
                  <a:pt x="1620" y="116"/>
                  <a:pt x="1620" y="119"/>
                </a:cubicBezTo>
                <a:cubicBezTo>
                  <a:pt x="1620" y="118"/>
                  <a:pt x="1621" y="118"/>
                  <a:pt x="1621" y="118"/>
                </a:cubicBezTo>
                <a:cubicBezTo>
                  <a:pt x="1624" y="115"/>
                  <a:pt x="1623" y="115"/>
                  <a:pt x="1625" y="116"/>
                </a:cubicBezTo>
                <a:cubicBezTo>
                  <a:pt x="1627" y="114"/>
                  <a:pt x="1628" y="115"/>
                  <a:pt x="1630" y="116"/>
                </a:cubicBezTo>
                <a:cubicBezTo>
                  <a:pt x="1631" y="115"/>
                  <a:pt x="1631" y="115"/>
                  <a:pt x="1631" y="115"/>
                </a:cubicBezTo>
                <a:cubicBezTo>
                  <a:pt x="1629" y="115"/>
                  <a:pt x="1629" y="115"/>
                  <a:pt x="1628" y="114"/>
                </a:cubicBezTo>
                <a:cubicBezTo>
                  <a:pt x="1628" y="114"/>
                  <a:pt x="1623" y="111"/>
                  <a:pt x="1625" y="111"/>
                </a:cubicBezTo>
                <a:cubicBezTo>
                  <a:pt x="1633" y="111"/>
                  <a:pt x="1633" y="111"/>
                  <a:pt x="1633" y="111"/>
                </a:cubicBezTo>
                <a:cubicBezTo>
                  <a:pt x="1632" y="110"/>
                  <a:pt x="1632" y="110"/>
                  <a:pt x="1632" y="110"/>
                </a:cubicBezTo>
                <a:cubicBezTo>
                  <a:pt x="1631" y="111"/>
                  <a:pt x="1631" y="110"/>
                  <a:pt x="1630" y="110"/>
                </a:cubicBezTo>
                <a:cubicBezTo>
                  <a:pt x="1629" y="110"/>
                  <a:pt x="1630" y="108"/>
                  <a:pt x="1631" y="108"/>
                </a:cubicBezTo>
                <a:cubicBezTo>
                  <a:pt x="1633" y="107"/>
                  <a:pt x="1632" y="108"/>
                  <a:pt x="1633" y="108"/>
                </a:cubicBezTo>
                <a:cubicBezTo>
                  <a:pt x="1635" y="107"/>
                  <a:pt x="1635" y="107"/>
                  <a:pt x="1635" y="107"/>
                </a:cubicBezTo>
                <a:cubicBezTo>
                  <a:pt x="1639" y="107"/>
                  <a:pt x="1639" y="107"/>
                  <a:pt x="1639" y="107"/>
                </a:cubicBezTo>
                <a:cubicBezTo>
                  <a:pt x="1639" y="106"/>
                  <a:pt x="1641" y="105"/>
                  <a:pt x="1642" y="106"/>
                </a:cubicBezTo>
                <a:cubicBezTo>
                  <a:pt x="1643" y="108"/>
                  <a:pt x="1643" y="108"/>
                  <a:pt x="1642" y="108"/>
                </a:cubicBezTo>
                <a:cubicBezTo>
                  <a:pt x="1644" y="108"/>
                  <a:pt x="1644" y="108"/>
                  <a:pt x="1646" y="109"/>
                </a:cubicBezTo>
                <a:cubicBezTo>
                  <a:pt x="1646" y="109"/>
                  <a:pt x="1647" y="109"/>
                  <a:pt x="1647" y="108"/>
                </a:cubicBezTo>
                <a:cubicBezTo>
                  <a:pt x="1645" y="108"/>
                  <a:pt x="1648" y="105"/>
                  <a:pt x="1648" y="106"/>
                </a:cubicBezTo>
                <a:cubicBezTo>
                  <a:pt x="1649" y="105"/>
                  <a:pt x="1650" y="106"/>
                  <a:pt x="1652" y="107"/>
                </a:cubicBezTo>
                <a:cubicBezTo>
                  <a:pt x="1652" y="107"/>
                  <a:pt x="1654" y="105"/>
                  <a:pt x="1654" y="105"/>
                </a:cubicBezTo>
                <a:cubicBezTo>
                  <a:pt x="1660" y="105"/>
                  <a:pt x="1661" y="104"/>
                  <a:pt x="1659" y="107"/>
                </a:cubicBezTo>
                <a:cubicBezTo>
                  <a:pt x="1659" y="108"/>
                  <a:pt x="1655" y="110"/>
                  <a:pt x="1654" y="110"/>
                </a:cubicBezTo>
                <a:cubicBezTo>
                  <a:pt x="1653" y="110"/>
                  <a:pt x="1653" y="113"/>
                  <a:pt x="1653" y="113"/>
                </a:cubicBezTo>
                <a:cubicBezTo>
                  <a:pt x="1656" y="111"/>
                  <a:pt x="1657" y="111"/>
                  <a:pt x="1660" y="108"/>
                </a:cubicBezTo>
                <a:cubicBezTo>
                  <a:pt x="1660" y="108"/>
                  <a:pt x="1661" y="105"/>
                  <a:pt x="1662" y="106"/>
                </a:cubicBezTo>
                <a:cubicBezTo>
                  <a:pt x="1665" y="106"/>
                  <a:pt x="1664" y="106"/>
                  <a:pt x="1663" y="109"/>
                </a:cubicBezTo>
                <a:cubicBezTo>
                  <a:pt x="1666" y="109"/>
                  <a:pt x="1666" y="109"/>
                  <a:pt x="1666" y="109"/>
                </a:cubicBezTo>
                <a:cubicBezTo>
                  <a:pt x="1666" y="109"/>
                  <a:pt x="1668" y="107"/>
                  <a:pt x="1668" y="107"/>
                </a:cubicBezTo>
                <a:cubicBezTo>
                  <a:pt x="1669" y="105"/>
                  <a:pt x="1667" y="105"/>
                  <a:pt x="1671" y="104"/>
                </a:cubicBezTo>
                <a:cubicBezTo>
                  <a:pt x="1671" y="104"/>
                  <a:pt x="1676" y="105"/>
                  <a:pt x="1676" y="105"/>
                </a:cubicBezTo>
                <a:cubicBezTo>
                  <a:pt x="1677" y="108"/>
                  <a:pt x="1677" y="107"/>
                  <a:pt x="1675" y="108"/>
                </a:cubicBezTo>
                <a:cubicBezTo>
                  <a:pt x="1676" y="109"/>
                  <a:pt x="1676" y="109"/>
                  <a:pt x="1676" y="109"/>
                </a:cubicBezTo>
                <a:cubicBezTo>
                  <a:pt x="1679" y="108"/>
                  <a:pt x="1678" y="108"/>
                  <a:pt x="1681" y="105"/>
                </a:cubicBezTo>
                <a:cubicBezTo>
                  <a:pt x="1681" y="104"/>
                  <a:pt x="1691" y="108"/>
                  <a:pt x="1691" y="108"/>
                </a:cubicBezTo>
                <a:cubicBezTo>
                  <a:pt x="1691" y="108"/>
                  <a:pt x="1694" y="109"/>
                  <a:pt x="1695" y="110"/>
                </a:cubicBezTo>
                <a:cubicBezTo>
                  <a:pt x="1696" y="111"/>
                  <a:pt x="1694" y="112"/>
                  <a:pt x="1693" y="114"/>
                </a:cubicBezTo>
                <a:cubicBezTo>
                  <a:pt x="1692" y="116"/>
                  <a:pt x="1691" y="113"/>
                  <a:pt x="1689" y="113"/>
                </a:cubicBezTo>
                <a:cubicBezTo>
                  <a:pt x="1689" y="113"/>
                  <a:pt x="1687" y="113"/>
                  <a:pt x="1685" y="112"/>
                </a:cubicBezTo>
                <a:cubicBezTo>
                  <a:pt x="1682" y="113"/>
                  <a:pt x="1682" y="113"/>
                  <a:pt x="1682" y="113"/>
                </a:cubicBezTo>
                <a:cubicBezTo>
                  <a:pt x="1683" y="113"/>
                  <a:pt x="1683" y="113"/>
                  <a:pt x="1683" y="113"/>
                </a:cubicBezTo>
                <a:cubicBezTo>
                  <a:pt x="1684" y="114"/>
                  <a:pt x="1686" y="115"/>
                  <a:pt x="1686" y="116"/>
                </a:cubicBezTo>
                <a:cubicBezTo>
                  <a:pt x="1690" y="116"/>
                  <a:pt x="1690" y="116"/>
                  <a:pt x="1690" y="116"/>
                </a:cubicBezTo>
                <a:cubicBezTo>
                  <a:pt x="1693" y="116"/>
                  <a:pt x="1693" y="116"/>
                  <a:pt x="1693" y="116"/>
                </a:cubicBezTo>
                <a:cubicBezTo>
                  <a:pt x="1696" y="116"/>
                  <a:pt x="1696" y="116"/>
                  <a:pt x="1696" y="117"/>
                </a:cubicBezTo>
                <a:cubicBezTo>
                  <a:pt x="1700" y="118"/>
                  <a:pt x="1700" y="118"/>
                  <a:pt x="1700" y="118"/>
                </a:cubicBezTo>
                <a:cubicBezTo>
                  <a:pt x="1704" y="115"/>
                  <a:pt x="1704" y="115"/>
                  <a:pt x="1704" y="115"/>
                </a:cubicBezTo>
                <a:cubicBezTo>
                  <a:pt x="1705" y="115"/>
                  <a:pt x="1705" y="115"/>
                  <a:pt x="1705" y="115"/>
                </a:cubicBezTo>
                <a:cubicBezTo>
                  <a:pt x="1711" y="114"/>
                  <a:pt x="1708" y="117"/>
                  <a:pt x="1712" y="116"/>
                </a:cubicBezTo>
                <a:cubicBezTo>
                  <a:pt x="1716" y="116"/>
                  <a:pt x="1714" y="119"/>
                  <a:pt x="1713" y="119"/>
                </a:cubicBezTo>
                <a:cubicBezTo>
                  <a:pt x="1711" y="119"/>
                  <a:pt x="1711" y="119"/>
                  <a:pt x="1711" y="119"/>
                </a:cubicBezTo>
                <a:cubicBezTo>
                  <a:pt x="1712" y="120"/>
                  <a:pt x="1712" y="120"/>
                  <a:pt x="1712" y="120"/>
                </a:cubicBezTo>
                <a:cubicBezTo>
                  <a:pt x="1714" y="120"/>
                  <a:pt x="1715" y="120"/>
                  <a:pt x="1716" y="120"/>
                </a:cubicBezTo>
                <a:cubicBezTo>
                  <a:pt x="1719" y="120"/>
                  <a:pt x="1718" y="122"/>
                  <a:pt x="1723" y="121"/>
                </a:cubicBezTo>
                <a:cubicBezTo>
                  <a:pt x="1724" y="121"/>
                  <a:pt x="1729" y="122"/>
                  <a:pt x="1732" y="122"/>
                </a:cubicBezTo>
                <a:cubicBezTo>
                  <a:pt x="1735" y="121"/>
                  <a:pt x="1737" y="121"/>
                  <a:pt x="1739" y="123"/>
                </a:cubicBezTo>
                <a:cubicBezTo>
                  <a:pt x="1739" y="123"/>
                  <a:pt x="1742" y="124"/>
                  <a:pt x="1746" y="126"/>
                </a:cubicBezTo>
                <a:cubicBezTo>
                  <a:pt x="1749" y="126"/>
                  <a:pt x="1749" y="126"/>
                  <a:pt x="1749" y="126"/>
                </a:cubicBezTo>
                <a:cubicBezTo>
                  <a:pt x="1750" y="126"/>
                  <a:pt x="1759" y="132"/>
                  <a:pt x="1760" y="132"/>
                </a:cubicBezTo>
                <a:cubicBezTo>
                  <a:pt x="1774" y="136"/>
                  <a:pt x="1774" y="136"/>
                  <a:pt x="1774" y="136"/>
                </a:cubicBezTo>
                <a:cubicBezTo>
                  <a:pt x="1775" y="136"/>
                  <a:pt x="1776" y="138"/>
                  <a:pt x="1777" y="140"/>
                </a:cubicBezTo>
                <a:cubicBezTo>
                  <a:pt x="1778" y="142"/>
                  <a:pt x="1780" y="141"/>
                  <a:pt x="1780" y="142"/>
                </a:cubicBezTo>
                <a:cubicBezTo>
                  <a:pt x="1780" y="147"/>
                  <a:pt x="1780" y="145"/>
                  <a:pt x="1779" y="146"/>
                </a:cubicBezTo>
                <a:cubicBezTo>
                  <a:pt x="1779" y="149"/>
                  <a:pt x="1779" y="149"/>
                  <a:pt x="1779" y="149"/>
                </a:cubicBezTo>
                <a:cubicBezTo>
                  <a:pt x="1772" y="153"/>
                  <a:pt x="1772" y="153"/>
                  <a:pt x="1772" y="153"/>
                </a:cubicBezTo>
                <a:cubicBezTo>
                  <a:pt x="1772" y="153"/>
                  <a:pt x="1768" y="154"/>
                  <a:pt x="1767" y="154"/>
                </a:cubicBezTo>
                <a:cubicBezTo>
                  <a:pt x="1766" y="154"/>
                  <a:pt x="1766" y="153"/>
                  <a:pt x="1765" y="153"/>
                </a:cubicBezTo>
                <a:cubicBezTo>
                  <a:pt x="1763" y="155"/>
                  <a:pt x="1763" y="155"/>
                  <a:pt x="1759" y="154"/>
                </a:cubicBezTo>
                <a:cubicBezTo>
                  <a:pt x="1755" y="153"/>
                  <a:pt x="1746" y="153"/>
                  <a:pt x="1744" y="153"/>
                </a:cubicBezTo>
                <a:cubicBezTo>
                  <a:pt x="1744" y="153"/>
                  <a:pt x="1738" y="150"/>
                  <a:pt x="1738" y="149"/>
                </a:cubicBezTo>
                <a:cubicBezTo>
                  <a:pt x="1737" y="148"/>
                  <a:pt x="1726" y="147"/>
                  <a:pt x="1722" y="147"/>
                </a:cubicBezTo>
                <a:cubicBezTo>
                  <a:pt x="1718" y="146"/>
                  <a:pt x="1717" y="146"/>
                  <a:pt x="1714" y="143"/>
                </a:cubicBezTo>
                <a:cubicBezTo>
                  <a:pt x="1714" y="144"/>
                  <a:pt x="1714" y="144"/>
                  <a:pt x="1714" y="144"/>
                </a:cubicBezTo>
                <a:cubicBezTo>
                  <a:pt x="1719" y="148"/>
                  <a:pt x="1720" y="147"/>
                  <a:pt x="1722" y="148"/>
                </a:cubicBezTo>
                <a:cubicBezTo>
                  <a:pt x="1726" y="151"/>
                  <a:pt x="1726" y="151"/>
                  <a:pt x="1726" y="151"/>
                </a:cubicBezTo>
                <a:cubicBezTo>
                  <a:pt x="1732" y="152"/>
                  <a:pt x="1732" y="152"/>
                  <a:pt x="1732" y="152"/>
                </a:cubicBezTo>
                <a:cubicBezTo>
                  <a:pt x="1732" y="152"/>
                  <a:pt x="1734" y="155"/>
                  <a:pt x="1735" y="156"/>
                </a:cubicBezTo>
                <a:cubicBezTo>
                  <a:pt x="1735" y="156"/>
                  <a:pt x="1734" y="160"/>
                  <a:pt x="1734" y="160"/>
                </a:cubicBezTo>
                <a:cubicBezTo>
                  <a:pt x="1736" y="162"/>
                  <a:pt x="1736" y="161"/>
                  <a:pt x="1736" y="164"/>
                </a:cubicBezTo>
                <a:cubicBezTo>
                  <a:pt x="1738" y="166"/>
                  <a:pt x="1737" y="167"/>
                  <a:pt x="1737" y="169"/>
                </a:cubicBezTo>
                <a:cubicBezTo>
                  <a:pt x="1741" y="169"/>
                  <a:pt x="1744" y="171"/>
                  <a:pt x="1748" y="172"/>
                </a:cubicBezTo>
                <a:cubicBezTo>
                  <a:pt x="1749" y="172"/>
                  <a:pt x="1750" y="174"/>
                  <a:pt x="1751" y="174"/>
                </a:cubicBezTo>
                <a:cubicBezTo>
                  <a:pt x="1753" y="175"/>
                  <a:pt x="1755" y="176"/>
                  <a:pt x="1756" y="176"/>
                </a:cubicBezTo>
                <a:cubicBezTo>
                  <a:pt x="1756" y="176"/>
                  <a:pt x="1760" y="174"/>
                  <a:pt x="1761" y="174"/>
                </a:cubicBezTo>
                <a:cubicBezTo>
                  <a:pt x="1761" y="174"/>
                  <a:pt x="1761" y="172"/>
                  <a:pt x="1761" y="172"/>
                </a:cubicBezTo>
                <a:cubicBezTo>
                  <a:pt x="1750" y="169"/>
                  <a:pt x="1750" y="169"/>
                  <a:pt x="1750" y="169"/>
                </a:cubicBezTo>
                <a:cubicBezTo>
                  <a:pt x="1745" y="166"/>
                  <a:pt x="1745" y="166"/>
                  <a:pt x="1745" y="166"/>
                </a:cubicBezTo>
                <a:cubicBezTo>
                  <a:pt x="1744" y="165"/>
                  <a:pt x="1750" y="164"/>
                  <a:pt x="1751" y="164"/>
                </a:cubicBezTo>
                <a:cubicBezTo>
                  <a:pt x="1750" y="163"/>
                  <a:pt x="1750" y="162"/>
                  <a:pt x="1752" y="162"/>
                </a:cubicBezTo>
                <a:cubicBezTo>
                  <a:pt x="1754" y="163"/>
                  <a:pt x="1753" y="163"/>
                  <a:pt x="1756" y="163"/>
                </a:cubicBezTo>
                <a:cubicBezTo>
                  <a:pt x="1756" y="163"/>
                  <a:pt x="1757" y="163"/>
                  <a:pt x="1758" y="164"/>
                </a:cubicBezTo>
                <a:cubicBezTo>
                  <a:pt x="1762" y="165"/>
                  <a:pt x="1762" y="165"/>
                  <a:pt x="1762" y="165"/>
                </a:cubicBezTo>
                <a:cubicBezTo>
                  <a:pt x="1763" y="165"/>
                  <a:pt x="1763" y="165"/>
                  <a:pt x="1764" y="166"/>
                </a:cubicBezTo>
                <a:cubicBezTo>
                  <a:pt x="1770" y="168"/>
                  <a:pt x="1770" y="168"/>
                  <a:pt x="1770" y="168"/>
                </a:cubicBezTo>
                <a:cubicBezTo>
                  <a:pt x="1775" y="168"/>
                  <a:pt x="1775" y="168"/>
                  <a:pt x="1775" y="168"/>
                </a:cubicBezTo>
                <a:cubicBezTo>
                  <a:pt x="1776" y="167"/>
                  <a:pt x="1779" y="169"/>
                  <a:pt x="1779" y="169"/>
                </a:cubicBezTo>
                <a:cubicBezTo>
                  <a:pt x="1776" y="166"/>
                  <a:pt x="1777" y="167"/>
                  <a:pt x="1775" y="164"/>
                </a:cubicBezTo>
                <a:cubicBezTo>
                  <a:pt x="1772" y="162"/>
                  <a:pt x="1772" y="162"/>
                  <a:pt x="1772" y="162"/>
                </a:cubicBezTo>
                <a:cubicBezTo>
                  <a:pt x="1772" y="161"/>
                  <a:pt x="1772" y="158"/>
                  <a:pt x="1773" y="158"/>
                </a:cubicBezTo>
                <a:cubicBezTo>
                  <a:pt x="1776" y="157"/>
                  <a:pt x="1776" y="158"/>
                  <a:pt x="1777" y="156"/>
                </a:cubicBezTo>
                <a:cubicBezTo>
                  <a:pt x="1779" y="154"/>
                  <a:pt x="1780" y="156"/>
                  <a:pt x="1781" y="155"/>
                </a:cubicBezTo>
                <a:cubicBezTo>
                  <a:pt x="1781" y="155"/>
                  <a:pt x="1785" y="153"/>
                  <a:pt x="1785" y="152"/>
                </a:cubicBezTo>
                <a:cubicBezTo>
                  <a:pt x="1786" y="152"/>
                  <a:pt x="1787" y="148"/>
                  <a:pt x="1788" y="149"/>
                </a:cubicBezTo>
                <a:cubicBezTo>
                  <a:pt x="1792" y="151"/>
                  <a:pt x="1790" y="151"/>
                  <a:pt x="1794" y="151"/>
                </a:cubicBezTo>
                <a:cubicBezTo>
                  <a:pt x="1799" y="151"/>
                  <a:pt x="1798" y="151"/>
                  <a:pt x="1803" y="153"/>
                </a:cubicBezTo>
                <a:cubicBezTo>
                  <a:pt x="1803" y="153"/>
                  <a:pt x="1803" y="153"/>
                  <a:pt x="1803" y="152"/>
                </a:cubicBezTo>
                <a:cubicBezTo>
                  <a:pt x="1805" y="147"/>
                  <a:pt x="1805" y="149"/>
                  <a:pt x="1804" y="144"/>
                </a:cubicBezTo>
                <a:cubicBezTo>
                  <a:pt x="1804" y="143"/>
                  <a:pt x="1804" y="143"/>
                  <a:pt x="1803" y="143"/>
                </a:cubicBezTo>
                <a:cubicBezTo>
                  <a:pt x="1802" y="143"/>
                  <a:pt x="1795" y="146"/>
                  <a:pt x="1797" y="141"/>
                </a:cubicBezTo>
                <a:cubicBezTo>
                  <a:pt x="1799" y="140"/>
                  <a:pt x="1798" y="138"/>
                  <a:pt x="1798" y="136"/>
                </a:cubicBezTo>
                <a:cubicBezTo>
                  <a:pt x="1794" y="133"/>
                  <a:pt x="1793" y="133"/>
                  <a:pt x="1789" y="129"/>
                </a:cubicBezTo>
                <a:cubicBezTo>
                  <a:pt x="1789" y="127"/>
                  <a:pt x="1789" y="127"/>
                  <a:pt x="1789" y="127"/>
                </a:cubicBezTo>
                <a:cubicBezTo>
                  <a:pt x="1789" y="125"/>
                  <a:pt x="1793" y="129"/>
                  <a:pt x="1794" y="129"/>
                </a:cubicBezTo>
                <a:cubicBezTo>
                  <a:pt x="1800" y="130"/>
                  <a:pt x="1807" y="128"/>
                  <a:pt x="1812" y="131"/>
                </a:cubicBezTo>
                <a:cubicBezTo>
                  <a:pt x="1815" y="133"/>
                  <a:pt x="1819" y="134"/>
                  <a:pt x="1820" y="137"/>
                </a:cubicBezTo>
                <a:cubicBezTo>
                  <a:pt x="1820" y="139"/>
                  <a:pt x="1815" y="137"/>
                  <a:pt x="1814" y="138"/>
                </a:cubicBezTo>
                <a:cubicBezTo>
                  <a:pt x="1812" y="138"/>
                  <a:pt x="1809" y="137"/>
                  <a:pt x="1808" y="139"/>
                </a:cubicBezTo>
                <a:cubicBezTo>
                  <a:pt x="1807" y="140"/>
                  <a:pt x="1809" y="141"/>
                  <a:pt x="1810" y="141"/>
                </a:cubicBezTo>
                <a:cubicBezTo>
                  <a:pt x="1811" y="142"/>
                  <a:pt x="1815" y="145"/>
                  <a:pt x="1816" y="145"/>
                </a:cubicBezTo>
                <a:cubicBezTo>
                  <a:pt x="1827" y="145"/>
                  <a:pt x="1827" y="145"/>
                  <a:pt x="1827" y="145"/>
                </a:cubicBezTo>
                <a:cubicBezTo>
                  <a:pt x="1827" y="143"/>
                  <a:pt x="1827" y="143"/>
                  <a:pt x="1827" y="143"/>
                </a:cubicBezTo>
                <a:cubicBezTo>
                  <a:pt x="1827" y="143"/>
                  <a:pt x="1825" y="143"/>
                  <a:pt x="1826" y="142"/>
                </a:cubicBezTo>
                <a:cubicBezTo>
                  <a:pt x="1828" y="137"/>
                  <a:pt x="1827" y="139"/>
                  <a:pt x="1832" y="136"/>
                </a:cubicBezTo>
                <a:cubicBezTo>
                  <a:pt x="1832" y="135"/>
                  <a:pt x="1831" y="135"/>
                  <a:pt x="1832" y="134"/>
                </a:cubicBezTo>
                <a:cubicBezTo>
                  <a:pt x="1832" y="134"/>
                  <a:pt x="1839" y="134"/>
                  <a:pt x="1841" y="134"/>
                </a:cubicBezTo>
                <a:cubicBezTo>
                  <a:pt x="1847" y="132"/>
                  <a:pt x="1847" y="132"/>
                  <a:pt x="1847" y="132"/>
                </a:cubicBezTo>
                <a:cubicBezTo>
                  <a:pt x="1848" y="131"/>
                  <a:pt x="1851" y="132"/>
                  <a:pt x="1853" y="131"/>
                </a:cubicBezTo>
                <a:cubicBezTo>
                  <a:pt x="1859" y="130"/>
                  <a:pt x="1856" y="129"/>
                  <a:pt x="1856" y="127"/>
                </a:cubicBezTo>
                <a:cubicBezTo>
                  <a:pt x="1856" y="125"/>
                  <a:pt x="1869" y="125"/>
                  <a:pt x="1871" y="125"/>
                </a:cubicBezTo>
                <a:cubicBezTo>
                  <a:pt x="1872" y="125"/>
                  <a:pt x="1873" y="125"/>
                  <a:pt x="1871" y="127"/>
                </a:cubicBezTo>
                <a:cubicBezTo>
                  <a:pt x="1868" y="129"/>
                  <a:pt x="1870" y="128"/>
                  <a:pt x="1870" y="129"/>
                </a:cubicBezTo>
                <a:cubicBezTo>
                  <a:pt x="1870" y="131"/>
                  <a:pt x="1866" y="132"/>
                  <a:pt x="1866" y="132"/>
                </a:cubicBezTo>
                <a:cubicBezTo>
                  <a:pt x="1866" y="132"/>
                  <a:pt x="1866" y="132"/>
                  <a:pt x="1866" y="132"/>
                </a:cubicBezTo>
                <a:cubicBezTo>
                  <a:pt x="1868" y="134"/>
                  <a:pt x="1871" y="132"/>
                  <a:pt x="1875" y="133"/>
                </a:cubicBezTo>
                <a:cubicBezTo>
                  <a:pt x="1881" y="134"/>
                  <a:pt x="1873" y="127"/>
                  <a:pt x="1886" y="129"/>
                </a:cubicBezTo>
                <a:cubicBezTo>
                  <a:pt x="1897" y="131"/>
                  <a:pt x="1895" y="129"/>
                  <a:pt x="1898" y="127"/>
                </a:cubicBezTo>
                <a:cubicBezTo>
                  <a:pt x="1906" y="126"/>
                  <a:pt x="1906" y="126"/>
                  <a:pt x="1906" y="126"/>
                </a:cubicBezTo>
                <a:cubicBezTo>
                  <a:pt x="1908" y="126"/>
                  <a:pt x="1910" y="127"/>
                  <a:pt x="1910" y="128"/>
                </a:cubicBezTo>
                <a:cubicBezTo>
                  <a:pt x="1910" y="129"/>
                  <a:pt x="1908" y="131"/>
                  <a:pt x="1908" y="131"/>
                </a:cubicBezTo>
                <a:cubicBezTo>
                  <a:pt x="1908" y="131"/>
                  <a:pt x="1909" y="131"/>
                  <a:pt x="1911" y="131"/>
                </a:cubicBezTo>
                <a:cubicBezTo>
                  <a:pt x="1912" y="131"/>
                  <a:pt x="1914" y="131"/>
                  <a:pt x="1915" y="131"/>
                </a:cubicBezTo>
                <a:cubicBezTo>
                  <a:pt x="1915" y="131"/>
                  <a:pt x="1915" y="130"/>
                  <a:pt x="1915" y="130"/>
                </a:cubicBezTo>
                <a:cubicBezTo>
                  <a:pt x="1912" y="129"/>
                  <a:pt x="1914" y="128"/>
                  <a:pt x="1915" y="128"/>
                </a:cubicBezTo>
                <a:cubicBezTo>
                  <a:pt x="1919" y="128"/>
                  <a:pt x="1917" y="127"/>
                  <a:pt x="1919" y="127"/>
                </a:cubicBezTo>
                <a:cubicBezTo>
                  <a:pt x="1920" y="123"/>
                  <a:pt x="1913" y="123"/>
                  <a:pt x="1911" y="122"/>
                </a:cubicBezTo>
                <a:cubicBezTo>
                  <a:pt x="1910" y="121"/>
                  <a:pt x="1910" y="120"/>
                  <a:pt x="1911" y="120"/>
                </a:cubicBezTo>
                <a:cubicBezTo>
                  <a:pt x="1912" y="120"/>
                  <a:pt x="1913" y="120"/>
                  <a:pt x="1913" y="119"/>
                </a:cubicBezTo>
                <a:cubicBezTo>
                  <a:pt x="1912" y="120"/>
                  <a:pt x="1910" y="120"/>
                  <a:pt x="1908" y="120"/>
                </a:cubicBezTo>
                <a:cubicBezTo>
                  <a:pt x="1907" y="119"/>
                  <a:pt x="1907" y="119"/>
                  <a:pt x="1906" y="118"/>
                </a:cubicBezTo>
                <a:cubicBezTo>
                  <a:pt x="1906" y="117"/>
                  <a:pt x="1905" y="117"/>
                  <a:pt x="1903" y="117"/>
                </a:cubicBezTo>
                <a:cubicBezTo>
                  <a:pt x="1899" y="118"/>
                  <a:pt x="1899" y="116"/>
                  <a:pt x="1897" y="116"/>
                </a:cubicBezTo>
                <a:cubicBezTo>
                  <a:pt x="1893" y="115"/>
                  <a:pt x="1897" y="112"/>
                  <a:pt x="1898" y="111"/>
                </a:cubicBezTo>
                <a:cubicBezTo>
                  <a:pt x="1899" y="109"/>
                  <a:pt x="1908" y="114"/>
                  <a:pt x="1909" y="115"/>
                </a:cubicBezTo>
                <a:cubicBezTo>
                  <a:pt x="1911" y="115"/>
                  <a:pt x="1915" y="116"/>
                  <a:pt x="1914" y="118"/>
                </a:cubicBezTo>
                <a:cubicBezTo>
                  <a:pt x="1914" y="118"/>
                  <a:pt x="1915" y="118"/>
                  <a:pt x="1915" y="118"/>
                </a:cubicBezTo>
                <a:cubicBezTo>
                  <a:pt x="1915" y="117"/>
                  <a:pt x="1922" y="118"/>
                  <a:pt x="1923" y="118"/>
                </a:cubicBezTo>
                <a:cubicBezTo>
                  <a:pt x="1925" y="118"/>
                  <a:pt x="1930" y="118"/>
                  <a:pt x="1932" y="118"/>
                </a:cubicBezTo>
                <a:cubicBezTo>
                  <a:pt x="1949" y="122"/>
                  <a:pt x="1949" y="122"/>
                  <a:pt x="1949" y="122"/>
                </a:cubicBezTo>
                <a:cubicBezTo>
                  <a:pt x="1954" y="123"/>
                  <a:pt x="1956" y="124"/>
                  <a:pt x="1960" y="126"/>
                </a:cubicBezTo>
                <a:cubicBezTo>
                  <a:pt x="1965" y="126"/>
                  <a:pt x="1965" y="126"/>
                  <a:pt x="1965" y="126"/>
                </a:cubicBezTo>
                <a:cubicBezTo>
                  <a:pt x="1967" y="126"/>
                  <a:pt x="1966" y="127"/>
                  <a:pt x="1968" y="127"/>
                </a:cubicBezTo>
                <a:cubicBezTo>
                  <a:pt x="1970" y="127"/>
                  <a:pt x="1973" y="132"/>
                  <a:pt x="1976" y="131"/>
                </a:cubicBezTo>
                <a:cubicBezTo>
                  <a:pt x="1977" y="130"/>
                  <a:pt x="1977" y="131"/>
                  <a:pt x="1977" y="132"/>
                </a:cubicBezTo>
                <a:cubicBezTo>
                  <a:pt x="1978" y="132"/>
                  <a:pt x="1978" y="132"/>
                  <a:pt x="1979" y="131"/>
                </a:cubicBezTo>
                <a:cubicBezTo>
                  <a:pt x="1979" y="129"/>
                  <a:pt x="1980" y="128"/>
                  <a:pt x="1980" y="127"/>
                </a:cubicBezTo>
                <a:cubicBezTo>
                  <a:pt x="1981" y="126"/>
                  <a:pt x="1981" y="126"/>
                  <a:pt x="1981" y="126"/>
                </a:cubicBezTo>
                <a:cubicBezTo>
                  <a:pt x="1981" y="126"/>
                  <a:pt x="1981" y="126"/>
                  <a:pt x="1981" y="126"/>
                </a:cubicBezTo>
                <a:cubicBezTo>
                  <a:pt x="1979" y="127"/>
                  <a:pt x="1979" y="127"/>
                  <a:pt x="1978" y="127"/>
                </a:cubicBezTo>
                <a:cubicBezTo>
                  <a:pt x="1971" y="124"/>
                  <a:pt x="1970" y="127"/>
                  <a:pt x="1970" y="122"/>
                </a:cubicBezTo>
                <a:cubicBezTo>
                  <a:pt x="1970" y="122"/>
                  <a:pt x="1969" y="121"/>
                  <a:pt x="1969" y="121"/>
                </a:cubicBezTo>
                <a:cubicBezTo>
                  <a:pt x="1967" y="122"/>
                  <a:pt x="1965" y="122"/>
                  <a:pt x="1964" y="120"/>
                </a:cubicBezTo>
                <a:cubicBezTo>
                  <a:pt x="1961" y="121"/>
                  <a:pt x="1961" y="121"/>
                  <a:pt x="1961" y="121"/>
                </a:cubicBezTo>
                <a:cubicBezTo>
                  <a:pt x="1960" y="121"/>
                  <a:pt x="1957" y="118"/>
                  <a:pt x="1958" y="117"/>
                </a:cubicBezTo>
                <a:cubicBezTo>
                  <a:pt x="1962" y="116"/>
                  <a:pt x="1962" y="116"/>
                  <a:pt x="1962" y="116"/>
                </a:cubicBezTo>
                <a:cubicBezTo>
                  <a:pt x="1962" y="115"/>
                  <a:pt x="1961" y="115"/>
                  <a:pt x="1960" y="115"/>
                </a:cubicBezTo>
                <a:cubicBezTo>
                  <a:pt x="1957" y="114"/>
                  <a:pt x="1959" y="111"/>
                  <a:pt x="1959" y="111"/>
                </a:cubicBezTo>
                <a:cubicBezTo>
                  <a:pt x="1959" y="110"/>
                  <a:pt x="1956" y="109"/>
                  <a:pt x="1954" y="109"/>
                </a:cubicBezTo>
                <a:cubicBezTo>
                  <a:pt x="1950" y="108"/>
                  <a:pt x="1951" y="107"/>
                  <a:pt x="1951" y="104"/>
                </a:cubicBezTo>
                <a:cubicBezTo>
                  <a:pt x="1951" y="103"/>
                  <a:pt x="1957" y="102"/>
                  <a:pt x="1957" y="102"/>
                </a:cubicBezTo>
                <a:cubicBezTo>
                  <a:pt x="1958" y="102"/>
                  <a:pt x="1959" y="102"/>
                  <a:pt x="1959" y="101"/>
                </a:cubicBezTo>
                <a:cubicBezTo>
                  <a:pt x="1961" y="99"/>
                  <a:pt x="1962" y="100"/>
                  <a:pt x="1961" y="94"/>
                </a:cubicBezTo>
                <a:cubicBezTo>
                  <a:pt x="1961" y="89"/>
                  <a:pt x="1961" y="89"/>
                  <a:pt x="1961" y="89"/>
                </a:cubicBezTo>
                <a:cubicBezTo>
                  <a:pt x="1961" y="88"/>
                  <a:pt x="1963" y="87"/>
                  <a:pt x="1963" y="88"/>
                </a:cubicBezTo>
                <a:cubicBezTo>
                  <a:pt x="1963" y="89"/>
                  <a:pt x="1962" y="89"/>
                  <a:pt x="1964" y="89"/>
                </a:cubicBezTo>
                <a:cubicBezTo>
                  <a:pt x="1984" y="89"/>
                  <a:pt x="1984" y="89"/>
                  <a:pt x="1984" y="89"/>
                </a:cubicBezTo>
                <a:cubicBezTo>
                  <a:pt x="1987" y="89"/>
                  <a:pt x="1989" y="93"/>
                  <a:pt x="1989" y="94"/>
                </a:cubicBezTo>
                <a:cubicBezTo>
                  <a:pt x="1989" y="94"/>
                  <a:pt x="1990" y="95"/>
                  <a:pt x="1990" y="95"/>
                </a:cubicBezTo>
                <a:cubicBezTo>
                  <a:pt x="1992" y="98"/>
                  <a:pt x="1992" y="98"/>
                  <a:pt x="1988" y="102"/>
                </a:cubicBezTo>
                <a:cubicBezTo>
                  <a:pt x="1989" y="103"/>
                  <a:pt x="1991" y="103"/>
                  <a:pt x="1992" y="103"/>
                </a:cubicBezTo>
                <a:cubicBezTo>
                  <a:pt x="1994" y="103"/>
                  <a:pt x="1995" y="105"/>
                  <a:pt x="1996" y="105"/>
                </a:cubicBezTo>
                <a:cubicBezTo>
                  <a:pt x="1996" y="105"/>
                  <a:pt x="1996" y="107"/>
                  <a:pt x="1997" y="107"/>
                </a:cubicBezTo>
                <a:cubicBezTo>
                  <a:pt x="1997" y="108"/>
                  <a:pt x="1998" y="106"/>
                  <a:pt x="1998" y="111"/>
                </a:cubicBezTo>
                <a:cubicBezTo>
                  <a:pt x="1999" y="111"/>
                  <a:pt x="2000" y="112"/>
                  <a:pt x="2000" y="113"/>
                </a:cubicBezTo>
                <a:cubicBezTo>
                  <a:pt x="2000" y="113"/>
                  <a:pt x="2000" y="114"/>
                  <a:pt x="2000" y="115"/>
                </a:cubicBezTo>
                <a:cubicBezTo>
                  <a:pt x="2000" y="116"/>
                  <a:pt x="2004" y="119"/>
                  <a:pt x="2004" y="120"/>
                </a:cubicBezTo>
                <a:cubicBezTo>
                  <a:pt x="2004" y="120"/>
                  <a:pt x="2004" y="121"/>
                  <a:pt x="2004" y="122"/>
                </a:cubicBezTo>
                <a:cubicBezTo>
                  <a:pt x="2004" y="122"/>
                  <a:pt x="2004" y="122"/>
                  <a:pt x="2004" y="122"/>
                </a:cubicBezTo>
                <a:cubicBezTo>
                  <a:pt x="2005" y="123"/>
                  <a:pt x="2005" y="123"/>
                  <a:pt x="2005" y="123"/>
                </a:cubicBezTo>
                <a:cubicBezTo>
                  <a:pt x="2005" y="123"/>
                  <a:pt x="2007" y="126"/>
                  <a:pt x="2006" y="126"/>
                </a:cubicBezTo>
                <a:cubicBezTo>
                  <a:pt x="2007" y="127"/>
                  <a:pt x="2014" y="130"/>
                  <a:pt x="2016" y="131"/>
                </a:cubicBezTo>
                <a:cubicBezTo>
                  <a:pt x="2018" y="131"/>
                  <a:pt x="2016" y="133"/>
                  <a:pt x="2015" y="134"/>
                </a:cubicBezTo>
                <a:cubicBezTo>
                  <a:pt x="2014" y="134"/>
                  <a:pt x="2014" y="134"/>
                  <a:pt x="2015" y="135"/>
                </a:cubicBezTo>
                <a:cubicBezTo>
                  <a:pt x="2015" y="136"/>
                  <a:pt x="2015" y="136"/>
                  <a:pt x="2016" y="137"/>
                </a:cubicBezTo>
                <a:cubicBezTo>
                  <a:pt x="2017" y="138"/>
                  <a:pt x="2016" y="138"/>
                  <a:pt x="2014" y="139"/>
                </a:cubicBezTo>
                <a:cubicBezTo>
                  <a:pt x="2015" y="142"/>
                  <a:pt x="2013" y="144"/>
                  <a:pt x="2011" y="145"/>
                </a:cubicBezTo>
                <a:cubicBezTo>
                  <a:pt x="2012" y="147"/>
                  <a:pt x="2009" y="146"/>
                  <a:pt x="2008" y="146"/>
                </a:cubicBezTo>
                <a:cubicBezTo>
                  <a:pt x="2005" y="147"/>
                  <a:pt x="2005" y="147"/>
                  <a:pt x="2005" y="147"/>
                </a:cubicBezTo>
                <a:cubicBezTo>
                  <a:pt x="2003" y="147"/>
                  <a:pt x="2001" y="149"/>
                  <a:pt x="1998" y="147"/>
                </a:cubicBezTo>
                <a:cubicBezTo>
                  <a:pt x="1998" y="147"/>
                  <a:pt x="1997" y="147"/>
                  <a:pt x="1996" y="147"/>
                </a:cubicBezTo>
                <a:cubicBezTo>
                  <a:pt x="1994" y="148"/>
                  <a:pt x="1993" y="148"/>
                  <a:pt x="1991" y="148"/>
                </a:cubicBezTo>
                <a:cubicBezTo>
                  <a:pt x="1993" y="149"/>
                  <a:pt x="1992" y="149"/>
                  <a:pt x="1995" y="150"/>
                </a:cubicBezTo>
                <a:cubicBezTo>
                  <a:pt x="1998" y="151"/>
                  <a:pt x="2001" y="146"/>
                  <a:pt x="1999" y="151"/>
                </a:cubicBezTo>
                <a:cubicBezTo>
                  <a:pt x="2001" y="151"/>
                  <a:pt x="2001" y="151"/>
                  <a:pt x="2001" y="151"/>
                </a:cubicBezTo>
                <a:cubicBezTo>
                  <a:pt x="2008" y="151"/>
                  <a:pt x="2008" y="150"/>
                  <a:pt x="2011" y="152"/>
                </a:cubicBezTo>
                <a:cubicBezTo>
                  <a:pt x="2012" y="152"/>
                  <a:pt x="2013" y="152"/>
                  <a:pt x="2013" y="153"/>
                </a:cubicBezTo>
                <a:cubicBezTo>
                  <a:pt x="2018" y="151"/>
                  <a:pt x="2018" y="151"/>
                  <a:pt x="2018" y="151"/>
                </a:cubicBezTo>
                <a:cubicBezTo>
                  <a:pt x="2018" y="151"/>
                  <a:pt x="2016" y="151"/>
                  <a:pt x="2016" y="150"/>
                </a:cubicBezTo>
                <a:cubicBezTo>
                  <a:pt x="2016" y="148"/>
                  <a:pt x="2021" y="147"/>
                  <a:pt x="2022" y="147"/>
                </a:cubicBezTo>
                <a:cubicBezTo>
                  <a:pt x="2026" y="147"/>
                  <a:pt x="2023" y="145"/>
                  <a:pt x="2025" y="143"/>
                </a:cubicBezTo>
                <a:cubicBezTo>
                  <a:pt x="2027" y="139"/>
                  <a:pt x="2033" y="137"/>
                  <a:pt x="2027" y="134"/>
                </a:cubicBezTo>
                <a:cubicBezTo>
                  <a:pt x="2023" y="133"/>
                  <a:pt x="2020" y="128"/>
                  <a:pt x="2025" y="128"/>
                </a:cubicBezTo>
                <a:cubicBezTo>
                  <a:pt x="2029" y="127"/>
                  <a:pt x="2032" y="125"/>
                  <a:pt x="2036" y="127"/>
                </a:cubicBezTo>
                <a:cubicBezTo>
                  <a:pt x="2038" y="128"/>
                  <a:pt x="2044" y="131"/>
                  <a:pt x="2045" y="133"/>
                </a:cubicBezTo>
                <a:cubicBezTo>
                  <a:pt x="2047" y="135"/>
                  <a:pt x="2044" y="137"/>
                  <a:pt x="2045" y="138"/>
                </a:cubicBezTo>
                <a:cubicBezTo>
                  <a:pt x="2048" y="141"/>
                  <a:pt x="2054" y="140"/>
                  <a:pt x="2058" y="139"/>
                </a:cubicBezTo>
                <a:cubicBezTo>
                  <a:pt x="2055" y="139"/>
                  <a:pt x="2055" y="139"/>
                  <a:pt x="2055" y="139"/>
                </a:cubicBezTo>
                <a:cubicBezTo>
                  <a:pt x="2051" y="138"/>
                  <a:pt x="2047" y="139"/>
                  <a:pt x="2048" y="134"/>
                </a:cubicBezTo>
                <a:cubicBezTo>
                  <a:pt x="2050" y="131"/>
                  <a:pt x="2048" y="132"/>
                  <a:pt x="2047" y="130"/>
                </a:cubicBezTo>
                <a:cubicBezTo>
                  <a:pt x="2046" y="129"/>
                  <a:pt x="2047" y="129"/>
                  <a:pt x="2043" y="127"/>
                </a:cubicBezTo>
                <a:cubicBezTo>
                  <a:pt x="2042" y="127"/>
                  <a:pt x="2041" y="127"/>
                  <a:pt x="2040" y="125"/>
                </a:cubicBezTo>
                <a:cubicBezTo>
                  <a:pt x="2037" y="125"/>
                  <a:pt x="2034" y="126"/>
                  <a:pt x="2032" y="124"/>
                </a:cubicBezTo>
                <a:cubicBezTo>
                  <a:pt x="2029" y="124"/>
                  <a:pt x="2030" y="123"/>
                  <a:pt x="2028" y="123"/>
                </a:cubicBezTo>
                <a:cubicBezTo>
                  <a:pt x="2025" y="123"/>
                  <a:pt x="2025" y="124"/>
                  <a:pt x="2023" y="125"/>
                </a:cubicBezTo>
                <a:cubicBezTo>
                  <a:pt x="2021" y="125"/>
                  <a:pt x="2013" y="125"/>
                  <a:pt x="2013" y="124"/>
                </a:cubicBezTo>
                <a:cubicBezTo>
                  <a:pt x="2014" y="124"/>
                  <a:pt x="2014" y="124"/>
                  <a:pt x="2014" y="124"/>
                </a:cubicBezTo>
                <a:cubicBezTo>
                  <a:pt x="2013" y="123"/>
                  <a:pt x="2013" y="123"/>
                  <a:pt x="2013" y="123"/>
                </a:cubicBezTo>
                <a:cubicBezTo>
                  <a:pt x="2014" y="122"/>
                  <a:pt x="2012" y="121"/>
                  <a:pt x="2012" y="120"/>
                </a:cubicBezTo>
                <a:cubicBezTo>
                  <a:pt x="2008" y="118"/>
                  <a:pt x="2009" y="120"/>
                  <a:pt x="2009" y="112"/>
                </a:cubicBezTo>
                <a:cubicBezTo>
                  <a:pt x="2009" y="112"/>
                  <a:pt x="2008" y="110"/>
                  <a:pt x="2007" y="109"/>
                </a:cubicBezTo>
                <a:cubicBezTo>
                  <a:pt x="2007" y="109"/>
                  <a:pt x="2004" y="108"/>
                  <a:pt x="2003" y="106"/>
                </a:cubicBezTo>
                <a:cubicBezTo>
                  <a:pt x="2002" y="105"/>
                  <a:pt x="1996" y="104"/>
                  <a:pt x="1997" y="102"/>
                </a:cubicBezTo>
                <a:cubicBezTo>
                  <a:pt x="1996" y="102"/>
                  <a:pt x="1995" y="101"/>
                  <a:pt x="1995" y="100"/>
                </a:cubicBezTo>
                <a:cubicBezTo>
                  <a:pt x="1995" y="99"/>
                  <a:pt x="1998" y="99"/>
                  <a:pt x="2000" y="97"/>
                </a:cubicBezTo>
                <a:cubicBezTo>
                  <a:pt x="2003" y="96"/>
                  <a:pt x="2004" y="95"/>
                  <a:pt x="2002" y="92"/>
                </a:cubicBezTo>
                <a:cubicBezTo>
                  <a:pt x="2000" y="88"/>
                  <a:pt x="2002" y="87"/>
                  <a:pt x="2005" y="89"/>
                </a:cubicBezTo>
                <a:cubicBezTo>
                  <a:pt x="2011" y="92"/>
                  <a:pt x="2009" y="96"/>
                  <a:pt x="2011" y="101"/>
                </a:cubicBezTo>
                <a:cubicBezTo>
                  <a:pt x="2011" y="101"/>
                  <a:pt x="2013" y="103"/>
                  <a:pt x="2012" y="103"/>
                </a:cubicBezTo>
                <a:cubicBezTo>
                  <a:pt x="2015" y="106"/>
                  <a:pt x="2018" y="105"/>
                  <a:pt x="2022" y="105"/>
                </a:cubicBezTo>
                <a:cubicBezTo>
                  <a:pt x="2024" y="105"/>
                  <a:pt x="2026" y="104"/>
                  <a:pt x="2028" y="105"/>
                </a:cubicBezTo>
                <a:cubicBezTo>
                  <a:pt x="2029" y="105"/>
                  <a:pt x="2033" y="106"/>
                  <a:pt x="2033" y="107"/>
                </a:cubicBezTo>
                <a:cubicBezTo>
                  <a:pt x="2038" y="106"/>
                  <a:pt x="2038" y="106"/>
                  <a:pt x="2038" y="106"/>
                </a:cubicBezTo>
                <a:cubicBezTo>
                  <a:pt x="2037" y="106"/>
                  <a:pt x="2033" y="104"/>
                  <a:pt x="2032" y="104"/>
                </a:cubicBezTo>
                <a:cubicBezTo>
                  <a:pt x="2030" y="104"/>
                  <a:pt x="2028" y="104"/>
                  <a:pt x="2027" y="104"/>
                </a:cubicBezTo>
                <a:cubicBezTo>
                  <a:pt x="2025" y="104"/>
                  <a:pt x="2015" y="103"/>
                  <a:pt x="2014" y="100"/>
                </a:cubicBezTo>
                <a:cubicBezTo>
                  <a:pt x="2014" y="98"/>
                  <a:pt x="2016" y="97"/>
                  <a:pt x="2017" y="97"/>
                </a:cubicBezTo>
                <a:cubicBezTo>
                  <a:pt x="2020" y="97"/>
                  <a:pt x="2021" y="97"/>
                  <a:pt x="2024" y="98"/>
                </a:cubicBezTo>
                <a:cubicBezTo>
                  <a:pt x="2027" y="100"/>
                  <a:pt x="2027" y="100"/>
                  <a:pt x="2030" y="97"/>
                </a:cubicBezTo>
                <a:cubicBezTo>
                  <a:pt x="2027" y="97"/>
                  <a:pt x="2023" y="96"/>
                  <a:pt x="2022" y="95"/>
                </a:cubicBezTo>
                <a:cubicBezTo>
                  <a:pt x="2019" y="93"/>
                  <a:pt x="2029" y="93"/>
                  <a:pt x="2030" y="93"/>
                </a:cubicBezTo>
                <a:cubicBezTo>
                  <a:pt x="2036" y="93"/>
                  <a:pt x="2040" y="93"/>
                  <a:pt x="2043" y="95"/>
                </a:cubicBezTo>
                <a:cubicBezTo>
                  <a:pt x="2046" y="97"/>
                  <a:pt x="2053" y="99"/>
                  <a:pt x="2055" y="100"/>
                </a:cubicBezTo>
                <a:cubicBezTo>
                  <a:pt x="2057" y="100"/>
                  <a:pt x="2060" y="99"/>
                  <a:pt x="2062" y="98"/>
                </a:cubicBezTo>
                <a:cubicBezTo>
                  <a:pt x="2060" y="97"/>
                  <a:pt x="2060" y="97"/>
                  <a:pt x="2060" y="97"/>
                </a:cubicBezTo>
                <a:cubicBezTo>
                  <a:pt x="2059" y="97"/>
                  <a:pt x="2055" y="97"/>
                  <a:pt x="2051" y="96"/>
                </a:cubicBezTo>
                <a:cubicBezTo>
                  <a:pt x="2048" y="95"/>
                  <a:pt x="2043" y="93"/>
                  <a:pt x="2042" y="90"/>
                </a:cubicBezTo>
                <a:cubicBezTo>
                  <a:pt x="2041" y="87"/>
                  <a:pt x="2039" y="89"/>
                  <a:pt x="2038" y="87"/>
                </a:cubicBezTo>
                <a:cubicBezTo>
                  <a:pt x="2037" y="86"/>
                  <a:pt x="2034" y="86"/>
                  <a:pt x="2037" y="84"/>
                </a:cubicBezTo>
                <a:cubicBezTo>
                  <a:pt x="2039" y="82"/>
                  <a:pt x="2040" y="83"/>
                  <a:pt x="2041" y="82"/>
                </a:cubicBezTo>
                <a:cubicBezTo>
                  <a:pt x="2043" y="81"/>
                  <a:pt x="2048" y="82"/>
                  <a:pt x="2051" y="82"/>
                </a:cubicBezTo>
                <a:cubicBezTo>
                  <a:pt x="2055" y="81"/>
                  <a:pt x="2062" y="81"/>
                  <a:pt x="2065" y="80"/>
                </a:cubicBezTo>
                <a:cubicBezTo>
                  <a:pt x="2068" y="78"/>
                  <a:pt x="2073" y="79"/>
                  <a:pt x="2076" y="79"/>
                </a:cubicBezTo>
                <a:cubicBezTo>
                  <a:pt x="2074" y="78"/>
                  <a:pt x="2073" y="78"/>
                  <a:pt x="2072" y="78"/>
                </a:cubicBezTo>
                <a:cubicBezTo>
                  <a:pt x="2072" y="78"/>
                  <a:pt x="2067" y="77"/>
                  <a:pt x="2070" y="75"/>
                </a:cubicBezTo>
                <a:cubicBezTo>
                  <a:pt x="2069" y="74"/>
                  <a:pt x="2068" y="74"/>
                  <a:pt x="2068" y="74"/>
                </a:cubicBezTo>
                <a:cubicBezTo>
                  <a:pt x="2067" y="75"/>
                  <a:pt x="2066" y="74"/>
                  <a:pt x="2064" y="74"/>
                </a:cubicBezTo>
                <a:cubicBezTo>
                  <a:pt x="2063" y="73"/>
                  <a:pt x="2064" y="72"/>
                  <a:pt x="2065" y="72"/>
                </a:cubicBezTo>
                <a:cubicBezTo>
                  <a:pt x="2067" y="72"/>
                  <a:pt x="2067" y="71"/>
                  <a:pt x="2070" y="72"/>
                </a:cubicBezTo>
                <a:cubicBezTo>
                  <a:pt x="2073" y="70"/>
                  <a:pt x="2073" y="70"/>
                  <a:pt x="2073" y="70"/>
                </a:cubicBezTo>
                <a:cubicBezTo>
                  <a:pt x="2071" y="69"/>
                  <a:pt x="2067" y="67"/>
                  <a:pt x="2071" y="66"/>
                </a:cubicBezTo>
                <a:cubicBezTo>
                  <a:pt x="2079" y="64"/>
                  <a:pt x="2091" y="67"/>
                  <a:pt x="2104" y="63"/>
                </a:cubicBezTo>
                <a:cubicBezTo>
                  <a:pt x="2103" y="62"/>
                  <a:pt x="2100" y="61"/>
                  <a:pt x="2102" y="61"/>
                </a:cubicBezTo>
                <a:cubicBezTo>
                  <a:pt x="2102" y="61"/>
                  <a:pt x="2110" y="60"/>
                  <a:pt x="2111" y="60"/>
                </a:cubicBezTo>
                <a:cubicBezTo>
                  <a:pt x="2115" y="61"/>
                  <a:pt x="2116" y="59"/>
                  <a:pt x="2119" y="59"/>
                </a:cubicBezTo>
                <a:cubicBezTo>
                  <a:pt x="2123" y="59"/>
                  <a:pt x="2125" y="60"/>
                  <a:pt x="2122" y="61"/>
                </a:cubicBezTo>
                <a:cubicBezTo>
                  <a:pt x="2123" y="61"/>
                  <a:pt x="2123" y="61"/>
                  <a:pt x="2124" y="61"/>
                </a:cubicBezTo>
                <a:cubicBezTo>
                  <a:pt x="2129" y="60"/>
                  <a:pt x="2128" y="63"/>
                  <a:pt x="2130" y="62"/>
                </a:cubicBezTo>
                <a:cubicBezTo>
                  <a:pt x="2130" y="62"/>
                  <a:pt x="2130" y="62"/>
                  <a:pt x="2131" y="62"/>
                </a:cubicBezTo>
                <a:cubicBezTo>
                  <a:pt x="2131" y="60"/>
                  <a:pt x="2133" y="62"/>
                  <a:pt x="2135" y="61"/>
                </a:cubicBezTo>
                <a:cubicBezTo>
                  <a:pt x="2141" y="58"/>
                  <a:pt x="2141" y="58"/>
                  <a:pt x="2141" y="58"/>
                </a:cubicBezTo>
                <a:cubicBezTo>
                  <a:pt x="2140" y="58"/>
                  <a:pt x="2137" y="57"/>
                  <a:pt x="2139" y="57"/>
                </a:cubicBezTo>
                <a:cubicBezTo>
                  <a:pt x="2140" y="57"/>
                  <a:pt x="2151" y="57"/>
                  <a:pt x="2151" y="57"/>
                </a:cubicBezTo>
                <a:cubicBezTo>
                  <a:pt x="2151" y="56"/>
                  <a:pt x="2152" y="56"/>
                  <a:pt x="2150" y="55"/>
                </a:cubicBezTo>
                <a:cubicBezTo>
                  <a:pt x="2145" y="55"/>
                  <a:pt x="2149" y="49"/>
                  <a:pt x="2153" y="47"/>
                </a:cubicBezTo>
                <a:cubicBezTo>
                  <a:pt x="2155" y="46"/>
                  <a:pt x="2158" y="47"/>
                  <a:pt x="2160" y="47"/>
                </a:cubicBezTo>
                <a:cubicBezTo>
                  <a:pt x="2171" y="48"/>
                  <a:pt x="2171" y="48"/>
                  <a:pt x="2171" y="48"/>
                </a:cubicBezTo>
                <a:cubicBezTo>
                  <a:pt x="2173" y="48"/>
                  <a:pt x="2175" y="47"/>
                  <a:pt x="2176" y="48"/>
                </a:cubicBezTo>
                <a:cubicBezTo>
                  <a:pt x="2177" y="50"/>
                  <a:pt x="2172" y="51"/>
                  <a:pt x="2174" y="52"/>
                </a:cubicBezTo>
                <a:cubicBezTo>
                  <a:pt x="2177" y="53"/>
                  <a:pt x="2183" y="53"/>
                  <a:pt x="2186" y="53"/>
                </a:cubicBezTo>
                <a:cubicBezTo>
                  <a:pt x="2188" y="53"/>
                  <a:pt x="2190" y="52"/>
                  <a:pt x="2191" y="53"/>
                </a:cubicBezTo>
                <a:cubicBezTo>
                  <a:pt x="2193" y="54"/>
                  <a:pt x="2190" y="55"/>
                  <a:pt x="2190" y="56"/>
                </a:cubicBezTo>
                <a:cubicBezTo>
                  <a:pt x="2190" y="57"/>
                  <a:pt x="2195" y="58"/>
                  <a:pt x="2197" y="55"/>
                </a:cubicBezTo>
                <a:cubicBezTo>
                  <a:pt x="2198" y="55"/>
                  <a:pt x="2194" y="51"/>
                  <a:pt x="2199" y="51"/>
                </a:cubicBezTo>
                <a:cubicBezTo>
                  <a:pt x="2204" y="51"/>
                  <a:pt x="2216" y="54"/>
                  <a:pt x="2222" y="55"/>
                </a:cubicBezTo>
                <a:cubicBezTo>
                  <a:pt x="2231" y="57"/>
                  <a:pt x="2229" y="58"/>
                  <a:pt x="2238" y="60"/>
                </a:cubicBezTo>
                <a:cubicBezTo>
                  <a:pt x="2240" y="61"/>
                  <a:pt x="2245" y="63"/>
                  <a:pt x="2246" y="63"/>
                </a:cubicBezTo>
                <a:cubicBezTo>
                  <a:pt x="2247" y="63"/>
                  <a:pt x="2249" y="62"/>
                  <a:pt x="2249" y="64"/>
                </a:cubicBezTo>
                <a:cubicBezTo>
                  <a:pt x="2249" y="65"/>
                  <a:pt x="2250" y="66"/>
                  <a:pt x="2250" y="67"/>
                </a:cubicBezTo>
                <a:cubicBezTo>
                  <a:pt x="2250" y="74"/>
                  <a:pt x="2241" y="76"/>
                  <a:pt x="2237" y="76"/>
                </a:cubicBezTo>
                <a:cubicBezTo>
                  <a:pt x="2236" y="76"/>
                  <a:pt x="2235" y="76"/>
                  <a:pt x="2234" y="77"/>
                </a:cubicBezTo>
                <a:cubicBezTo>
                  <a:pt x="2234" y="77"/>
                  <a:pt x="2233" y="81"/>
                  <a:pt x="2232" y="79"/>
                </a:cubicBezTo>
                <a:cubicBezTo>
                  <a:pt x="2230" y="80"/>
                  <a:pt x="2229" y="82"/>
                  <a:pt x="2228" y="82"/>
                </a:cubicBezTo>
                <a:cubicBezTo>
                  <a:pt x="2228" y="83"/>
                  <a:pt x="2227" y="83"/>
                  <a:pt x="2227" y="83"/>
                </a:cubicBezTo>
                <a:cubicBezTo>
                  <a:pt x="2225" y="84"/>
                  <a:pt x="2225" y="84"/>
                  <a:pt x="2225" y="84"/>
                </a:cubicBezTo>
                <a:cubicBezTo>
                  <a:pt x="2223" y="84"/>
                  <a:pt x="2223" y="83"/>
                  <a:pt x="2221" y="84"/>
                </a:cubicBezTo>
                <a:cubicBezTo>
                  <a:pt x="2221" y="87"/>
                  <a:pt x="2220" y="86"/>
                  <a:pt x="2217" y="87"/>
                </a:cubicBezTo>
                <a:cubicBezTo>
                  <a:pt x="2217" y="88"/>
                  <a:pt x="2217" y="88"/>
                  <a:pt x="2217" y="88"/>
                </a:cubicBezTo>
                <a:cubicBezTo>
                  <a:pt x="2218" y="88"/>
                  <a:pt x="2218" y="88"/>
                  <a:pt x="2218" y="88"/>
                </a:cubicBezTo>
                <a:cubicBezTo>
                  <a:pt x="2218" y="86"/>
                  <a:pt x="2219" y="87"/>
                  <a:pt x="2221" y="87"/>
                </a:cubicBezTo>
                <a:cubicBezTo>
                  <a:pt x="2222" y="85"/>
                  <a:pt x="2222" y="85"/>
                  <a:pt x="2222" y="85"/>
                </a:cubicBezTo>
                <a:cubicBezTo>
                  <a:pt x="2222" y="85"/>
                  <a:pt x="2234" y="85"/>
                  <a:pt x="2236" y="85"/>
                </a:cubicBezTo>
                <a:cubicBezTo>
                  <a:pt x="2239" y="85"/>
                  <a:pt x="2241" y="84"/>
                  <a:pt x="2241" y="84"/>
                </a:cubicBezTo>
                <a:cubicBezTo>
                  <a:pt x="2233" y="81"/>
                  <a:pt x="2237" y="78"/>
                  <a:pt x="2245" y="79"/>
                </a:cubicBezTo>
                <a:cubicBezTo>
                  <a:pt x="2246" y="80"/>
                  <a:pt x="2248" y="78"/>
                  <a:pt x="2249" y="80"/>
                </a:cubicBezTo>
                <a:cubicBezTo>
                  <a:pt x="2249" y="81"/>
                  <a:pt x="2251" y="81"/>
                  <a:pt x="2252" y="81"/>
                </a:cubicBezTo>
                <a:cubicBezTo>
                  <a:pt x="2254" y="82"/>
                  <a:pt x="2254" y="82"/>
                  <a:pt x="2254" y="82"/>
                </a:cubicBezTo>
                <a:cubicBezTo>
                  <a:pt x="2256" y="82"/>
                  <a:pt x="2260" y="76"/>
                  <a:pt x="2261" y="81"/>
                </a:cubicBezTo>
                <a:cubicBezTo>
                  <a:pt x="2265" y="82"/>
                  <a:pt x="2266" y="85"/>
                  <a:pt x="2266" y="85"/>
                </a:cubicBezTo>
                <a:cubicBezTo>
                  <a:pt x="2269" y="84"/>
                  <a:pt x="2269" y="84"/>
                  <a:pt x="2269" y="84"/>
                </a:cubicBezTo>
                <a:cubicBezTo>
                  <a:pt x="2269" y="83"/>
                  <a:pt x="2270" y="83"/>
                  <a:pt x="2271" y="83"/>
                </a:cubicBezTo>
                <a:cubicBezTo>
                  <a:pt x="2271" y="82"/>
                  <a:pt x="2273" y="83"/>
                  <a:pt x="2273" y="83"/>
                </a:cubicBezTo>
                <a:cubicBezTo>
                  <a:pt x="2295" y="82"/>
                  <a:pt x="2295" y="82"/>
                  <a:pt x="2295" y="82"/>
                </a:cubicBezTo>
                <a:cubicBezTo>
                  <a:pt x="2306" y="82"/>
                  <a:pt x="2306" y="82"/>
                  <a:pt x="2306" y="82"/>
                </a:cubicBezTo>
                <a:cubicBezTo>
                  <a:pt x="2306" y="82"/>
                  <a:pt x="2306" y="82"/>
                  <a:pt x="2306" y="82"/>
                </a:cubicBezTo>
                <a:cubicBezTo>
                  <a:pt x="2308" y="88"/>
                  <a:pt x="2308" y="88"/>
                  <a:pt x="2308" y="88"/>
                </a:cubicBezTo>
                <a:cubicBezTo>
                  <a:pt x="2328" y="90"/>
                  <a:pt x="2317" y="90"/>
                  <a:pt x="2338" y="87"/>
                </a:cubicBezTo>
                <a:cubicBezTo>
                  <a:pt x="2335" y="86"/>
                  <a:pt x="2332" y="85"/>
                  <a:pt x="2339" y="82"/>
                </a:cubicBezTo>
                <a:cubicBezTo>
                  <a:pt x="2340" y="82"/>
                  <a:pt x="2351" y="83"/>
                  <a:pt x="2356" y="81"/>
                </a:cubicBezTo>
                <a:cubicBezTo>
                  <a:pt x="2358" y="80"/>
                  <a:pt x="2359" y="82"/>
                  <a:pt x="2359" y="85"/>
                </a:cubicBezTo>
                <a:cubicBezTo>
                  <a:pt x="2361" y="84"/>
                  <a:pt x="2360" y="83"/>
                  <a:pt x="2362" y="84"/>
                </a:cubicBezTo>
                <a:cubicBezTo>
                  <a:pt x="2369" y="85"/>
                  <a:pt x="2372" y="84"/>
                  <a:pt x="2378" y="84"/>
                </a:cubicBezTo>
                <a:cubicBezTo>
                  <a:pt x="2379" y="84"/>
                  <a:pt x="2380" y="86"/>
                  <a:pt x="2382" y="88"/>
                </a:cubicBezTo>
                <a:cubicBezTo>
                  <a:pt x="2382" y="89"/>
                  <a:pt x="2385" y="90"/>
                  <a:pt x="2384" y="91"/>
                </a:cubicBezTo>
                <a:cubicBezTo>
                  <a:pt x="2387" y="93"/>
                  <a:pt x="2390" y="93"/>
                  <a:pt x="2392" y="94"/>
                </a:cubicBezTo>
                <a:cubicBezTo>
                  <a:pt x="2392" y="95"/>
                  <a:pt x="2394" y="95"/>
                  <a:pt x="2393" y="96"/>
                </a:cubicBezTo>
                <a:cubicBezTo>
                  <a:pt x="2394" y="96"/>
                  <a:pt x="2393" y="97"/>
                  <a:pt x="2393" y="97"/>
                </a:cubicBezTo>
                <a:cubicBezTo>
                  <a:pt x="2390" y="98"/>
                  <a:pt x="2389" y="98"/>
                  <a:pt x="2386" y="97"/>
                </a:cubicBezTo>
                <a:cubicBezTo>
                  <a:pt x="2387" y="99"/>
                  <a:pt x="2392" y="100"/>
                  <a:pt x="2393" y="100"/>
                </a:cubicBezTo>
                <a:cubicBezTo>
                  <a:pt x="2395" y="101"/>
                  <a:pt x="2395" y="101"/>
                  <a:pt x="2395" y="101"/>
                </a:cubicBezTo>
                <a:cubicBezTo>
                  <a:pt x="2396" y="101"/>
                  <a:pt x="2398" y="103"/>
                  <a:pt x="2399" y="103"/>
                </a:cubicBezTo>
                <a:cubicBezTo>
                  <a:pt x="2408" y="104"/>
                  <a:pt x="2407" y="106"/>
                  <a:pt x="2412" y="106"/>
                </a:cubicBezTo>
                <a:cubicBezTo>
                  <a:pt x="2412" y="106"/>
                  <a:pt x="2415" y="107"/>
                  <a:pt x="2415" y="107"/>
                </a:cubicBezTo>
                <a:cubicBezTo>
                  <a:pt x="2420" y="108"/>
                  <a:pt x="2420" y="108"/>
                  <a:pt x="2420" y="108"/>
                </a:cubicBezTo>
                <a:cubicBezTo>
                  <a:pt x="2421" y="103"/>
                  <a:pt x="2418" y="103"/>
                  <a:pt x="2418" y="100"/>
                </a:cubicBezTo>
                <a:cubicBezTo>
                  <a:pt x="2418" y="96"/>
                  <a:pt x="2424" y="101"/>
                  <a:pt x="2426" y="101"/>
                </a:cubicBezTo>
                <a:cubicBezTo>
                  <a:pt x="2427" y="101"/>
                  <a:pt x="2429" y="103"/>
                  <a:pt x="2430" y="103"/>
                </a:cubicBezTo>
                <a:cubicBezTo>
                  <a:pt x="2431" y="103"/>
                  <a:pt x="2438" y="102"/>
                  <a:pt x="2438" y="102"/>
                </a:cubicBezTo>
                <a:cubicBezTo>
                  <a:pt x="2439" y="102"/>
                  <a:pt x="2446" y="101"/>
                  <a:pt x="2446" y="101"/>
                </a:cubicBezTo>
                <a:cubicBezTo>
                  <a:pt x="2451" y="101"/>
                  <a:pt x="2451" y="101"/>
                  <a:pt x="2451" y="101"/>
                </a:cubicBezTo>
                <a:cubicBezTo>
                  <a:pt x="2463" y="100"/>
                  <a:pt x="2459" y="102"/>
                  <a:pt x="2459" y="104"/>
                </a:cubicBezTo>
                <a:cubicBezTo>
                  <a:pt x="2459" y="104"/>
                  <a:pt x="2462" y="105"/>
                  <a:pt x="2463" y="105"/>
                </a:cubicBezTo>
                <a:cubicBezTo>
                  <a:pt x="2463" y="104"/>
                  <a:pt x="2461" y="104"/>
                  <a:pt x="2461" y="103"/>
                </a:cubicBezTo>
                <a:cubicBezTo>
                  <a:pt x="2461" y="100"/>
                  <a:pt x="2469" y="104"/>
                  <a:pt x="2471" y="103"/>
                </a:cubicBezTo>
                <a:cubicBezTo>
                  <a:pt x="2472" y="101"/>
                  <a:pt x="2467" y="98"/>
                  <a:pt x="2466" y="97"/>
                </a:cubicBezTo>
                <a:cubicBezTo>
                  <a:pt x="2464" y="95"/>
                  <a:pt x="2463" y="98"/>
                  <a:pt x="2461" y="98"/>
                </a:cubicBezTo>
                <a:cubicBezTo>
                  <a:pt x="2455" y="96"/>
                  <a:pt x="2463" y="92"/>
                  <a:pt x="2466" y="92"/>
                </a:cubicBezTo>
                <a:cubicBezTo>
                  <a:pt x="2466" y="91"/>
                  <a:pt x="2465" y="90"/>
                  <a:pt x="2466" y="89"/>
                </a:cubicBezTo>
                <a:cubicBezTo>
                  <a:pt x="2468" y="88"/>
                  <a:pt x="2468" y="91"/>
                  <a:pt x="2472" y="90"/>
                </a:cubicBezTo>
                <a:cubicBezTo>
                  <a:pt x="2476" y="90"/>
                  <a:pt x="2481" y="91"/>
                  <a:pt x="2484" y="91"/>
                </a:cubicBezTo>
                <a:cubicBezTo>
                  <a:pt x="2487" y="92"/>
                  <a:pt x="2489" y="92"/>
                  <a:pt x="2492" y="92"/>
                </a:cubicBezTo>
                <a:cubicBezTo>
                  <a:pt x="2495" y="92"/>
                  <a:pt x="2498" y="91"/>
                  <a:pt x="2501" y="92"/>
                </a:cubicBezTo>
                <a:cubicBezTo>
                  <a:pt x="2502" y="92"/>
                  <a:pt x="2501" y="91"/>
                  <a:pt x="2504" y="92"/>
                </a:cubicBezTo>
                <a:cubicBezTo>
                  <a:pt x="2506" y="93"/>
                  <a:pt x="2510" y="93"/>
                  <a:pt x="2512" y="93"/>
                </a:cubicBezTo>
                <a:cubicBezTo>
                  <a:pt x="2513" y="94"/>
                  <a:pt x="2512" y="93"/>
                  <a:pt x="2514" y="94"/>
                </a:cubicBezTo>
                <a:cubicBezTo>
                  <a:pt x="2516" y="96"/>
                  <a:pt x="2516" y="98"/>
                  <a:pt x="2513" y="98"/>
                </a:cubicBezTo>
                <a:cubicBezTo>
                  <a:pt x="2510" y="98"/>
                  <a:pt x="2511" y="96"/>
                  <a:pt x="2509" y="96"/>
                </a:cubicBezTo>
                <a:cubicBezTo>
                  <a:pt x="2502" y="94"/>
                  <a:pt x="2504" y="95"/>
                  <a:pt x="2501" y="96"/>
                </a:cubicBezTo>
                <a:cubicBezTo>
                  <a:pt x="2500" y="96"/>
                  <a:pt x="2499" y="95"/>
                  <a:pt x="2497" y="97"/>
                </a:cubicBezTo>
                <a:cubicBezTo>
                  <a:pt x="2499" y="97"/>
                  <a:pt x="2500" y="96"/>
                  <a:pt x="2502" y="96"/>
                </a:cubicBezTo>
                <a:cubicBezTo>
                  <a:pt x="2510" y="94"/>
                  <a:pt x="2507" y="100"/>
                  <a:pt x="2509" y="101"/>
                </a:cubicBezTo>
                <a:cubicBezTo>
                  <a:pt x="2511" y="101"/>
                  <a:pt x="2513" y="101"/>
                  <a:pt x="2515" y="100"/>
                </a:cubicBezTo>
                <a:cubicBezTo>
                  <a:pt x="2517" y="99"/>
                  <a:pt x="2512" y="94"/>
                  <a:pt x="2522" y="96"/>
                </a:cubicBezTo>
                <a:cubicBezTo>
                  <a:pt x="2527" y="97"/>
                  <a:pt x="2531" y="96"/>
                  <a:pt x="2536" y="96"/>
                </a:cubicBezTo>
                <a:cubicBezTo>
                  <a:pt x="2537" y="96"/>
                  <a:pt x="2540" y="95"/>
                  <a:pt x="2541" y="97"/>
                </a:cubicBezTo>
                <a:cubicBezTo>
                  <a:pt x="2541" y="99"/>
                  <a:pt x="2537" y="99"/>
                  <a:pt x="2537" y="100"/>
                </a:cubicBezTo>
                <a:cubicBezTo>
                  <a:pt x="2540" y="102"/>
                  <a:pt x="2544" y="100"/>
                  <a:pt x="2547" y="101"/>
                </a:cubicBezTo>
                <a:cubicBezTo>
                  <a:pt x="2553" y="102"/>
                  <a:pt x="2560" y="104"/>
                  <a:pt x="2566" y="105"/>
                </a:cubicBezTo>
                <a:cubicBezTo>
                  <a:pt x="2570" y="106"/>
                  <a:pt x="2573" y="107"/>
                  <a:pt x="2577" y="108"/>
                </a:cubicBezTo>
                <a:cubicBezTo>
                  <a:pt x="2579" y="108"/>
                  <a:pt x="2582" y="108"/>
                  <a:pt x="2584" y="108"/>
                </a:cubicBezTo>
                <a:cubicBezTo>
                  <a:pt x="2589" y="106"/>
                  <a:pt x="2589" y="106"/>
                  <a:pt x="2589" y="106"/>
                </a:cubicBezTo>
                <a:cubicBezTo>
                  <a:pt x="2602" y="105"/>
                  <a:pt x="2602" y="105"/>
                  <a:pt x="2602" y="105"/>
                </a:cubicBezTo>
                <a:cubicBezTo>
                  <a:pt x="2611" y="105"/>
                  <a:pt x="2611" y="105"/>
                  <a:pt x="2611" y="105"/>
                </a:cubicBezTo>
                <a:cubicBezTo>
                  <a:pt x="2612" y="105"/>
                  <a:pt x="2615" y="107"/>
                  <a:pt x="2615" y="107"/>
                </a:cubicBezTo>
                <a:cubicBezTo>
                  <a:pt x="2617" y="107"/>
                  <a:pt x="2625" y="106"/>
                  <a:pt x="2632" y="109"/>
                </a:cubicBezTo>
                <a:cubicBezTo>
                  <a:pt x="2635" y="110"/>
                  <a:pt x="2636" y="116"/>
                  <a:pt x="2639" y="116"/>
                </a:cubicBezTo>
                <a:cubicBezTo>
                  <a:pt x="2645" y="118"/>
                  <a:pt x="2653" y="117"/>
                  <a:pt x="2659" y="117"/>
                </a:cubicBezTo>
                <a:cubicBezTo>
                  <a:pt x="2667" y="117"/>
                  <a:pt x="2681" y="119"/>
                  <a:pt x="2688" y="120"/>
                </a:cubicBezTo>
                <a:cubicBezTo>
                  <a:pt x="2689" y="121"/>
                  <a:pt x="2691" y="121"/>
                  <a:pt x="2692" y="121"/>
                </a:cubicBezTo>
                <a:cubicBezTo>
                  <a:pt x="2695" y="121"/>
                  <a:pt x="2696" y="121"/>
                  <a:pt x="2699" y="119"/>
                </a:cubicBezTo>
                <a:cubicBezTo>
                  <a:pt x="2700" y="118"/>
                  <a:pt x="2697" y="114"/>
                  <a:pt x="2702" y="115"/>
                </a:cubicBezTo>
                <a:cubicBezTo>
                  <a:pt x="2705" y="116"/>
                  <a:pt x="2707" y="115"/>
                  <a:pt x="2710" y="116"/>
                </a:cubicBezTo>
                <a:cubicBezTo>
                  <a:pt x="2711" y="117"/>
                  <a:pt x="2712" y="121"/>
                  <a:pt x="2708" y="119"/>
                </a:cubicBezTo>
                <a:cubicBezTo>
                  <a:pt x="2704" y="118"/>
                  <a:pt x="2706" y="121"/>
                  <a:pt x="2708" y="123"/>
                </a:cubicBezTo>
                <a:cubicBezTo>
                  <a:pt x="2710" y="123"/>
                  <a:pt x="2712" y="123"/>
                  <a:pt x="2713" y="124"/>
                </a:cubicBezTo>
                <a:cubicBezTo>
                  <a:pt x="2715" y="125"/>
                  <a:pt x="2718" y="124"/>
                  <a:pt x="2721" y="125"/>
                </a:cubicBezTo>
                <a:cubicBezTo>
                  <a:pt x="2725" y="128"/>
                  <a:pt x="2728" y="131"/>
                  <a:pt x="2732" y="127"/>
                </a:cubicBezTo>
                <a:cubicBezTo>
                  <a:pt x="2732" y="126"/>
                  <a:pt x="2726" y="122"/>
                  <a:pt x="2725" y="122"/>
                </a:cubicBezTo>
                <a:cubicBezTo>
                  <a:pt x="2720" y="122"/>
                  <a:pt x="2720" y="122"/>
                  <a:pt x="2720" y="122"/>
                </a:cubicBezTo>
                <a:cubicBezTo>
                  <a:pt x="2719" y="122"/>
                  <a:pt x="2716" y="118"/>
                  <a:pt x="2715" y="116"/>
                </a:cubicBezTo>
                <a:cubicBezTo>
                  <a:pt x="2716" y="116"/>
                  <a:pt x="2716" y="116"/>
                  <a:pt x="2716" y="116"/>
                </a:cubicBezTo>
                <a:cubicBezTo>
                  <a:pt x="2715" y="115"/>
                  <a:pt x="2714" y="113"/>
                  <a:pt x="2715" y="114"/>
                </a:cubicBezTo>
                <a:cubicBezTo>
                  <a:pt x="2718" y="114"/>
                  <a:pt x="2721" y="114"/>
                  <a:pt x="2724" y="115"/>
                </a:cubicBezTo>
                <a:cubicBezTo>
                  <a:pt x="2738" y="118"/>
                  <a:pt x="2749" y="116"/>
                  <a:pt x="2766" y="119"/>
                </a:cubicBezTo>
                <a:cubicBezTo>
                  <a:pt x="2768" y="120"/>
                  <a:pt x="2771" y="120"/>
                  <a:pt x="2774" y="121"/>
                </a:cubicBezTo>
                <a:cubicBezTo>
                  <a:pt x="2780" y="122"/>
                  <a:pt x="2793" y="125"/>
                  <a:pt x="2794" y="125"/>
                </a:cubicBezTo>
                <a:cubicBezTo>
                  <a:pt x="2796" y="125"/>
                  <a:pt x="2804" y="128"/>
                  <a:pt x="2805" y="128"/>
                </a:cubicBezTo>
                <a:cubicBezTo>
                  <a:pt x="2817" y="130"/>
                  <a:pt x="2817" y="130"/>
                  <a:pt x="2817" y="130"/>
                </a:cubicBezTo>
                <a:cubicBezTo>
                  <a:pt x="2850" y="140"/>
                  <a:pt x="2850" y="140"/>
                  <a:pt x="2850" y="140"/>
                </a:cubicBezTo>
                <a:cubicBezTo>
                  <a:pt x="2855" y="141"/>
                  <a:pt x="2855" y="141"/>
                  <a:pt x="2855" y="141"/>
                </a:cubicBezTo>
                <a:cubicBezTo>
                  <a:pt x="2855" y="141"/>
                  <a:pt x="2857" y="142"/>
                  <a:pt x="2857" y="143"/>
                </a:cubicBezTo>
                <a:cubicBezTo>
                  <a:pt x="2861" y="143"/>
                  <a:pt x="2861" y="143"/>
                  <a:pt x="2861" y="143"/>
                </a:cubicBezTo>
                <a:cubicBezTo>
                  <a:pt x="2862" y="143"/>
                  <a:pt x="2864" y="145"/>
                  <a:pt x="2864" y="146"/>
                </a:cubicBezTo>
                <a:cubicBezTo>
                  <a:pt x="2869" y="148"/>
                  <a:pt x="2869" y="148"/>
                  <a:pt x="2869" y="148"/>
                </a:cubicBezTo>
                <a:cubicBezTo>
                  <a:pt x="2871" y="150"/>
                  <a:pt x="2871" y="150"/>
                  <a:pt x="2871" y="150"/>
                </a:cubicBezTo>
                <a:cubicBezTo>
                  <a:pt x="2872" y="150"/>
                  <a:pt x="2875" y="151"/>
                  <a:pt x="2876" y="151"/>
                </a:cubicBezTo>
                <a:cubicBezTo>
                  <a:pt x="2877" y="151"/>
                  <a:pt x="2878" y="152"/>
                  <a:pt x="2878" y="152"/>
                </a:cubicBezTo>
                <a:cubicBezTo>
                  <a:pt x="2878" y="152"/>
                  <a:pt x="2878" y="152"/>
                  <a:pt x="2878" y="152"/>
                </a:cubicBezTo>
                <a:cubicBezTo>
                  <a:pt x="2877" y="150"/>
                  <a:pt x="2877" y="150"/>
                  <a:pt x="2877" y="150"/>
                </a:cubicBezTo>
                <a:cubicBezTo>
                  <a:pt x="2868" y="147"/>
                  <a:pt x="2868" y="147"/>
                  <a:pt x="2868" y="147"/>
                </a:cubicBezTo>
                <a:cubicBezTo>
                  <a:pt x="2868" y="147"/>
                  <a:pt x="2868" y="147"/>
                  <a:pt x="2868" y="147"/>
                </a:cubicBezTo>
                <a:cubicBezTo>
                  <a:pt x="2874" y="146"/>
                  <a:pt x="2874" y="146"/>
                  <a:pt x="2874" y="146"/>
                </a:cubicBezTo>
                <a:cubicBezTo>
                  <a:pt x="2874" y="145"/>
                  <a:pt x="2876" y="147"/>
                  <a:pt x="2877" y="147"/>
                </a:cubicBezTo>
                <a:cubicBezTo>
                  <a:pt x="2884" y="147"/>
                  <a:pt x="2884" y="147"/>
                  <a:pt x="2884" y="147"/>
                </a:cubicBezTo>
                <a:cubicBezTo>
                  <a:pt x="2892" y="147"/>
                  <a:pt x="2892" y="147"/>
                  <a:pt x="2892" y="147"/>
                </a:cubicBezTo>
                <a:cubicBezTo>
                  <a:pt x="2892" y="147"/>
                  <a:pt x="2895" y="148"/>
                  <a:pt x="2895" y="149"/>
                </a:cubicBezTo>
                <a:cubicBezTo>
                  <a:pt x="2902" y="152"/>
                  <a:pt x="2902" y="152"/>
                  <a:pt x="2902" y="152"/>
                </a:cubicBezTo>
                <a:cubicBezTo>
                  <a:pt x="2902" y="152"/>
                  <a:pt x="2909" y="153"/>
                  <a:pt x="2911" y="154"/>
                </a:cubicBezTo>
                <a:cubicBezTo>
                  <a:pt x="2913" y="155"/>
                  <a:pt x="2913" y="154"/>
                  <a:pt x="2914" y="154"/>
                </a:cubicBezTo>
                <a:cubicBezTo>
                  <a:pt x="2920" y="156"/>
                  <a:pt x="2920" y="155"/>
                  <a:pt x="2919" y="158"/>
                </a:cubicBezTo>
                <a:cubicBezTo>
                  <a:pt x="2918" y="160"/>
                  <a:pt x="2920" y="159"/>
                  <a:pt x="2916" y="161"/>
                </a:cubicBezTo>
                <a:cubicBezTo>
                  <a:pt x="2918" y="162"/>
                  <a:pt x="2918" y="162"/>
                  <a:pt x="2918" y="162"/>
                </a:cubicBezTo>
                <a:cubicBezTo>
                  <a:pt x="2919" y="162"/>
                  <a:pt x="2919" y="162"/>
                  <a:pt x="2918" y="162"/>
                </a:cubicBezTo>
                <a:cubicBezTo>
                  <a:pt x="2911" y="163"/>
                  <a:pt x="2911" y="163"/>
                  <a:pt x="2911" y="163"/>
                </a:cubicBezTo>
                <a:cubicBezTo>
                  <a:pt x="2912" y="164"/>
                  <a:pt x="2912" y="164"/>
                  <a:pt x="2912" y="164"/>
                </a:cubicBezTo>
                <a:cubicBezTo>
                  <a:pt x="2914" y="166"/>
                  <a:pt x="2914" y="166"/>
                  <a:pt x="2914" y="166"/>
                </a:cubicBezTo>
                <a:cubicBezTo>
                  <a:pt x="2919" y="166"/>
                  <a:pt x="2919" y="166"/>
                  <a:pt x="2919" y="166"/>
                </a:cubicBezTo>
                <a:cubicBezTo>
                  <a:pt x="2920" y="166"/>
                  <a:pt x="2924" y="173"/>
                  <a:pt x="2924" y="173"/>
                </a:cubicBezTo>
                <a:cubicBezTo>
                  <a:pt x="2924" y="174"/>
                  <a:pt x="2923" y="176"/>
                  <a:pt x="2923" y="176"/>
                </a:cubicBezTo>
                <a:cubicBezTo>
                  <a:pt x="2923" y="176"/>
                  <a:pt x="2917" y="173"/>
                  <a:pt x="2916" y="173"/>
                </a:cubicBezTo>
                <a:cubicBezTo>
                  <a:pt x="2917" y="173"/>
                  <a:pt x="2916" y="174"/>
                  <a:pt x="2916" y="174"/>
                </a:cubicBezTo>
                <a:cubicBezTo>
                  <a:pt x="2915" y="174"/>
                  <a:pt x="2912" y="174"/>
                  <a:pt x="2911" y="174"/>
                </a:cubicBezTo>
                <a:cubicBezTo>
                  <a:pt x="2911" y="174"/>
                  <a:pt x="2907" y="171"/>
                  <a:pt x="2906" y="170"/>
                </a:cubicBezTo>
                <a:cubicBezTo>
                  <a:pt x="2901" y="168"/>
                  <a:pt x="2901" y="168"/>
                  <a:pt x="2901" y="168"/>
                </a:cubicBezTo>
                <a:cubicBezTo>
                  <a:pt x="2891" y="168"/>
                  <a:pt x="2891" y="168"/>
                  <a:pt x="2891" y="168"/>
                </a:cubicBezTo>
                <a:cubicBezTo>
                  <a:pt x="2888" y="166"/>
                  <a:pt x="2883" y="164"/>
                  <a:pt x="2882" y="164"/>
                </a:cubicBezTo>
                <a:cubicBezTo>
                  <a:pt x="2882" y="164"/>
                  <a:pt x="2879" y="163"/>
                  <a:pt x="2879" y="163"/>
                </a:cubicBezTo>
                <a:cubicBezTo>
                  <a:pt x="2873" y="162"/>
                  <a:pt x="2872" y="161"/>
                  <a:pt x="2872" y="161"/>
                </a:cubicBezTo>
                <a:cubicBezTo>
                  <a:pt x="2871" y="161"/>
                  <a:pt x="2867" y="162"/>
                  <a:pt x="2867" y="162"/>
                </a:cubicBezTo>
                <a:cubicBezTo>
                  <a:pt x="2863" y="162"/>
                  <a:pt x="2860" y="163"/>
                  <a:pt x="2858" y="160"/>
                </a:cubicBezTo>
                <a:cubicBezTo>
                  <a:pt x="2856" y="158"/>
                  <a:pt x="2854" y="159"/>
                  <a:pt x="2854" y="158"/>
                </a:cubicBezTo>
                <a:cubicBezTo>
                  <a:pt x="2852" y="156"/>
                  <a:pt x="2852" y="156"/>
                  <a:pt x="2849" y="154"/>
                </a:cubicBezTo>
                <a:cubicBezTo>
                  <a:pt x="2848" y="157"/>
                  <a:pt x="2849" y="157"/>
                  <a:pt x="2844" y="154"/>
                </a:cubicBezTo>
                <a:cubicBezTo>
                  <a:pt x="2845" y="156"/>
                  <a:pt x="2846" y="155"/>
                  <a:pt x="2844" y="156"/>
                </a:cubicBezTo>
                <a:cubicBezTo>
                  <a:pt x="2845" y="157"/>
                  <a:pt x="2845" y="157"/>
                  <a:pt x="2845" y="157"/>
                </a:cubicBezTo>
                <a:cubicBezTo>
                  <a:pt x="2846" y="158"/>
                  <a:pt x="2847" y="158"/>
                  <a:pt x="2848" y="160"/>
                </a:cubicBezTo>
                <a:cubicBezTo>
                  <a:pt x="2850" y="162"/>
                  <a:pt x="2854" y="161"/>
                  <a:pt x="2855" y="164"/>
                </a:cubicBezTo>
                <a:cubicBezTo>
                  <a:pt x="2855" y="165"/>
                  <a:pt x="2857" y="166"/>
                  <a:pt x="2856" y="166"/>
                </a:cubicBezTo>
                <a:cubicBezTo>
                  <a:pt x="2855" y="168"/>
                  <a:pt x="2855" y="170"/>
                  <a:pt x="2853" y="171"/>
                </a:cubicBezTo>
                <a:cubicBezTo>
                  <a:pt x="2852" y="171"/>
                  <a:pt x="2843" y="170"/>
                  <a:pt x="2842" y="169"/>
                </a:cubicBezTo>
                <a:cubicBezTo>
                  <a:pt x="2840" y="169"/>
                  <a:pt x="2838" y="168"/>
                  <a:pt x="2838" y="168"/>
                </a:cubicBezTo>
                <a:cubicBezTo>
                  <a:pt x="2836" y="168"/>
                  <a:pt x="2831" y="166"/>
                  <a:pt x="2829" y="166"/>
                </a:cubicBezTo>
                <a:cubicBezTo>
                  <a:pt x="2829" y="167"/>
                  <a:pt x="2827" y="170"/>
                  <a:pt x="2833" y="171"/>
                </a:cubicBezTo>
                <a:cubicBezTo>
                  <a:pt x="2837" y="172"/>
                  <a:pt x="2836" y="170"/>
                  <a:pt x="2838" y="169"/>
                </a:cubicBezTo>
                <a:cubicBezTo>
                  <a:pt x="2840" y="169"/>
                  <a:pt x="2841" y="170"/>
                  <a:pt x="2842" y="171"/>
                </a:cubicBezTo>
                <a:cubicBezTo>
                  <a:pt x="2844" y="173"/>
                  <a:pt x="2849" y="176"/>
                  <a:pt x="2852" y="174"/>
                </a:cubicBezTo>
                <a:cubicBezTo>
                  <a:pt x="2853" y="173"/>
                  <a:pt x="2853" y="174"/>
                  <a:pt x="2855" y="175"/>
                </a:cubicBezTo>
                <a:cubicBezTo>
                  <a:pt x="2857" y="177"/>
                  <a:pt x="2860" y="178"/>
                  <a:pt x="2863" y="179"/>
                </a:cubicBezTo>
                <a:cubicBezTo>
                  <a:pt x="2863" y="179"/>
                  <a:pt x="2864" y="181"/>
                  <a:pt x="2864" y="181"/>
                </a:cubicBezTo>
                <a:cubicBezTo>
                  <a:pt x="2866" y="182"/>
                  <a:pt x="2868" y="184"/>
                  <a:pt x="2869" y="184"/>
                </a:cubicBezTo>
                <a:cubicBezTo>
                  <a:pt x="2869" y="184"/>
                  <a:pt x="2869" y="184"/>
                  <a:pt x="2870" y="184"/>
                </a:cubicBezTo>
                <a:cubicBezTo>
                  <a:pt x="2873" y="185"/>
                  <a:pt x="2875" y="185"/>
                  <a:pt x="2877" y="186"/>
                </a:cubicBezTo>
                <a:cubicBezTo>
                  <a:pt x="2880" y="188"/>
                  <a:pt x="2880" y="188"/>
                  <a:pt x="2884" y="189"/>
                </a:cubicBezTo>
                <a:cubicBezTo>
                  <a:pt x="2884" y="190"/>
                  <a:pt x="2886" y="192"/>
                  <a:pt x="2886" y="193"/>
                </a:cubicBezTo>
                <a:cubicBezTo>
                  <a:pt x="2886" y="194"/>
                  <a:pt x="2885" y="196"/>
                  <a:pt x="2885" y="196"/>
                </a:cubicBezTo>
                <a:cubicBezTo>
                  <a:pt x="2877" y="193"/>
                  <a:pt x="2882" y="194"/>
                  <a:pt x="2877" y="192"/>
                </a:cubicBezTo>
                <a:cubicBezTo>
                  <a:pt x="2877" y="192"/>
                  <a:pt x="2874" y="193"/>
                  <a:pt x="2874" y="192"/>
                </a:cubicBezTo>
                <a:cubicBezTo>
                  <a:pt x="2869" y="191"/>
                  <a:pt x="2869" y="193"/>
                  <a:pt x="2867" y="190"/>
                </a:cubicBezTo>
                <a:cubicBezTo>
                  <a:pt x="2865" y="190"/>
                  <a:pt x="2863" y="189"/>
                  <a:pt x="2862" y="190"/>
                </a:cubicBezTo>
                <a:cubicBezTo>
                  <a:pt x="2863" y="190"/>
                  <a:pt x="2865" y="190"/>
                  <a:pt x="2865" y="191"/>
                </a:cubicBezTo>
                <a:cubicBezTo>
                  <a:pt x="2865" y="193"/>
                  <a:pt x="2860" y="196"/>
                  <a:pt x="2859" y="197"/>
                </a:cubicBezTo>
                <a:cubicBezTo>
                  <a:pt x="2858" y="201"/>
                  <a:pt x="2859" y="200"/>
                  <a:pt x="2852" y="202"/>
                </a:cubicBezTo>
                <a:cubicBezTo>
                  <a:pt x="2851" y="203"/>
                  <a:pt x="2848" y="205"/>
                  <a:pt x="2848" y="207"/>
                </a:cubicBezTo>
                <a:cubicBezTo>
                  <a:pt x="2847" y="208"/>
                  <a:pt x="2849" y="209"/>
                  <a:pt x="2846" y="209"/>
                </a:cubicBezTo>
                <a:cubicBezTo>
                  <a:pt x="2845" y="209"/>
                  <a:pt x="2845" y="210"/>
                  <a:pt x="2845" y="211"/>
                </a:cubicBezTo>
                <a:cubicBezTo>
                  <a:pt x="2845" y="212"/>
                  <a:pt x="2846" y="214"/>
                  <a:pt x="2846" y="215"/>
                </a:cubicBezTo>
                <a:cubicBezTo>
                  <a:pt x="2846" y="216"/>
                  <a:pt x="2846" y="219"/>
                  <a:pt x="2846" y="219"/>
                </a:cubicBezTo>
                <a:cubicBezTo>
                  <a:pt x="2845" y="220"/>
                  <a:pt x="2840" y="217"/>
                  <a:pt x="2839" y="216"/>
                </a:cubicBezTo>
                <a:cubicBezTo>
                  <a:pt x="2836" y="215"/>
                  <a:pt x="2832" y="214"/>
                  <a:pt x="2831" y="212"/>
                </a:cubicBezTo>
                <a:cubicBezTo>
                  <a:pt x="2830" y="213"/>
                  <a:pt x="2825" y="214"/>
                  <a:pt x="2824" y="214"/>
                </a:cubicBezTo>
                <a:cubicBezTo>
                  <a:pt x="2821" y="214"/>
                  <a:pt x="2819" y="214"/>
                  <a:pt x="2817" y="215"/>
                </a:cubicBezTo>
                <a:cubicBezTo>
                  <a:pt x="2816" y="215"/>
                  <a:pt x="2816" y="222"/>
                  <a:pt x="2815" y="221"/>
                </a:cubicBezTo>
                <a:cubicBezTo>
                  <a:pt x="2807" y="216"/>
                  <a:pt x="2809" y="212"/>
                  <a:pt x="2807" y="214"/>
                </a:cubicBezTo>
                <a:cubicBezTo>
                  <a:pt x="2806" y="215"/>
                  <a:pt x="2805" y="215"/>
                  <a:pt x="2805" y="215"/>
                </a:cubicBezTo>
                <a:cubicBezTo>
                  <a:pt x="2805" y="216"/>
                  <a:pt x="2800" y="216"/>
                  <a:pt x="2806" y="220"/>
                </a:cubicBezTo>
                <a:cubicBezTo>
                  <a:pt x="2811" y="223"/>
                  <a:pt x="2803" y="220"/>
                  <a:pt x="2801" y="220"/>
                </a:cubicBezTo>
                <a:cubicBezTo>
                  <a:pt x="2800" y="220"/>
                  <a:pt x="2798" y="219"/>
                  <a:pt x="2797" y="218"/>
                </a:cubicBezTo>
                <a:cubicBezTo>
                  <a:pt x="2797" y="218"/>
                  <a:pt x="2796" y="218"/>
                  <a:pt x="2794" y="218"/>
                </a:cubicBezTo>
                <a:cubicBezTo>
                  <a:pt x="2793" y="218"/>
                  <a:pt x="2792" y="220"/>
                  <a:pt x="2790" y="220"/>
                </a:cubicBezTo>
                <a:cubicBezTo>
                  <a:pt x="2791" y="220"/>
                  <a:pt x="2792" y="221"/>
                  <a:pt x="2793" y="221"/>
                </a:cubicBezTo>
                <a:cubicBezTo>
                  <a:pt x="2794" y="222"/>
                  <a:pt x="2797" y="226"/>
                  <a:pt x="2798" y="227"/>
                </a:cubicBezTo>
                <a:cubicBezTo>
                  <a:pt x="2798" y="227"/>
                  <a:pt x="2798" y="230"/>
                  <a:pt x="2798" y="231"/>
                </a:cubicBezTo>
                <a:cubicBezTo>
                  <a:pt x="2800" y="237"/>
                  <a:pt x="2800" y="237"/>
                  <a:pt x="2800" y="237"/>
                </a:cubicBezTo>
                <a:cubicBezTo>
                  <a:pt x="2800" y="238"/>
                  <a:pt x="2802" y="240"/>
                  <a:pt x="2804" y="240"/>
                </a:cubicBezTo>
                <a:cubicBezTo>
                  <a:pt x="2805" y="240"/>
                  <a:pt x="2803" y="238"/>
                  <a:pt x="2804" y="238"/>
                </a:cubicBezTo>
                <a:cubicBezTo>
                  <a:pt x="2809" y="237"/>
                  <a:pt x="2811" y="236"/>
                  <a:pt x="2815" y="240"/>
                </a:cubicBezTo>
                <a:cubicBezTo>
                  <a:pt x="2815" y="240"/>
                  <a:pt x="2813" y="245"/>
                  <a:pt x="2813" y="245"/>
                </a:cubicBezTo>
                <a:cubicBezTo>
                  <a:pt x="2819" y="247"/>
                  <a:pt x="2817" y="245"/>
                  <a:pt x="2820" y="252"/>
                </a:cubicBezTo>
                <a:cubicBezTo>
                  <a:pt x="2822" y="252"/>
                  <a:pt x="2825" y="251"/>
                  <a:pt x="2826" y="252"/>
                </a:cubicBezTo>
                <a:cubicBezTo>
                  <a:pt x="2830" y="256"/>
                  <a:pt x="2834" y="255"/>
                  <a:pt x="2831" y="260"/>
                </a:cubicBezTo>
                <a:cubicBezTo>
                  <a:pt x="2831" y="260"/>
                  <a:pt x="2828" y="260"/>
                  <a:pt x="2828" y="259"/>
                </a:cubicBezTo>
                <a:cubicBezTo>
                  <a:pt x="2827" y="258"/>
                  <a:pt x="2826" y="260"/>
                  <a:pt x="2824" y="256"/>
                </a:cubicBezTo>
                <a:cubicBezTo>
                  <a:pt x="2825" y="265"/>
                  <a:pt x="2825" y="264"/>
                  <a:pt x="2831" y="271"/>
                </a:cubicBezTo>
                <a:cubicBezTo>
                  <a:pt x="2842" y="273"/>
                  <a:pt x="2839" y="277"/>
                  <a:pt x="2829" y="277"/>
                </a:cubicBezTo>
                <a:cubicBezTo>
                  <a:pt x="2829" y="278"/>
                  <a:pt x="2828" y="279"/>
                  <a:pt x="2828" y="279"/>
                </a:cubicBezTo>
                <a:cubicBezTo>
                  <a:pt x="2828" y="280"/>
                  <a:pt x="2830" y="284"/>
                  <a:pt x="2831" y="285"/>
                </a:cubicBezTo>
                <a:cubicBezTo>
                  <a:pt x="2831" y="285"/>
                  <a:pt x="2841" y="293"/>
                  <a:pt x="2836" y="293"/>
                </a:cubicBezTo>
                <a:cubicBezTo>
                  <a:pt x="2834" y="293"/>
                  <a:pt x="2834" y="291"/>
                  <a:pt x="2832" y="291"/>
                </a:cubicBezTo>
                <a:cubicBezTo>
                  <a:pt x="2830" y="291"/>
                  <a:pt x="2828" y="289"/>
                  <a:pt x="2828" y="293"/>
                </a:cubicBezTo>
                <a:cubicBezTo>
                  <a:pt x="2828" y="298"/>
                  <a:pt x="2832" y="299"/>
                  <a:pt x="2833" y="302"/>
                </a:cubicBezTo>
                <a:cubicBezTo>
                  <a:pt x="2835" y="305"/>
                  <a:pt x="2835" y="309"/>
                  <a:pt x="2833" y="312"/>
                </a:cubicBezTo>
                <a:cubicBezTo>
                  <a:pt x="2832" y="313"/>
                  <a:pt x="2831" y="316"/>
                  <a:pt x="2830" y="316"/>
                </a:cubicBezTo>
                <a:cubicBezTo>
                  <a:pt x="2828" y="316"/>
                  <a:pt x="2825" y="312"/>
                  <a:pt x="2823" y="311"/>
                </a:cubicBezTo>
                <a:cubicBezTo>
                  <a:pt x="2821" y="310"/>
                  <a:pt x="2819" y="309"/>
                  <a:pt x="2816" y="308"/>
                </a:cubicBezTo>
                <a:cubicBezTo>
                  <a:pt x="2811" y="301"/>
                  <a:pt x="2811" y="301"/>
                  <a:pt x="2811" y="301"/>
                </a:cubicBezTo>
                <a:cubicBezTo>
                  <a:pt x="2810" y="300"/>
                  <a:pt x="2807" y="297"/>
                  <a:pt x="2807" y="297"/>
                </a:cubicBezTo>
                <a:cubicBezTo>
                  <a:pt x="2805" y="295"/>
                  <a:pt x="2804" y="294"/>
                  <a:pt x="2802" y="292"/>
                </a:cubicBezTo>
                <a:cubicBezTo>
                  <a:pt x="2799" y="288"/>
                  <a:pt x="2796" y="285"/>
                  <a:pt x="2792" y="282"/>
                </a:cubicBezTo>
                <a:cubicBezTo>
                  <a:pt x="2789" y="279"/>
                  <a:pt x="2787" y="282"/>
                  <a:pt x="2784" y="275"/>
                </a:cubicBezTo>
                <a:cubicBezTo>
                  <a:pt x="2781" y="269"/>
                  <a:pt x="2779" y="273"/>
                  <a:pt x="2777" y="271"/>
                </a:cubicBezTo>
                <a:cubicBezTo>
                  <a:pt x="2773" y="268"/>
                  <a:pt x="2771" y="265"/>
                  <a:pt x="2769" y="261"/>
                </a:cubicBezTo>
                <a:cubicBezTo>
                  <a:pt x="2766" y="259"/>
                  <a:pt x="2764" y="255"/>
                  <a:pt x="2764" y="251"/>
                </a:cubicBezTo>
                <a:cubicBezTo>
                  <a:pt x="2764" y="250"/>
                  <a:pt x="2767" y="249"/>
                  <a:pt x="2767" y="249"/>
                </a:cubicBezTo>
                <a:cubicBezTo>
                  <a:pt x="2766" y="247"/>
                  <a:pt x="2762" y="245"/>
                  <a:pt x="2760" y="243"/>
                </a:cubicBezTo>
                <a:cubicBezTo>
                  <a:pt x="2759" y="243"/>
                  <a:pt x="2757" y="243"/>
                  <a:pt x="2757" y="242"/>
                </a:cubicBezTo>
                <a:cubicBezTo>
                  <a:pt x="2757" y="240"/>
                  <a:pt x="2759" y="240"/>
                  <a:pt x="2761" y="239"/>
                </a:cubicBezTo>
                <a:cubicBezTo>
                  <a:pt x="2762" y="238"/>
                  <a:pt x="2764" y="239"/>
                  <a:pt x="2765" y="238"/>
                </a:cubicBezTo>
                <a:cubicBezTo>
                  <a:pt x="2767" y="237"/>
                  <a:pt x="2770" y="234"/>
                  <a:pt x="2770" y="231"/>
                </a:cubicBezTo>
                <a:cubicBezTo>
                  <a:pt x="2771" y="228"/>
                  <a:pt x="2770" y="227"/>
                  <a:pt x="2768" y="224"/>
                </a:cubicBezTo>
                <a:cubicBezTo>
                  <a:pt x="2768" y="223"/>
                  <a:pt x="2770" y="222"/>
                  <a:pt x="2771" y="219"/>
                </a:cubicBezTo>
                <a:cubicBezTo>
                  <a:pt x="2771" y="218"/>
                  <a:pt x="2769" y="215"/>
                  <a:pt x="2769" y="214"/>
                </a:cubicBezTo>
                <a:cubicBezTo>
                  <a:pt x="2773" y="212"/>
                  <a:pt x="2773" y="214"/>
                  <a:pt x="2775" y="209"/>
                </a:cubicBezTo>
                <a:cubicBezTo>
                  <a:pt x="2775" y="208"/>
                  <a:pt x="2779" y="205"/>
                  <a:pt x="2779" y="204"/>
                </a:cubicBezTo>
                <a:cubicBezTo>
                  <a:pt x="2779" y="204"/>
                  <a:pt x="2779" y="204"/>
                  <a:pt x="2779" y="204"/>
                </a:cubicBezTo>
                <a:cubicBezTo>
                  <a:pt x="2777" y="204"/>
                  <a:pt x="2776" y="205"/>
                  <a:pt x="2774" y="204"/>
                </a:cubicBezTo>
                <a:cubicBezTo>
                  <a:pt x="2773" y="203"/>
                  <a:pt x="2775" y="202"/>
                  <a:pt x="2776" y="201"/>
                </a:cubicBezTo>
                <a:cubicBezTo>
                  <a:pt x="2774" y="200"/>
                  <a:pt x="2771" y="199"/>
                  <a:pt x="2768" y="197"/>
                </a:cubicBezTo>
                <a:cubicBezTo>
                  <a:pt x="2767" y="196"/>
                  <a:pt x="2766" y="195"/>
                  <a:pt x="2767" y="195"/>
                </a:cubicBezTo>
                <a:cubicBezTo>
                  <a:pt x="2769" y="195"/>
                  <a:pt x="2766" y="194"/>
                  <a:pt x="2770" y="192"/>
                </a:cubicBezTo>
                <a:cubicBezTo>
                  <a:pt x="2768" y="191"/>
                  <a:pt x="2768" y="191"/>
                  <a:pt x="2768" y="191"/>
                </a:cubicBezTo>
                <a:cubicBezTo>
                  <a:pt x="2768" y="191"/>
                  <a:pt x="2764" y="191"/>
                  <a:pt x="2763" y="191"/>
                </a:cubicBezTo>
                <a:cubicBezTo>
                  <a:pt x="2763" y="191"/>
                  <a:pt x="2762" y="191"/>
                  <a:pt x="2761" y="191"/>
                </a:cubicBezTo>
                <a:cubicBezTo>
                  <a:pt x="2762" y="193"/>
                  <a:pt x="2762" y="195"/>
                  <a:pt x="2764" y="197"/>
                </a:cubicBezTo>
                <a:cubicBezTo>
                  <a:pt x="2764" y="197"/>
                  <a:pt x="2766" y="196"/>
                  <a:pt x="2766" y="197"/>
                </a:cubicBezTo>
                <a:cubicBezTo>
                  <a:pt x="2767" y="198"/>
                  <a:pt x="2766" y="202"/>
                  <a:pt x="2765" y="201"/>
                </a:cubicBezTo>
                <a:cubicBezTo>
                  <a:pt x="2763" y="201"/>
                  <a:pt x="2762" y="201"/>
                  <a:pt x="2760" y="203"/>
                </a:cubicBezTo>
                <a:cubicBezTo>
                  <a:pt x="2761" y="212"/>
                  <a:pt x="2760" y="211"/>
                  <a:pt x="2754" y="209"/>
                </a:cubicBezTo>
                <a:cubicBezTo>
                  <a:pt x="2753" y="209"/>
                  <a:pt x="2753" y="208"/>
                  <a:pt x="2753" y="208"/>
                </a:cubicBezTo>
                <a:cubicBezTo>
                  <a:pt x="2750" y="205"/>
                  <a:pt x="2750" y="207"/>
                  <a:pt x="2748" y="206"/>
                </a:cubicBezTo>
                <a:cubicBezTo>
                  <a:pt x="2742" y="204"/>
                  <a:pt x="2743" y="203"/>
                  <a:pt x="2741" y="199"/>
                </a:cubicBezTo>
                <a:cubicBezTo>
                  <a:pt x="2740" y="199"/>
                  <a:pt x="2738" y="199"/>
                  <a:pt x="2737" y="198"/>
                </a:cubicBezTo>
                <a:cubicBezTo>
                  <a:pt x="2736" y="198"/>
                  <a:pt x="2734" y="200"/>
                  <a:pt x="2733" y="200"/>
                </a:cubicBezTo>
                <a:cubicBezTo>
                  <a:pt x="2733" y="200"/>
                  <a:pt x="2723" y="199"/>
                  <a:pt x="2722" y="199"/>
                </a:cubicBezTo>
                <a:cubicBezTo>
                  <a:pt x="2721" y="199"/>
                  <a:pt x="2719" y="200"/>
                  <a:pt x="2718" y="201"/>
                </a:cubicBezTo>
                <a:cubicBezTo>
                  <a:pt x="2718" y="203"/>
                  <a:pt x="2718" y="205"/>
                  <a:pt x="2719" y="207"/>
                </a:cubicBezTo>
                <a:cubicBezTo>
                  <a:pt x="2720" y="212"/>
                  <a:pt x="2717" y="211"/>
                  <a:pt x="2717" y="213"/>
                </a:cubicBezTo>
                <a:cubicBezTo>
                  <a:pt x="2717" y="213"/>
                  <a:pt x="2717" y="213"/>
                  <a:pt x="2717" y="213"/>
                </a:cubicBezTo>
                <a:cubicBezTo>
                  <a:pt x="2720" y="214"/>
                  <a:pt x="2716" y="216"/>
                  <a:pt x="2716" y="218"/>
                </a:cubicBezTo>
                <a:cubicBezTo>
                  <a:pt x="2717" y="218"/>
                  <a:pt x="2717" y="218"/>
                  <a:pt x="2717" y="218"/>
                </a:cubicBezTo>
                <a:cubicBezTo>
                  <a:pt x="2717" y="219"/>
                  <a:pt x="2717" y="222"/>
                  <a:pt x="2717" y="223"/>
                </a:cubicBezTo>
                <a:cubicBezTo>
                  <a:pt x="2719" y="223"/>
                  <a:pt x="2717" y="220"/>
                  <a:pt x="2726" y="223"/>
                </a:cubicBezTo>
                <a:cubicBezTo>
                  <a:pt x="2727" y="223"/>
                  <a:pt x="2727" y="223"/>
                  <a:pt x="2727" y="223"/>
                </a:cubicBezTo>
                <a:cubicBezTo>
                  <a:pt x="2727" y="224"/>
                  <a:pt x="2730" y="226"/>
                  <a:pt x="2728" y="227"/>
                </a:cubicBezTo>
                <a:cubicBezTo>
                  <a:pt x="2726" y="229"/>
                  <a:pt x="2723" y="227"/>
                  <a:pt x="2721" y="226"/>
                </a:cubicBezTo>
                <a:cubicBezTo>
                  <a:pt x="2720" y="226"/>
                  <a:pt x="2719" y="225"/>
                  <a:pt x="2718" y="226"/>
                </a:cubicBezTo>
                <a:cubicBezTo>
                  <a:pt x="2716" y="227"/>
                  <a:pt x="2714" y="232"/>
                  <a:pt x="2712" y="228"/>
                </a:cubicBezTo>
                <a:cubicBezTo>
                  <a:pt x="2710" y="225"/>
                  <a:pt x="2709" y="228"/>
                  <a:pt x="2707" y="229"/>
                </a:cubicBezTo>
                <a:cubicBezTo>
                  <a:pt x="2707" y="229"/>
                  <a:pt x="2703" y="230"/>
                  <a:pt x="2701" y="230"/>
                </a:cubicBezTo>
                <a:cubicBezTo>
                  <a:pt x="2699" y="230"/>
                  <a:pt x="2699" y="228"/>
                  <a:pt x="2699" y="228"/>
                </a:cubicBezTo>
                <a:cubicBezTo>
                  <a:pt x="2699" y="227"/>
                  <a:pt x="2701" y="227"/>
                  <a:pt x="2701" y="227"/>
                </a:cubicBezTo>
                <a:cubicBezTo>
                  <a:pt x="2704" y="227"/>
                  <a:pt x="2704" y="226"/>
                  <a:pt x="2704" y="224"/>
                </a:cubicBezTo>
                <a:cubicBezTo>
                  <a:pt x="2703" y="223"/>
                  <a:pt x="2701" y="223"/>
                  <a:pt x="2699" y="222"/>
                </a:cubicBezTo>
                <a:cubicBezTo>
                  <a:pt x="2698" y="222"/>
                  <a:pt x="2696" y="221"/>
                  <a:pt x="2696" y="221"/>
                </a:cubicBezTo>
                <a:cubicBezTo>
                  <a:pt x="2691" y="223"/>
                  <a:pt x="2691" y="223"/>
                  <a:pt x="2691" y="223"/>
                </a:cubicBezTo>
                <a:cubicBezTo>
                  <a:pt x="2687" y="224"/>
                  <a:pt x="2683" y="220"/>
                  <a:pt x="2679" y="219"/>
                </a:cubicBezTo>
                <a:cubicBezTo>
                  <a:pt x="2678" y="218"/>
                  <a:pt x="2676" y="220"/>
                  <a:pt x="2678" y="221"/>
                </a:cubicBezTo>
                <a:cubicBezTo>
                  <a:pt x="2683" y="223"/>
                  <a:pt x="2679" y="228"/>
                  <a:pt x="2673" y="223"/>
                </a:cubicBezTo>
                <a:cubicBezTo>
                  <a:pt x="2670" y="222"/>
                  <a:pt x="2669" y="226"/>
                  <a:pt x="2664" y="224"/>
                </a:cubicBezTo>
                <a:cubicBezTo>
                  <a:pt x="2661" y="223"/>
                  <a:pt x="2660" y="223"/>
                  <a:pt x="2658" y="223"/>
                </a:cubicBezTo>
                <a:cubicBezTo>
                  <a:pt x="2658" y="223"/>
                  <a:pt x="2659" y="223"/>
                  <a:pt x="2659" y="223"/>
                </a:cubicBezTo>
                <a:cubicBezTo>
                  <a:pt x="2660" y="224"/>
                  <a:pt x="2658" y="226"/>
                  <a:pt x="2657" y="226"/>
                </a:cubicBezTo>
                <a:cubicBezTo>
                  <a:pt x="2655" y="226"/>
                  <a:pt x="2652" y="223"/>
                  <a:pt x="2651" y="222"/>
                </a:cubicBezTo>
                <a:cubicBezTo>
                  <a:pt x="2649" y="222"/>
                  <a:pt x="2638" y="223"/>
                  <a:pt x="2637" y="223"/>
                </a:cubicBezTo>
                <a:cubicBezTo>
                  <a:pt x="2632" y="223"/>
                  <a:pt x="2632" y="223"/>
                  <a:pt x="2632" y="223"/>
                </a:cubicBezTo>
                <a:cubicBezTo>
                  <a:pt x="2631" y="224"/>
                  <a:pt x="2629" y="225"/>
                  <a:pt x="2628" y="225"/>
                </a:cubicBezTo>
                <a:cubicBezTo>
                  <a:pt x="2628" y="225"/>
                  <a:pt x="2627" y="227"/>
                  <a:pt x="2627" y="228"/>
                </a:cubicBezTo>
                <a:cubicBezTo>
                  <a:pt x="2627" y="230"/>
                  <a:pt x="2627" y="230"/>
                  <a:pt x="2627" y="230"/>
                </a:cubicBezTo>
                <a:cubicBezTo>
                  <a:pt x="2627" y="231"/>
                  <a:pt x="2624" y="232"/>
                  <a:pt x="2623" y="233"/>
                </a:cubicBezTo>
                <a:cubicBezTo>
                  <a:pt x="2622" y="233"/>
                  <a:pt x="2622" y="234"/>
                  <a:pt x="2622" y="234"/>
                </a:cubicBezTo>
                <a:cubicBezTo>
                  <a:pt x="2622" y="235"/>
                  <a:pt x="2623" y="237"/>
                  <a:pt x="2623" y="237"/>
                </a:cubicBezTo>
                <a:cubicBezTo>
                  <a:pt x="2624" y="241"/>
                  <a:pt x="2625" y="238"/>
                  <a:pt x="2622" y="243"/>
                </a:cubicBezTo>
                <a:cubicBezTo>
                  <a:pt x="2616" y="250"/>
                  <a:pt x="2620" y="248"/>
                  <a:pt x="2617" y="254"/>
                </a:cubicBezTo>
                <a:cubicBezTo>
                  <a:pt x="2619" y="256"/>
                  <a:pt x="2617" y="257"/>
                  <a:pt x="2616" y="259"/>
                </a:cubicBezTo>
                <a:cubicBezTo>
                  <a:pt x="2615" y="260"/>
                  <a:pt x="2615" y="260"/>
                  <a:pt x="2614" y="262"/>
                </a:cubicBezTo>
                <a:cubicBezTo>
                  <a:pt x="2612" y="270"/>
                  <a:pt x="2610" y="268"/>
                  <a:pt x="2607" y="271"/>
                </a:cubicBezTo>
                <a:cubicBezTo>
                  <a:pt x="2608" y="272"/>
                  <a:pt x="2608" y="272"/>
                  <a:pt x="2610" y="272"/>
                </a:cubicBezTo>
                <a:cubicBezTo>
                  <a:pt x="2612" y="272"/>
                  <a:pt x="2613" y="273"/>
                  <a:pt x="2614" y="273"/>
                </a:cubicBezTo>
                <a:cubicBezTo>
                  <a:pt x="2615" y="273"/>
                  <a:pt x="2615" y="274"/>
                  <a:pt x="2615" y="274"/>
                </a:cubicBezTo>
                <a:cubicBezTo>
                  <a:pt x="2617" y="274"/>
                  <a:pt x="2622" y="274"/>
                  <a:pt x="2623" y="274"/>
                </a:cubicBezTo>
                <a:cubicBezTo>
                  <a:pt x="2626" y="273"/>
                  <a:pt x="2626" y="274"/>
                  <a:pt x="2627" y="278"/>
                </a:cubicBezTo>
                <a:cubicBezTo>
                  <a:pt x="2628" y="279"/>
                  <a:pt x="2628" y="279"/>
                  <a:pt x="2628" y="280"/>
                </a:cubicBezTo>
                <a:cubicBezTo>
                  <a:pt x="2629" y="280"/>
                  <a:pt x="2629" y="281"/>
                  <a:pt x="2629" y="281"/>
                </a:cubicBezTo>
                <a:cubicBezTo>
                  <a:pt x="2630" y="281"/>
                  <a:pt x="2631" y="281"/>
                  <a:pt x="2631" y="281"/>
                </a:cubicBezTo>
                <a:cubicBezTo>
                  <a:pt x="2631" y="280"/>
                  <a:pt x="2631" y="280"/>
                  <a:pt x="2630" y="279"/>
                </a:cubicBezTo>
                <a:cubicBezTo>
                  <a:pt x="2629" y="278"/>
                  <a:pt x="2630" y="278"/>
                  <a:pt x="2631" y="277"/>
                </a:cubicBezTo>
                <a:cubicBezTo>
                  <a:pt x="2632" y="275"/>
                  <a:pt x="2634" y="272"/>
                  <a:pt x="2634" y="278"/>
                </a:cubicBezTo>
                <a:cubicBezTo>
                  <a:pt x="2634" y="278"/>
                  <a:pt x="2636" y="280"/>
                  <a:pt x="2637" y="279"/>
                </a:cubicBezTo>
                <a:cubicBezTo>
                  <a:pt x="2636" y="278"/>
                  <a:pt x="2638" y="279"/>
                  <a:pt x="2638" y="278"/>
                </a:cubicBezTo>
                <a:cubicBezTo>
                  <a:pt x="2639" y="278"/>
                  <a:pt x="2640" y="279"/>
                  <a:pt x="2640" y="280"/>
                </a:cubicBezTo>
                <a:cubicBezTo>
                  <a:pt x="2638" y="285"/>
                  <a:pt x="2637" y="282"/>
                  <a:pt x="2637" y="284"/>
                </a:cubicBezTo>
                <a:cubicBezTo>
                  <a:pt x="2639" y="284"/>
                  <a:pt x="2640" y="284"/>
                  <a:pt x="2643" y="284"/>
                </a:cubicBezTo>
                <a:cubicBezTo>
                  <a:pt x="2643" y="281"/>
                  <a:pt x="2640" y="282"/>
                  <a:pt x="2644" y="280"/>
                </a:cubicBezTo>
                <a:cubicBezTo>
                  <a:pt x="2643" y="280"/>
                  <a:pt x="2642" y="278"/>
                  <a:pt x="2643" y="278"/>
                </a:cubicBezTo>
                <a:cubicBezTo>
                  <a:pt x="2643" y="277"/>
                  <a:pt x="2648" y="278"/>
                  <a:pt x="2649" y="278"/>
                </a:cubicBezTo>
                <a:cubicBezTo>
                  <a:pt x="2649" y="277"/>
                  <a:pt x="2650" y="276"/>
                  <a:pt x="2651" y="276"/>
                </a:cubicBezTo>
                <a:cubicBezTo>
                  <a:pt x="2651" y="276"/>
                  <a:pt x="2652" y="275"/>
                  <a:pt x="2653" y="277"/>
                </a:cubicBezTo>
                <a:cubicBezTo>
                  <a:pt x="2654" y="278"/>
                  <a:pt x="2656" y="278"/>
                  <a:pt x="2655" y="279"/>
                </a:cubicBezTo>
                <a:cubicBezTo>
                  <a:pt x="2662" y="280"/>
                  <a:pt x="2658" y="279"/>
                  <a:pt x="2664" y="283"/>
                </a:cubicBezTo>
                <a:cubicBezTo>
                  <a:pt x="2669" y="286"/>
                  <a:pt x="2677" y="284"/>
                  <a:pt x="2677" y="290"/>
                </a:cubicBezTo>
                <a:cubicBezTo>
                  <a:pt x="2677" y="291"/>
                  <a:pt x="2677" y="292"/>
                  <a:pt x="2676" y="293"/>
                </a:cubicBezTo>
                <a:cubicBezTo>
                  <a:pt x="2677" y="293"/>
                  <a:pt x="2677" y="293"/>
                  <a:pt x="2677" y="293"/>
                </a:cubicBezTo>
                <a:cubicBezTo>
                  <a:pt x="2677" y="293"/>
                  <a:pt x="2678" y="294"/>
                  <a:pt x="2678" y="295"/>
                </a:cubicBezTo>
                <a:cubicBezTo>
                  <a:pt x="2679" y="297"/>
                  <a:pt x="2680" y="298"/>
                  <a:pt x="2680" y="299"/>
                </a:cubicBezTo>
                <a:cubicBezTo>
                  <a:pt x="2680" y="299"/>
                  <a:pt x="2680" y="299"/>
                  <a:pt x="2680" y="299"/>
                </a:cubicBezTo>
                <a:cubicBezTo>
                  <a:pt x="2685" y="299"/>
                  <a:pt x="2685" y="299"/>
                  <a:pt x="2685" y="300"/>
                </a:cubicBezTo>
                <a:cubicBezTo>
                  <a:pt x="2685" y="301"/>
                  <a:pt x="2685" y="301"/>
                  <a:pt x="2685" y="302"/>
                </a:cubicBezTo>
                <a:cubicBezTo>
                  <a:pt x="2686" y="301"/>
                  <a:pt x="2686" y="306"/>
                  <a:pt x="2687" y="307"/>
                </a:cubicBezTo>
                <a:cubicBezTo>
                  <a:pt x="2687" y="309"/>
                  <a:pt x="2687" y="310"/>
                  <a:pt x="2687" y="310"/>
                </a:cubicBezTo>
                <a:cubicBezTo>
                  <a:pt x="2687" y="310"/>
                  <a:pt x="2687" y="313"/>
                  <a:pt x="2687" y="314"/>
                </a:cubicBezTo>
                <a:cubicBezTo>
                  <a:pt x="2687" y="315"/>
                  <a:pt x="2691" y="320"/>
                  <a:pt x="2692" y="321"/>
                </a:cubicBezTo>
                <a:cubicBezTo>
                  <a:pt x="2694" y="324"/>
                  <a:pt x="2697" y="327"/>
                  <a:pt x="2698" y="330"/>
                </a:cubicBezTo>
                <a:cubicBezTo>
                  <a:pt x="2699" y="333"/>
                  <a:pt x="2702" y="336"/>
                  <a:pt x="2703" y="339"/>
                </a:cubicBezTo>
                <a:cubicBezTo>
                  <a:pt x="2706" y="345"/>
                  <a:pt x="2703" y="344"/>
                  <a:pt x="2702" y="350"/>
                </a:cubicBezTo>
                <a:cubicBezTo>
                  <a:pt x="2702" y="354"/>
                  <a:pt x="2703" y="354"/>
                  <a:pt x="2702" y="355"/>
                </a:cubicBezTo>
                <a:cubicBezTo>
                  <a:pt x="2698" y="358"/>
                  <a:pt x="2703" y="362"/>
                  <a:pt x="2703" y="364"/>
                </a:cubicBezTo>
                <a:cubicBezTo>
                  <a:pt x="2703" y="365"/>
                  <a:pt x="2701" y="372"/>
                  <a:pt x="2701" y="374"/>
                </a:cubicBezTo>
                <a:cubicBezTo>
                  <a:pt x="2698" y="379"/>
                  <a:pt x="2698" y="375"/>
                  <a:pt x="2698" y="382"/>
                </a:cubicBezTo>
                <a:cubicBezTo>
                  <a:pt x="2698" y="384"/>
                  <a:pt x="2695" y="388"/>
                  <a:pt x="2695" y="390"/>
                </a:cubicBezTo>
                <a:cubicBezTo>
                  <a:pt x="2695" y="392"/>
                  <a:pt x="2699" y="400"/>
                  <a:pt x="2695" y="399"/>
                </a:cubicBezTo>
                <a:cubicBezTo>
                  <a:pt x="2691" y="403"/>
                  <a:pt x="2691" y="403"/>
                  <a:pt x="2691" y="403"/>
                </a:cubicBezTo>
                <a:cubicBezTo>
                  <a:pt x="2687" y="406"/>
                  <a:pt x="2690" y="406"/>
                  <a:pt x="2685" y="406"/>
                </a:cubicBezTo>
                <a:cubicBezTo>
                  <a:pt x="2685" y="406"/>
                  <a:pt x="2682" y="407"/>
                  <a:pt x="2681" y="407"/>
                </a:cubicBezTo>
                <a:cubicBezTo>
                  <a:pt x="2680" y="407"/>
                  <a:pt x="2675" y="408"/>
                  <a:pt x="2674" y="408"/>
                </a:cubicBezTo>
                <a:cubicBezTo>
                  <a:pt x="2673" y="408"/>
                  <a:pt x="2670" y="405"/>
                  <a:pt x="2669" y="404"/>
                </a:cubicBezTo>
                <a:cubicBezTo>
                  <a:pt x="2669" y="404"/>
                  <a:pt x="2669" y="400"/>
                  <a:pt x="2668" y="400"/>
                </a:cubicBezTo>
                <a:cubicBezTo>
                  <a:pt x="2667" y="400"/>
                  <a:pt x="2667" y="400"/>
                  <a:pt x="2666" y="401"/>
                </a:cubicBezTo>
                <a:cubicBezTo>
                  <a:pt x="2665" y="407"/>
                  <a:pt x="2665" y="405"/>
                  <a:pt x="2663" y="411"/>
                </a:cubicBezTo>
                <a:cubicBezTo>
                  <a:pt x="2662" y="411"/>
                  <a:pt x="2662" y="410"/>
                  <a:pt x="2661" y="410"/>
                </a:cubicBezTo>
                <a:cubicBezTo>
                  <a:pt x="2661" y="412"/>
                  <a:pt x="2657" y="414"/>
                  <a:pt x="2655" y="416"/>
                </a:cubicBezTo>
                <a:cubicBezTo>
                  <a:pt x="2655" y="417"/>
                  <a:pt x="2659" y="421"/>
                  <a:pt x="2659" y="422"/>
                </a:cubicBezTo>
                <a:cubicBezTo>
                  <a:pt x="2660" y="424"/>
                  <a:pt x="2659" y="425"/>
                  <a:pt x="2662" y="427"/>
                </a:cubicBezTo>
                <a:cubicBezTo>
                  <a:pt x="2663" y="428"/>
                  <a:pt x="2663" y="429"/>
                  <a:pt x="2662" y="429"/>
                </a:cubicBezTo>
                <a:cubicBezTo>
                  <a:pt x="2661" y="429"/>
                  <a:pt x="2660" y="428"/>
                  <a:pt x="2659" y="429"/>
                </a:cubicBezTo>
                <a:cubicBezTo>
                  <a:pt x="2659" y="430"/>
                  <a:pt x="2656" y="432"/>
                  <a:pt x="2656" y="432"/>
                </a:cubicBezTo>
                <a:cubicBezTo>
                  <a:pt x="2656" y="434"/>
                  <a:pt x="2658" y="435"/>
                  <a:pt x="2653" y="437"/>
                </a:cubicBezTo>
                <a:cubicBezTo>
                  <a:pt x="2651" y="438"/>
                  <a:pt x="2651" y="438"/>
                  <a:pt x="2651" y="438"/>
                </a:cubicBezTo>
                <a:cubicBezTo>
                  <a:pt x="2647" y="441"/>
                  <a:pt x="2645" y="442"/>
                  <a:pt x="2646" y="444"/>
                </a:cubicBezTo>
                <a:cubicBezTo>
                  <a:pt x="2646" y="446"/>
                  <a:pt x="2645" y="446"/>
                  <a:pt x="2648" y="447"/>
                </a:cubicBezTo>
                <a:cubicBezTo>
                  <a:pt x="2650" y="447"/>
                  <a:pt x="2653" y="448"/>
                  <a:pt x="2654" y="450"/>
                </a:cubicBezTo>
                <a:cubicBezTo>
                  <a:pt x="2654" y="451"/>
                  <a:pt x="2656" y="451"/>
                  <a:pt x="2660" y="453"/>
                </a:cubicBezTo>
                <a:cubicBezTo>
                  <a:pt x="2662" y="454"/>
                  <a:pt x="2663" y="455"/>
                  <a:pt x="2663" y="456"/>
                </a:cubicBezTo>
                <a:cubicBezTo>
                  <a:pt x="2674" y="465"/>
                  <a:pt x="2674" y="465"/>
                  <a:pt x="2674" y="465"/>
                </a:cubicBezTo>
                <a:cubicBezTo>
                  <a:pt x="2675" y="466"/>
                  <a:pt x="2679" y="471"/>
                  <a:pt x="2679" y="471"/>
                </a:cubicBezTo>
                <a:cubicBezTo>
                  <a:pt x="2680" y="472"/>
                  <a:pt x="2682" y="477"/>
                  <a:pt x="2683" y="479"/>
                </a:cubicBezTo>
                <a:cubicBezTo>
                  <a:pt x="2684" y="483"/>
                  <a:pt x="2685" y="482"/>
                  <a:pt x="2686" y="484"/>
                </a:cubicBezTo>
                <a:cubicBezTo>
                  <a:pt x="2686" y="486"/>
                  <a:pt x="2688" y="489"/>
                  <a:pt x="2687" y="489"/>
                </a:cubicBezTo>
                <a:cubicBezTo>
                  <a:pt x="2687" y="490"/>
                  <a:pt x="2687" y="492"/>
                  <a:pt x="2687" y="493"/>
                </a:cubicBezTo>
                <a:cubicBezTo>
                  <a:pt x="2686" y="496"/>
                  <a:pt x="2684" y="495"/>
                  <a:pt x="2681" y="494"/>
                </a:cubicBezTo>
                <a:cubicBezTo>
                  <a:pt x="2681" y="495"/>
                  <a:pt x="2681" y="496"/>
                  <a:pt x="2681" y="496"/>
                </a:cubicBezTo>
                <a:cubicBezTo>
                  <a:pt x="2682" y="496"/>
                  <a:pt x="2682" y="495"/>
                  <a:pt x="2683" y="495"/>
                </a:cubicBezTo>
                <a:cubicBezTo>
                  <a:pt x="2684" y="495"/>
                  <a:pt x="2684" y="499"/>
                  <a:pt x="2682" y="499"/>
                </a:cubicBezTo>
                <a:cubicBezTo>
                  <a:pt x="2681" y="499"/>
                  <a:pt x="2681" y="499"/>
                  <a:pt x="2680" y="498"/>
                </a:cubicBezTo>
                <a:cubicBezTo>
                  <a:pt x="2679" y="496"/>
                  <a:pt x="2678" y="498"/>
                  <a:pt x="2677" y="497"/>
                </a:cubicBezTo>
                <a:cubicBezTo>
                  <a:pt x="2675" y="499"/>
                  <a:pt x="2675" y="498"/>
                  <a:pt x="2673" y="499"/>
                </a:cubicBezTo>
                <a:cubicBezTo>
                  <a:pt x="2673" y="499"/>
                  <a:pt x="2674" y="503"/>
                  <a:pt x="2672" y="502"/>
                </a:cubicBezTo>
                <a:cubicBezTo>
                  <a:pt x="2671" y="502"/>
                  <a:pt x="2670" y="502"/>
                  <a:pt x="2670" y="501"/>
                </a:cubicBezTo>
                <a:cubicBezTo>
                  <a:pt x="2670" y="499"/>
                  <a:pt x="2670" y="499"/>
                  <a:pt x="2670" y="499"/>
                </a:cubicBezTo>
                <a:cubicBezTo>
                  <a:pt x="2669" y="499"/>
                  <a:pt x="2669" y="499"/>
                  <a:pt x="2669" y="500"/>
                </a:cubicBezTo>
                <a:cubicBezTo>
                  <a:pt x="2668" y="502"/>
                  <a:pt x="2667" y="502"/>
                  <a:pt x="2666" y="501"/>
                </a:cubicBezTo>
                <a:cubicBezTo>
                  <a:pt x="2666" y="502"/>
                  <a:pt x="2666" y="503"/>
                  <a:pt x="2664" y="503"/>
                </a:cubicBezTo>
                <a:cubicBezTo>
                  <a:pt x="2663" y="502"/>
                  <a:pt x="2663" y="502"/>
                  <a:pt x="2663" y="501"/>
                </a:cubicBezTo>
                <a:cubicBezTo>
                  <a:pt x="2663" y="502"/>
                  <a:pt x="2662" y="503"/>
                  <a:pt x="2662" y="503"/>
                </a:cubicBezTo>
                <a:cubicBezTo>
                  <a:pt x="2661" y="503"/>
                  <a:pt x="2658" y="502"/>
                  <a:pt x="2660" y="501"/>
                </a:cubicBezTo>
                <a:cubicBezTo>
                  <a:pt x="2660" y="501"/>
                  <a:pt x="2660" y="501"/>
                  <a:pt x="2660" y="500"/>
                </a:cubicBezTo>
                <a:cubicBezTo>
                  <a:pt x="2660" y="500"/>
                  <a:pt x="2660" y="500"/>
                  <a:pt x="2660" y="500"/>
                </a:cubicBezTo>
                <a:cubicBezTo>
                  <a:pt x="2660" y="499"/>
                  <a:pt x="2661" y="499"/>
                  <a:pt x="2661" y="499"/>
                </a:cubicBezTo>
                <a:cubicBezTo>
                  <a:pt x="2661" y="499"/>
                  <a:pt x="2661" y="499"/>
                  <a:pt x="2661" y="499"/>
                </a:cubicBezTo>
                <a:cubicBezTo>
                  <a:pt x="2659" y="498"/>
                  <a:pt x="2660" y="496"/>
                  <a:pt x="2659" y="494"/>
                </a:cubicBezTo>
                <a:cubicBezTo>
                  <a:pt x="2659" y="494"/>
                  <a:pt x="2658" y="494"/>
                  <a:pt x="2658" y="493"/>
                </a:cubicBezTo>
                <a:cubicBezTo>
                  <a:pt x="2657" y="493"/>
                  <a:pt x="2658" y="491"/>
                  <a:pt x="2658" y="491"/>
                </a:cubicBezTo>
                <a:cubicBezTo>
                  <a:pt x="2658" y="489"/>
                  <a:pt x="2658" y="490"/>
                  <a:pt x="2657" y="488"/>
                </a:cubicBezTo>
                <a:cubicBezTo>
                  <a:pt x="2656" y="488"/>
                  <a:pt x="2658" y="487"/>
                  <a:pt x="2659" y="486"/>
                </a:cubicBezTo>
                <a:cubicBezTo>
                  <a:pt x="2659" y="486"/>
                  <a:pt x="2658" y="486"/>
                  <a:pt x="2658" y="484"/>
                </a:cubicBezTo>
                <a:cubicBezTo>
                  <a:pt x="2657" y="484"/>
                  <a:pt x="2657" y="484"/>
                  <a:pt x="2657" y="484"/>
                </a:cubicBezTo>
                <a:cubicBezTo>
                  <a:pt x="2657" y="483"/>
                  <a:pt x="2653" y="477"/>
                  <a:pt x="2652" y="476"/>
                </a:cubicBezTo>
                <a:cubicBezTo>
                  <a:pt x="2651" y="477"/>
                  <a:pt x="2645" y="476"/>
                  <a:pt x="2651" y="472"/>
                </a:cubicBezTo>
                <a:cubicBezTo>
                  <a:pt x="2652" y="471"/>
                  <a:pt x="2652" y="474"/>
                  <a:pt x="2655" y="473"/>
                </a:cubicBezTo>
                <a:cubicBezTo>
                  <a:pt x="2653" y="472"/>
                  <a:pt x="2653" y="470"/>
                  <a:pt x="2652" y="468"/>
                </a:cubicBezTo>
                <a:cubicBezTo>
                  <a:pt x="2651" y="467"/>
                  <a:pt x="2649" y="466"/>
                  <a:pt x="2648" y="465"/>
                </a:cubicBezTo>
                <a:cubicBezTo>
                  <a:pt x="2648" y="465"/>
                  <a:pt x="2648" y="465"/>
                  <a:pt x="2648" y="465"/>
                </a:cubicBezTo>
                <a:cubicBezTo>
                  <a:pt x="2646" y="465"/>
                  <a:pt x="2647" y="466"/>
                  <a:pt x="2645" y="463"/>
                </a:cubicBezTo>
                <a:cubicBezTo>
                  <a:pt x="2644" y="464"/>
                  <a:pt x="2643" y="463"/>
                  <a:pt x="2641" y="463"/>
                </a:cubicBezTo>
                <a:cubicBezTo>
                  <a:pt x="2638" y="462"/>
                  <a:pt x="2632" y="463"/>
                  <a:pt x="2630" y="459"/>
                </a:cubicBezTo>
                <a:cubicBezTo>
                  <a:pt x="2628" y="457"/>
                  <a:pt x="2628" y="453"/>
                  <a:pt x="2628" y="451"/>
                </a:cubicBezTo>
                <a:cubicBezTo>
                  <a:pt x="2628" y="449"/>
                  <a:pt x="2628" y="448"/>
                  <a:pt x="2627" y="447"/>
                </a:cubicBezTo>
                <a:cubicBezTo>
                  <a:pt x="2626" y="443"/>
                  <a:pt x="2627" y="444"/>
                  <a:pt x="2625" y="443"/>
                </a:cubicBezTo>
                <a:cubicBezTo>
                  <a:pt x="2624" y="442"/>
                  <a:pt x="2622" y="442"/>
                  <a:pt x="2621" y="442"/>
                </a:cubicBezTo>
                <a:cubicBezTo>
                  <a:pt x="2616" y="441"/>
                  <a:pt x="2617" y="441"/>
                  <a:pt x="2615" y="439"/>
                </a:cubicBezTo>
                <a:cubicBezTo>
                  <a:pt x="2614" y="440"/>
                  <a:pt x="2613" y="441"/>
                  <a:pt x="2611" y="441"/>
                </a:cubicBezTo>
                <a:cubicBezTo>
                  <a:pt x="2609" y="441"/>
                  <a:pt x="2607" y="442"/>
                  <a:pt x="2606" y="443"/>
                </a:cubicBezTo>
                <a:cubicBezTo>
                  <a:pt x="2600" y="445"/>
                  <a:pt x="2602" y="445"/>
                  <a:pt x="2599" y="448"/>
                </a:cubicBezTo>
                <a:cubicBezTo>
                  <a:pt x="2595" y="455"/>
                  <a:pt x="2589" y="451"/>
                  <a:pt x="2590" y="450"/>
                </a:cubicBezTo>
                <a:cubicBezTo>
                  <a:pt x="2592" y="448"/>
                  <a:pt x="2596" y="450"/>
                  <a:pt x="2596" y="447"/>
                </a:cubicBezTo>
                <a:cubicBezTo>
                  <a:pt x="2596" y="445"/>
                  <a:pt x="2594" y="445"/>
                  <a:pt x="2592" y="445"/>
                </a:cubicBezTo>
                <a:cubicBezTo>
                  <a:pt x="2588" y="446"/>
                  <a:pt x="2587" y="444"/>
                  <a:pt x="2589" y="440"/>
                </a:cubicBezTo>
                <a:cubicBezTo>
                  <a:pt x="2590" y="438"/>
                  <a:pt x="2593" y="438"/>
                  <a:pt x="2593" y="434"/>
                </a:cubicBezTo>
                <a:cubicBezTo>
                  <a:pt x="2593" y="432"/>
                  <a:pt x="2590" y="431"/>
                  <a:pt x="2588" y="430"/>
                </a:cubicBezTo>
                <a:cubicBezTo>
                  <a:pt x="2586" y="429"/>
                  <a:pt x="2584" y="428"/>
                  <a:pt x="2582" y="428"/>
                </a:cubicBezTo>
                <a:cubicBezTo>
                  <a:pt x="2581" y="428"/>
                  <a:pt x="2581" y="429"/>
                  <a:pt x="2580" y="430"/>
                </a:cubicBezTo>
                <a:cubicBezTo>
                  <a:pt x="2578" y="433"/>
                  <a:pt x="2579" y="436"/>
                  <a:pt x="2575" y="437"/>
                </a:cubicBezTo>
                <a:cubicBezTo>
                  <a:pt x="2574" y="441"/>
                  <a:pt x="2573" y="439"/>
                  <a:pt x="2571" y="439"/>
                </a:cubicBezTo>
                <a:cubicBezTo>
                  <a:pt x="2570" y="439"/>
                  <a:pt x="2570" y="442"/>
                  <a:pt x="2570" y="442"/>
                </a:cubicBezTo>
                <a:cubicBezTo>
                  <a:pt x="2571" y="443"/>
                  <a:pt x="2571" y="445"/>
                  <a:pt x="2571" y="446"/>
                </a:cubicBezTo>
                <a:cubicBezTo>
                  <a:pt x="2571" y="446"/>
                  <a:pt x="2571" y="449"/>
                  <a:pt x="2570" y="449"/>
                </a:cubicBezTo>
                <a:cubicBezTo>
                  <a:pt x="2567" y="448"/>
                  <a:pt x="2567" y="448"/>
                  <a:pt x="2567" y="448"/>
                </a:cubicBezTo>
                <a:cubicBezTo>
                  <a:pt x="2565" y="448"/>
                  <a:pt x="2565" y="448"/>
                  <a:pt x="2565" y="448"/>
                </a:cubicBezTo>
                <a:cubicBezTo>
                  <a:pt x="2564" y="449"/>
                  <a:pt x="2564" y="449"/>
                  <a:pt x="2563" y="449"/>
                </a:cubicBezTo>
                <a:cubicBezTo>
                  <a:pt x="2561" y="449"/>
                  <a:pt x="2562" y="446"/>
                  <a:pt x="2559" y="448"/>
                </a:cubicBezTo>
                <a:cubicBezTo>
                  <a:pt x="2559" y="449"/>
                  <a:pt x="2559" y="451"/>
                  <a:pt x="2558" y="452"/>
                </a:cubicBezTo>
                <a:cubicBezTo>
                  <a:pt x="2561" y="454"/>
                  <a:pt x="2564" y="457"/>
                  <a:pt x="2566" y="458"/>
                </a:cubicBezTo>
                <a:cubicBezTo>
                  <a:pt x="2567" y="458"/>
                  <a:pt x="2569" y="458"/>
                  <a:pt x="2570" y="459"/>
                </a:cubicBezTo>
                <a:cubicBezTo>
                  <a:pt x="2578" y="460"/>
                  <a:pt x="2576" y="464"/>
                  <a:pt x="2579" y="466"/>
                </a:cubicBezTo>
                <a:cubicBezTo>
                  <a:pt x="2580" y="468"/>
                  <a:pt x="2582" y="469"/>
                  <a:pt x="2584" y="469"/>
                </a:cubicBezTo>
                <a:cubicBezTo>
                  <a:pt x="2585" y="469"/>
                  <a:pt x="2585" y="469"/>
                  <a:pt x="2586" y="468"/>
                </a:cubicBezTo>
                <a:cubicBezTo>
                  <a:pt x="2594" y="457"/>
                  <a:pt x="2598" y="466"/>
                  <a:pt x="2601" y="467"/>
                </a:cubicBezTo>
                <a:cubicBezTo>
                  <a:pt x="2603" y="467"/>
                  <a:pt x="2603" y="467"/>
                  <a:pt x="2603" y="467"/>
                </a:cubicBezTo>
                <a:cubicBezTo>
                  <a:pt x="2606" y="466"/>
                  <a:pt x="2606" y="466"/>
                  <a:pt x="2606" y="466"/>
                </a:cubicBezTo>
                <a:cubicBezTo>
                  <a:pt x="2606" y="466"/>
                  <a:pt x="2609" y="467"/>
                  <a:pt x="2609" y="468"/>
                </a:cubicBezTo>
                <a:cubicBezTo>
                  <a:pt x="2610" y="467"/>
                  <a:pt x="2610" y="467"/>
                  <a:pt x="2610" y="467"/>
                </a:cubicBezTo>
                <a:cubicBezTo>
                  <a:pt x="2615" y="467"/>
                  <a:pt x="2612" y="470"/>
                  <a:pt x="2612" y="472"/>
                </a:cubicBezTo>
                <a:cubicBezTo>
                  <a:pt x="2612" y="472"/>
                  <a:pt x="2615" y="474"/>
                  <a:pt x="2614" y="475"/>
                </a:cubicBezTo>
                <a:cubicBezTo>
                  <a:pt x="2612" y="476"/>
                  <a:pt x="2610" y="473"/>
                  <a:pt x="2607" y="473"/>
                </a:cubicBezTo>
                <a:cubicBezTo>
                  <a:pt x="2606" y="474"/>
                  <a:pt x="2605" y="478"/>
                  <a:pt x="2601" y="478"/>
                </a:cubicBezTo>
                <a:cubicBezTo>
                  <a:pt x="2601" y="478"/>
                  <a:pt x="2600" y="478"/>
                  <a:pt x="2600" y="479"/>
                </a:cubicBezTo>
                <a:cubicBezTo>
                  <a:pt x="2600" y="481"/>
                  <a:pt x="2599" y="481"/>
                  <a:pt x="2598" y="482"/>
                </a:cubicBezTo>
                <a:cubicBezTo>
                  <a:pt x="2598" y="483"/>
                  <a:pt x="2598" y="484"/>
                  <a:pt x="2598" y="485"/>
                </a:cubicBezTo>
                <a:cubicBezTo>
                  <a:pt x="2598" y="486"/>
                  <a:pt x="2595" y="488"/>
                  <a:pt x="2594" y="489"/>
                </a:cubicBezTo>
                <a:cubicBezTo>
                  <a:pt x="2591" y="493"/>
                  <a:pt x="2595" y="491"/>
                  <a:pt x="2591" y="495"/>
                </a:cubicBezTo>
                <a:cubicBezTo>
                  <a:pt x="2598" y="497"/>
                  <a:pt x="2603" y="501"/>
                  <a:pt x="2603" y="501"/>
                </a:cubicBezTo>
                <a:cubicBezTo>
                  <a:pt x="2604" y="502"/>
                  <a:pt x="2605" y="502"/>
                  <a:pt x="2606" y="503"/>
                </a:cubicBezTo>
                <a:cubicBezTo>
                  <a:pt x="2611" y="507"/>
                  <a:pt x="2612" y="508"/>
                  <a:pt x="2614" y="514"/>
                </a:cubicBezTo>
                <a:cubicBezTo>
                  <a:pt x="2616" y="519"/>
                  <a:pt x="2617" y="520"/>
                  <a:pt x="2622" y="523"/>
                </a:cubicBezTo>
                <a:cubicBezTo>
                  <a:pt x="2624" y="525"/>
                  <a:pt x="2628" y="527"/>
                  <a:pt x="2629" y="530"/>
                </a:cubicBezTo>
                <a:cubicBezTo>
                  <a:pt x="2629" y="530"/>
                  <a:pt x="2630" y="531"/>
                  <a:pt x="2630" y="531"/>
                </a:cubicBezTo>
                <a:cubicBezTo>
                  <a:pt x="2631" y="534"/>
                  <a:pt x="2631" y="534"/>
                  <a:pt x="2628" y="534"/>
                </a:cubicBezTo>
                <a:cubicBezTo>
                  <a:pt x="2627" y="534"/>
                  <a:pt x="2626" y="532"/>
                  <a:pt x="2625" y="531"/>
                </a:cubicBezTo>
                <a:cubicBezTo>
                  <a:pt x="2623" y="531"/>
                  <a:pt x="2620" y="530"/>
                  <a:pt x="2617" y="529"/>
                </a:cubicBezTo>
                <a:cubicBezTo>
                  <a:pt x="2609" y="527"/>
                  <a:pt x="2609" y="527"/>
                  <a:pt x="2609" y="527"/>
                </a:cubicBezTo>
                <a:cubicBezTo>
                  <a:pt x="2612" y="529"/>
                  <a:pt x="2611" y="528"/>
                  <a:pt x="2614" y="529"/>
                </a:cubicBezTo>
                <a:cubicBezTo>
                  <a:pt x="2614" y="529"/>
                  <a:pt x="2616" y="530"/>
                  <a:pt x="2617" y="530"/>
                </a:cubicBezTo>
                <a:cubicBezTo>
                  <a:pt x="2620" y="531"/>
                  <a:pt x="2621" y="531"/>
                  <a:pt x="2620" y="532"/>
                </a:cubicBezTo>
                <a:cubicBezTo>
                  <a:pt x="2621" y="533"/>
                  <a:pt x="2624" y="534"/>
                  <a:pt x="2625" y="534"/>
                </a:cubicBezTo>
                <a:cubicBezTo>
                  <a:pt x="2628" y="534"/>
                  <a:pt x="2630" y="537"/>
                  <a:pt x="2630" y="537"/>
                </a:cubicBezTo>
                <a:cubicBezTo>
                  <a:pt x="2631" y="539"/>
                  <a:pt x="2633" y="540"/>
                  <a:pt x="2633" y="542"/>
                </a:cubicBezTo>
                <a:cubicBezTo>
                  <a:pt x="2633" y="543"/>
                  <a:pt x="2630" y="544"/>
                  <a:pt x="2629" y="544"/>
                </a:cubicBezTo>
                <a:cubicBezTo>
                  <a:pt x="2629" y="545"/>
                  <a:pt x="2626" y="546"/>
                  <a:pt x="2626" y="547"/>
                </a:cubicBezTo>
                <a:cubicBezTo>
                  <a:pt x="2626" y="550"/>
                  <a:pt x="2625" y="548"/>
                  <a:pt x="2623" y="548"/>
                </a:cubicBezTo>
                <a:cubicBezTo>
                  <a:pt x="2625" y="549"/>
                  <a:pt x="2625" y="550"/>
                  <a:pt x="2625" y="551"/>
                </a:cubicBezTo>
                <a:cubicBezTo>
                  <a:pt x="2628" y="550"/>
                  <a:pt x="2633" y="547"/>
                  <a:pt x="2635" y="550"/>
                </a:cubicBezTo>
                <a:cubicBezTo>
                  <a:pt x="2638" y="552"/>
                  <a:pt x="2639" y="555"/>
                  <a:pt x="2640" y="558"/>
                </a:cubicBezTo>
                <a:cubicBezTo>
                  <a:pt x="2641" y="560"/>
                  <a:pt x="2639" y="562"/>
                  <a:pt x="2637" y="563"/>
                </a:cubicBezTo>
                <a:cubicBezTo>
                  <a:pt x="2638" y="564"/>
                  <a:pt x="2642" y="564"/>
                  <a:pt x="2637" y="567"/>
                </a:cubicBezTo>
                <a:cubicBezTo>
                  <a:pt x="2640" y="567"/>
                  <a:pt x="2640" y="568"/>
                  <a:pt x="2640" y="570"/>
                </a:cubicBezTo>
                <a:cubicBezTo>
                  <a:pt x="2644" y="569"/>
                  <a:pt x="2636" y="575"/>
                  <a:pt x="2634" y="573"/>
                </a:cubicBezTo>
                <a:cubicBezTo>
                  <a:pt x="2634" y="576"/>
                  <a:pt x="2637" y="579"/>
                  <a:pt x="2636" y="582"/>
                </a:cubicBezTo>
                <a:cubicBezTo>
                  <a:pt x="2634" y="585"/>
                  <a:pt x="2629" y="582"/>
                  <a:pt x="2630" y="588"/>
                </a:cubicBezTo>
                <a:cubicBezTo>
                  <a:pt x="2632" y="596"/>
                  <a:pt x="2628" y="601"/>
                  <a:pt x="2628" y="603"/>
                </a:cubicBezTo>
                <a:cubicBezTo>
                  <a:pt x="2628" y="604"/>
                  <a:pt x="2631" y="603"/>
                  <a:pt x="2630" y="604"/>
                </a:cubicBezTo>
                <a:cubicBezTo>
                  <a:pt x="2629" y="606"/>
                  <a:pt x="2628" y="606"/>
                  <a:pt x="2626" y="607"/>
                </a:cubicBezTo>
                <a:cubicBezTo>
                  <a:pt x="2626" y="607"/>
                  <a:pt x="2625" y="605"/>
                  <a:pt x="2625" y="605"/>
                </a:cubicBezTo>
                <a:cubicBezTo>
                  <a:pt x="2624" y="606"/>
                  <a:pt x="2624" y="606"/>
                  <a:pt x="2624" y="606"/>
                </a:cubicBezTo>
                <a:cubicBezTo>
                  <a:pt x="2626" y="607"/>
                  <a:pt x="2629" y="608"/>
                  <a:pt x="2625" y="609"/>
                </a:cubicBezTo>
                <a:cubicBezTo>
                  <a:pt x="2623" y="609"/>
                  <a:pt x="2623" y="609"/>
                  <a:pt x="2623" y="609"/>
                </a:cubicBezTo>
                <a:cubicBezTo>
                  <a:pt x="2622" y="613"/>
                  <a:pt x="2623" y="612"/>
                  <a:pt x="2621" y="613"/>
                </a:cubicBezTo>
                <a:cubicBezTo>
                  <a:pt x="2625" y="614"/>
                  <a:pt x="2622" y="615"/>
                  <a:pt x="2619" y="616"/>
                </a:cubicBezTo>
                <a:cubicBezTo>
                  <a:pt x="2619" y="616"/>
                  <a:pt x="2619" y="616"/>
                  <a:pt x="2618" y="615"/>
                </a:cubicBezTo>
                <a:cubicBezTo>
                  <a:pt x="2619" y="617"/>
                  <a:pt x="2618" y="616"/>
                  <a:pt x="2615" y="617"/>
                </a:cubicBezTo>
                <a:cubicBezTo>
                  <a:pt x="2615" y="619"/>
                  <a:pt x="2615" y="619"/>
                  <a:pt x="2615" y="619"/>
                </a:cubicBezTo>
                <a:cubicBezTo>
                  <a:pt x="2615" y="619"/>
                  <a:pt x="2614" y="623"/>
                  <a:pt x="2614" y="623"/>
                </a:cubicBezTo>
                <a:cubicBezTo>
                  <a:pt x="2611" y="624"/>
                  <a:pt x="2610" y="624"/>
                  <a:pt x="2607" y="625"/>
                </a:cubicBezTo>
                <a:cubicBezTo>
                  <a:pt x="2607" y="628"/>
                  <a:pt x="2608" y="627"/>
                  <a:pt x="2603" y="630"/>
                </a:cubicBezTo>
                <a:cubicBezTo>
                  <a:pt x="2603" y="635"/>
                  <a:pt x="2604" y="634"/>
                  <a:pt x="2600" y="634"/>
                </a:cubicBezTo>
                <a:cubicBezTo>
                  <a:pt x="2599" y="636"/>
                  <a:pt x="2599" y="635"/>
                  <a:pt x="2598" y="636"/>
                </a:cubicBezTo>
                <a:cubicBezTo>
                  <a:pt x="2596" y="636"/>
                  <a:pt x="2596" y="635"/>
                  <a:pt x="2595" y="635"/>
                </a:cubicBezTo>
                <a:cubicBezTo>
                  <a:pt x="2595" y="635"/>
                  <a:pt x="2594" y="635"/>
                  <a:pt x="2594" y="635"/>
                </a:cubicBezTo>
                <a:cubicBezTo>
                  <a:pt x="2593" y="635"/>
                  <a:pt x="2589" y="635"/>
                  <a:pt x="2589" y="635"/>
                </a:cubicBezTo>
                <a:cubicBezTo>
                  <a:pt x="2588" y="636"/>
                  <a:pt x="2589" y="637"/>
                  <a:pt x="2585" y="638"/>
                </a:cubicBezTo>
                <a:cubicBezTo>
                  <a:pt x="2582" y="638"/>
                  <a:pt x="2583" y="639"/>
                  <a:pt x="2578" y="640"/>
                </a:cubicBezTo>
                <a:cubicBezTo>
                  <a:pt x="2577" y="640"/>
                  <a:pt x="2576" y="639"/>
                  <a:pt x="2576" y="638"/>
                </a:cubicBezTo>
                <a:cubicBezTo>
                  <a:pt x="2576" y="638"/>
                  <a:pt x="2575" y="637"/>
                  <a:pt x="2575" y="637"/>
                </a:cubicBezTo>
                <a:cubicBezTo>
                  <a:pt x="2575" y="636"/>
                  <a:pt x="2572" y="634"/>
                  <a:pt x="2572" y="634"/>
                </a:cubicBezTo>
                <a:cubicBezTo>
                  <a:pt x="2572" y="634"/>
                  <a:pt x="2572" y="634"/>
                  <a:pt x="2572" y="634"/>
                </a:cubicBezTo>
                <a:cubicBezTo>
                  <a:pt x="2572" y="636"/>
                  <a:pt x="2572" y="636"/>
                  <a:pt x="2572" y="636"/>
                </a:cubicBezTo>
                <a:cubicBezTo>
                  <a:pt x="2575" y="637"/>
                  <a:pt x="2575" y="637"/>
                  <a:pt x="2575" y="637"/>
                </a:cubicBezTo>
                <a:cubicBezTo>
                  <a:pt x="2575" y="638"/>
                  <a:pt x="2576" y="641"/>
                  <a:pt x="2576" y="641"/>
                </a:cubicBezTo>
                <a:cubicBezTo>
                  <a:pt x="2574" y="643"/>
                  <a:pt x="2573" y="643"/>
                  <a:pt x="2571" y="644"/>
                </a:cubicBezTo>
                <a:cubicBezTo>
                  <a:pt x="2571" y="644"/>
                  <a:pt x="2571" y="643"/>
                  <a:pt x="2570" y="643"/>
                </a:cubicBezTo>
                <a:cubicBezTo>
                  <a:pt x="2570" y="643"/>
                  <a:pt x="2570" y="644"/>
                  <a:pt x="2570" y="644"/>
                </a:cubicBezTo>
                <a:cubicBezTo>
                  <a:pt x="2570" y="645"/>
                  <a:pt x="2570" y="645"/>
                  <a:pt x="2569" y="645"/>
                </a:cubicBezTo>
                <a:cubicBezTo>
                  <a:pt x="2567" y="647"/>
                  <a:pt x="2566" y="646"/>
                  <a:pt x="2566" y="647"/>
                </a:cubicBezTo>
                <a:cubicBezTo>
                  <a:pt x="2566" y="648"/>
                  <a:pt x="2561" y="649"/>
                  <a:pt x="2563" y="647"/>
                </a:cubicBezTo>
                <a:cubicBezTo>
                  <a:pt x="2563" y="647"/>
                  <a:pt x="2561" y="646"/>
                  <a:pt x="2561" y="646"/>
                </a:cubicBezTo>
                <a:cubicBezTo>
                  <a:pt x="2561" y="647"/>
                  <a:pt x="2561" y="647"/>
                  <a:pt x="2561" y="647"/>
                </a:cubicBezTo>
                <a:cubicBezTo>
                  <a:pt x="2560" y="648"/>
                  <a:pt x="2559" y="648"/>
                  <a:pt x="2558" y="648"/>
                </a:cubicBezTo>
                <a:cubicBezTo>
                  <a:pt x="2558" y="648"/>
                  <a:pt x="2558" y="650"/>
                  <a:pt x="2557" y="650"/>
                </a:cubicBezTo>
                <a:cubicBezTo>
                  <a:pt x="2555" y="650"/>
                  <a:pt x="2555" y="650"/>
                  <a:pt x="2555" y="650"/>
                </a:cubicBezTo>
                <a:cubicBezTo>
                  <a:pt x="2554" y="651"/>
                  <a:pt x="2553" y="651"/>
                  <a:pt x="2552" y="651"/>
                </a:cubicBezTo>
                <a:cubicBezTo>
                  <a:pt x="2552" y="653"/>
                  <a:pt x="2550" y="650"/>
                  <a:pt x="2549" y="652"/>
                </a:cubicBezTo>
                <a:cubicBezTo>
                  <a:pt x="2549" y="652"/>
                  <a:pt x="2548" y="652"/>
                  <a:pt x="2547" y="653"/>
                </a:cubicBezTo>
                <a:cubicBezTo>
                  <a:pt x="2547" y="654"/>
                  <a:pt x="2548" y="654"/>
                  <a:pt x="2546" y="653"/>
                </a:cubicBezTo>
                <a:cubicBezTo>
                  <a:pt x="2546" y="654"/>
                  <a:pt x="2545" y="655"/>
                  <a:pt x="2544" y="656"/>
                </a:cubicBezTo>
                <a:cubicBezTo>
                  <a:pt x="2544" y="657"/>
                  <a:pt x="2545" y="659"/>
                  <a:pt x="2545" y="659"/>
                </a:cubicBezTo>
                <a:cubicBezTo>
                  <a:pt x="2546" y="659"/>
                  <a:pt x="2547" y="660"/>
                  <a:pt x="2548" y="661"/>
                </a:cubicBezTo>
                <a:cubicBezTo>
                  <a:pt x="2548" y="662"/>
                  <a:pt x="2549" y="663"/>
                  <a:pt x="2549" y="664"/>
                </a:cubicBezTo>
                <a:cubicBezTo>
                  <a:pt x="2549" y="665"/>
                  <a:pt x="2546" y="666"/>
                  <a:pt x="2546" y="666"/>
                </a:cubicBezTo>
                <a:cubicBezTo>
                  <a:pt x="2544" y="666"/>
                  <a:pt x="2544" y="667"/>
                  <a:pt x="2543" y="666"/>
                </a:cubicBezTo>
                <a:cubicBezTo>
                  <a:pt x="2539" y="663"/>
                  <a:pt x="2539" y="666"/>
                  <a:pt x="2540" y="659"/>
                </a:cubicBezTo>
                <a:cubicBezTo>
                  <a:pt x="2535" y="655"/>
                  <a:pt x="2535" y="657"/>
                  <a:pt x="2539" y="651"/>
                </a:cubicBezTo>
                <a:cubicBezTo>
                  <a:pt x="2536" y="650"/>
                  <a:pt x="2536" y="650"/>
                  <a:pt x="2536" y="650"/>
                </a:cubicBezTo>
                <a:cubicBezTo>
                  <a:pt x="2536" y="650"/>
                  <a:pt x="2534" y="651"/>
                  <a:pt x="2533" y="650"/>
                </a:cubicBezTo>
                <a:cubicBezTo>
                  <a:pt x="2529" y="647"/>
                  <a:pt x="2530" y="648"/>
                  <a:pt x="2525" y="646"/>
                </a:cubicBezTo>
                <a:cubicBezTo>
                  <a:pt x="2525" y="649"/>
                  <a:pt x="2525" y="649"/>
                  <a:pt x="2525" y="649"/>
                </a:cubicBezTo>
                <a:cubicBezTo>
                  <a:pt x="2525" y="649"/>
                  <a:pt x="2518" y="651"/>
                  <a:pt x="2518" y="651"/>
                </a:cubicBezTo>
                <a:cubicBezTo>
                  <a:pt x="2518" y="653"/>
                  <a:pt x="2518" y="652"/>
                  <a:pt x="2516" y="653"/>
                </a:cubicBezTo>
                <a:cubicBezTo>
                  <a:pt x="2515" y="656"/>
                  <a:pt x="2515" y="656"/>
                  <a:pt x="2515" y="656"/>
                </a:cubicBezTo>
                <a:cubicBezTo>
                  <a:pt x="2515" y="657"/>
                  <a:pt x="2513" y="656"/>
                  <a:pt x="2512" y="657"/>
                </a:cubicBezTo>
                <a:cubicBezTo>
                  <a:pt x="2511" y="658"/>
                  <a:pt x="2511" y="658"/>
                  <a:pt x="2511" y="658"/>
                </a:cubicBezTo>
                <a:cubicBezTo>
                  <a:pt x="2510" y="660"/>
                  <a:pt x="2510" y="660"/>
                  <a:pt x="2510" y="660"/>
                </a:cubicBezTo>
                <a:cubicBezTo>
                  <a:pt x="2509" y="662"/>
                  <a:pt x="2509" y="662"/>
                  <a:pt x="2509" y="662"/>
                </a:cubicBezTo>
                <a:cubicBezTo>
                  <a:pt x="2508" y="666"/>
                  <a:pt x="2508" y="666"/>
                  <a:pt x="2508" y="666"/>
                </a:cubicBezTo>
                <a:cubicBezTo>
                  <a:pt x="2508" y="666"/>
                  <a:pt x="2506" y="667"/>
                  <a:pt x="2505" y="668"/>
                </a:cubicBezTo>
                <a:cubicBezTo>
                  <a:pt x="2504" y="670"/>
                  <a:pt x="2504" y="671"/>
                  <a:pt x="2503" y="673"/>
                </a:cubicBezTo>
                <a:cubicBezTo>
                  <a:pt x="2503" y="676"/>
                  <a:pt x="2502" y="678"/>
                  <a:pt x="2503" y="681"/>
                </a:cubicBezTo>
                <a:cubicBezTo>
                  <a:pt x="2505" y="684"/>
                  <a:pt x="2505" y="684"/>
                  <a:pt x="2505" y="684"/>
                </a:cubicBezTo>
                <a:cubicBezTo>
                  <a:pt x="2509" y="687"/>
                  <a:pt x="2509" y="687"/>
                  <a:pt x="2509" y="687"/>
                </a:cubicBezTo>
                <a:cubicBezTo>
                  <a:pt x="2509" y="687"/>
                  <a:pt x="2510" y="690"/>
                  <a:pt x="2511" y="691"/>
                </a:cubicBezTo>
                <a:cubicBezTo>
                  <a:pt x="2513" y="691"/>
                  <a:pt x="2513" y="691"/>
                  <a:pt x="2513" y="691"/>
                </a:cubicBezTo>
                <a:cubicBezTo>
                  <a:pt x="2513" y="691"/>
                  <a:pt x="2513" y="695"/>
                  <a:pt x="2514" y="696"/>
                </a:cubicBezTo>
                <a:cubicBezTo>
                  <a:pt x="2518" y="700"/>
                  <a:pt x="2518" y="700"/>
                  <a:pt x="2518" y="700"/>
                </a:cubicBezTo>
                <a:cubicBezTo>
                  <a:pt x="2523" y="704"/>
                  <a:pt x="2523" y="704"/>
                  <a:pt x="2523" y="704"/>
                </a:cubicBezTo>
                <a:cubicBezTo>
                  <a:pt x="2526" y="706"/>
                  <a:pt x="2526" y="706"/>
                  <a:pt x="2526" y="706"/>
                </a:cubicBezTo>
                <a:cubicBezTo>
                  <a:pt x="2527" y="707"/>
                  <a:pt x="2527" y="709"/>
                  <a:pt x="2527" y="710"/>
                </a:cubicBezTo>
                <a:cubicBezTo>
                  <a:pt x="2530" y="712"/>
                  <a:pt x="2530" y="712"/>
                  <a:pt x="2530" y="712"/>
                </a:cubicBezTo>
                <a:cubicBezTo>
                  <a:pt x="2535" y="717"/>
                  <a:pt x="2535" y="717"/>
                  <a:pt x="2535" y="717"/>
                </a:cubicBezTo>
                <a:cubicBezTo>
                  <a:pt x="2536" y="720"/>
                  <a:pt x="2536" y="720"/>
                  <a:pt x="2536" y="720"/>
                </a:cubicBezTo>
                <a:cubicBezTo>
                  <a:pt x="2541" y="723"/>
                  <a:pt x="2541" y="723"/>
                  <a:pt x="2541" y="723"/>
                </a:cubicBezTo>
                <a:cubicBezTo>
                  <a:pt x="2543" y="729"/>
                  <a:pt x="2543" y="729"/>
                  <a:pt x="2543" y="729"/>
                </a:cubicBezTo>
                <a:cubicBezTo>
                  <a:pt x="2544" y="731"/>
                  <a:pt x="2547" y="740"/>
                  <a:pt x="2547" y="741"/>
                </a:cubicBezTo>
                <a:cubicBezTo>
                  <a:pt x="2547" y="747"/>
                  <a:pt x="2545" y="743"/>
                  <a:pt x="2549" y="750"/>
                </a:cubicBezTo>
                <a:cubicBezTo>
                  <a:pt x="2549" y="751"/>
                  <a:pt x="2548" y="752"/>
                  <a:pt x="2548" y="753"/>
                </a:cubicBezTo>
                <a:cubicBezTo>
                  <a:pt x="2547" y="756"/>
                  <a:pt x="2548" y="757"/>
                  <a:pt x="2548" y="759"/>
                </a:cubicBezTo>
                <a:cubicBezTo>
                  <a:pt x="2548" y="764"/>
                  <a:pt x="2548" y="764"/>
                  <a:pt x="2548" y="764"/>
                </a:cubicBezTo>
                <a:cubicBezTo>
                  <a:pt x="2548" y="765"/>
                  <a:pt x="2547" y="768"/>
                  <a:pt x="2546" y="768"/>
                </a:cubicBezTo>
                <a:cubicBezTo>
                  <a:pt x="2546" y="769"/>
                  <a:pt x="2540" y="771"/>
                  <a:pt x="2539" y="772"/>
                </a:cubicBezTo>
                <a:cubicBezTo>
                  <a:pt x="2538" y="774"/>
                  <a:pt x="2539" y="773"/>
                  <a:pt x="2536" y="774"/>
                </a:cubicBezTo>
                <a:cubicBezTo>
                  <a:pt x="2533" y="776"/>
                  <a:pt x="2533" y="776"/>
                  <a:pt x="2533" y="776"/>
                </a:cubicBezTo>
                <a:cubicBezTo>
                  <a:pt x="2531" y="778"/>
                  <a:pt x="2529" y="781"/>
                  <a:pt x="2528" y="780"/>
                </a:cubicBezTo>
                <a:cubicBezTo>
                  <a:pt x="2526" y="777"/>
                  <a:pt x="2527" y="778"/>
                  <a:pt x="2525" y="776"/>
                </a:cubicBezTo>
                <a:cubicBezTo>
                  <a:pt x="2525" y="777"/>
                  <a:pt x="2525" y="777"/>
                  <a:pt x="2525" y="777"/>
                </a:cubicBezTo>
                <a:cubicBezTo>
                  <a:pt x="2525" y="777"/>
                  <a:pt x="2525" y="778"/>
                  <a:pt x="2524" y="778"/>
                </a:cubicBezTo>
                <a:cubicBezTo>
                  <a:pt x="2523" y="778"/>
                  <a:pt x="2524" y="778"/>
                  <a:pt x="2522" y="778"/>
                </a:cubicBezTo>
                <a:cubicBezTo>
                  <a:pt x="2522" y="780"/>
                  <a:pt x="2522" y="780"/>
                  <a:pt x="2524" y="782"/>
                </a:cubicBezTo>
                <a:cubicBezTo>
                  <a:pt x="2524" y="784"/>
                  <a:pt x="2525" y="785"/>
                  <a:pt x="2523" y="784"/>
                </a:cubicBezTo>
                <a:cubicBezTo>
                  <a:pt x="2523" y="784"/>
                  <a:pt x="2524" y="786"/>
                  <a:pt x="2524" y="786"/>
                </a:cubicBezTo>
                <a:cubicBezTo>
                  <a:pt x="2521" y="789"/>
                  <a:pt x="2522" y="789"/>
                  <a:pt x="2519" y="786"/>
                </a:cubicBezTo>
                <a:cubicBezTo>
                  <a:pt x="2521" y="789"/>
                  <a:pt x="2518" y="792"/>
                  <a:pt x="2517" y="792"/>
                </a:cubicBezTo>
                <a:cubicBezTo>
                  <a:pt x="2516" y="792"/>
                  <a:pt x="2513" y="795"/>
                  <a:pt x="2512" y="795"/>
                </a:cubicBezTo>
                <a:cubicBezTo>
                  <a:pt x="2512" y="796"/>
                  <a:pt x="2511" y="798"/>
                  <a:pt x="2511" y="799"/>
                </a:cubicBezTo>
                <a:cubicBezTo>
                  <a:pt x="2511" y="799"/>
                  <a:pt x="2507" y="800"/>
                  <a:pt x="2505" y="800"/>
                </a:cubicBezTo>
                <a:cubicBezTo>
                  <a:pt x="2502" y="800"/>
                  <a:pt x="2504" y="798"/>
                  <a:pt x="2504" y="798"/>
                </a:cubicBezTo>
                <a:cubicBezTo>
                  <a:pt x="2505" y="797"/>
                  <a:pt x="2505" y="797"/>
                  <a:pt x="2505" y="797"/>
                </a:cubicBezTo>
                <a:cubicBezTo>
                  <a:pt x="2505" y="796"/>
                  <a:pt x="2504" y="794"/>
                  <a:pt x="2504" y="794"/>
                </a:cubicBezTo>
                <a:cubicBezTo>
                  <a:pt x="2504" y="793"/>
                  <a:pt x="2505" y="790"/>
                  <a:pt x="2505" y="789"/>
                </a:cubicBezTo>
                <a:cubicBezTo>
                  <a:pt x="2505" y="784"/>
                  <a:pt x="2505" y="784"/>
                  <a:pt x="2505" y="784"/>
                </a:cubicBezTo>
                <a:cubicBezTo>
                  <a:pt x="2505" y="784"/>
                  <a:pt x="2506" y="784"/>
                  <a:pt x="2507" y="783"/>
                </a:cubicBezTo>
                <a:cubicBezTo>
                  <a:pt x="2507" y="783"/>
                  <a:pt x="2506" y="781"/>
                  <a:pt x="2506" y="781"/>
                </a:cubicBezTo>
                <a:cubicBezTo>
                  <a:pt x="2505" y="781"/>
                  <a:pt x="2500" y="782"/>
                  <a:pt x="2502" y="780"/>
                </a:cubicBezTo>
                <a:cubicBezTo>
                  <a:pt x="2505" y="778"/>
                  <a:pt x="2501" y="779"/>
                  <a:pt x="2502" y="777"/>
                </a:cubicBezTo>
                <a:cubicBezTo>
                  <a:pt x="2501" y="778"/>
                  <a:pt x="2499" y="778"/>
                  <a:pt x="2498" y="778"/>
                </a:cubicBezTo>
                <a:cubicBezTo>
                  <a:pt x="2498" y="779"/>
                  <a:pt x="2499" y="785"/>
                  <a:pt x="2498" y="784"/>
                </a:cubicBezTo>
                <a:cubicBezTo>
                  <a:pt x="2495" y="780"/>
                  <a:pt x="2495" y="781"/>
                  <a:pt x="2495" y="779"/>
                </a:cubicBezTo>
                <a:cubicBezTo>
                  <a:pt x="2497" y="775"/>
                  <a:pt x="2497" y="775"/>
                  <a:pt x="2497" y="775"/>
                </a:cubicBezTo>
                <a:cubicBezTo>
                  <a:pt x="2497" y="775"/>
                  <a:pt x="2497" y="775"/>
                  <a:pt x="2496" y="774"/>
                </a:cubicBezTo>
                <a:cubicBezTo>
                  <a:pt x="2495" y="773"/>
                  <a:pt x="2494" y="773"/>
                  <a:pt x="2494" y="772"/>
                </a:cubicBezTo>
                <a:cubicBezTo>
                  <a:pt x="2491" y="770"/>
                  <a:pt x="2491" y="770"/>
                  <a:pt x="2491" y="770"/>
                </a:cubicBezTo>
                <a:cubicBezTo>
                  <a:pt x="2491" y="772"/>
                  <a:pt x="2489" y="775"/>
                  <a:pt x="2488" y="774"/>
                </a:cubicBezTo>
                <a:cubicBezTo>
                  <a:pt x="2487" y="770"/>
                  <a:pt x="2487" y="772"/>
                  <a:pt x="2488" y="767"/>
                </a:cubicBezTo>
                <a:cubicBezTo>
                  <a:pt x="2485" y="765"/>
                  <a:pt x="2483" y="765"/>
                  <a:pt x="2483" y="762"/>
                </a:cubicBezTo>
                <a:cubicBezTo>
                  <a:pt x="2482" y="760"/>
                  <a:pt x="2481" y="760"/>
                  <a:pt x="2481" y="758"/>
                </a:cubicBezTo>
                <a:cubicBezTo>
                  <a:pt x="2480" y="758"/>
                  <a:pt x="2480" y="758"/>
                  <a:pt x="2480" y="758"/>
                </a:cubicBezTo>
                <a:cubicBezTo>
                  <a:pt x="2478" y="762"/>
                  <a:pt x="2480" y="760"/>
                  <a:pt x="2471" y="752"/>
                </a:cubicBezTo>
                <a:cubicBezTo>
                  <a:pt x="2470" y="753"/>
                  <a:pt x="2470" y="753"/>
                  <a:pt x="2470" y="753"/>
                </a:cubicBezTo>
                <a:cubicBezTo>
                  <a:pt x="2469" y="753"/>
                  <a:pt x="2463" y="752"/>
                  <a:pt x="2463" y="752"/>
                </a:cubicBezTo>
                <a:cubicBezTo>
                  <a:pt x="2462" y="752"/>
                  <a:pt x="2464" y="744"/>
                  <a:pt x="2464" y="743"/>
                </a:cubicBezTo>
                <a:cubicBezTo>
                  <a:pt x="2457" y="742"/>
                  <a:pt x="2457" y="742"/>
                  <a:pt x="2457" y="742"/>
                </a:cubicBezTo>
                <a:cubicBezTo>
                  <a:pt x="2454" y="744"/>
                  <a:pt x="2454" y="744"/>
                  <a:pt x="2454" y="744"/>
                </a:cubicBezTo>
                <a:cubicBezTo>
                  <a:pt x="2454" y="747"/>
                  <a:pt x="2454" y="747"/>
                  <a:pt x="2454" y="747"/>
                </a:cubicBezTo>
                <a:cubicBezTo>
                  <a:pt x="2453" y="749"/>
                  <a:pt x="2453" y="749"/>
                  <a:pt x="2453" y="749"/>
                </a:cubicBezTo>
                <a:cubicBezTo>
                  <a:pt x="2455" y="755"/>
                  <a:pt x="2455" y="755"/>
                  <a:pt x="2455" y="755"/>
                </a:cubicBezTo>
                <a:cubicBezTo>
                  <a:pt x="2455" y="757"/>
                  <a:pt x="2455" y="757"/>
                  <a:pt x="2455" y="757"/>
                </a:cubicBezTo>
                <a:cubicBezTo>
                  <a:pt x="2454" y="760"/>
                  <a:pt x="2452" y="762"/>
                  <a:pt x="2452" y="765"/>
                </a:cubicBezTo>
                <a:cubicBezTo>
                  <a:pt x="2450" y="771"/>
                  <a:pt x="2451" y="769"/>
                  <a:pt x="2450" y="772"/>
                </a:cubicBezTo>
                <a:cubicBezTo>
                  <a:pt x="2449" y="778"/>
                  <a:pt x="2448" y="779"/>
                  <a:pt x="2448" y="780"/>
                </a:cubicBezTo>
                <a:cubicBezTo>
                  <a:pt x="2448" y="782"/>
                  <a:pt x="2448" y="782"/>
                  <a:pt x="2448" y="782"/>
                </a:cubicBezTo>
                <a:cubicBezTo>
                  <a:pt x="2450" y="788"/>
                  <a:pt x="2450" y="788"/>
                  <a:pt x="2450" y="788"/>
                </a:cubicBezTo>
                <a:cubicBezTo>
                  <a:pt x="2451" y="790"/>
                  <a:pt x="2451" y="790"/>
                  <a:pt x="2451" y="790"/>
                </a:cubicBezTo>
                <a:cubicBezTo>
                  <a:pt x="2453" y="789"/>
                  <a:pt x="2453" y="790"/>
                  <a:pt x="2456" y="790"/>
                </a:cubicBezTo>
                <a:cubicBezTo>
                  <a:pt x="2457" y="790"/>
                  <a:pt x="2458" y="794"/>
                  <a:pt x="2458" y="794"/>
                </a:cubicBezTo>
                <a:cubicBezTo>
                  <a:pt x="2458" y="798"/>
                  <a:pt x="2457" y="796"/>
                  <a:pt x="2461" y="801"/>
                </a:cubicBezTo>
                <a:cubicBezTo>
                  <a:pt x="2461" y="801"/>
                  <a:pt x="2461" y="804"/>
                  <a:pt x="2461" y="805"/>
                </a:cubicBezTo>
                <a:cubicBezTo>
                  <a:pt x="2461" y="808"/>
                  <a:pt x="2463" y="808"/>
                  <a:pt x="2459" y="809"/>
                </a:cubicBezTo>
                <a:cubicBezTo>
                  <a:pt x="2460" y="810"/>
                  <a:pt x="2461" y="813"/>
                  <a:pt x="2462" y="813"/>
                </a:cubicBezTo>
                <a:cubicBezTo>
                  <a:pt x="2463" y="814"/>
                  <a:pt x="2466" y="815"/>
                  <a:pt x="2465" y="815"/>
                </a:cubicBezTo>
                <a:cubicBezTo>
                  <a:pt x="2465" y="817"/>
                  <a:pt x="2465" y="817"/>
                  <a:pt x="2466" y="818"/>
                </a:cubicBezTo>
                <a:cubicBezTo>
                  <a:pt x="2470" y="818"/>
                  <a:pt x="2470" y="818"/>
                  <a:pt x="2474" y="818"/>
                </a:cubicBezTo>
                <a:cubicBezTo>
                  <a:pt x="2475" y="818"/>
                  <a:pt x="2477" y="823"/>
                  <a:pt x="2477" y="823"/>
                </a:cubicBezTo>
                <a:cubicBezTo>
                  <a:pt x="2479" y="826"/>
                  <a:pt x="2479" y="826"/>
                  <a:pt x="2479" y="826"/>
                </a:cubicBezTo>
                <a:cubicBezTo>
                  <a:pt x="2481" y="825"/>
                  <a:pt x="2480" y="825"/>
                  <a:pt x="2484" y="827"/>
                </a:cubicBezTo>
                <a:cubicBezTo>
                  <a:pt x="2484" y="827"/>
                  <a:pt x="2484" y="829"/>
                  <a:pt x="2485" y="830"/>
                </a:cubicBezTo>
                <a:cubicBezTo>
                  <a:pt x="2488" y="832"/>
                  <a:pt x="2488" y="832"/>
                  <a:pt x="2488" y="832"/>
                </a:cubicBezTo>
                <a:cubicBezTo>
                  <a:pt x="2491" y="836"/>
                  <a:pt x="2491" y="836"/>
                  <a:pt x="2491" y="836"/>
                </a:cubicBezTo>
                <a:cubicBezTo>
                  <a:pt x="2492" y="837"/>
                  <a:pt x="2494" y="841"/>
                  <a:pt x="2494" y="842"/>
                </a:cubicBezTo>
                <a:cubicBezTo>
                  <a:pt x="2495" y="843"/>
                  <a:pt x="2495" y="850"/>
                  <a:pt x="2495" y="850"/>
                </a:cubicBezTo>
                <a:cubicBezTo>
                  <a:pt x="2494" y="855"/>
                  <a:pt x="2494" y="855"/>
                  <a:pt x="2494" y="855"/>
                </a:cubicBezTo>
                <a:cubicBezTo>
                  <a:pt x="2494" y="856"/>
                  <a:pt x="2495" y="857"/>
                  <a:pt x="2495" y="857"/>
                </a:cubicBezTo>
                <a:cubicBezTo>
                  <a:pt x="2495" y="866"/>
                  <a:pt x="2495" y="863"/>
                  <a:pt x="2498" y="866"/>
                </a:cubicBezTo>
                <a:cubicBezTo>
                  <a:pt x="2499" y="869"/>
                  <a:pt x="2499" y="869"/>
                  <a:pt x="2499" y="869"/>
                </a:cubicBezTo>
                <a:cubicBezTo>
                  <a:pt x="2500" y="870"/>
                  <a:pt x="2499" y="871"/>
                  <a:pt x="2500" y="872"/>
                </a:cubicBezTo>
                <a:cubicBezTo>
                  <a:pt x="2503" y="876"/>
                  <a:pt x="2503" y="876"/>
                  <a:pt x="2503" y="876"/>
                </a:cubicBezTo>
                <a:cubicBezTo>
                  <a:pt x="2505" y="881"/>
                  <a:pt x="2505" y="881"/>
                  <a:pt x="2505" y="881"/>
                </a:cubicBezTo>
                <a:cubicBezTo>
                  <a:pt x="2505" y="882"/>
                  <a:pt x="2503" y="884"/>
                  <a:pt x="2502" y="885"/>
                </a:cubicBezTo>
                <a:cubicBezTo>
                  <a:pt x="2503" y="885"/>
                  <a:pt x="2503" y="885"/>
                  <a:pt x="2503" y="885"/>
                </a:cubicBezTo>
                <a:cubicBezTo>
                  <a:pt x="2504" y="885"/>
                  <a:pt x="2504" y="885"/>
                  <a:pt x="2504" y="885"/>
                </a:cubicBezTo>
                <a:cubicBezTo>
                  <a:pt x="2504" y="885"/>
                  <a:pt x="2504" y="884"/>
                  <a:pt x="2504" y="884"/>
                </a:cubicBezTo>
                <a:cubicBezTo>
                  <a:pt x="2507" y="884"/>
                  <a:pt x="2506" y="884"/>
                  <a:pt x="2508" y="884"/>
                </a:cubicBezTo>
                <a:cubicBezTo>
                  <a:pt x="2509" y="884"/>
                  <a:pt x="2509" y="887"/>
                  <a:pt x="2508" y="888"/>
                </a:cubicBezTo>
                <a:cubicBezTo>
                  <a:pt x="2507" y="888"/>
                  <a:pt x="2507" y="889"/>
                  <a:pt x="2506" y="886"/>
                </a:cubicBezTo>
                <a:cubicBezTo>
                  <a:pt x="2505" y="887"/>
                  <a:pt x="2504" y="888"/>
                  <a:pt x="2503" y="888"/>
                </a:cubicBezTo>
                <a:cubicBezTo>
                  <a:pt x="2503" y="888"/>
                  <a:pt x="2503" y="887"/>
                  <a:pt x="2502" y="887"/>
                </a:cubicBezTo>
                <a:cubicBezTo>
                  <a:pt x="2502" y="890"/>
                  <a:pt x="2497" y="889"/>
                  <a:pt x="2499" y="888"/>
                </a:cubicBezTo>
                <a:cubicBezTo>
                  <a:pt x="2499" y="886"/>
                  <a:pt x="2499" y="887"/>
                  <a:pt x="2500" y="886"/>
                </a:cubicBezTo>
                <a:cubicBezTo>
                  <a:pt x="2497" y="885"/>
                  <a:pt x="2500" y="884"/>
                  <a:pt x="2495" y="882"/>
                </a:cubicBezTo>
                <a:cubicBezTo>
                  <a:pt x="2495" y="882"/>
                  <a:pt x="2492" y="878"/>
                  <a:pt x="2492" y="878"/>
                </a:cubicBezTo>
                <a:cubicBezTo>
                  <a:pt x="2490" y="878"/>
                  <a:pt x="2487" y="875"/>
                  <a:pt x="2485" y="874"/>
                </a:cubicBezTo>
                <a:cubicBezTo>
                  <a:pt x="2478" y="869"/>
                  <a:pt x="2478" y="869"/>
                  <a:pt x="2478" y="869"/>
                </a:cubicBezTo>
                <a:cubicBezTo>
                  <a:pt x="2474" y="866"/>
                  <a:pt x="2474" y="866"/>
                  <a:pt x="2474" y="866"/>
                </a:cubicBezTo>
                <a:cubicBezTo>
                  <a:pt x="2472" y="866"/>
                  <a:pt x="2472" y="866"/>
                  <a:pt x="2472" y="866"/>
                </a:cubicBezTo>
                <a:cubicBezTo>
                  <a:pt x="2472" y="866"/>
                  <a:pt x="2473" y="862"/>
                  <a:pt x="2473" y="862"/>
                </a:cubicBezTo>
                <a:cubicBezTo>
                  <a:pt x="2472" y="858"/>
                  <a:pt x="2472" y="858"/>
                  <a:pt x="2472" y="858"/>
                </a:cubicBezTo>
                <a:cubicBezTo>
                  <a:pt x="2472" y="858"/>
                  <a:pt x="2471" y="857"/>
                  <a:pt x="2470" y="857"/>
                </a:cubicBezTo>
                <a:cubicBezTo>
                  <a:pt x="2469" y="857"/>
                  <a:pt x="2468" y="855"/>
                  <a:pt x="2468" y="855"/>
                </a:cubicBezTo>
                <a:cubicBezTo>
                  <a:pt x="2467" y="854"/>
                  <a:pt x="2467" y="853"/>
                  <a:pt x="2467" y="853"/>
                </a:cubicBezTo>
                <a:cubicBezTo>
                  <a:pt x="2466" y="852"/>
                  <a:pt x="2466" y="852"/>
                  <a:pt x="2466" y="852"/>
                </a:cubicBezTo>
                <a:cubicBezTo>
                  <a:pt x="2465" y="852"/>
                  <a:pt x="2466" y="849"/>
                  <a:pt x="2466" y="848"/>
                </a:cubicBezTo>
                <a:cubicBezTo>
                  <a:pt x="2465" y="845"/>
                  <a:pt x="2465" y="845"/>
                  <a:pt x="2465" y="845"/>
                </a:cubicBezTo>
                <a:cubicBezTo>
                  <a:pt x="2465" y="842"/>
                  <a:pt x="2465" y="842"/>
                  <a:pt x="2465" y="842"/>
                </a:cubicBezTo>
                <a:cubicBezTo>
                  <a:pt x="2463" y="840"/>
                  <a:pt x="2463" y="840"/>
                  <a:pt x="2463" y="840"/>
                </a:cubicBezTo>
                <a:cubicBezTo>
                  <a:pt x="2463" y="839"/>
                  <a:pt x="2463" y="838"/>
                  <a:pt x="2463" y="837"/>
                </a:cubicBezTo>
                <a:cubicBezTo>
                  <a:pt x="2460" y="838"/>
                  <a:pt x="2461" y="838"/>
                  <a:pt x="2460" y="835"/>
                </a:cubicBezTo>
                <a:cubicBezTo>
                  <a:pt x="2460" y="834"/>
                  <a:pt x="2462" y="835"/>
                  <a:pt x="2462" y="834"/>
                </a:cubicBezTo>
                <a:cubicBezTo>
                  <a:pt x="2462" y="830"/>
                  <a:pt x="2461" y="832"/>
                  <a:pt x="2462" y="828"/>
                </a:cubicBezTo>
                <a:cubicBezTo>
                  <a:pt x="2460" y="826"/>
                  <a:pt x="2460" y="827"/>
                  <a:pt x="2460" y="823"/>
                </a:cubicBezTo>
                <a:cubicBezTo>
                  <a:pt x="2459" y="824"/>
                  <a:pt x="2458" y="822"/>
                  <a:pt x="2457" y="820"/>
                </a:cubicBezTo>
                <a:cubicBezTo>
                  <a:pt x="2455" y="818"/>
                  <a:pt x="2455" y="818"/>
                  <a:pt x="2455" y="818"/>
                </a:cubicBezTo>
                <a:cubicBezTo>
                  <a:pt x="2454" y="816"/>
                  <a:pt x="2454" y="816"/>
                  <a:pt x="2454" y="816"/>
                </a:cubicBezTo>
                <a:cubicBezTo>
                  <a:pt x="2453" y="815"/>
                  <a:pt x="2453" y="815"/>
                  <a:pt x="2453" y="815"/>
                </a:cubicBezTo>
                <a:cubicBezTo>
                  <a:pt x="2452" y="813"/>
                  <a:pt x="2452" y="813"/>
                  <a:pt x="2451" y="812"/>
                </a:cubicBezTo>
                <a:cubicBezTo>
                  <a:pt x="2446" y="812"/>
                  <a:pt x="2448" y="812"/>
                  <a:pt x="2447" y="808"/>
                </a:cubicBezTo>
                <a:cubicBezTo>
                  <a:pt x="2444" y="806"/>
                  <a:pt x="2445" y="808"/>
                  <a:pt x="2443" y="803"/>
                </a:cubicBezTo>
                <a:cubicBezTo>
                  <a:pt x="2443" y="803"/>
                  <a:pt x="2443" y="803"/>
                  <a:pt x="2443" y="803"/>
                </a:cubicBezTo>
                <a:cubicBezTo>
                  <a:pt x="2442" y="809"/>
                  <a:pt x="2442" y="808"/>
                  <a:pt x="2440" y="808"/>
                </a:cubicBezTo>
                <a:cubicBezTo>
                  <a:pt x="2439" y="808"/>
                  <a:pt x="2441" y="803"/>
                  <a:pt x="2439" y="802"/>
                </a:cubicBezTo>
                <a:cubicBezTo>
                  <a:pt x="2437" y="802"/>
                  <a:pt x="2438" y="800"/>
                  <a:pt x="2439" y="799"/>
                </a:cubicBezTo>
                <a:cubicBezTo>
                  <a:pt x="2439" y="795"/>
                  <a:pt x="2439" y="795"/>
                  <a:pt x="2439" y="795"/>
                </a:cubicBezTo>
                <a:cubicBezTo>
                  <a:pt x="2439" y="795"/>
                  <a:pt x="2440" y="793"/>
                  <a:pt x="2440" y="792"/>
                </a:cubicBezTo>
                <a:cubicBezTo>
                  <a:pt x="2440" y="791"/>
                  <a:pt x="2441" y="786"/>
                  <a:pt x="2441" y="784"/>
                </a:cubicBezTo>
                <a:cubicBezTo>
                  <a:pt x="2441" y="783"/>
                  <a:pt x="2441" y="783"/>
                  <a:pt x="2441" y="783"/>
                </a:cubicBezTo>
                <a:cubicBezTo>
                  <a:pt x="2440" y="776"/>
                  <a:pt x="2440" y="776"/>
                  <a:pt x="2440" y="776"/>
                </a:cubicBezTo>
                <a:cubicBezTo>
                  <a:pt x="2440" y="775"/>
                  <a:pt x="2441" y="774"/>
                  <a:pt x="2441" y="773"/>
                </a:cubicBezTo>
                <a:cubicBezTo>
                  <a:pt x="2441" y="773"/>
                  <a:pt x="2441" y="771"/>
                  <a:pt x="2441" y="770"/>
                </a:cubicBezTo>
                <a:cubicBezTo>
                  <a:pt x="2441" y="765"/>
                  <a:pt x="2443" y="767"/>
                  <a:pt x="2441" y="763"/>
                </a:cubicBezTo>
                <a:cubicBezTo>
                  <a:pt x="2440" y="764"/>
                  <a:pt x="2440" y="764"/>
                  <a:pt x="2440" y="764"/>
                </a:cubicBezTo>
                <a:cubicBezTo>
                  <a:pt x="2440" y="764"/>
                  <a:pt x="2439" y="767"/>
                  <a:pt x="2439" y="764"/>
                </a:cubicBezTo>
                <a:cubicBezTo>
                  <a:pt x="2438" y="764"/>
                  <a:pt x="2438" y="764"/>
                  <a:pt x="2438" y="764"/>
                </a:cubicBezTo>
                <a:cubicBezTo>
                  <a:pt x="2438" y="768"/>
                  <a:pt x="2436" y="766"/>
                  <a:pt x="2436" y="765"/>
                </a:cubicBezTo>
                <a:cubicBezTo>
                  <a:pt x="2436" y="765"/>
                  <a:pt x="2437" y="763"/>
                  <a:pt x="2438" y="763"/>
                </a:cubicBezTo>
                <a:cubicBezTo>
                  <a:pt x="2439" y="762"/>
                  <a:pt x="2439" y="762"/>
                  <a:pt x="2439" y="762"/>
                </a:cubicBezTo>
                <a:cubicBezTo>
                  <a:pt x="2439" y="761"/>
                  <a:pt x="2439" y="760"/>
                  <a:pt x="2440" y="760"/>
                </a:cubicBezTo>
                <a:cubicBezTo>
                  <a:pt x="2440" y="758"/>
                  <a:pt x="2440" y="757"/>
                  <a:pt x="2439" y="755"/>
                </a:cubicBezTo>
                <a:cubicBezTo>
                  <a:pt x="2439" y="756"/>
                  <a:pt x="2438" y="756"/>
                  <a:pt x="2437" y="755"/>
                </a:cubicBezTo>
                <a:cubicBezTo>
                  <a:pt x="2436" y="755"/>
                  <a:pt x="2435" y="751"/>
                  <a:pt x="2435" y="751"/>
                </a:cubicBezTo>
                <a:cubicBezTo>
                  <a:pt x="2440" y="748"/>
                  <a:pt x="2437" y="750"/>
                  <a:pt x="2438" y="752"/>
                </a:cubicBezTo>
                <a:cubicBezTo>
                  <a:pt x="2438" y="747"/>
                  <a:pt x="2438" y="747"/>
                  <a:pt x="2438" y="747"/>
                </a:cubicBezTo>
                <a:cubicBezTo>
                  <a:pt x="2437" y="743"/>
                  <a:pt x="2437" y="743"/>
                  <a:pt x="2437" y="743"/>
                </a:cubicBezTo>
                <a:cubicBezTo>
                  <a:pt x="2435" y="741"/>
                  <a:pt x="2435" y="741"/>
                  <a:pt x="2435" y="741"/>
                </a:cubicBezTo>
                <a:cubicBezTo>
                  <a:pt x="2434" y="739"/>
                  <a:pt x="2434" y="738"/>
                  <a:pt x="2433" y="736"/>
                </a:cubicBezTo>
                <a:cubicBezTo>
                  <a:pt x="2434" y="737"/>
                  <a:pt x="2435" y="740"/>
                  <a:pt x="2434" y="741"/>
                </a:cubicBezTo>
                <a:cubicBezTo>
                  <a:pt x="2433" y="742"/>
                  <a:pt x="2432" y="738"/>
                  <a:pt x="2432" y="738"/>
                </a:cubicBezTo>
                <a:cubicBezTo>
                  <a:pt x="2431" y="738"/>
                  <a:pt x="2432" y="735"/>
                  <a:pt x="2433" y="735"/>
                </a:cubicBezTo>
                <a:cubicBezTo>
                  <a:pt x="2428" y="726"/>
                  <a:pt x="2428" y="726"/>
                  <a:pt x="2428" y="726"/>
                </a:cubicBezTo>
                <a:cubicBezTo>
                  <a:pt x="2428" y="726"/>
                  <a:pt x="2428" y="720"/>
                  <a:pt x="2428" y="719"/>
                </a:cubicBezTo>
                <a:cubicBezTo>
                  <a:pt x="2428" y="719"/>
                  <a:pt x="2426" y="718"/>
                  <a:pt x="2426" y="717"/>
                </a:cubicBezTo>
                <a:cubicBezTo>
                  <a:pt x="2426" y="712"/>
                  <a:pt x="2426" y="713"/>
                  <a:pt x="2424" y="709"/>
                </a:cubicBezTo>
                <a:cubicBezTo>
                  <a:pt x="2423" y="708"/>
                  <a:pt x="2423" y="708"/>
                  <a:pt x="2423" y="708"/>
                </a:cubicBezTo>
                <a:cubicBezTo>
                  <a:pt x="2421" y="704"/>
                  <a:pt x="2421" y="704"/>
                  <a:pt x="2421" y="704"/>
                </a:cubicBezTo>
                <a:cubicBezTo>
                  <a:pt x="2420" y="702"/>
                  <a:pt x="2420" y="702"/>
                  <a:pt x="2420" y="702"/>
                </a:cubicBezTo>
                <a:cubicBezTo>
                  <a:pt x="2419" y="701"/>
                  <a:pt x="2419" y="702"/>
                  <a:pt x="2417" y="699"/>
                </a:cubicBezTo>
                <a:cubicBezTo>
                  <a:pt x="2417" y="707"/>
                  <a:pt x="2417" y="707"/>
                  <a:pt x="2417" y="707"/>
                </a:cubicBezTo>
                <a:cubicBezTo>
                  <a:pt x="2417" y="707"/>
                  <a:pt x="2412" y="709"/>
                  <a:pt x="2411" y="710"/>
                </a:cubicBezTo>
                <a:cubicBezTo>
                  <a:pt x="2410" y="710"/>
                  <a:pt x="2409" y="712"/>
                  <a:pt x="2408" y="712"/>
                </a:cubicBezTo>
                <a:cubicBezTo>
                  <a:pt x="2408" y="717"/>
                  <a:pt x="2408" y="715"/>
                  <a:pt x="2403" y="717"/>
                </a:cubicBezTo>
                <a:cubicBezTo>
                  <a:pt x="2402" y="718"/>
                  <a:pt x="2402" y="715"/>
                  <a:pt x="2402" y="715"/>
                </a:cubicBezTo>
                <a:cubicBezTo>
                  <a:pt x="2401" y="716"/>
                  <a:pt x="2401" y="717"/>
                  <a:pt x="2400" y="717"/>
                </a:cubicBezTo>
                <a:cubicBezTo>
                  <a:pt x="2398" y="716"/>
                  <a:pt x="2398" y="717"/>
                  <a:pt x="2398" y="715"/>
                </a:cubicBezTo>
                <a:cubicBezTo>
                  <a:pt x="2398" y="716"/>
                  <a:pt x="2398" y="716"/>
                  <a:pt x="2398" y="716"/>
                </a:cubicBezTo>
                <a:cubicBezTo>
                  <a:pt x="2397" y="716"/>
                  <a:pt x="2395" y="716"/>
                  <a:pt x="2395" y="715"/>
                </a:cubicBezTo>
                <a:cubicBezTo>
                  <a:pt x="2395" y="712"/>
                  <a:pt x="2394" y="713"/>
                  <a:pt x="2395" y="710"/>
                </a:cubicBezTo>
                <a:cubicBezTo>
                  <a:pt x="2393" y="714"/>
                  <a:pt x="2393" y="716"/>
                  <a:pt x="2390" y="710"/>
                </a:cubicBezTo>
                <a:cubicBezTo>
                  <a:pt x="2389" y="710"/>
                  <a:pt x="2392" y="704"/>
                  <a:pt x="2392" y="703"/>
                </a:cubicBezTo>
                <a:cubicBezTo>
                  <a:pt x="2392" y="696"/>
                  <a:pt x="2392" y="696"/>
                  <a:pt x="2392" y="696"/>
                </a:cubicBezTo>
                <a:cubicBezTo>
                  <a:pt x="2392" y="694"/>
                  <a:pt x="2391" y="692"/>
                  <a:pt x="2391" y="691"/>
                </a:cubicBezTo>
                <a:cubicBezTo>
                  <a:pt x="2389" y="690"/>
                  <a:pt x="2388" y="685"/>
                  <a:pt x="2387" y="683"/>
                </a:cubicBezTo>
                <a:cubicBezTo>
                  <a:pt x="2386" y="681"/>
                  <a:pt x="2386" y="682"/>
                  <a:pt x="2385" y="680"/>
                </a:cubicBezTo>
                <a:cubicBezTo>
                  <a:pt x="2385" y="680"/>
                  <a:pt x="2385" y="681"/>
                  <a:pt x="2385" y="681"/>
                </a:cubicBezTo>
                <a:cubicBezTo>
                  <a:pt x="2382" y="680"/>
                  <a:pt x="2383" y="680"/>
                  <a:pt x="2379" y="676"/>
                </a:cubicBezTo>
                <a:cubicBezTo>
                  <a:pt x="2379" y="676"/>
                  <a:pt x="2380" y="674"/>
                  <a:pt x="2381" y="674"/>
                </a:cubicBezTo>
                <a:cubicBezTo>
                  <a:pt x="2382" y="675"/>
                  <a:pt x="2382" y="676"/>
                  <a:pt x="2384" y="677"/>
                </a:cubicBezTo>
                <a:cubicBezTo>
                  <a:pt x="2384" y="676"/>
                  <a:pt x="2385" y="676"/>
                  <a:pt x="2385" y="676"/>
                </a:cubicBezTo>
                <a:cubicBezTo>
                  <a:pt x="2385" y="675"/>
                  <a:pt x="2385" y="675"/>
                  <a:pt x="2385" y="675"/>
                </a:cubicBezTo>
                <a:cubicBezTo>
                  <a:pt x="2385" y="674"/>
                  <a:pt x="2381" y="672"/>
                  <a:pt x="2380" y="672"/>
                </a:cubicBezTo>
                <a:cubicBezTo>
                  <a:pt x="2379" y="672"/>
                  <a:pt x="2379" y="669"/>
                  <a:pt x="2379" y="669"/>
                </a:cubicBezTo>
                <a:cubicBezTo>
                  <a:pt x="2377" y="667"/>
                  <a:pt x="2377" y="667"/>
                  <a:pt x="2377" y="667"/>
                </a:cubicBezTo>
                <a:cubicBezTo>
                  <a:pt x="2376" y="669"/>
                  <a:pt x="2376" y="669"/>
                  <a:pt x="2376" y="669"/>
                </a:cubicBezTo>
                <a:cubicBezTo>
                  <a:pt x="2376" y="669"/>
                  <a:pt x="2377" y="671"/>
                  <a:pt x="2376" y="670"/>
                </a:cubicBezTo>
                <a:cubicBezTo>
                  <a:pt x="2372" y="669"/>
                  <a:pt x="2373" y="670"/>
                  <a:pt x="2372" y="666"/>
                </a:cubicBezTo>
                <a:cubicBezTo>
                  <a:pt x="2367" y="664"/>
                  <a:pt x="2369" y="665"/>
                  <a:pt x="2366" y="659"/>
                </a:cubicBezTo>
                <a:cubicBezTo>
                  <a:pt x="2365" y="659"/>
                  <a:pt x="2365" y="658"/>
                  <a:pt x="2365" y="657"/>
                </a:cubicBezTo>
                <a:cubicBezTo>
                  <a:pt x="2365" y="657"/>
                  <a:pt x="2364" y="657"/>
                  <a:pt x="2364" y="657"/>
                </a:cubicBezTo>
                <a:cubicBezTo>
                  <a:pt x="2364" y="656"/>
                  <a:pt x="2363" y="654"/>
                  <a:pt x="2362" y="651"/>
                </a:cubicBezTo>
                <a:cubicBezTo>
                  <a:pt x="2362" y="651"/>
                  <a:pt x="2361" y="649"/>
                  <a:pt x="2361" y="648"/>
                </a:cubicBezTo>
                <a:cubicBezTo>
                  <a:pt x="2360" y="646"/>
                  <a:pt x="2359" y="642"/>
                  <a:pt x="2358" y="641"/>
                </a:cubicBezTo>
                <a:cubicBezTo>
                  <a:pt x="2354" y="636"/>
                  <a:pt x="2354" y="636"/>
                  <a:pt x="2354" y="636"/>
                </a:cubicBezTo>
                <a:cubicBezTo>
                  <a:pt x="2351" y="636"/>
                  <a:pt x="2351" y="636"/>
                  <a:pt x="2351" y="636"/>
                </a:cubicBezTo>
                <a:cubicBezTo>
                  <a:pt x="2350" y="636"/>
                  <a:pt x="2345" y="634"/>
                  <a:pt x="2345" y="632"/>
                </a:cubicBezTo>
                <a:cubicBezTo>
                  <a:pt x="2345" y="629"/>
                  <a:pt x="2344" y="629"/>
                  <a:pt x="2343" y="627"/>
                </a:cubicBezTo>
                <a:cubicBezTo>
                  <a:pt x="2343" y="631"/>
                  <a:pt x="2342" y="629"/>
                  <a:pt x="2344" y="633"/>
                </a:cubicBezTo>
                <a:cubicBezTo>
                  <a:pt x="2346" y="635"/>
                  <a:pt x="2346" y="634"/>
                  <a:pt x="2347" y="637"/>
                </a:cubicBezTo>
                <a:cubicBezTo>
                  <a:pt x="2347" y="635"/>
                  <a:pt x="2349" y="636"/>
                  <a:pt x="2351" y="640"/>
                </a:cubicBezTo>
                <a:cubicBezTo>
                  <a:pt x="2351" y="640"/>
                  <a:pt x="2353" y="640"/>
                  <a:pt x="2353" y="640"/>
                </a:cubicBezTo>
                <a:cubicBezTo>
                  <a:pt x="2353" y="640"/>
                  <a:pt x="2353" y="639"/>
                  <a:pt x="2353" y="639"/>
                </a:cubicBezTo>
                <a:cubicBezTo>
                  <a:pt x="2353" y="637"/>
                  <a:pt x="2354" y="637"/>
                  <a:pt x="2355" y="638"/>
                </a:cubicBezTo>
                <a:cubicBezTo>
                  <a:pt x="2356" y="638"/>
                  <a:pt x="2357" y="642"/>
                  <a:pt x="2356" y="642"/>
                </a:cubicBezTo>
                <a:cubicBezTo>
                  <a:pt x="2356" y="642"/>
                  <a:pt x="2353" y="641"/>
                  <a:pt x="2353" y="640"/>
                </a:cubicBezTo>
                <a:cubicBezTo>
                  <a:pt x="2353" y="640"/>
                  <a:pt x="2353" y="642"/>
                  <a:pt x="2353" y="642"/>
                </a:cubicBezTo>
                <a:cubicBezTo>
                  <a:pt x="2351" y="642"/>
                  <a:pt x="2352" y="642"/>
                  <a:pt x="2351" y="641"/>
                </a:cubicBezTo>
                <a:cubicBezTo>
                  <a:pt x="2351" y="642"/>
                  <a:pt x="2351" y="644"/>
                  <a:pt x="2351" y="645"/>
                </a:cubicBezTo>
                <a:cubicBezTo>
                  <a:pt x="2350" y="646"/>
                  <a:pt x="2348" y="645"/>
                  <a:pt x="2347" y="644"/>
                </a:cubicBezTo>
                <a:cubicBezTo>
                  <a:pt x="2347" y="645"/>
                  <a:pt x="2345" y="646"/>
                  <a:pt x="2343" y="646"/>
                </a:cubicBezTo>
                <a:cubicBezTo>
                  <a:pt x="2341" y="646"/>
                  <a:pt x="2339" y="646"/>
                  <a:pt x="2339" y="646"/>
                </a:cubicBezTo>
                <a:cubicBezTo>
                  <a:pt x="2337" y="643"/>
                  <a:pt x="2337" y="645"/>
                  <a:pt x="2335" y="646"/>
                </a:cubicBezTo>
                <a:cubicBezTo>
                  <a:pt x="2335" y="647"/>
                  <a:pt x="2335" y="649"/>
                  <a:pt x="2333" y="649"/>
                </a:cubicBezTo>
                <a:cubicBezTo>
                  <a:pt x="2332" y="649"/>
                  <a:pt x="2333" y="648"/>
                  <a:pt x="2332" y="647"/>
                </a:cubicBezTo>
                <a:cubicBezTo>
                  <a:pt x="2331" y="647"/>
                  <a:pt x="2329" y="649"/>
                  <a:pt x="2330" y="646"/>
                </a:cubicBezTo>
                <a:cubicBezTo>
                  <a:pt x="2327" y="647"/>
                  <a:pt x="2328" y="647"/>
                  <a:pt x="2328" y="642"/>
                </a:cubicBezTo>
                <a:cubicBezTo>
                  <a:pt x="2327" y="643"/>
                  <a:pt x="2327" y="643"/>
                  <a:pt x="2327" y="643"/>
                </a:cubicBezTo>
                <a:cubicBezTo>
                  <a:pt x="2327" y="643"/>
                  <a:pt x="2326" y="646"/>
                  <a:pt x="2326" y="647"/>
                </a:cubicBezTo>
                <a:cubicBezTo>
                  <a:pt x="2323" y="649"/>
                  <a:pt x="2324" y="650"/>
                  <a:pt x="2322" y="647"/>
                </a:cubicBezTo>
                <a:cubicBezTo>
                  <a:pt x="2322" y="647"/>
                  <a:pt x="2320" y="649"/>
                  <a:pt x="2319" y="649"/>
                </a:cubicBezTo>
                <a:cubicBezTo>
                  <a:pt x="2318" y="650"/>
                  <a:pt x="2316" y="649"/>
                  <a:pt x="2315" y="650"/>
                </a:cubicBezTo>
                <a:cubicBezTo>
                  <a:pt x="2312" y="652"/>
                  <a:pt x="2312" y="652"/>
                  <a:pt x="2312" y="652"/>
                </a:cubicBezTo>
                <a:cubicBezTo>
                  <a:pt x="2312" y="658"/>
                  <a:pt x="2312" y="655"/>
                  <a:pt x="2314" y="660"/>
                </a:cubicBezTo>
                <a:cubicBezTo>
                  <a:pt x="2314" y="661"/>
                  <a:pt x="2312" y="661"/>
                  <a:pt x="2312" y="662"/>
                </a:cubicBezTo>
                <a:cubicBezTo>
                  <a:pt x="2312" y="662"/>
                  <a:pt x="2311" y="663"/>
                  <a:pt x="2311" y="664"/>
                </a:cubicBezTo>
                <a:cubicBezTo>
                  <a:pt x="2310" y="666"/>
                  <a:pt x="2309" y="665"/>
                  <a:pt x="2309" y="666"/>
                </a:cubicBezTo>
                <a:cubicBezTo>
                  <a:pt x="2308" y="667"/>
                  <a:pt x="2308" y="669"/>
                  <a:pt x="2307" y="668"/>
                </a:cubicBezTo>
                <a:cubicBezTo>
                  <a:pt x="2308" y="671"/>
                  <a:pt x="2302" y="670"/>
                  <a:pt x="2302" y="671"/>
                </a:cubicBezTo>
                <a:cubicBezTo>
                  <a:pt x="2300" y="671"/>
                  <a:pt x="2300" y="672"/>
                  <a:pt x="2300" y="669"/>
                </a:cubicBezTo>
                <a:cubicBezTo>
                  <a:pt x="2298" y="669"/>
                  <a:pt x="2297" y="670"/>
                  <a:pt x="2297" y="671"/>
                </a:cubicBezTo>
                <a:cubicBezTo>
                  <a:pt x="2297" y="672"/>
                  <a:pt x="2299" y="671"/>
                  <a:pt x="2299" y="672"/>
                </a:cubicBezTo>
                <a:cubicBezTo>
                  <a:pt x="2299" y="674"/>
                  <a:pt x="2297" y="674"/>
                  <a:pt x="2296" y="675"/>
                </a:cubicBezTo>
                <a:cubicBezTo>
                  <a:pt x="2287" y="682"/>
                  <a:pt x="2299" y="682"/>
                  <a:pt x="2284" y="690"/>
                </a:cubicBezTo>
                <a:cubicBezTo>
                  <a:pt x="2278" y="693"/>
                  <a:pt x="2284" y="692"/>
                  <a:pt x="2276" y="698"/>
                </a:cubicBezTo>
                <a:cubicBezTo>
                  <a:pt x="2274" y="699"/>
                  <a:pt x="2269" y="701"/>
                  <a:pt x="2271" y="703"/>
                </a:cubicBezTo>
                <a:cubicBezTo>
                  <a:pt x="2272" y="704"/>
                  <a:pt x="2273" y="705"/>
                  <a:pt x="2274" y="706"/>
                </a:cubicBezTo>
                <a:cubicBezTo>
                  <a:pt x="2274" y="707"/>
                  <a:pt x="2268" y="708"/>
                  <a:pt x="2267" y="710"/>
                </a:cubicBezTo>
                <a:cubicBezTo>
                  <a:pt x="2265" y="711"/>
                  <a:pt x="2265" y="710"/>
                  <a:pt x="2262" y="709"/>
                </a:cubicBezTo>
                <a:cubicBezTo>
                  <a:pt x="2261" y="711"/>
                  <a:pt x="2261" y="711"/>
                  <a:pt x="2261" y="713"/>
                </a:cubicBezTo>
                <a:cubicBezTo>
                  <a:pt x="2262" y="717"/>
                  <a:pt x="2259" y="716"/>
                  <a:pt x="2256" y="716"/>
                </a:cubicBezTo>
                <a:cubicBezTo>
                  <a:pt x="2253" y="716"/>
                  <a:pt x="2252" y="715"/>
                  <a:pt x="2252" y="720"/>
                </a:cubicBezTo>
                <a:cubicBezTo>
                  <a:pt x="2252" y="723"/>
                  <a:pt x="2251" y="725"/>
                  <a:pt x="2252" y="728"/>
                </a:cubicBezTo>
                <a:cubicBezTo>
                  <a:pt x="2254" y="732"/>
                  <a:pt x="2252" y="733"/>
                  <a:pt x="2252" y="735"/>
                </a:cubicBezTo>
                <a:cubicBezTo>
                  <a:pt x="2252" y="735"/>
                  <a:pt x="2254" y="737"/>
                  <a:pt x="2254" y="740"/>
                </a:cubicBezTo>
                <a:cubicBezTo>
                  <a:pt x="2254" y="742"/>
                  <a:pt x="2252" y="740"/>
                  <a:pt x="2252" y="741"/>
                </a:cubicBezTo>
                <a:cubicBezTo>
                  <a:pt x="2252" y="743"/>
                  <a:pt x="2255" y="742"/>
                  <a:pt x="2256" y="744"/>
                </a:cubicBezTo>
                <a:cubicBezTo>
                  <a:pt x="2257" y="746"/>
                  <a:pt x="2256" y="753"/>
                  <a:pt x="2255" y="755"/>
                </a:cubicBezTo>
                <a:cubicBezTo>
                  <a:pt x="2254" y="757"/>
                  <a:pt x="2251" y="758"/>
                  <a:pt x="2251" y="763"/>
                </a:cubicBezTo>
                <a:cubicBezTo>
                  <a:pt x="2251" y="764"/>
                  <a:pt x="2252" y="765"/>
                  <a:pt x="2253" y="766"/>
                </a:cubicBezTo>
                <a:cubicBezTo>
                  <a:pt x="2253" y="768"/>
                  <a:pt x="2252" y="773"/>
                  <a:pt x="2252" y="775"/>
                </a:cubicBezTo>
                <a:cubicBezTo>
                  <a:pt x="2252" y="777"/>
                  <a:pt x="2255" y="780"/>
                  <a:pt x="2250" y="779"/>
                </a:cubicBezTo>
                <a:cubicBezTo>
                  <a:pt x="2246" y="779"/>
                  <a:pt x="2247" y="782"/>
                  <a:pt x="2246" y="785"/>
                </a:cubicBezTo>
                <a:cubicBezTo>
                  <a:pt x="2245" y="787"/>
                  <a:pt x="2243" y="788"/>
                  <a:pt x="2244" y="789"/>
                </a:cubicBezTo>
                <a:cubicBezTo>
                  <a:pt x="2245" y="791"/>
                  <a:pt x="2245" y="792"/>
                  <a:pt x="2243" y="792"/>
                </a:cubicBezTo>
                <a:cubicBezTo>
                  <a:pt x="2242" y="791"/>
                  <a:pt x="2242" y="792"/>
                  <a:pt x="2242" y="792"/>
                </a:cubicBezTo>
                <a:cubicBezTo>
                  <a:pt x="2240" y="794"/>
                  <a:pt x="2238" y="794"/>
                  <a:pt x="2237" y="795"/>
                </a:cubicBezTo>
                <a:cubicBezTo>
                  <a:pt x="2236" y="796"/>
                  <a:pt x="2237" y="801"/>
                  <a:pt x="2235" y="803"/>
                </a:cubicBezTo>
                <a:cubicBezTo>
                  <a:pt x="2232" y="805"/>
                  <a:pt x="2226" y="807"/>
                  <a:pt x="2225" y="802"/>
                </a:cubicBezTo>
                <a:cubicBezTo>
                  <a:pt x="2224" y="799"/>
                  <a:pt x="2221" y="801"/>
                  <a:pt x="2220" y="796"/>
                </a:cubicBezTo>
                <a:cubicBezTo>
                  <a:pt x="2219" y="793"/>
                  <a:pt x="2216" y="791"/>
                  <a:pt x="2217" y="788"/>
                </a:cubicBezTo>
                <a:cubicBezTo>
                  <a:pt x="2219" y="782"/>
                  <a:pt x="2210" y="774"/>
                  <a:pt x="2210" y="768"/>
                </a:cubicBezTo>
                <a:cubicBezTo>
                  <a:pt x="2210" y="766"/>
                  <a:pt x="2207" y="762"/>
                  <a:pt x="2205" y="760"/>
                </a:cubicBezTo>
                <a:cubicBezTo>
                  <a:pt x="2205" y="759"/>
                  <a:pt x="2204" y="760"/>
                  <a:pt x="2203" y="759"/>
                </a:cubicBezTo>
                <a:cubicBezTo>
                  <a:pt x="2198" y="750"/>
                  <a:pt x="2198" y="737"/>
                  <a:pt x="2193" y="728"/>
                </a:cubicBezTo>
                <a:cubicBezTo>
                  <a:pt x="2192" y="726"/>
                  <a:pt x="2189" y="728"/>
                  <a:pt x="2188" y="723"/>
                </a:cubicBezTo>
                <a:cubicBezTo>
                  <a:pt x="2188" y="719"/>
                  <a:pt x="2184" y="717"/>
                  <a:pt x="2183" y="713"/>
                </a:cubicBezTo>
                <a:cubicBezTo>
                  <a:pt x="2180" y="705"/>
                  <a:pt x="2183" y="703"/>
                  <a:pt x="2177" y="692"/>
                </a:cubicBezTo>
                <a:cubicBezTo>
                  <a:pt x="2173" y="684"/>
                  <a:pt x="2174" y="684"/>
                  <a:pt x="2174" y="676"/>
                </a:cubicBezTo>
                <a:cubicBezTo>
                  <a:pt x="2174" y="670"/>
                  <a:pt x="2171" y="671"/>
                  <a:pt x="2171" y="668"/>
                </a:cubicBezTo>
                <a:cubicBezTo>
                  <a:pt x="2171" y="666"/>
                  <a:pt x="2173" y="658"/>
                  <a:pt x="2173" y="658"/>
                </a:cubicBezTo>
                <a:cubicBezTo>
                  <a:pt x="2171" y="654"/>
                  <a:pt x="2171" y="654"/>
                  <a:pt x="2171" y="654"/>
                </a:cubicBezTo>
                <a:cubicBezTo>
                  <a:pt x="2171" y="654"/>
                  <a:pt x="2169" y="653"/>
                  <a:pt x="2169" y="653"/>
                </a:cubicBezTo>
                <a:cubicBezTo>
                  <a:pt x="2169" y="649"/>
                  <a:pt x="2168" y="650"/>
                  <a:pt x="2171" y="648"/>
                </a:cubicBezTo>
                <a:cubicBezTo>
                  <a:pt x="2167" y="649"/>
                  <a:pt x="2168" y="649"/>
                  <a:pt x="2168" y="646"/>
                </a:cubicBezTo>
                <a:cubicBezTo>
                  <a:pt x="2168" y="645"/>
                  <a:pt x="2167" y="645"/>
                  <a:pt x="2167" y="645"/>
                </a:cubicBezTo>
                <a:cubicBezTo>
                  <a:pt x="2167" y="643"/>
                  <a:pt x="2167" y="643"/>
                  <a:pt x="2170" y="641"/>
                </a:cubicBezTo>
                <a:cubicBezTo>
                  <a:pt x="2166" y="641"/>
                  <a:pt x="2166" y="641"/>
                  <a:pt x="2166" y="641"/>
                </a:cubicBezTo>
                <a:cubicBezTo>
                  <a:pt x="2166" y="642"/>
                  <a:pt x="2166" y="642"/>
                  <a:pt x="2166" y="643"/>
                </a:cubicBezTo>
                <a:cubicBezTo>
                  <a:pt x="2165" y="645"/>
                  <a:pt x="2165" y="645"/>
                  <a:pt x="2163" y="646"/>
                </a:cubicBezTo>
                <a:cubicBezTo>
                  <a:pt x="2164" y="647"/>
                  <a:pt x="2164" y="647"/>
                  <a:pt x="2164" y="647"/>
                </a:cubicBezTo>
                <a:cubicBezTo>
                  <a:pt x="2165" y="647"/>
                  <a:pt x="2166" y="646"/>
                  <a:pt x="2166" y="651"/>
                </a:cubicBezTo>
                <a:cubicBezTo>
                  <a:pt x="2166" y="651"/>
                  <a:pt x="2164" y="653"/>
                  <a:pt x="2164" y="654"/>
                </a:cubicBezTo>
                <a:cubicBezTo>
                  <a:pt x="2163" y="654"/>
                  <a:pt x="2153" y="660"/>
                  <a:pt x="2153" y="660"/>
                </a:cubicBezTo>
                <a:cubicBezTo>
                  <a:pt x="2145" y="656"/>
                  <a:pt x="2149" y="659"/>
                  <a:pt x="2142" y="652"/>
                </a:cubicBezTo>
                <a:cubicBezTo>
                  <a:pt x="2133" y="644"/>
                  <a:pt x="2133" y="644"/>
                  <a:pt x="2133" y="644"/>
                </a:cubicBezTo>
                <a:cubicBezTo>
                  <a:pt x="2131" y="640"/>
                  <a:pt x="2131" y="640"/>
                  <a:pt x="2131" y="640"/>
                </a:cubicBezTo>
                <a:cubicBezTo>
                  <a:pt x="2131" y="640"/>
                  <a:pt x="2132" y="638"/>
                  <a:pt x="2133" y="638"/>
                </a:cubicBezTo>
                <a:cubicBezTo>
                  <a:pt x="2135" y="639"/>
                  <a:pt x="2135" y="638"/>
                  <a:pt x="2135" y="641"/>
                </a:cubicBezTo>
                <a:cubicBezTo>
                  <a:pt x="2138" y="639"/>
                  <a:pt x="2138" y="639"/>
                  <a:pt x="2138" y="639"/>
                </a:cubicBezTo>
                <a:cubicBezTo>
                  <a:pt x="2142" y="638"/>
                  <a:pt x="2142" y="638"/>
                  <a:pt x="2142" y="638"/>
                </a:cubicBezTo>
                <a:cubicBezTo>
                  <a:pt x="2144" y="637"/>
                  <a:pt x="2144" y="637"/>
                  <a:pt x="2144" y="637"/>
                </a:cubicBezTo>
                <a:cubicBezTo>
                  <a:pt x="2145" y="634"/>
                  <a:pt x="2145" y="634"/>
                  <a:pt x="2145" y="634"/>
                </a:cubicBezTo>
                <a:cubicBezTo>
                  <a:pt x="2145" y="633"/>
                  <a:pt x="2146" y="633"/>
                  <a:pt x="2146" y="633"/>
                </a:cubicBezTo>
                <a:cubicBezTo>
                  <a:pt x="2146" y="632"/>
                  <a:pt x="2146" y="632"/>
                  <a:pt x="2146" y="632"/>
                </a:cubicBezTo>
                <a:cubicBezTo>
                  <a:pt x="2145" y="632"/>
                  <a:pt x="2145" y="632"/>
                  <a:pt x="2145" y="632"/>
                </a:cubicBezTo>
                <a:cubicBezTo>
                  <a:pt x="2144" y="636"/>
                  <a:pt x="2145" y="634"/>
                  <a:pt x="2141" y="635"/>
                </a:cubicBezTo>
                <a:cubicBezTo>
                  <a:pt x="2140" y="636"/>
                  <a:pt x="2138" y="637"/>
                  <a:pt x="2138" y="636"/>
                </a:cubicBezTo>
                <a:cubicBezTo>
                  <a:pt x="2133" y="635"/>
                  <a:pt x="2132" y="634"/>
                  <a:pt x="2128" y="632"/>
                </a:cubicBezTo>
                <a:cubicBezTo>
                  <a:pt x="2126" y="630"/>
                  <a:pt x="2126" y="627"/>
                  <a:pt x="2126" y="625"/>
                </a:cubicBezTo>
                <a:cubicBezTo>
                  <a:pt x="2125" y="626"/>
                  <a:pt x="2123" y="626"/>
                  <a:pt x="2122" y="627"/>
                </a:cubicBezTo>
                <a:cubicBezTo>
                  <a:pt x="2121" y="627"/>
                  <a:pt x="2122" y="624"/>
                  <a:pt x="2122" y="624"/>
                </a:cubicBezTo>
                <a:cubicBezTo>
                  <a:pt x="2121" y="624"/>
                  <a:pt x="2119" y="624"/>
                  <a:pt x="2118" y="624"/>
                </a:cubicBezTo>
                <a:cubicBezTo>
                  <a:pt x="2118" y="624"/>
                  <a:pt x="2114" y="620"/>
                  <a:pt x="2114" y="620"/>
                </a:cubicBezTo>
                <a:cubicBezTo>
                  <a:pt x="2113" y="617"/>
                  <a:pt x="2113" y="618"/>
                  <a:pt x="2112" y="616"/>
                </a:cubicBezTo>
                <a:cubicBezTo>
                  <a:pt x="2111" y="613"/>
                  <a:pt x="2111" y="613"/>
                  <a:pt x="2111" y="613"/>
                </a:cubicBezTo>
                <a:cubicBezTo>
                  <a:pt x="2106" y="612"/>
                  <a:pt x="2106" y="612"/>
                  <a:pt x="2106" y="612"/>
                </a:cubicBezTo>
                <a:cubicBezTo>
                  <a:pt x="2105" y="612"/>
                  <a:pt x="2106" y="609"/>
                  <a:pt x="2106" y="608"/>
                </a:cubicBezTo>
                <a:cubicBezTo>
                  <a:pt x="2103" y="604"/>
                  <a:pt x="2103" y="604"/>
                  <a:pt x="2103" y="604"/>
                </a:cubicBezTo>
                <a:cubicBezTo>
                  <a:pt x="2101" y="604"/>
                  <a:pt x="2101" y="604"/>
                  <a:pt x="2101" y="604"/>
                </a:cubicBezTo>
                <a:cubicBezTo>
                  <a:pt x="2100" y="605"/>
                  <a:pt x="2100" y="605"/>
                  <a:pt x="2100" y="605"/>
                </a:cubicBezTo>
                <a:cubicBezTo>
                  <a:pt x="2093" y="606"/>
                  <a:pt x="2093" y="606"/>
                  <a:pt x="2093" y="606"/>
                </a:cubicBezTo>
                <a:cubicBezTo>
                  <a:pt x="2087" y="606"/>
                  <a:pt x="2087" y="606"/>
                  <a:pt x="2087" y="606"/>
                </a:cubicBezTo>
                <a:cubicBezTo>
                  <a:pt x="2084" y="608"/>
                  <a:pt x="2084" y="608"/>
                  <a:pt x="2084" y="608"/>
                </a:cubicBezTo>
                <a:cubicBezTo>
                  <a:pt x="2084" y="608"/>
                  <a:pt x="2081" y="606"/>
                  <a:pt x="2080" y="606"/>
                </a:cubicBezTo>
                <a:cubicBezTo>
                  <a:pt x="2077" y="606"/>
                  <a:pt x="2077" y="606"/>
                  <a:pt x="2077" y="606"/>
                </a:cubicBezTo>
                <a:cubicBezTo>
                  <a:pt x="2074" y="608"/>
                  <a:pt x="2074" y="608"/>
                  <a:pt x="2074" y="608"/>
                </a:cubicBezTo>
                <a:cubicBezTo>
                  <a:pt x="2074" y="608"/>
                  <a:pt x="2072" y="607"/>
                  <a:pt x="2071" y="607"/>
                </a:cubicBezTo>
                <a:cubicBezTo>
                  <a:pt x="2067" y="608"/>
                  <a:pt x="2067" y="608"/>
                  <a:pt x="2067" y="608"/>
                </a:cubicBezTo>
                <a:cubicBezTo>
                  <a:pt x="2065" y="607"/>
                  <a:pt x="2065" y="607"/>
                  <a:pt x="2065" y="607"/>
                </a:cubicBezTo>
                <a:cubicBezTo>
                  <a:pt x="2065" y="607"/>
                  <a:pt x="2059" y="610"/>
                  <a:pt x="2059" y="609"/>
                </a:cubicBezTo>
                <a:cubicBezTo>
                  <a:pt x="2055" y="609"/>
                  <a:pt x="2055" y="609"/>
                  <a:pt x="2055" y="607"/>
                </a:cubicBezTo>
                <a:cubicBezTo>
                  <a:pt x="2054" y="608"/>
                  <a:pt x="2056" y="609"/>
                  <a:pt x="2052" y="609"/>
                </a:cubicBezTo>
                <a:cubicBezTo>
                  <a:pt x="2052" y="609"/>
                  <a:pt x="2052" y="609"/>
                  <a:pt x="2052" y="609"/>
                </a:cubicBezTo>
                <a:cubicBezTo>
                  <a:pt x="2052" y="609"/>
                  <a:pt x="2051" y="608"/>
                  <a:pt x="2051" y="608"/>
                </a:cubicBezTo>
                <a:cubicBezTo>
                  <a:pt x="2050" y="607"/>
                  <a:pt x="2049" y="608"/>
                  <a:pt x="2049" y="608"/>
                </a:cubicBezTo>
                <a:cubicBezTo>
                  <a:pt x="2047" y="607"/>
                  <a:pt x="2045" y="607"/>
                  <a:pt x="2045" y="606"/>
                </a:cubicBezTo>
                <a:cubicBezTo>
                  <a:pt x="2042" y="606"/>
                  <a:pt x="2042" y="606"/>
                  <a:pt x="2042" y="606"/>
                </a:cubicBezTo>
                <a:cubicBezTo>
                  <a:pt x="2042" y="606"/>
                  <a:pt x="2041" y="606"/>
                  <a:pt x="2039" y="606"/>
                </a:cubicBezTo>
                <a:cubicBezTo>
                  <a:pt x="2039" y="606"/>
                  <a:pt x="2038" y="606"/>
                  <a:pt x="2038" y="606"/>
                </a:cubicBezTo>
                <a:cubicBezTo>
                  <a:pt x="2038" y="606"/>
                  <a:pt x="2037" y="605"/>
                  <a:pt x="2036" y="605"/>
                </a:cubicBezTo>
                <a:cubicBezTo>
                  <a:pt x="2036" y="605"/>
                  <a:pt x="2035" y="606"/>
                  <a:pt x="2034" y="605"/>
                </a:cubicBezTo>
                <a:cubicBezTo>
                  <a:pt x="2033" y="605"/>
                  <a:pt x="2030" y="605"/>
                  <a:pt x="2029" y="604"/>
                </a:cubicBezTo>
                <a:cubicBezTo>
                  <a:pt x="2029" y="603"/>
                  <a:pt x="2029" y="603"/>
                  <a:pt x="2029" y="603"/>
                </a:cubicBezTo>
                <a:cubicBezTo>
                  <a:pt x="2028" y="603"/>
                  <a:pt x="2023" y="603"/>
                  <a:pt x="2022" y="603"/>
                </a:cubicBezTo>
                <a:cubicBezTo>
                  <a:pt x="2019" y="604"/>
                  <a:pt x="2015" y="601"/>
                  <a:pt x="2014" y="601"/>
                </a:cubicBezTo>
                <a:cubicBezTo>
                  <a:pt x="2013" y="601"/>
                  <a:pt x="2011" y="600"/>
                  <a:pt x="2011" y="597"/>
                </a:cubicBezTo>
                <a:cubicBezTo>
                  <a:pt x="2010" y="594"/>
                  <a:pt x="2010" y="594"/>
                  <a:pt x="2010" y="594"/>
                </a:cubicBezTo>
                <a:cubicBezTo>
                  <a:pt x="2008" y="587"/>
                  <a:pt x="2011" y="592"/>
                  <a:pt x="2007" y="586"/>
                </a:cubicBezTo>
                <a:cubicBezTo>
                  <a:pt x="2003" y="587"/>
                  <a:pt x="2005" y="587"/>
                  <a:pt x="2000" y="585"/>
                </a:cubicBezTo>
                <a:cubicBezTo>
                  <a:pt x="1999" y="586"/>
                  <a:pt x="1999" y="586"/>
                  <a:pt x="1999" y="586"/>
                </a:cubicBezTo>
                <a:cubicBezTo>
                  <a:pt x="1999" y="587"/>
                  <a:pt x="2000" y="588"/>
                  <a:pt x="2000" y="588"/>
                </a:cubicBezTo>
                <a:cubicBezTo>
                  <a:pt x="1999" y="591"/>
                  <a:pt x="2000" y="590"/>
                  <a:pt x="1995" y="591"/>
                </a:cubicBezTo>
                <a:cubicBezTo>
                  <a:pt x="1994" y="592"/>
                  <a:pt x="1994" y="592"/>
                  <a:pt x="1991" y="593"/>
                </a:cubicBezTo>
                <a:cubicBezTo>
                  <a:pt x="1989" y="593"/>
                  <a:pt x="1989" y="592"/>
                  <a:pt x="1993" y="590"/>
                </a:cubicBezTo>
                <a:cubicBezTo>
                  <a:pt x="1991" y="590"/>
                  <a:pt x="1990" y="590"/>
                  <a:pt x="1988" y="591"/>
                </a:cubicBezTo>
                <a:cubicBezTo>
                  <a:pt x="1987" y="591"/>
                  <a:pt x="1985" y="593"/>
                  <a:pt x="1985" y="592"/>
                </a:cubicBezTo>
                <a:cubicBezTo>
                  <a:pt x="1983" y="591"/>
                  <a:pt x="1983" y="591"/>
                  <a:pt x="1981" y="591"/>
                </a:cubicBezTo>
                <a:cubicBezTo>
                  <a:pt x="1975" y="591"/>
                  <a:pt x="1974" y="593"/>
                  <a:pt x="1971" y="588"/>
                </a:cubicBezTo>
                <a:cubicBezTo>
                  <a:pt x="1971" y="588"/>
                  <a:pt x="1970" y="586"/>
                  <a:pt x="1968" y="586"/>
                </a:cubicBezTo>
                <a:cubicBezTo>
                  <a:pt x="1967" y="585"/>
                  <a:pt x="1965" y="583"/>
                  <a:pt x="1965" y="583"/>
                </a:cubicBezTo>
                <a:cubicBezTo>
                  <a:pt x="1962" y="582"/>
                  <a:pt x="1962" y="582"/>
                  <a:pt x="1962" y="582"/>
                </a:cubicBezTo>
                <a:cubicBezTo>
                  <a:pt x="1962" y="581"/>
                  <a:pt x="1961" y="578"/>
                  <a:pt x="1960" y="578"/>
                </a:cubicBezTo>
                <a:cubicBezTo>
                  <a:pt x="1957" y="577"/>
                  <a:pt x="1957" y="577"/>
                  <a:pt x="1957" y="577"/>
                </a:cubicBezTo>
                <a:cubicBezTo>
                  <a:pt x="1954" y="577"/>
                  <a:pt x="1954" y="577"/>
                  <a:pt x="1954" y="577"/>
                </a:cubicBezTo>
                <a:cubicBezTo>
                  <a:pt x="1953" y="577"/>
                  <a:pt x="1949" y="573"/>
                  <a:pt x="1948" y="573"/>
                </a:cubicBezTo>
                <a:cubicBezTo>
                  <a:pt x="1948" y="573"/>
                  <a:pt x="1948" y="570"/>
                  <a:pt x="1948" y="570"/>
                </a:cubicBezTo>
                <a:cubicBezTo>
                  <a:pt x="1948" y="569"/>
                  <a:pt x="1945" y="567"/>
                  <a:pt x="1945" y="566"/>
                </a:cubicBezTo>
                <a:cubicBezTo>
                  <a:pt x="1944" y="564"/>
                  <a:pt x="1944" y="564"/>
                  <a:pt x="1946" y="564"/>
                </a:cubicBezTo>
                <a:cubicBezTo>
                  <a:pt x="1942" y="560"/>
                  <a:pt x="1944" y="562"/>
                  <a:pt x="1941" y="556"/>
                </a:cubicBezTo>
                <a:cubicBezTo>
                  <a:pt x="1940" y="555"/>
                  <a:pt x="1936" y="551"/>
                  <a:pt x="1936" y="550"/>
                </a:cubicBezTo>
                <a:cubicBezTo>
                  <a:pt x="1936" y="549"/>
                  <a:pt x="1936" y="549"/>
                  <a:pt x="1935" y="548"/>
                </a:cubicBezTo>
                <a:cubicBezTo>
                  <a:pt x="1934" y="550"/>
                  <a:pt x="1935" y="553"/>
                  <a:pt x="1932" y="552"/>
                </a:cubicBezTo>
                <a:cubicBezTo>
                  <a:pt x="1931" y="551"/>
                  <a:pt x="1930" y="552"/>
                  <a:pt x="1929" y="550"/>
                </a:cubicBezTo>
                <a:cubicBezTo>
                  <a:pt x="1929" y="550"/>
                  <a:pt x="1926" y="550"/>
                  <a:pt x="1926" y="549"/>
                </a:cubicBezTo>
                <a:cubicBezTo>
                  <a:pt x="1927" y="546"/>
                  <a:pt x="1927" y="546"/>
                  <a:pt x="1926" y="547"/>
                </a:cubicBezTo>
                <a:cubicBezTo>
                  <a:pt x="1925" y="549"/>
                  <a:pt x="1926" y="554"/>
                  <a:pt x="1923" y="552"/>
                </a:cubicBezTo>
                <a:cubicBezTo>
                  <a:pt x="1923" y="556"/>
                  <a:pt x="1924" y="555"/>
                  <a:pt x="1919" y="554"/>
                </a:cubicBezTo>
                <a:cubicBezTo>
                  <a:pt x="1920" y="554"/>
                  <a:pt x="1921" y="555"/>
                  <a:pt x="1921" y="555"/>
                </a:cubicBezTo>
                <a:cubicBezTo>
                  <a:pt x="1921" y="557"/>
                  <a:pt x="1919" y="557"/>
                  <a:pt x="1918" y="557"/>
                </a:cubicBezTo>
                <a:cubicBezTo>
                  <a:pt x="1918" y="557"/>
                  <a:pt x="1916" y="557"/>
                  <a:pt x="1915" y="559"/>
                </a:cubicBezTo>
                <a:cubicBezTo>
                  <a:pt x="1915" y="559"/>
                  <a:pt x="1915" y="559"/>
                  <a:pt x="1916" y="559"/>
                </a:cubicBezTo>
                <a:cubicBezTo>
                  <a:pt x="1918" y="561"/>
                  <a:pt x="1919" y="563"/>
                  <a:pt x="1921" y="566"/>
                </a:cubicBezTo>
                <a:cubicBezTo>
                  <a:pt x="1922" y="566"/>
                  <a:pt x="1922" y="569"/>
                  <a:pt x="1922" y="569"/>
                </a:cubicBezTo>
                <a:cubicBezTo>
                  <a:pt x="1927" y="576"/>
                  <a:pt x="1927" y="576"/>
                  <a:pt x="1927" y="576"/>
                </a:cubicBezTo>
                <a:cubicBezTo>
                  <a:pt x="1928" y="576"/>
                  <a:pt x="1928" y="578"/>
                  <a:pt x="1928" y="579"/>
                </a:cubicBezTo>
                <a:cubicBezTo>
                  <a:pt x="1928" y="579"/>
                  <a:pt x="1931" y="581"/>
                  <a:pt x="1931" y="581"/>
                </a:cubicBezTo>
                <a:cubicBezTo>
                  <a:pt x="1934" y="586"/>
                  <a:pt x="1932" y="584"/>
                  <a:pt x="1938" y="588"/>
                </a:cubicBezTo>
                <a:cubicBezTo>
                  <a:pt x="1939" y="588"/>
                  <a:pt x="1940" y="590"/>
                  <a:pt x="1940" y="591"/>
                </a:cubicBezTo>
                <a:cubicBezTo>
                  <a:pt x="1940" y="591"/>
                  <a:pt x="1944" y="594"/>
                  <a:pt x="1943" y="595"/>
                </a:cubicBezTo>
                <a:cubicBezTo>
                  <a:pt x="1941" y="597"/>
                  <a:pt x="1942" y="596"/>
                  <a:pt x="1942" y="600"/>
                </a:cubicBezTo>
                <a:cubicBezTo>
                  <a:pt x="1942" y="602"/>
                  <a:pt x="1947" y="605"/>
                  <a:pt x="1947" y="606"/>
                </a:cubicBezTo>
                <a:cubicBezTo>
                  <a:pt x="1948" y="610"/>
                  <a:pt x="1947" y="610"/>
                  <a:pt x="1949" y="611"/>
                </a:cubicBezTo>
                <a:cubicBezTo>
                  <a:pt x="1948" y="605"/>
                  <a:pt x="1948" y="605"/>
                  <a:pt x="1948" y="605"/>
                </a:cubicBezTo>
                <a:cubicBezTo>
                  <a:pt x="1950" y="601"/>
                  <a:pt x="1949" y="601"/>
                  <a:pt x="1950" y="598"/>
                </a:cubicBezTo>
                <a:cubicBezTo>
                  <a:pt x="1950" y="598"/>
                  <a:pt x="1952" y="596"/>
                  <a:pt x="1952" y="596"/>
                </a:cubicBezTo>
                <a:cubicBezTo>
                  <a:pt x="1952" y="596"/>
                  <a:pt x="1956" y="600"/>
                  <a:pt x="1956" y="600"/>
                </a:cubicBezTo>
                <a:cubicBezTo>
                  <a:pt x="1956" y="605"/>
                  <a:pt x="1955" y="603"/>
                  <a:pt x="1957" y="606"/>
                </a:cubicBezTo>
                <a:cubicBezTo>
                  <a:pt x="1957" y="607"/>
                  <a:pt x="1957" y="610"/>
                  <a:pt x="1957" y="610"/>
                </a:cubicBezTo>
                <a:cubicBezTo>
                  <a:pt x="1957" y="611"/>
                  <a:pt x="1955" y="613"/>
                  <a:pt x="1955" y="613"/>
                </a:cubicBezTo>
                <a:cubicBezTo>
                  <a:pt x="1955" y="613"/>
                  <a:pt x="1955" y="613"/>
                  <a:pt x="1955" y="614"/>
                </a:cubicBezTo>
                <a:cubicBezTo>
                  <a:pt x="1955" y="616"/>
                  <a:pt x="1955" y="616"/>
                  <a:pt x="1957" y="618"/>
                </a:cubicBezTo>
                <a:cubicBezTo>
                  <a:pt x="1957" y="617"/>
                  <a:pt x="1957" y="617"/>
                  <a:pt x="1958" y="617"/>
                </a:cubicBezTo>
                <a:cubicBezTo>
                  <a:pt x="1961" y="620"/>
                  <a:pt x="1959" y="620"/>
                  <a:pt x="1960" y="621"/>
                </a:cubicBezTo>
                <a:cubicBezTo>
                  <a:pt x="1961" y="620"/>
                  <a:pt x="1962" y="620"/>
                  <a:pt x="1962" y="621"/>
                </a:cubicBezTo>
                <a:cubicBezTo>
                  <a:pt x="1964" y="621"/>
                  <a:pt x="1964" y="621"/>
                  <a:pt x="1965" y="620"/>
                </a:cubicBezTo>
                <a:cubicBezTo>
                  <a:pt x="1968" y="618"/>
                  <a:pt x="1971" y="620"/>
                  <a:pt x="1973" y="619"/>
                </a:cubicBezTo>
                <a:cubicBezTo>
                  <a:pt x="1974" y="619"/>
                  <a:pt x="1978" y="621"/>
                  <a:pt x="1980" y="620"/>
                </a:cubicBezTo>
                <a:cubicBezTo>
                  <a:pt x="1980" y="620"/>
                  <a:pt x="1978" y="620"/>
                  <a:pt x="1978" y="620"/>
                </a:cubicBezTo>
                <a:cubicBezTo>
                  <a:pt x="1975" y="617"/>
                  <a:pt x="1982" y="618"/>
                  <a:pt x="1983" y="618"/>
                </a:cubicBezTo>
                <a:cubicBezTo>
                  <a:pt x="1983" y="618"/>
                  <a:pt x="1983" y="617"/>
                  <a:pt x="1984" y="617"/>
                </a:cubicBezTo>
                <a:cubicBezTo>
                  <a:pt x="1986" y="617"/>
                  <a:pt x="1986" y="618"/>
                  <a:pt x="1986" y="615"/>
                </a:cubicBezTo>
                <a:cubicBezTo>
                  <a:pt x="1986" y="611"/>
                  <a:pt x="1992" y="608"/>
                  <a:pt x="1993" y="606"/>
                </a:cubicBezTo>
                <a:cubicBezTo>
                  <a:pt x="1996" y="602"/>
                  <a:pt x="1998" y="600"/>
                  <a:pt x="1999" y="599"/>
                </a:cubicBezTo>
                <a:cubicBezTo>
                  <a:pt x="2001" y="597"/>
                  <a:pt x="1998" y="598"/>
                  <a:pt x="2002" y="595"/>
                </a:cubicBezTo>
                <a:cubicBezTo>
                  <a:pt x="2003" y="594"/>
                  <a:pt x="2003" y="594"/>
                  <a:pt x="2004" y="594"/>
                </a:cubicBezTo>
                <a:cubicBezTo>
                  <a:pt x="2006" y="594"/>
                  <a:pt x="2004" y="597"/>
                  <a:pt x="2004" y="598"/>
                </a:cubicBezTo>
                <a:cubicBezTo>
                  <a:pt x="2004" y="599"/>
                  <a:pt x="2006" y="601"/>
                  <a:pt x="2003" y="602"/>
                </a:cubicBezTo>
                <a:cubicBezTo>
                  <a:pt x="2004" y="605"/>
                  <a:pt x="2004" y="608"/>
                  <a:pt x="2004" y="609"/>
                </a:cubicBezTo>
                <a:cubicBezTo>
                  <a:pt x="2005" y="610"/>
                  <a:pt x="2006" y="611"/>
                  <a:pt x="2006" y="611"/>
                </a:cubicBezTo>
                <a:cubicBezTo>
                  <a:pt x="2006" y="611"/>
                  <a:pt x="2006" y="613"/>
                  <a:pt x="2006" y="613"/>
                </a:cubicBezTo>
                <a:cubicBezTo>
                  <a:pt x="2006" y="614"/>
                  <a:pt x="2009" y="617"/>
                  <a:pt x="2009" y="618"/>
                </a:cubicBezTo>
                <a:cubicBezTo>
                  <a:pt x="2014" y="621"/>
                  <a:pt x="2014" y="621"/>
                  <a:pt x="2014" y="621"/>
                </a:cubicBezTo>
                <a:cubicBezTo>
                  <a:pt x="2014" y="622"/>
                  <a:pt x="2018" y="622"/>
                  <a:pt x="2018" y="622"/>
                </a:cubicBezTo>
                <a:cubicBezTo>
                  <a:pt x="2018" y="623"/>
                  <a:pt x="2020" y="624"/>
                  <a:pt x="2020" y="624"/>
                </a:cubicBezTo>
                <a:cubicBezTo>
                  <a:pt x="2021" y="624"/>
                  <a:pt x="2021" y="624"/>
                  <a:pt x="2021" y="624"/>
                </a:cubicBezTo>
                <a:cubicBezTo>
                  <a:pt x="2027" y="625"/>
                  <a:pt x="2027" y="625"/>
                  <a:pt x="2027" y="625"/>
                </a:cubicBezTo>
                <a:cubicBezTo>
                  <a:pt x="2027" y="625"/>
                  <a:pt x="2029" y="626"/>
                  <a:pt x="2029" y="626"/>
                </a:cubicBezTo>
                <a:cubicBezTo>
                  <a:pt x="2031" y="630"/>
                  <a:pt x="2030" y="629"/>
                  <a:pt x="2033" y="632"/>
                </a:cubicBezTo>
                <a:cubicBezTo>
                  <a:pt x="2034" y="634"/>
                  <a:pt x="2032" y="632"/>
                  <a:pt x="2036" y="635"/>
                </a:cubicBezTo>
                <a:cubicBezTo>
                  <a:pt x="2036" y="635"/>
                  <a:pt x="2039" y="638"/>
                  <a:pt x="2040" y="638"/>
                </a:cubicBezTo>
                <a:cubicBezTo>
                  <a:pt x="2041" y="639"/>
                  <a:pt x="2040" y="637"/>
                  <a:pt x="2041" y="645"/>
                </a:cubicBezTo>
                <a:cubicBezTo>
                  <a:pt x="2041" y="645"/>
                  <a:pt x="2039" y="647"/>
                  <a:pt x="2038" y="647"/>
                </a:cubicBezTo>
                <a:cubicBezTo>
                  <a:pt x="2037" y="649"/>
                  <a:pt x="2038" y="649"/>
                  <a:pt x="2036" y="652"/>
                </a:cubicBezTo>
                <a:cubicBezTo>
                  <a:pt x="2032" y="655"/>
                  <a:pt x="2035" y="652"/>
                  <a:pt x="2033" y="656"/>
                </a:cubicBezTo>
                <a:cubicBezTo>
                  <a:pt x="2032" y="658"/>
                  <a:pt x="2030" y="659"/>
                  <a:pt x="2030" y="662"/>
                </a:cubicBezTo>
                <a:cubicBezTo>
                  <a:pt x="2030" y="663"/>
                  <a:pt x="2025" y="664"/>
                  <a:pt x="2026" y="661"/>
                </a:cubicBezTo>
                <a:cubicBezTo>
                  <a:pt x="2026" y="661"/>
                  <a:pt x="2026" y="661"/>
                  <a:pt x="2026" y="661"/>
                </a:cubicBezTo>
                <a:cubicBezTo>
                  <a:pt x="2022" y="665"/>
                  <a:pt x="2024" y="663"/>
                  <a:pt x="2023" y="667"/>
                </a:cubicBezTo>
                <a:cubicBezTo>
                  <a:pt x="2023" y="667"/>
                  <a:pt x="2023" y="670"/>
                  <a:pt x="2023" y="670"/>
                </a:cubicBezTo>
                <a:cubicBezTo>
                  <a:pt x="2022" y="674"/>
                  <a:pt x="2025" y="679"/>
                  <a:pt x="2023" y="679"/>
                </a:cubicBezTo>
                <a:cubicBezTo>
                  <a:pt x="2023" y="679"/>
                  <a:pt x="2020" y="680"/>
                  <a:pt x="2020" y="680"/>
                </a:cubicBezTo>
                <a:cubicBezTo>
                  <a:pt x="2017" y="680"/>
                  <a:pt x="2017" y="680"/>
                  <a:pt x="2017" y="680"/>
                </a:cubicBezTo>
                <a:cubicBezTo>
                  <a:pt x="2014" y="683"/>
                  <a:pt x="2014" y="683"/>
                  <a:pt x="2014" y="683"/>
                </a:cubicBezTo>
                <a:cubicBezTo>
                  <a:pt x="2013" y="686"/>
                  <a:pt x="2013" y="686"/>
                  <a:pt x="2013" y="686"/>
                </a:cubicBezTo>
                <a:cubicBezTo>
                  <a:pt x="2011" y="689"/>
                  <a:pt x="2011" y="689"/>
                  <a:pt x="2011" y="689"/>
                </a:cubicBezTo>
                <a:cubicBezTo>
                  <a:pt x="2011" y="691"/>
                  <a:pt x="2009" y="690"/>
                  <a:pt x="2008" y="691"/>
                </a:cubicBezTo>
                <a:cubicBezTo>
                  <a:pt x="2002" y="692"/>
                  <a:pt x="2002" y="692"/>
                  <a:pt x="2002" y="692"/>
                </a:cubicBezTo>
                <a:cubicBezTo>
                  <a:pt x="2001" y="694"/>
                  <a:pt x="2001" y="694"/>
                  <a:pt x="2001" y="694"/>
                </a:cubicBezTo>
                <a:cubicBezTo>
                  <a:pt x="1999" y="696"/>
                  <a:pt x="2000" y="696"/>
                  <a:pt x="2000" y="698"/>
                </a:cubicBezTo>
                <a:cubicBezTo>
                  <a:pt x="2000" y="699"/>
                  <a:pt x="1997" y="701"/>
                  <a:pt x="1996" y="702"/>
                </a:cubicBezTo>
                <a:cubicBezTo>
                  <a:pt x="1996" y="702"/>
                  <a:pt x="1989" y="702"/>
                  <a:pt x="1988" y="702"/>
                </a:cubicBezTo>
                <a:cubicBezTo>
                  <a:pt x="1981" y="705"/>
                  <a:pt x="1981" y="705"/>
                  <a:pt x="1981" y="705"/>
                </a:cubicBezTo>
                <a:cubicBezTo>
                  <a:pt x="1980" y="705"/>
                  <a:pt x="1980" y="705"/>
                  <a:pt x="1979" y="705"/>
                </a:cubicBezTo>
                <a:cubicBezTo>
                  <a:pt x="1978" y="706"/>
                  <a:pt x="1977" y="708"/>
                  <a:pt x="1977" y="708"/>
                </a:cubicBezTo>
                <a:cubicBezTo>
                  <a:pt x="1976" y="708"/>
                  <a:pt x="1972" y="709"/>
                  <a:pt x="1971" y="709"/>
                </a:cubicBezTo>
                <a:cubicBezTo>
                  <a:pt x="1970" y="712"/>
                  <a:pt x="1970" y="712"/>
                  <a:pt x="1970" y="712"/>
                </a:cubicBezTo>
                <a:cubicBezTo>
                  <a:pt x="1969" y="713"/>
                  <a:pt x="1971" y="717"/>
                  <a:pt x="1970" y="717"/>
                </a:cubicBezTo>
                <a:cubicBezTo>
                  <a:pt x="1966" y="721"/>
                  <a:pt x="1967" y="719"/>
                  <a:pt x="1963" y="721"/>
                </a:cubicBezTo>
                <a:cubicBezTo>
                  <a:pt x="1961" y="722"/>
                  <a:pt x="1958" y="723"/>
                  <a:pt x="1956" y="724"/>
                </a:cubicBezTo>
                <a:cubicBezTo>
                  <a:pt x="1956" y="724"/>
                  <a:pt x="1955" y="725"/>
                  <a:pt x="1954" y="725"/>
                </a:cubicBezTo>
                <a:cubicBezTo>
                  <a:pt x="1953" y="725"/>
                  <a:pt x="1952" y="724"/>
                  <a:pt x="1952" y="726"/>
                </a:cubicBezTo>
                <a:cubicBezTo>
                  <a:pt x="1952" y="727"/>
                  <a:pt x="1948" y="727"/>
                  <a:pt x="1946" y="727"/>
                </a:cubicBezTo>
                <a:cubicBezTo>
                  <a:pt x="1946" y="728"/>
                  <a:pt x="1941" y="730"/>
                  <a:pt x="1941" y="730"/>
                </a:cubicBezTo>
                <a:cubicBezTo>
                  <a:pt x="1938" y="730"/>
                  <a:pt x="1940" y="733"/>
                  <a:pt x="1935" y="735"/>
                </a:cubicBezTo>
                <a:cubicBezTo>
                  <a:pt x="1935" y="736"/>
                  <a:pt x="1931" y="736"/>
                  <a:pt x="1931" y="736"/>
                </a:cubicBezTo>
                <a:cubicBezTo>
                  <a:pt x="1928" y="736"/>
                  <a:pt x="1930" y="735"/>
                  <a:pt x="1926" y="738"/>
                </a:cubicBezTo>
                <a:cubicBezTo>
                  <a:pt x="1926" y="738"/>
                  <a:pt x="1926" y="738"/>
                  <a:pt x="1926" y="738"/>
                </a:cubicBezTo>
                <a:cubicBezTo>
                  <a:pt x="1926" y="738"/>
                  <a:pt x="1926" y="738"/>
                  <a:pt x="1926" y="738"/>
                </a:cubicBezTo>
                <a:cubicBezTo>
                  <a:pt x="1926" y="738"/>
                  <a:pt x="1925" y="738"/>
                  <a:pt x="1924" y="739"/>
                </a:cubicBezTo>
                <a:cubicBezTo>
                  <a:pt x="1922" y="740"/>
                  <a:pt x="1921" y="741"/>
                  <a:pt x="1920" y="741"/>
                </a:cubicBezTo>
                <a:cubicBezTo>
                  <a:pt x="1918" y="741"/>
                  <a:pt x="1918" y="741"/>
                  <a:pt x="1917" y="743"/>
                </a:cubicBezTo>
                <a:cubicBezTo>
                  <a:pt x="1916" y="744"/>
                  <a:pt x="1908" y="743"/>
                  <a:pt x="1907" y="743"/>
                </a:cubicBezTo>
                <a:cubicBezTo>
                  <a:pt x="1906" y="745"/>
                  <a:pt x="1905" y="745"/>
                  <a:pt x="1903" y="746"/>
                </a:cubicBezTo>
                <a:cubicBezTo>
                  <a:pt x="1900" y="749"/>
                  <a:pt x="1900" y="747"/>
                  <a:pt x="1900" y="749"/>
                </a:cubicBezTo>
                <a:cubicBezTo>
                  <a:pt x="1898" y="750"/>
                  <a:pt x="1898" y="750"/>
                  <a:pt x="1898" y="750"/>
                </a:cubicBezTo>
                <a:cubicBezTo>
                  <a:pt x="1895" y="750"/>
                  <a:pt x="1896" y="749"/>
                  <a:pt x="1896" y="749"/>
                </a:cubicBezTo>
                <a:cubicBezTo>
                  <a:pt x="1895" y="750"/>
                  <a:pt x="1892" y="752"/>
                  <a:pt x="1892" y="752"/>
                </a:cubicBezTo>
                <a:cubicBezTo>
                  <a:pt x="1892" y="752"/>
                  <a:pt x="1886" y="751"/>
                  <a:pt x="1885" y="751"/>
                </a:cubicBezTo>
                <a:cubicBezTo>
                  <a:pt x="1883" y="751"/>
                  <a:pt x="1884" y="752"/>
                  <a:pt x="1883" y="748"/>
                </a:cubicBezTo>
                <a:cubicBezTo>
                  <a:pt x="1883" y="748"/>
                  <a:pt x="1883" y="748"/>
                  <a:pt x="1883" y="748"/>
                </a:cubicBezTo>
                <a:cubicBezTo>
                  <a:pt x="1882" y="748"/>
                  <a:pt x="1881" y="746"/>
                  <a:pt x="1881" y="744"/>
                </a:cubicBezTo>
                <a:cubicBezTo>
                  <a:pt x="1881" y="742"/>
                  <a:pt x="1882" y="742"/>
                  <a:pt x="1881" y="741"/>
                </a:cubicBezTo>
                <a:cubicBezTo>
                  <a:pt x="1881" y="739"/>
                  <a:pt x="1880" y="737"/>
                  <a:pt x="1880" y="737"/>
                </a:cubicBezTo>
                <a:cubicBezTo>
                  <a:pt x="1880" y="737"/>
                  <a:pt x="1879" y="736"/>
                  <a:pt x="1879" y="735"/>
                </a:cubicBezTo>
                <a:cubicBezTo>
                  <a:pt x="1879" y="735"/>
                  <a:pt x="1878" y="730"/>
                  <a:pt x="1878" y="729"/>
                </a:cubicBezTo>
                <a:cubicBezTo>
                  <a:pt x="1878" y="729"/>
                  <a:pt x="1876" y="723"/>
                  <a:pt x="1875" y="722"/>
                </a:cubicBezTo>
                <a:cubicBezTo>
                  <a:pt x="1874" y="721"/>
                  <a:pt x="1874" y="720"/>
                  <a:pt x="1874" y="719"/>
                </a:cubicBezTo>
                <a:cubicBezTo>
                  <a:pt x="1875" y="718"/>
                  <a:pt x="1874" y="715"/>
                  <a:pt x="1874" y="714"/>
                </a:cubicBezTo>
                <a:cubicBezTo>
                  <a:pt x="1876" y="712"/>
                  <a:pt x="1876" y="713"/>
                  <a:pt x="1876" y="709"/>
                </a:cubicBezTo>
                <a:cubicBezTo>
                  <a:pt x="1875" y="709"/>
                  <a:pt x="1875" y="709"/>
                  <a:pt x="1875" y="709"/>
                </a:cubicBezTo>
                <a:cubicBezTo>
                  <a:pt x="1874" y="709"/>
                  <a:pt x="1873" y="701"/>
                  <a:pt x="1870" y="701"/>
                </a:cubicBezTo>
                <a:cubicBezTo>
                  <a:pt x="1868" y="701"/>
                  <a:pt x="1869" y="696"/>
                  <a:pt x="1868" y="695"/>
                </a:cubicBezTo>
                <a:cubicBezTo>
                  <a:pt x="1866" y="693"/>
                  <a:pt x="1866" y="693"/>
                  <a:pt x="1866" y="693"/>
                </a:cubicBezTo>
                <a:cubicBezTo>
                  <a:pt x="1863" y="690"/>
                  <a:pt x="1863" y="690"/>
                  <a:pt x="1863" y="690"/>
                </a:cubicBezTo>
                <a:cubicBezTo>
                  <a:pt x="1858" y="682"/>
                  <a:pt x="1858" y="682"/>
                  <a:pt x="1858" y="682"/>
                </a:cubicBezTo>
                <a:cubicBezTo>
                  <a:pt x="1856" y="679"/>
                  <a:pt x="1856" y="679"/>
                  <a:pt x="1856" y="676"/>
                </a:cubicBezTo>
                <a:cubicBezTo>
                  <a:pt x="1856" y="673"/>
                  <a:pt x="1857" y="675"/>
                  <a:pt x="1854" y="673"/>
                </a:cubicBezTo>
                <a:cubicBezTo>
                  <a:pt x="1849" y="666"/>
                  <a:pt x="1849" y="666"/>
                  <a:pt x="1849" y="666"/>
                </a:cubicBezTo>
                <a:cubicBezTo>
                  <a:pt x="1847" y="664"/>
                  <a:pt x="1845" y="665"/>
                  <a:pt x="1843" y="663"/>
                </a:cubicBezTo>
                <a:cubicBezTo>
                  <a:pt x="1843" y="663"/>
                  <a:pt x="1841" y="662"/>
                  <a:pt x="1841" y="661"/>
                </a:cubicBezTo>
                <a:cubicBezTo>
                  <a:pt x="1840" y="658"/>
                  <a:pt x="1840" y="658"/>
                  <a:pt x="1837" y="655"/>
                </a:cubicBezTo>
                <a:cubicBezTo>
                  <a:pt x="1836" y="654"/>
                  <a:pt x="1833" y="643"/>
                  <a:pt x="1833" y="643"/>
                </a:cubicBezTo>
                <a:cubicBezTo>
                  <a:pt x="1833" y="638"/>
                  <a:pt x="1833" y="638"/>
                  <a:pt x="1833" y="638"/>
                </a:cubicBezTo>
                <a:cubicBezTo>
                  <a:pt x="1833" y="635"/>
                  <a:pt x="1833" y="635"/>
                  <a:pt x="1833" y="635"/>
                </a:cubicBezTo>
                <a:cubicBezTo>
                  <a:pt x="1830" y="629"/>
                  <a:pt x="1830" y="629"/>
                  <a:pt x="1830" y="629"/>
                </a:cubicBezTo>
                <a:cubicBezTo>
                  <a:pt x="1827" y="623"/>
                  <a:pt x="1827" y="623"/>
                  <a:pt x="1827" y="623"/>
                </a:cubicBezTo>
                <a:cubicBezTo>
                  <a:pt x="1827" y="622"/>
                  <a:pt x="1822" y="618"/>
                  <a:pt x="1821" y="618"/>
                </a:cubicBezTo>
                <a:cubicBezTo>
                  <a:pt x="1818" y="618"/>
                  <a:pt x="1818" y="618"/>
                  <a:pt x="1818" y="618"/>
                </a:cubicBezTo>
                <a:cubicBezTo>
                  <a:pt x="1818" y="618"/>
                  <a:pt x="1817" y="617"/>
                  <a:pt x="1817" y="616"/>
                </a:cubicBezTo>
                <a:cubicBezTo>
                  <a:pt x="1816" y="613"/>
                  <a:pt x="1816" y="614"/>
                  <a:pt x="1814" y="612"/>
                </a:cubicBezTo>
                <a:cubicBezTo>
                  <a:pt x="1814" y="611"/>
                  <a:pt x="1815" y="610"/>
                  <a:pt x="1815" y="609"/>
                </a:cubicBezTo>
                <a:cubicBezTo>
                  <a:pt x="1814" y="607"/>
                  <a:pt x="1814" y="607"/>
                  <a:pt x="1814" y="607"/>
                </a:cubicBezTo>
                <a:cubicBezTo>
                  <a:pt x="1814" y="606"/>
                  <a:pt x="1812" y="605"/>
                  <a:pt x="1812" y="605"/>
                </a:cubicBezTo>
                <a:cubicBezTo>
                  <a:pt x="1811" y="602"/>
                  <a:pt x="1812" y="603"/>
                  <a:pt x="1810" y="601"/>
                </a:cubicBezTo>
                <a:cubicBezTo>
                  <a:pt x="1809" y="600"/>
                  <a:pt x="1808" y="597"/>
                  <a:pt x="1807" y="596"/>
                </a:cubicBezTo>
                <a:cubicBezTo>
                  <a:pt x="1804" y="594"/>
                  <a:pt x="1804" y="594"/>
                  <a:pt x="1804" y="594"/>
                </a:cubicBezTo>
                <a:cubicBezTo>
                  <a:pt x="1804" y="594"/>
                  <a:pt x="1803" y="591"/>
                  <a:pt x="1803" y="590"/>
                </a:cubicBezTo>
                <a:cubicBezTo>
                  <a:pt x="1803" y="590"/>
                  <a:pt x="1802" y="588"/>
                  <a:pt x="1800" y="587"/>
                </a:cubicBezTo>
                <a:cubicBezTo>
                  <a:pt x="1792" y="574"/>
                  <a:pt x="1792" y="574"/>
                  <a:pt x="1792" y="574"/>
                </a:cubicBezTo>
                <a:cubicBezTo>
                  <a:pt x="1787" y="573"/>
                  <a:pt x="1787" y="573"/>
                  <a:pt x="1787" y="573"/>
                </a:cubicBezTo>
                <a:cubicBezTo>
                  <a:pt x="1786" y="573"/>
                  <a:pt x="1788" y="567"/>
                  <a:pt x="1789" y="567"/>
                </a:cubicBezTo>
                <a:cubicBezTo>
                  <a:pt x="1789" y="566"/>
                  <a:pt x="1788" y="562"/>
                  <a:pt x="1789" y="560"/>
                </a:cubicBezTo>
                <a:cubicBezTo>
                  <a:pt x="1789" y="559"/>
                  <a:pt x="1789" y="559"/>
                  <a:pt x="1789" y="558"/>
                </a:cubicBezTo>
                <a:cubicBezTo>
                  <a:pt x="1789" y="558"/>
                  <a:pt x="1789" y="558"/>
                  <a:pt x="1789" y="558"/>
                </a:cubicBezTo>
                <a:cubicBezTo>
                  <a:pt x="1788" y="559"/>
                  <a:pt x="1788" y="559"/>
                  <a:pt x="1788" y="559"/>
                </a:cubicBezTo>
                <a:cubicBezTo>
                  <a:pt x="1788" y="559"/>
                  <a:pt x="1787" y="561"/>
                  <a:pt x="1787" y="562"/>
                </a:cubicBezTo>
                <a:cubicBezTo>
                  <a:pt x="1787" y="565"/>
                  <a:pt x="1787" y="565"/>
                  <a:pt x="1787" y="565"/>
                </a:cubicBezTo>
                <a:cubicBezTo>
                  <a:pt x="1787" y="567"/>
                  <a:pt x="1785" y="569"/>
                  <a:pt x="1786" y="571"/>
                </a:cubicBezTo>
                <a:cubicBezTo>
                  <a:pt x="1786" y="573"/>
                  <a:pt x="1786" y="576"/>
                  <a:pt x="1784" y="577"/>
                </a:cubicBezTo>
                <a:cubicBezTo>
                  <a:pt x="1784" y="578"/>
                  <a:pt x="1782" y="578"/>
                  <a:pt x="1782" y="578"/>
                </a:cubicBezTo>
                <a:cubicBezTo>
                  <a:pt x="1781" y="578"/>
                  <a:pt x="1781" y="576"/>
                  <a:pt x="1781" y="576"/>
                </a:cubicBezTo>
                <a:cubicBezTo>
                  <a:pt x="1780" y="576"/>
                  <a:pt x="1779" y="576"/>
                  <a:pt x="1779" y="575"/>
                </a:cubicBezTo>
                <a:cubicBezTo>
                  <a:pt x="1776" y="571"/>
                  <a:pt x="1776" y="571"/>
                  <a:pt x="1773" y="568"/>
                </a:cubicBezTo>
                <a:cubicBezTo>
                  <a:pt x="1773" y="567"/>
                  <a:pt x="1772" y="563"/>
                  <a:pt x="1771" y="562"/>
                </a:cubicBezTo>
                <a:cubicBezTo>
                  <a:pt x="1768" y="557"/>
                  <a:pt x="1769" y="562"/>
                  <a:pt x="1765" y="552"/>
                </a:cubicBezTo>
                <a:cubicBezTo>
                  <a:pt x="1764" y="554"/>
                  <a:pt x="1764" y="554"/>
                  <a:pt x="1764" y="554"/>
                </a:cubicBezTo>
                <a:cubicBezTo>
                  <a:pt x="1764" y="556"/>
                  <a:pt x="1764" y="556"/>
                  <a:pt x="1764" y="556"/>
                </a:cubicBezTo>
                <a:cubicBezTo>
                  <a:pt x="1765" y="558"/>
                  <a:pt x="1765" y="558"/>
                  <a:pt x="1765" y="558"/>
                </a:cubicBezTo>
                <a:cubicBezTo>
                  <a:pt x="1767" y="560"/>
                  <a:pt x="1767" y="560"/>
                  <a:pt x="1767" y="560"/>
                </a:cubicBezTo>
                <a:cubicBezTo>
                  <a:pt x="1767" y="560"/>
                  <a:pt x="1767" y="563"/>
                  <a:pt x="1768" y="563"/>
                </a:cubicBezTo>
                <a:cubicBezTo>
                  <a:pt x="1769" y="563"/>
                  <a:pt x="1769" y="565"/>
                  <a:pt x="1770" y="566"/>
                </a:cubicBezTo>
                <a:cubicBezTo>
                  <a:pt x="1773" y="572"/>
                  <a:pt x="1773" y="572"/>
                  <a:pt x="1773" y="572"/>
                </a:cubicBezTo>
                <a:cubicBezTo>
                  <a:pt x="1777" y="575"/>
                  <a:pt x="1777" y="575"/>
                  <a:pt x="1777" y="575"/>
                </a:cubicBezTo>
                <a:cubicBezTo>
                  <a:pt x="1778" y="576"/>
                  <a:pt x="1778" y="579"/>
                  <a:pt x="1778" y="580"/>
                </a:cubicBezTo>
                <a:cubicBezTo>
                  <a:pt x="1779" y="582"/>
                  <a:pt x="1781" y="581"/>
                  <a:pt x="1782" y="588"/>
                </a:cubicBezTo>
                <a:cubicBezTo>
                  <a:pt x="1782" y="591"/>
                  <a:pt x="1781" y="591"/>
                  <a:pt x="1783" y="594"/>
                </a:cubicBezTo>
                <a:cubicBezTo>
                  <a:pt x="1786" y="599"/>
                  <a:pt x="1786" y="599"/>
                  <a:pt x="1786" y="599"/>
                </a:cubicBezTo>
                <a:cubicBezTo>
                  <a:pt x="1789" y="604"/>
                  <a:pt x="1789" y="607"/>
                  <a:pt x="1794" y="610"/>
                </a:cubicBezTo>
                <a:cubicBezTo>
                  <a:pt x="1794" y="611"/>
                  <a:pt x="1795" y="615"/>
                  <a:pt x="1795" y="616"/>
                </a:cubicBezTo>
                <a:cubicBezTo>
                  <a:pt x="1796" y="617"/>
                  <a:pt x="1802" y="620"/>
                  <a:pt x="1802" y="621"/>
                </a:cubicBezTo>
                <a:cubicBezTo>
                  <a:pt x="1802" y="622"/>
                  <a:pt x="1799" y="621"/>
                  <a:pt x="1798" y="621"/>
                </a:cubicBezTo>
                <a:cubicBezTo>
                  <a:pt x="1798" y="622"/>
                  <a:pt x="1798" y="622"/>
                  <a:pt x="1799" y="622"/>
                </a:cubicBezTo>
                <a:cubicBezTo>
                  <a:pt x="1800" y="631"/>
                  <a:pt x="1800" y="631"/>
                  <a:pt x="1800" y="631"/>
                </a:cubicBezTo>
                <a:cubicBezTo>
                  <a:pt x="1800" y="631"/>
                  <a:pt x="1800" y="631"/>
                  <a:pt x="1799" y="632"/>
                </a:cubicBezTo>
                <a:cubicBezTo>
                  <a:pt x="1802" y="635"/>
                  <a:pt x="1803" y="635"/>
                  <a:pt x="1806" y="636"/>
                </a:cubicBezTo>
                <a:cubicBezTo>
                  <a:pt x="1807" y="636"/>
                  <a:pt x="1808" y="638"/>
                  <a:pt x="1808" y="639"/>
                </a:cubicBezTo>
                <a:cubicBezTo>
                  <a:pt x="1813" y="642"/>
                  <a:pt x="1813" y="642"/>
                  <a:pt x="1813" y="642"/>
                </a:cubicBezTo>
                <a:cubicBezTo>
                  <a:pt x="1813" y="642"/>
                  <a:pt x="1813" y="647"/>
                  <a:pt x="1814" y="648"/>
                </a:cubicBezTo>
                <a:cubicBezTo>
                  <a:pt x="1814" y="649"/>
                  <a:pt x="1817" y="652"/>
                  <a:pt x="1818" y="653"/>
                </a:cubicBezTo>
                <a:cubicBezTo>
                  <a:pt x="1818" y="654"/>
                  <a:pt x="1817" y="654"/>
                  <a:pt x="1817" y="655"/>
                </a:cubicBezTo>
                <a:cubicBezTo>
                  <a:pt x="1816" y="658"/>
                  <a:pt x="1818" y="667"/>
                  <a:pt x="1819" y="671"/>
                </a:cubicBezTo>
                <a:cubicBezTo>
                  <a:pt x="1819" y="674"/>
                  <a:pt x="1818" y="674"/>
                  <a:pt x="1820" y="678"/>
                </a:cubicBezTo>
                <a:cubicBezTo>
                  <a:pt x="1820" y="679"/>
                  <a:pt x="1821" y="681"/>
                  <a:pt x="1822" y="682"/>
                </a:cubicBezTo>
                <a:cubicBezTo>
                  <a:pt x="1823" y="682"/>
                  <a:pt x="1823" y="681"/>
                  <a:pt x="1825" y="683"/>
                </a:cubicBezTo>
                <a:cubicBezTo>
                  <a:pt x="1827" y="684"/>
                  <a:pt x="1827" y="684"/>
                  <a:pt x="1828" y="686"/>
                </a:cubicBezTo>
                <a:cubicBezTo>
                  <a:pt x="1828" y="686"/>
                  <a:pt x="1829" y="686"/>
                  <a:pt x="1829" y="686"/>
                </a:cubicBezTo>
                <a:cubicBezTo>
                  <a:pt x="1830" y="686"/>
                  <a:pt x="1833" y="689"/>
                  <a:pt x="1833" y="690"/>
                </a:cubicBezTo>
                <a:cubicBezTo>
                  <a:pt x="1833" y="690"/>
                  <a:pt x="1834" y="691"/>
                  <a:pt x="1834" y="691"/>
                </a:cubicBezTo>
                <a:cubicBezTo>
                  <a:pt x="1835" y="692"/>
                  <a:pt x="1837" y="696"/>
                  <a:pt x="1837" y="696"/>
                </a:cubicBezTo>
                <a:cubicBezTo>
                  <a:pt x="1837" y="699"/>
                  <a:pt x="1838" y="702"/>
                  <a:pt x="1838" y="705"/>
                </a:cubicBezTo>
                <a:cubicBezTo>
                  <a:pt x="1839" y="706"/>
                  <a:pt x="1839" y="710"/>
                  <a:pt x="1839" y="711"/>
                </a:cubicBezTo>
                <a:cubicBezTo>
                  <a:pt x="1842" y="715"/>
                  <a:pt x="1842" y="715"/>
                  <a:pt x="1842" y="715"/>
                </a:cubicBezTo>
                <a:cubicBezTo>
                  <a:pt x="1843" y="717"/>
                  <a:pt x="1843" y="717"/>
                  <a:pt x="1843" y="717"/>
                </a:cubicBezTo>
                <a:cubicBezTo>
                  <a:pt x="1845" y="718"/>
                  <a:pt x="1844" y="718"/>
                  <a:pt x="1844" y="720"/>
                </a:cubicBezTo>
                <a:cubicBezTo>
                  <a:pt x="1844" y="720"/>
                  <a:pt x="1844" y="720"/>
                  <a:pt x="1845" y="720"/>
                </a:cubicBezTo>
                <a:cubicBezTo>
                  <a:pt x="1846" y="718"/>
                  <a:pt x="1845" y="717"/>
                  <a:pt x="1847" y="719"/>
                </a:cubicBezTo>
                <a:cubicBezTo>
                  <a:pt x="1848" y="719"/>
                  <a:pt x="1848" y="721"/>
                  <a:pt x="1848" y="721"/>
                </a:cubicBezTo>
                <a:cubicBezTo>
                  <a:pt x="1848" y="722"/>
                  <a:pt x="1849" y="722"/>
                  <a:pt x="1849" y="724"/>
                </a:cubicBezTo>
                <a:cubicBezTo>
                  <a:pt x="1851" y="724"/>
                  <a:pt x="1853" y="724"/>
                  <a:pt x="1854" y="724"/>
                </a:cubicBezTo>
                <a:cubicBezTo>
                  <a:pt x="1855" y="724"/>
                  <a:pt x="1855" y="727"/>
                  <a:pt x="1857" y="727"/>
                </a:cubicBezTo>
                <a:cubicBezTo>
                  <a:pt x="1859" y="728"/>
                  <a:pt x="1859" y="727"/>
                  <a:pt x="1861" y="729"/>
                </a:cubicBezTo>
                <a:cubicBezTo>
                  <a:pt x="1864" y="732"/>
                  <a:pt x="1862" y="732"/>
                  <a:pt x="1865" y="736"/>
                </a:cubicBezTo>
                <a:cubicBezTo>
                  <a:pt x="1865" y="736"/>
                  <a:pt x="1866" y="737"/>
                  <a:pt x="1866" y="737"/>
                </a:cubicBezTo>
                <a:cubicBezTo>
                  <a:pt x="1869" y="738"/>
                  <a:pt x="1867" y="736"/>
                  <a:pt x="1869" y="739"/>
                </a:cubicBezTo>
                <a:cubicBezTo>
                  <a:pt x="1870" y="739"/>
                  <a:pt x="1872" y="739"/>
                  <a:pt x="1872" y="740"/>
                </a:cubicBezTo>
                <a:cubicBezTo>
                  <a:pt x="1872" y="740"/>
                  <a:pt x="1873" y="744"/>
                  <a:pt x="1873" y="745"/>
                </a:cubicBezTo>
                <a:cubicBezTo>
                  <a:pt x="1874" y="744"/>
                  <a:pt x="1874" y="744"/>
                  <a:pt x="1874" y="744"/>
                </a:cubicBezTo>
                <a:cubicBezTo>
                  <a:pt x="1876" y="744"/>
                  <a:pt x="1876" y="747"/>
                  <a:pt x="1877" y="747"/>
                </a:cubicBezTo>
                <a:cubicBezTo>
                  <a:pt x="1878" y="748"/>
                  <a:pt x="1878" y="748"/>
                  <a:pt x="1879" y="748"/>
                </a:cubicBezTo>
                <a:cubicBezTo>
                  <a:pt x="1880" y="749"/>
                  <a:pt x="1881" y="748"/>
                  <a:pt x="1880" y="750"/>
                </a:cubicBezTo>
                <a:cubicBezTo>
                  <a:pt x="1883" y="752"/>
                  <a:pt x="1883" y="751"/>
                  <a:pt x="1884" y="757"/>
                </a:cubicBezTo>
                <a:cubicBezTo>
                  <a:pt x="1886" y="761"/>
                  <a:pt x="1878" y="759"/>
                  <a:pt x="1874" y="764"/>
                </a:cubicBezTo>
                <a:cubicBezTo>
                  <a:pt x="1875" y="764"/>
                  <a:pt x="1877" y="764"/>
                  <a:pt x="1877" y="764"/>
                </a:cubicBezTo>
                <a:cubicBezTo>
                  <a:pt x="1882" y="764"/>
                  <a:pt x="1882" y="764"/>
                  <a:pt x="1882" y="764"/>
                </a:cubicBezTo>
                <a:cubicBezTo>
                  <a:pt x="1882" y="764"/>
                  <a:pt x="1882" y="764"/>
                  <a:pt x="1882" y="765"/>
                </a:cubicBezTo>
                <a:cubicBezTo>
                  <a:pt x="1882" y="765"/>
                  <a:pt x="1883" y="765"/>
                  <a:pt x="1884" y="766"/>
                </a:cubicBezTo>
                <a:cubicBezTo>
                  <a:pt x="1885" y="768"/>
                  <a:pt x="1885" y="768"/>
                  <a:pt x="1887" y="770"/>
                </a:cubicBezTo>
                <a:cubicBezTo>
                  <a:pt x="1890" y="774"/>
                  <a:pt x="1889" y="773"/>
                  <a:pt x="1894" y="777"/>
                </a:cubicBezTo>
                <a:cubicBezTo>
                  <a:pt x="1900" y="776"/>
                  <a:pt x="1900" y="776"/>
                  <a:pt x="1900" y="776"/>
                </a:cubicBezTo>
                <a:cubicBezTo>
                  <a:pt x="1903" y="775"/>
                  <a:pt x="1903" y="775"/>
                  <a:pt x="1903" y="775"/>
                </a:cubicBezTo>
                <a:cubicBezTo>
                  <a:pt x="1906" y="772"/>
                  <a:pt x="1906" y="772"/>
                  <a:pt x="1906" y="772"/>
                </a:cubicBezTo>
                <a:cubicBezTo>
                  <a:pt x="1907" y="771"/>
                  <a:pt x="1910" y="772"/>
                  <a:pt x="1911" y="772"/>
                </a:cubicBezTo>
                <a:cubicBezTo>
                  <a:pt x="1912" y="772"/>
                  <a:pt x="1912" y="773"/>
                  <a:pt x="1916" y="774"/>
                </a:cubicBezTo>
                <a:cubicBezTo>
                  <a:pt x="1919" y="771"/>
                  <a:pt x="1920" y="770"/>
                  <a:pt x="1924" y="769"/>
                </a:cubicBezTo>
                <a:cubicBezTo>
                  <a:pt x="1927" y="768"/>
                  <a:pt x="1932" y="770"/>
                  <a:pt x="1934" y="767"/>
                </a:cubicBezTo>
                <a:cubicBezTo>
                  <a:pt x="1935" y="764"/>
                  <a:pt x="1938" y="768"/>
                  <a:pt x="1940" y="768"/>
                </a:cubicBezTo>
                <a:cubicBezTo>
                  <a:pt x="1942" y="768"/>
                  <a:pt x="1943" y="765"/>
                  <a:pt x="1944" y="765"/>
                </a:cubicBezTo>
                <a:cubicBezTo>
                  <a:pt x="1947" y="765"/>
                  <a:pt x="1949" y="765"/>
                  <a:pt x="1952" y="763"/>
                </a:cubicBezTo>
                <a:cubicBezTo>
                  <a:pt x="1953" y="763"/>
                  <a:pt x="1954" y="763"/>
                  <a:pt x="1955" y="761"/>
                </a:cubicBezTo>
                <a:cubicBezTo>
                  <a:pt x="1955" y="760"/>
                  <a:pt x="1957" y="759"/>
                  <a:pt x="1958" y="759"/>
                </a:cubicBezTo>
                <a:cubicBezTo>
                  <a:pt x="1958" y="759"/>
                  <a:pt x="1962" y="760"/>
                  <a:pt x="1963" y="761"/>
                </a:cubicBezTo>
                <a:cubicBezTo>
                  <a:pt x="1964" y="761"/>
                  <a:pt x="1963" y="764"/>
                  <a:pt x="1962" y="764"/>
                </a:cubicBezTo>
                <a:cubicBezTo>
                  <a:pt x="1962" y="764"/>
                  <a:pt x="1961" y="767"/>
                  <a:pt x="1961" y="767"/>
                </a:cubicBezTo>
                <a:cubicBezTo>
                  <a:pt x="1961" y="767"/>
                  <a:pt x="1962" y="768"/>
                  <a:pt x="1963" y="769"/>
                </a:cubicBezTo>
                <a:cubicBezTo>
                  <a:pt x="1963" y="770"/>
                  <a:pt x="1963" y="776"/>
                  <a:pt x="1963" y="777"/>
                </a:cubicBezTo>
                <a:cubicBezTo>
                  <a:pt x="1963" y="778"/>
                  <a:pt x="1961" y="780"/>
                  <a:pt x="1961" y="781"/>
                </a:cubicBezTo>
                <a:cubicBezTo>
                  <a:pt x="1960" y="786"/>
                  <a:pt x="1960" y="784"/>
                  <a:pt x="1960" y="789"/>
                </a:cubicBezTo>
                <a:cubicBezTo>
                  <a:pt x="1960" y="791"/>
                  <a:pt x="1956" y="792"/>
                  <a:pt x="1956" y="794"/>
                </a:cubicBezTo>
                <a:cubicBezTo>
                  <a:pt x="1956" y="797"/>
                  <a:pt x="1954" y="804"/>
                  <a:pt x="1950" y="805"/>
                </a:cubicBezTo>
                <a:cubicBezTo>
                  <a:pt x="1950" y="805"/>
                  <a:pt x="1950" y="807"/>
                  <a:pt x="1950" y="809"/>
                </a:cubicBezTo>
                <a:cubicBezTo>
                  <a:pt x="1950" y="810"/>
                  <a:pt x="1947" y="813"/>
                  <a:pt x="1946" y="815"/>
                </a:cubicBezTo>
                <a:cubicBezTo>
                  <a:pt x="1944" y="821"/>
                  <a:pt x="1944" y="821"/>
                  <a:pt x="1944" y="821"/>
                </a:cubicBezTo>
                <a:cubicBezTo>
                  <a:pt x="1943" y="825"/>
                  <a:pt x="1943" y="825"/>
                  <a:pt x="1943" y="825"/>
                </a:cubicBezTo>
                <a:cubicBezTo>
                  <a:pt x="1943" y="826"/>
                  <a:pt x="1939" y="833"/>
                  <a:pt x="1938" y="834"/>
                </a:cubicBezTo>
                <a:cubicBezTo>
                  <a:pt x="1930" y="849"/>
                  <a:pt x="1930" y="849"/>
                  <a:pt x="1930" y="849"/>
                </a:cubicBezTo>
                <a:cubicBezTo>
                  <a:pt x="1912" y="870"/>
                  <a:pt x="1912" y="870"/>
                  <a:pt x="1912" y="870"/>
                </a:cubicBezTo>
                <a:cubicBezTo>
                  <a:pt x="1898" y="878"/>
                  <a:pt x="1898" y="878"/>
                  <a:pt x="1898" y="878"/>
                </a:cubicBezTo>
                <a:cubicBezTo>
                  <a:pt x="1879" y="899"/>
                  <a:pt x="1879" y="899"/>
                  <a:pt x="1879" y="899"/>
                </a:cubicBezTo>
                <a:cubicBezTo>
                  <a:pt x="1869" y="915"/>
                  <a:pt x="1869" y="915"/>
                  <a:pt x="1869" y="915"/>
                </a:cubicBezTo>
                <a:cubicBezTo>
                  <a:pt x="1868" y="916"/>
                  <a:pt x="1868" y="916"/>
                  <a:pt x="1868" y="916"/>
                </a:cubicBezTo>
                <a:cubicBezTo>
                  <a:pt x="1868" y="917"/>
                  <a:pt x="1861" y="923"/>
                  <a:pt x="1861" y="924"/>
                </a:cubicBezTo>
                <a:cubicBezTo>
                  <a:pt x="1859" y="927"/>
                  <a:pt x="1860" y="926"/>
                  <a:pt x="1856" y="926"/>
                </a:cubicBezTo>
                <a:cubicBezTo>
                  <a:pt x="1855" y="926"/>
                  <a:pt x="1854" y="928"/>
                  <a:pt x="1854" y="929"/>
                </a:cubicBezTo>
                <a:cubicBezTo>
                  <a:pt x="1854" y="929"/>
                  <a:pt x="1854" y="931"/>
                  <a:pt x="1854" y="932"/>
                </a:cubicBezTo>
                <a:cubicBezTo>
                  <a:pt x="1854" y="934"/>
                  <a:pt x="1853" y="934"/>
                  <a:pt x="1852" y="935"/>
                </a:cubicBezTo>
                <a:cubicBezTo>
                  <a:pt x="1852" y="935"/>
                  <a:pt x="1852" y="935"/>
                  <a:pt x="1852" y="935"/>
                </a:cubicBezTo>
                <a:cubicBezTo>
                  <a:pt x="1852" y="935"/>
                  <a:pt x="1852" y="936"/>
                  <a:pt x="1852" y="936"/>
                </a:cubicBezTo>
                <a:cubicBezTo>
                  <a:pt x="1852" y="936"/>
                  <a:pt x="1851" y="937"/>
                  <a:pt x="1850" y="938"/>
                </a:cubicBezTo>
                <a:cubicBezTo>
                  <a:pt x="1850" y="939"/>
                  <a:pt x="1849" y="942"/>
                  <a:pt x="1848" y="942"/>
                </a:cubicBezTo>
                <a:cubicBezTo>
                  <a:pt x="1847" y="943"/>
                  <a:pt x="1846" y="949"/>
                  <a:pt x="1846" y="949"/>
                </a:cubicBezTo>
                <a:cubicBezTo>
                  <a:pt x="1846" y="950"/>
                  <a:pt x="1845" y="950"/>
                  <a:pt x="1844" y="950"/>
                </a:cubicBezTo>
                <a:cubicBezTo>
                  <a:pt x="1843" y="954"/>
                  <a:pt x="1843" y="954"/>
                  <a:pt x="1843" y="954"/>
                </a:cubicBezTo>
                <a:cubicBezTo>
                  <a:pt x="1839" y="964"/>
                  <a:pt x="1839" y="964"/>
                  <a:pt x="1839" y="964"/>
                </a:cubicBezTo>
                <a:cubicBezTo>
                  <a:pt x="1839" y="965"/>
                  <a:pt x="1840" y="967"/>
                  <a:pt x="1840" y="968"/>
                </a:cubicBezTo>
                <a:cubicBezTo>
                  <a:pt x="1840" y="968"/>
                  <a:pt x="1840" y="970"/>
                  <a:pt x="1841" y="971"/>
                </a:cubicBezTo>
                <a:cubicBezTo>
                  <a:pt x="1842" y="972"/>
                  <a:pt x="1844" y="973"/>
                  <a:pt x="1845" y="974"/>
                </a:cubicBezTo>
                <a:cubicBezTo>
                  <a:pt x="1847" y="977"/>
                  <a:pt x="1848" y="979"/>
                  <a:pt x="1846" y="981"/>
                </a:cubicBezTo>
                <a:cubicBezTo>
                  <a:pt x="1844" y="983"/>
                  <a:pt x="1845" y="984"/>
                  <a:pt x="1845" y="988"/>
                </a:cubicBezTo>
                <a:cubicBezTo>
                  <a:pt x="1846" y="988"/>
                  <a:pt x="1844" y="992"/>
                  <a:pt x="1844" y="994"/>
                </a:cubicBezTo>
                <a:cubicBezTo>
                  <a:pt x="1845" y="999"/>
                  <a:pt x="1848" y="1000"/>
                  <a:pt x="1848" y="1005"/>
                </a:cubicBezTo>
                <a:cubicBezTo>
                  <a:pt x="1848" y="1006"/>
                  <a:pt x="1847" y="1009"/>
                  <a:pt x="1848" y="1010"/>
                </a:cubicBezTo>
                <a:cubicBezTo>
                  <a:pt x="1848" y="1010"/>
                  <a:pt x="1849" y="1011"/>
                  <a:pt x="1849" y="1012"/>
                </a:cubicBezTo>
                <a:cubicBezTo>
                  <a:pt x="1850" y="1012"/>
                  <a:pt x="1852" y="1013"/>
                  <a:pt x="1852" y="1013"/>
                </a:cubicBezTo>
                <a:cubicBezTo>
                  <a:pt x="1853" y="1013"/>
                  <a:pt x="1856" y="1015"/>
                  <a:pt x="1856" y="1015"/>
                </a:cubicBezTo>
                <a:cubicBezTo>
                  <a:pt x="1857" y="1015"/>
                  <a:pt x="1856" y="1017"/>
                  <a:pt x="1856" y="1018"/>
                </a:cubicBezTo>
                <a:cubicBezTo>
                  <a:pt x="1856" y="1018"/>
                  <a:pt x="1856" y="1018"/>
                  <a:pt x="1856" y="1018"/>
                </a:cubicBezTo>
                <a:cubicBezTo>
                  <a:pt x="1856" y="1025"/>
                  <a:pt x="1856" y="1025"/>
                  <a:pt x="1856" y="1025"/>
                </a:cubicBezTo>
                <a:cubicBezTo>
                  <a:pt x="1854" y="1029"/>
                  <a:pt x="1854" y="1027"/>
                  <a:pt x="1855" y="1032"/>
                </a:cubicBezTo>
                <a:cubicBezTo>
                  <a:pt x="1855" y="1035"/>
                  <a:pt x="1855" y="1035"/>
                  <a:pt x="1855" y="1035"/>
                </a:cubicBezTo>
                <a:cubicBezTo>
                  <a:pt x="1855" y="1036"/>
                  <a:pt x="1857" y="1042"/>
                  <a:pt x="1857" y="1042"/>
                </a:cubicBezTo>
                <a:cubicBezTo>
                  <a:pt x="1854" y="1047"/>
                  <a:pt x="1855" y="1046"/>
                  <a:pt x="1855" y="1050"/>
                </a:cubicBezTo>
                <a:cubicBezTo>
                  <a:pt x="1855" y="1054"/>
                  <a:pt x="1855" y="1054"/>
                  <a:pt x="1855" y="1054"/>
                </a:cubicBezTo>
                <a:cubicBezTo>
                  <a:pt x="1856" y="1058"/>
                  <a:pt x="1856" y="1058"/>
                  <a:pt x="1856" y="1058"/>
                </a:cubicBezTo>
                <a:cubicBezTo>
                  <a:pt x="1855" y="1062"/>
                  <a:pt x="1854" y="1059"/>
                  <a:pt x="1858" y="1065"/>
                </a:cubicBezTo>
                <a:cubicBezTo>
                  <a:pt x="1858" y="1065"/>
                  <a:pt x="1856" y="1068"/>
                  <a:pt x="1856" y="1068"/>
                </a:cubicBezTo>
                <a:cubicBezTo>
                  <a:pt x="1855" y="1070"/>
                  <a:pt x="1856" y="1072"/>
                  <a:pt x="1855" y="1074"/>
                </a:cubicBezTo>
                <a:cubicBezTo>
                  <a:pt x="1852" y="1079"/>
                  <a:pt x="1852" y="1079"/>
                  <a:pt x="1852" y="1079"/>
                </a:cubicBezTo>
                <a:cubicBezTo>
                  <a:pt x="1851" y="1080"/>
                  <a:pt x="1847" y="1083"/>
                  <a:pt x="1847" y="1084"/>
                </a:cubicBezTo>
                <a:cubicBezTo>
                  <a:pt x="1847" y="1084"/>
                  <a:pt x="1847" y="1086"/>
                  <a:pt x="1847" y="1086"/>
                </a:cubicBezTo>
                <a:cubicBezTo>
                  <a:pt x="1841" y="1087"/>
                  <a:pt x="1844" y="1086"/>
                  <a:pt x="1841" y="1089"/>
                </a:cubicBezTo>
                <a:cubicBezTo>
                  <a:pt x="1837" y="1093"/>
                  <a:pt x="1837" y="1093"/>
                  <a:pt x="1837" y="1093"/>
                </a:cubicBezTo>
                <a:cubicBezTo>
                  <a:pt x="1837" y="1093"/>
                  <a:pt x="1832" y="1094"/>
                  <a:pt x="1831" y="1094"/>
                </a:cubicBezTo>
                <a:cubicBezTo>
                  <a:pt x="1827" y="1096"/>
                  <a:pt x="1827" y="1096"/>
                  <a:pt x="1827" y="1096"/>
                </a:cubicBezTo>
                <a:cubicBezTo>
                  <a:pt x="1822" y="1100"/>
                  <a:pt x="1822" y="1100"/>
                  <a:pt x="1822" y="1100"/>
                </a:cubicBezTo>
                <a:cubicBezTo>
                  <a:pt x="1818" y="1103"/>
                  <a:pt x="1818" y="1103"/>
                  <a:pt x="1818" y="1103"/>
                </a:cubicBezTo>
                <a:cubicBezTo>
                  <a:pt x="1818" y="1104"/>
                  <a:pt x="1817" y="1106"/>
                  <a:pt x="1817" y="1107"/>
                </a:cubicBezTo>
                <a:cubicBezTo>
                  <a:pt x="1816" y="1110"/>
                  <a:pt x="1813" y="1109"/>
                  <a:pt x="1813" y="1110"/>
                </a:cubicBezTo>
                <a:cubicBezTo>
                  <a:pt x="1813" y="1111"/>
                  <a:pt x="1813" y="1112"/>
                  <a:pt x="1812" y="1113"/>
                </a:cubicBezTo>
                <a:cubicBezTo>
                  <a:pt x="1811" y="1114"/>
                  <a:pt x="1807" y="1115"/>
                  <a:pt x="1807" y="1115"/>
                </a:cubicBezTo>
                <a:cubicBezTo>
                  <a:pt x="1807" y="1115"/>
                  <a:pt x="1806" y="1115"/>
                  <a:pt x="1805" y="1116"/>
                </a:cubicBezTo>
                <a:cubicBezTo>
                  <a:pt x="1804" y="1118"/>
                  <a:pt x="1805" y="1119"/>
                  <a:pt x="1799" y="1122"/>
                </a:cubicBezTo>
                <a:cubicBezTo>
                  <a:pt x="1798" y="1123"/>
                  <a:pt x="1795" y="1127"/>
                  <a:pt x="1795" y="1127"/>
                </a:cubicBezTo>
                <a:cubicBezTo>
                  <a:pt x="1795" y="1132"/>
                  <a:pt x="1795" y="1132"/>
                  <a:pt x="1795" y="1132"/>
                </a:cubicBezTo>
                <a:cubicBezTo>
                  <a:pt x="1795" y="1137"/>
                  <a:pt x="1798" y="1134"/>
                  <a:pt x="1798" y="1139"/>
                </a:cubicBezTo>
                <a:cubicBezTo>
                  <a:pt x="1798" y="1142"/>
                  <a:pt x="1797" y="1143"/>
                  <a:pt x="1799" y="1145"/>
                </a:cubicBezTo>
                <a:cubicBezTo>
                  <a:pt x="1801" y="1147"/>
                  <a:pt x="1798" y="1147"/>
                  <a:pt x="1800" y="1151"/>
                </a:cubicBezTo>
                <a:cubicBezTo>
                  <a:pt x="1800" y="1152"/>
                  <a:pt x="1799" y="1153"/>
                  <a:pt x="1799" y="1154"/>
                </a:cubicBezTo>
                <a:cubicBezTo>
                  <a:pt x="1799" y="1154"/>
                  <a:pt x="1799" y="1153"/>
                  <a:pt x="1800" y="1153"/>
                </a:cubicBezTo>
                <a:cubicBezTo>
                  <a:pt x="1801" y="1151"/>
                  <a:pt x="1802" y="1151"/>
                  <a:pt x="1802" y="1154"/>
                </a:cubicBezTo>
                <a:cubicBezTo>
                  <a:pt x="1802" y="1157"/>
                  <a:pt x="1801" y="1156"/>
                  <a:pt x="1801" y="1157"/>
                </a:cubicBezTo>
                <a:cubicBezTo>
                  <a:pt x="1801" y="1159"/>
                  <a:pt x="1803" y="1164"/>
                  <a:pt x="1802" y="1165"/>
                </a:cubicBezTo>
                <a:cubicBezTo>
                  <a:pt x="1799" y="1171"/>
                  <a:pt x="1799" y="1170"/>
                  <a:pt x="1801" y="1171"/>
                </a:cubicBezTo>
                <a:cubicBezTo>
                  <a:pt x="1802" y="1171"/>
                  <a:pt x="1802" y="1174"/>
                  <a:pt x="1800" y="1175"/>
                </a:cubicBezTo>
                <a:cubicBezTo>
                  <a:pt x="1799" y="1176"/>
                  <a:pt x="1797" y="1180"/>
                  <a:pt x="1796" y="1181"/>
                </a:cubicBezTo>
                <a:cubicBezTo>
                  <a:pt x="1796" y="1181"/>
                  <a:pt x="1787" y="1183"/>
                  <a:pt x="1787" y="1184"/>
                </a:cubicBezTo>
                <a:cubicBezTo>
                  <a:pt x="1785" y="1185"/>
                  <a:pt x="1777" y="1188"/>
                  <a:pt x="1775" y="1189"/>
                </a:cubicBezTo>
                <a:cubicBezTo>
                  <a:pt x="1774" y="1193"/>
                  <a:pt x="1773" y="1193"/>
                  <a:pt x="1773" y="1197"/>
                </a:cubicBezTo>
                <a:cubicBezTo>
                  <a:pt x="1773" y="1197"/>
                  <a:pt x="1774" y="1197"/>
                  <a:pt x="1774" y="1197"/>
                </a:cubicBezTo>
                <a:cubicBezTo>
                  <a:pt x="1774" y="1201"/>
                  <a:pt x="1774" y="1201"/>
                  <a:pt x="1773" y="1205"/>
                </a:cubicBezTo>
                <a:cubicBezTo>
                  <a:pt x="1773" y="1207"/>
                  <a:pt x="1773" y="1204"/>
                  <a:pt x="1773" y="1209"/>
                </a:cubicBezTo>
                <a:cubicBezTo>
                  <a:pt x="1771" y="1213"/>
                  <a:pt x="1771" y="1213"/>
                  <a:pt x="1771" y="1213"/>
                </a:cubicBezTo>
                <a:cubicBezTo>
                  <a:pt x="1770" y="1218"/>
                  <a:pt x="1770" y="1223"/>
                  <a:pt x="1767" y="1227"/>
                </a:cubicBezTo>
                <a:cubicBezTo>
                  <a:pt x="1767" y="1227"/>
                  <a:pt x="1764" y="1229"/>
                  <a:pt x="1763" y="1230"/>
                </a:cubicBezTo>
                <a:cubicBezTo>
                  <a:pt x="1756" y="1233"/>
                  <a:pt x="1758" y="1234"/>
                  <a:pt x="1755" y="1237"/>
                </a:cubicBezTo>
                <a:cubicBezTo>
                  <a:pt x="1754" y="1238"/>
                  <a:pt x="1751" y="1244"/>
                  <a:pt x="1750" y="1247"/>
                </a:cubicBezTo>
                <a:cubicBezTo>
                  <a:pt x="1747" y="1251"/>
                  <a:pt x="1746" y="1254"/>
                  <a:pt x="1745" y="1254"/>
                </a:cubicBezTo>
                <a:cubicBezTo>
                  <a:pt x="1745" y="1254"/>
                  <a:pt x="1742" y="1257"/>
                  <a:pt x="1740" y="1260"/>
                </a:cubicBezTo>
                <a:cubicBezTo>
                  <a:pt x="1738" y="1262"/>
                  <a:pt x="1737" y="1261"/>
                  <a:pt x="1733" y="1266"/>
                </a:cubicBezTo>
                <a:cubicBezTo>
                  <a:pt x="1729" y="1270"/>
                  <a:pt x="1729" y="1271"/>
                  <a:pt x="1724" y="1274"/>
                </a:cubicBezTo>
                <a:cubicBezTo>
                  <a:pt x="1719" y="1276"/>
                  <a:pt x="1718" y="1280"/>
                  <a:pt x="1714" y="1282"/>
                </a:cubicBezTo>
                <a:cubicBezTo>
                  <a:pt x="1712" y="1284"/>
                  <a:pt x="1711" y="1281"/>
                  <a:pt x="1708" y="1284"/>
                </a:cubicBezTo>
                <a:cubicBezTo>
                  <a:pt x="1707" y="1285"/>
                  <a:pt x="1707" y="1285"/>
                  <a:pt x="1704" y="1285"/>
                </a:cubicBezTo>
                <a:cubicBezTo>
                  <a:pt x="1703" y="1285"/>
                  <a:pt x="1702" y="1285"/>
                  <a:pt x="1701" y="1285"/>
                </a:cubicBezTo>
                <a:cubicBezTo>
                  <a:pt x="1697" y="1287"/>
                  <a:pt x="1698" y="1288"/>
                  <a:pt x="1693" y="1288"/>
                </a:cubicBezTo>
                <a:cubicBezTo>
                  <a:pt x="1690" y="1288"/>
                  <a:pt x="1693" y="1292"/>
                  <a:pt x="1682" y="1288"/>
                </a:cubicBezTo>
                <a:cubicBezTo>
                  <a:pt x="1675" y="1286"/>
                  <a:pt x="1680" y="1291"/>
                  <a:pt x="1672" y="1289"/>
                </a:cubicBezTo>
                <a:cubicBezTo>
                  <a:pt x="1669" y="1289"/>
                  <a:pt x="1668" y="1287"/>
                  <a:pt x="1666" y="1288"/>
                </a:cubicBezTo>
                <a:cubicBezTo>
                  <a:pt x="1665" y="1289"/>
                  <a:pt x="1664" y="1290"/>
                  <a:pt x="1663" y="1291"/>
                </a:cubicBezTo>
                <a:cubicBezTo>
                  <a:pt x="1661" y="1292"/>
                  <a:pt x="1659" y="1292"/>
                  <a:pt x="1656" y="1292"/>
                </a:cubicBezTo>
                <a:cubicBezTo>
                  <a:pt x="1653" y="1293"/>
                  <a:pt x="1654" y="1292"/>
                  <a:pt x="1653" y="1292"/>
                </a:cubicBezTo>
                <a:cubicBezTo>
                  <a:pt x="1652" y="1292"/>
                  <a:pt x="1647" y="1294"/>
                  <a:pt x="1646" y="1294"/>
                </a:cubicBezTo>
                <a:cubicBezTo>
                  <a:pt x="1645" y="1295"/>
                  <a:pt x="1646" y="1298"/>
                  <a:pt x="1640" y="1295"/>
                </a:cubicBezTo>
                <a:cubicBezTo>
                  <a:pt x="1639" y="1295"/>
                  <a:pt x="1635" y="1292"/>
                  <a:pt x="1634" y="1292"/>
                </a:cubicBezTo>
                <a:cubicBezTo>
                  <a:pt x="1633" y="1292"/>
                  <a:pt x="1632" y="1290"/>
                  <a:pt x="1632" y="1289"/>
                </a:cubicBezTo>
                <a:cubicBezTo>
                  <a:pt x="1631" y="1288"/>
                  <a:pt x="1630" y="1288"/>
                  <a:pt x="1630" y="1289"/>
                </a:cubicBezTo>
                <a:cubicBezTo>
                  <a:pt x="1630" y="1290"/>
                  <a:pt x="1630" y="1292"/>
                  <a:pt x="1629" y="1291"/>
                </a:cubicBezTo>
                <a:cubicBezTo>
                  <a:pt x="1627" y="1290"/>
                  <a:pt x="1627" y="1289"/>
                  <a:pt x="1628" y="1287"/>
                </a:cubicBezTo>
                <a:cubicBezTo>
                  <a:pt x="1629" y="1286"/>
                  <a:pt x="1630" y="1287"/>
                  <a:pt x="1629" y="1283"/>
                </a:cubicBezTo>
                <a:cubicBezTo>
                  <a:pt x="1627" y="1281"/>
                  <a:pt x="1627" y="1281"/>
                  <a:pt x="1627" y="1281"/>
                </a:cubicBezTo>
                <a:cubicBezTo>
                  <a:pt x="1627" y="1280"/>
                  <a:pt x="1626" y="1278"/>
                  <a:pt x="1626" y="1278"/>
                </a:cubicBezTo>
                <a:cubicBezTo>
                  <a:pt x="1626" y="1277"/>
                  <a:pt x="1624" y="1277"/>
                  <a:pt x="1624" y="1275"/>
                </a:cubicBezTo>
                <a:cubicBezTo>
                  <a:pt x="1624" y="1273"/>
                  <a:pt x="1624" y="1272"/>
                  <a:pt x="1626" y="1273"/>
                </a:cubicBezTo>
                <a:cubicBezTo>
                  <a:pt x="1627" y="1273"/>
                  <a:pt x="1628" y="1272"/>
                  <a:pt x="1628" y="1272"/>
                </a:cubicBezTo>
                <a:cubicBezTo>
                  <a:pt x="1628" y="1269"/>
                  <a:pt x="1628" y="1269"/>
                  <a:pt x="1628" y="1269"/>
                </a:cubicBezTo>
                <a:cubicBezTo>
                  <a:pt x="1628" y="1263"/>
                  <a:pt x="1628" y="1264"/>
                  <a:pt x="1626" y="1258"/>
                </a:cubicBezTo>
                <a:cubicBezTo>
                  <a:pt x="1626" y="1258"/>
                  <a:pt x="1624" y="1256"/>
                  <a:pt x="1624" y="1255"/>
                </a:cubicBezTo>
                <a:cubicBezTo>
                  <a:pt x="1622" y="1251"/>
                  <a:pt x="1622" y="1251"/>
                  <a:pt x="1622" y="1251"/>
                </a:cubicBezTo>
                <a:cubicBezTo>
                  <a:pt x="1616" y="1236"/>
                  <a:pt x="1616" y="1236"/>
                  <a:pt x="1616" y="1236"/>
                </a:cubicBezTo>
                <a:cubicBezTo>
                  <a:pt x="1616" y="1235"/>
                  <a:pt x="1615" y="1233"/>
                  <a:pt x="1615" y="1232"/>
                </a:cubicBezTo>
                <a:cubicBezTo>
                  <a:pt x="1614" y="1232"/>
                  <a:pt x="1612" y="1229"/>
                  <a:pt x="1612" y="1228"/>
                </a:cubicBezTo>
                <a:cubicBezTo>
                  <a:pt x="1611" y="1225"/>
                  <a:pt x="1611" y="1225"/>
                  <a:pt x="1611" y="1225"/>
                </a:cubicBezTo>
                <a:cubicBezTo>
                  <a:pt x="1607" y="1224"/>
                  <a:pt x="1607" y="1224"/>
                  <a:pt x="1607" y="1224"/>
                </a:cubicBezTo>
                <a:cubicBezTo>
                  <a:pt x="1607" y="1223"/>
                  <a:pt x="1607" y="1222"/>
                  <a:pt x="1607" y="1221"/>
                </a:cubicBezTo>
                <a:cubicBezTo>
                  <a:pt x="1605" y="1220"/>
                  <a:pt x="1603" y="1217"/>
                  <a:pt x="1603" y="1216"/>
                </a:cubicBezTo>
                <a:cubicBezTo>
                  <a:pt x="1603" y="1216"/>
                  <a:pt x="1603" y="1216"/>
                  <a:pt x="1603" y="1215"/>
                </a:cubicBezTo>
                <a:cubicBezTo>
                  <a:pt x="1602" y="1214"/>
                  <a:pt x="1601" y="1210"/>
                  <a:pt x="1601" y="1209"/>
                </a:cubicBezTo>
                <a:cubicBezTo>
                  <a:pt x="1597" y="1201"/>
                  <a:pt x="1599" y="1203"/>
                  <a:pt x="1599" y="1201"/>
                </a:cubicBezTo>
                <a:cubicBezTo>
                  <a:pt x="1599" y="1201"/>
                  <a:pt x="1597" y="1199"/>
                  <a:pt x="1597" y="1199"/>
                </a:cubicBezTo>
                <a:cubicBezTo>
                  <a:pt x="1597" y="1199"/>
                  <a:pt x="1597" y="1198"/>
                  <a:pt x="1597" y="1198"/>
                </a:cubicBezTo>
                <a:cubicBezTo>
                  <a:pt x="1597" y="1194"/>
                  <a:pt x="1597" y="1195"/>
                  <a:pt x="1595" y="1192"/>
                </a:cubicBezTo>
                <a:cubicBezTo>
                  <a:pt x="1595" y="1192"/>
                  <a:pt x="1595" y="1186"/>
                  <a:pt x="1595" y="1185"/>
                </a:cubicBezTo>
                <a:cubicBezTo>
                  <a:pt x="1596" y="1180"/>
                  <a:pt x="1595" y="1183"/>
                  <a:pt x="1594" y="1179"/>
                </a:cubicBezTo>
                <a:cubicBezTo>
                  <a:pt x="1593" y="1175"/>
                  <a:pt x="1595" y="1177"/>
                  <a:pt x="1592" y="1173"/>
                </a:cubicBezTo>
                <a:cubicBezTo>
                  <a:pt x="1592" y="1173"/>
                  <a:pt x="1593" y="1171"/>
                  <a:pt x="1593" y="1171"/>
                </a:cubicBezTo>
                <a:cubicBezTo>
                  <a:pt x="1592" y="1167"/>
                  <a:pt x="1592" y="1167"/>
                  <a:pt x="1592" y="1167"/>
                </a:cubicBezTo>
                <a:cubicBezTo>
                  <a:pt x="1592" y="1165"/>
                  <a:pt x="1592" y="1165"/>
                  <a:pt x="1592" y="1165"/>
                </a:cubicBezTo>
                <a:cubicBezTo>
                  <a:pt x="1591" y="1165"/>
                  <a:pt x="1592" y="1164"/>
                  <a:pt x="1592" y="1164"/>
                </a:cubicBezTo>
                <a:cubicBezTo>
                  <a:pt x="1592" y="1163"/>
                  <a:pt x="1591" y="1162"/>
                  <a:pt x="1591" y="1161"/>
                </a:cubicBezTo>
                <a:cubicBezTo>
                  <a:pt x="1591" y="1159"/>
                  <a:pt x="1593" y="1159"/>
                  <a:pt x="1593" y="1158"/>
                </a:cubicBezTo>
                <a:cubicBezTo>
                  <a:pt x="1593" y="1158"/>
                  <a:pt x="1592" y="1156"/>
                  <a:pt x="1592" y="1154"/>
                </a:cubicBezTo>
                <a:cubicBezTo>
                  <a:pt x="1589" y="1150"/>
                  <a:pt x="1589" y="1150"/>
                  <a:pt x="1589" y="1150"/>
                </a:cubicBezTo>
                <a:cubicBezTo>
                  <a:pt x="1589" y="1149"/>
                  <a:pt x="1589" y="1148"/>
                  <a:pt x="1586" y="1143"/>
                </a:cubicBezTo>
                <a:cubicBezTo>
                  <a:pt x="1583" y="1138"/>
                  <a:pt x="1581" y="1136"/>
                  <a:pt x="1580" y="1130"/>
                </a:cubicBezTo>
                <a:cubicBezTo>
                  <a:pt x="1580" y="1130"/>
                  <a:pt x="1579" y="1129"/>
                  <a:pt x="1579" y="1128"/>
                </a:cubicBezTo>
                <a:cubicBezTo>
                  <a:pt x="1577" y="1126"/>
                  <a:pt x="1577" y="1127"/>
                  <a:pt x="1576" y="1123"/>
                </a:cubicBezTo>
                <a:cubicBezTo>
                  <a:pt x="1574" y="1119"/>
                  <a:pt x="1574" y="1119"/>
                  <a:pt x="1574" y="1119"/>
                </a:cubicBezTo>
                <a:cubicBezTo>
                  <a:pt x="1573" y="1117"/>
                  <a:pt x="1573" y="1117"/>
                  <a:pt x="1573" y="1116"/>
                </a:cubicBezTo>
                <a:cubicBezTo>
                  <a:pt x="1569" y="1110"/>
                  <a:pt x="1572" y="1111"/>
                  <a:pt x="1568" y="1109"/>
                </a:cubicBezTo>
                <a:cubicBezTo>
                  <a:pt x="1567" y="1108"/>
                  <a:pt x="1567" y="1107"/>
                  <a:pt x="1567" y="1107"/>
                </a:cubicBezTo>
                <a:cubicBezTo>
                  <a:pt x="1565" y="1103"/>
                  <a:pt x="1565" y="1103"/>
                  <a:pt x="1565" y="1103"/>
                </a:cubicBezTo>
                <a:cubicBezTo>
                  <a:pt x="1565" y="1095"/>
                  <a:pt x="1565" y="1095"/>
                  <a:pt x="1565" y="1095"/>
                </a:cubicBezTo>
                <a:cubicBezTo>
                  <a:pt x="1564" y="1095"/>
                  <a:pt x="1566" y="1091"/>
                  <a:pt x="1566" y="1090"/>
                </a:cubicBezTo>
                <a:cubicBezTo>
                  <a:pt x="1566" y="1088"/>
                  <a:pt x="1565" y="1081"/>
                  <a:pt x="1565" y="1080"/>
                </a:cubicBezTo>
                <a:cubicBezTo>
                  <a:pt x="1564" y="1077"/>
                  <a:pt x="1567" y="1077"/>
                  <a:pt x="1567" y="1076"/>
                </a:cubicBezTo>
                <a:cubicBezTo>
                  <a:pt x="1567" y="1074"/>
                  <a:pt x="1567" y="1074"/>
                  <a:pt x="1567" y="1074"/>
                </a:cubicBezTo>
                <a:cubicBezTo>
                  <a:pt x="1567" y="1073"/>
                  <a:pt x="1570" y="1067"/>
                  <a:pt x="1570" y="1065"/>
                </a:cubicBezTo>
                <a:cubicBezTo>
                  <a:pt x="1571" y="1063"/>
                  <a:pt x="1571" y="1057"/>
                  <a:pt x="1571" y="1055"/>
                </a:cubicBezTo>
                <a:cubicBezTo>
                  <a:pt x="1574" y="1048"/>
                  <a:pt x="1574" y="1048"/>
                  <a:pt x="1574" y="1048"/>
                </a:cubicBezTo>
                <a:cubicBezTo>
                  <a:pt x="1574" y="1048"/>
                  <a:pt x="1576" y="1047"/>
                  <a:pt x="1576" y="1047"/>
                </a:cubicBezTo>
                <a:cubicBezTo>
                  <a:pt x="1577" y="1043"/>
                  <a:pt x="1577" y="1043"/>
                  <a:pt x="1577" y="1043"/>
                </a:cubicBezTo>
                <a:cubicBezTo>
                  <a:pt x="1577" y="1043"/>
                  <a:pt x="1580" y="1042"/>
                  <a:pt x="1580" y="1042"/>
                </a:cubicBezTo>
                <a:cubicBezTo>
                  <a:pt x="1581" y="1041"/>
                  <a:pt x="1583" y="1039"/>
                  <a:pt x="1583" y="1038"/>
                </a:cubicBezTo>
                <a:cubicBezTo>
                  <a:pt x="1583" y="1036"/>
                  <a:pt x="1584" y="1033"/>
                  <a:pt x="1584" y="1033"/>
                </a:cubicBezTo>
                <a:cubicBezTo>
                  <a:pt x="1585" y="1029"/>
                  <a:pt x="1586" y="1023"/>
                  <a:pt x="1586" y="1022"/>
                </a:cubicBezTo>
                <a:cubicBezTo>
                  <a:pt x="1586" y="1020"/>
                  <a:pt x="1586" y="1020"/>
                  <a:pt x="1586" y="1020"/>
                </a:cubicBezTo>
                <a:cubicBezTo>
                  <a:pt x="1586" y="1018"/>
                  <a:pt x="1582" y="1013"/>
                  <a:pt x="1580" y="1010"/>
                </a:cubicBezTo>
                <a:cubicBezTo>
                  <a:pt x="1580" y="1009"/>
                  <a:pt x="1580" y="1008"/>
                  <a:pt x="1580" y="1008"/>
                </a:cubicBezTo>
                <a:cubicBezTo>
                  <a:pt x="1577" y="1003"/>
                  <a:pt x="1577" y="1003"/>
                  <a:pt x="1577" y="1003"/>
                </a:cubicBezTo>
                <a:cubicBezTo>
                  <a:pt x="1577" y="1003"/>
                  <a:pt x="1577" y="1000"/>
                  <a:pt x="1577" y="1000"/>
                </a:cubicBezTo>
                <a:cubicBezTo>
                  <a:pt x="1580" y="997"/>
                  <a:pt x="1580" y="998"/>
                  <a:pt x="1582" y="994"/>
                </a:cubicBezTo>
                <a:cubicBezTo>
                  <a:pt x="1579" y="991"/>
                  <a:pt x="1579" y="991"/>
                  <a:pt x="1579" y="991"/>
                </a:cubicBezTo>
                <a:cubicBezTo>
                  <a:pt x="1579" y="989"/>
                  <a:pt x="1576" y="982"/>
                  <a:pt x="1576" y="980"/>
                </a:cubicBezTo>
                <a:cubicBezTo>
                  <a:pt x="1576" y="977"/>
                  <a:pt x="1576" y="977"/>
                  <a:pt x="1576" y="977"/>
                </a:cubicBezTo>
                <a:cubicBezTo>
                  <a:pt x="1574" y="974"/>
                  <a:pt x="1574" y="974"/>
                  <a:pt x="1574" y="974"/>
                </a:cubicBezTo>
                <a:cubicBezTo>
                  <a:pt x="1572" y="971"/>
                  <a:pt x="1572" y="971"/>
                  <a:pt x="1572" y="971"/>
                </a:cubicBezTo>
                <a:cubicBezTo>
                  <a:pt x="1570" y="967"/>
                  <a:pt x="1570" y="967"/>
                  <a:pt x="1570" y="967"/>
                </a:cubicBezTo>
                <a:cubicBezTo>
                  <a:pt x="1570" y="966"/>
                  <a:pt x="1572" y="966"/>
                  <a:pt x="1572" y="966"/>
                </a:cubicBezTo>
                <a:cubicBezTo>
                  <a:pt x="1570" y="964"/>
                  <a:pt x="1570" y="964"/>
                  <a:pt x="1569" y="963"/>
                </a:cubicBezTo>
                <a:cubicBezTo>
                  <a:pt x="1568" y="961"/>
                  <a:pt x="1568" y="962"/>
                  <a:pt x="1569" y="959"/>
                </a:cubicBezTo>
                <a:cubicBezTo>
                  <a:pt x="1569" y="959"/>
                  <a:pt x="1569" y="959"/>
                  <a:pt x="1569" y="958"/>
                </a:cubicBezTo>
                <a:cubicBezTo>
                  <a:pt x="1569" y="956"/>
                  <a:pt x="1567" y="956"/>
                  <a:pt x="1568" y="954"/>
                </a:cubicBezTo>
                <a:cubicBezTo>
                  <a:pt x="1568" y="954"/>
                  <a:pt x="1566" y="954"/>
                  <a:pt x="1566" y="953"/>
                </a:cubicBezTo>
                <a:cubicBezTo>
                  <a:pt x="1564" y="946"/>
                  <a:pt x="1566" y="950"/>
                  <a:pt x="1562" y="945"/>
                </a:cubicBezTo>
                <a:cubicBezTo>
                  <a:pt x="1559" y="941"/>
                  <a:pt x="1559" y="941"/>
                  <a:pt x="1559" y="941"/>
                </a:cubicBezTo>
                <a:cubicBezTo>
                  <a:pt x="1558" y="941"/>
                  <a:pt x="1555" y="939"/>
                  <a:pt x="1555" y="938"/>
                </a:cubicBezTo>
                <a:cubicBezTo>
                  <a:pt x="1554" y="937"/>
                  <a:pt x="1553" y="934"/>
                  <a:pt x="1552" y="933"/>
                </a:cubicBezTo>
                <a:cubicBezTo>
                  <a:pt x="1551" y="932"/>
                  <a:pt x="1548" y="930"/>
                  <a:pt x="1548" y="930"/>
                </a:cubicBezTo>
                <a:cubicBezTo>
                  <a:pt x="1546" y="927"/>
                  <a:pt x="1546" y="927"/>
                  <a:pt x="1547" y="926"/>
                </a:cubicBezTo>
                <a:cubicBezTo>
                  <a:pt x="1546" y="925"/>
                  <a:pt x="1546" y="925"/>
                  <a:pt x="1545" y="925"/>
                </a:cubicBezTo>
                <a:cubicBezTo>
                  <a:pt x="1541" y="924"/>
                  <a:pt x="1542" y="920"/>
                  <a:pt x="1541" y="918"/>
                </a:cubicBezTo>
                <a:cubicBezTo>
                  <a:pt x="1540" y="917"/>
                  <a:pt x="1539" y="918"/>
                  <a:pt x="1539" y="915"/>
                </a:cubicBezTo>
                <a:cubicBezTo>
                  <a:pt x="1540" y="912"/>
                  <a:pt x="1537" y="913"/>
                  <a:pt x="1536" y="911"/>
                </a:cubicBezTo>
                <a:cubicBezTo>
                  <a:pt x="1535" y="909"/>
                  <a:pt x="1534" y="906"/>
                  <a:pt x="1534" y="903"/>
                </a:cubicBezTo>
                <a:cubicBezTo>
                  <a:pt x="1533" y="903"/>
                  <a:pt x="1534" y="902"/>
                  <a:pt x="1535" y="902"/>
                </a:cubicBezTo>
                <a:cubicBezTo>
                  <a:pt x="1536" y="902"/>
                  <a:pt x="1537" y="904"/>
                  <a:pt x="1537" y="905"/>
                </a:cubicBezTo>
                <a:cubicBezTo>
                  <a:pt x="1538" y="904"/>
                  <a:pt x="1537" y="903"/>
                  <a:pt x="1539" y="901"/>
                </a:cubicBezTo>
                <a:cubicBezTo>
                  <a:pt x="1541" y="899"/>
                  <a:pt x="1540" y="898"/>
                  <a:pt x="1540" y="895"/>
                </a:cubicBezTo>
                <a:cubicBezTo>
                  <a:pt x="1540" y="892"/>
                  <a:pt x="1540" y="892"/>
                  <a:pt x="1540" y="892"/>
                </a:cubicBezTo>
                <a:cubicBezTo>
                  <a:pt x="1540" y="892"/>
                  <a:pt x="1539" y="890"/>
                  <a:pt x="1540" y="889"/>
                </a:cubicBezTo>
                <a:cubicBezTo>
                  <a:pt x="1541" y="888"/>
                  <a:pt x="1541" y="888"/>
                  <a:pt x="1543" y="888"/>
                </a:cubicBezTo>
                <a:cubicBezTo>
                  <a:pt x="1543" y="884"/>
                  <a:pt x="1543" y="884"/>
                  <a:pt x="1543" y="884"/>
                </a:cubicBezTo>
                <a:cubicBezTo>
                  <a:pt x="1542" y="884"/>
                  <a:pt x="1540" y="883"/>
                  <a:pt x="1540" y="883"/>
                </a:cubicBezTo>
                <a:cubicBezTo>
                  <a:pt x="1541" y="880"/>
                  <a:pt x="1541" y="879"/>
                  <a:pt x="1544" y="878"/>
                </a:cubicBezTo>
                <a:cubicBezTo>
                  <a:pt x="1544" y="878"/>
                  <a:pt x="1542" y="877"/>
                  <a:pt x="1543" y="876"/>
                </a:cubicBezTo>
                <a:cubicBezTo>
                  <a:pt x="1545" y="874"/>
                  <a:pt x="1545" y="875"/>
                  <a:pt x="1545" y="873"/>
                </a:cubicBezTo>
                <a:cubicBezTo>
                  <a:pt x="1545" y="872"/>
                  <a:pt x="1544" y="869"/>
                  <a:pt x="1545" y="869"/>
                </a:cubicBezTo>
                <a:cubicBezTo>
                  <a:pt x="1545" y="868"/>
                  <a:pt x="1545" y="866"/>
                  <a:pt x="1545" y="866"/>
                </a:cubicBezTo>
                <a:cubicBezTo>
                  <a:pt x="1545" y="866"/>
                  <a:pt x="1546" y="861"/>
                  <a:pt x="1546" y="861"/>
                </a:cubicBezTo>
                <a:cubicBezTo>
                  <a:pt x="1546" y="860"/>
                  <a:pt x="1544" y="859"/>
                  <a:pt x="1544" y="858"/>
                </a:cubicBezTo>
                <a:cubicBezTo>
                  <a:pt x="1544" y="858"/>
                  <a:pt x="1543" y="856"/>
                  <a:pt x="1543" y="856"/>
                </a:cubicBezTo>
                <a:cubicBezTo>
                  <a:pt x="1542" y="854"/>
                  <a:pt x="1543" y="853"/>
                  <a:pt x="1544" y="850"/>
                </a:cubicBezTo>
                <a:cubicBezTo>
                  <a:pt x="1542" y="850"/>
                  <a:pt x="1542" y="851"/>
                  <a:pt x="1541" y="851"/>
                </a:cubicBezTo>
                <a:cubicBezTo>
                  <a:pt x="1541" y="851"/>
                  <a:pt x="1538" y="851"/>
                  <a:pt x="1538" y="851"/>
                </a:cubicBezTo>
                <a:cubicBezTo>
                  <a:pt x="1536" y="850"/>
                  <a:pt x="1537" y="847"/>
                  <a:pt x="1536" y="846"/>
                </a:cubicBezTo>
                <a:cubicBezTo>
                  <a:pt x="1535" y="845"/>
                  <a:pt x="1535" y="845"/>
                  <a:pt x="1535" y="845"/>
                </a:cubicBezTo>
                <a:cubicBezTo>
                  <a:pt x="1535" y="845"/>
                  <a:pt x="1533" y="845"/>
                  <a:pt x="1533" y="845"/>
                </a:cubicBezTo>
                <a:cubicBezTo>
                  <a:pt x="1532" y="843"/>
                  <a:pt x="1531" y="842"/>
                  <a:pt x="1531" y="841"/>
                </a:cubicBezTo>
                <a:cubicBezTo>
                  <a:pt x="1529" y="840"/>
                  <a:pt x="1529" y="840"/>
                  <a:pt x="1529" y="840"/>
                </a:cubicBezTo>
                <a:cubicBezTo>
                  <a:pt x="1529" y="844"/>
                  <a:pt x="1530" y="842"/>
                  <a:pt x="1524" y="844"/>
                </a:cubicBezTo>
                <a:cubicBezTo>
                  <a:pt x="1524" y="845"/>
                  <a:pt x="1520" y="842"/>
                  <a:pt x="1519" y="842"/>
                </a:cubicBezTo>
                <a:cubicBezTo>
                  <a:pt x="1519" y="843"/>
                  <a:pt x="1518" y="845"/>
                  <a:pt x="1517" y="845"/>
                </a:cubicBezTo>
                <a:cubicBezTo>
                  <a:pt x="1516" y="845"/>
                  <a:pt x="1515" y="845"/>
                  <a:pt x="1514" y="844"/>
                </a:cubicBezTo>
                <a:cubicBezTo>
                  <a:pt x="1514" y="846"/>
                  <a:pt x="1514" y="845"/>
                  <a:pt x="1511" y="847"/>
                </a:cubicBezTo>
                <a:cubicBezTo>
                  <a:pt x="1510" y="847"/>
                  <a:pt x="1505" y="846"/>
                  <a:pt x="1504" y="846"/>
                </a:cubicBezTo>
                <a:cubicBezTo>
                  <a:pt x="1504" y="846"/>
                  <a:pt x="1502" y="844"/>
                  <a:pt x="1502" y="842"/>
                </a:cubicBezTo>
                <a:cubicBezTo>
                  <a:pt x="1502" y="842"/>
                  <a:pt x="1502" y="842"/>
                  <a:pt x="1502" y="841"/>
                </a:cubicBezTo>
                <a:cubicBezTo>
                  <a:pt x="1503" y="840"/>
                  <a:pt x="1499" y="840"/>
                  <a:pt x="1500" y="833"/>
                </a:cubicBezTo>
                <a:cubicBezTo>
                  <a:pt x="1497" y="832"/>
                  <a:pt x="1498" y="833"/>
                  <a:pt x="1497" y="830"/>
                </a:cubicBezTo>
                <a:cubicBezTo>
                  <a:pt x="1493" y="825"/>
                  <a:pt x="1493" y="825"/>
                  <a:pt x="1493" y="825"/>
                </a:cubicBezTo>
                <a:cubicBezTo>
                  <a:pt x="1492" y="824"/>
                  <a:pt x="1491" y="823"/>
                  <a:pt x="1491" y="823"/>
                </a:cubicBezTo>
                <a:cubicBezTo>
                  <a:pt x="1490" y="823"/>
                  <a:pt x="1486" y="823"/>
                  <a:pt x="1485" y="823"/>
                </a:cubicBezTo>
                <a:cubicBezTo>
                  <a:pt x="1479" y="823"/>
                  <a:pt x="1482" y="823"/>
                  <a:pt x="1475" y="823"/>
                </a:cubicBezTo>
                <a:cubicBezTo>
                  <a:pt x="1474" y="822"/>
                  <a:pt x="1474" y="822"/>
                  <a:pt x="1474" y="821"/>
                </a:cubicBezTo>
                <a:cubicBezTo>
                  <a:pt x="1470" y="823"/>
                  <a:pt x="1470" y="823"/>
                  <a:pt x="1470" y="823"/>
                </a:cubicBezTo>
                <a:cubicBezTo>
                  <a:pt x="1468" y="823"/>
                  <a:pt x="1463" y="826"/>
                  <a:pt x="1463" y="824"/>
                </a:cubicBezTo>
                <a:cubicBezTo>
                  <a:pt x="1462" y="824"/>
                  <a:pt x="1459" y="826"/>
                  <a:pt x="1459" y="826"/>
                </a:cubicBezTo>
                <a:cubicBezTo>
                  <a:pt x="1458" y="828"/>
                  <a:pt x="1458" y="828"/>
                  <a:pt x="1458" y="828"/>
                </a:cubicBezTo>
                <a:cubicBezTo>
                  <a:pt x="1454" y="830"/>
                  <a:pt x="1454" y="830"/>
                  <a:pt x="1454" y="830"/>
                </a:cubicBezTo>
                <a:cubicBezTo>
                  <a:pt x="1452" y="830"/>
                  <a:pt x="1446" y="831"/>
                  <a:pt x="1443" y="832"/>
                </a:cubicBezTo>
                <a:cubicBezTo>
                  <a:pt x="1442" y="834"/>
                  <a:pt x="1439" y="834"/>
                  <a:pt x="1439" y="834"/>
                </a:cubicBezTo>
                <a:cubicBezTo>
                  <a:pt x="1439" y="835"/>
                  <a:pt x="1439" y="835"/>
                  <a:pt x="1439" y="835"/>
                </a:cubicBezTo>
                <a:cubicBezTo>
                  <a:pt x="1440" y="837"/>
                  <a:pt x="1432" y="838"/>
                  <a:pt x="1432" y="838"/>
                </a:cubicBezTo>
                <a:cubicBezTo>
                  <a:pt x="1432" y="838"/>
                  <a:pt x="1429" y="839"/>
                  <a:pt x="1429" y="840"/>
                </a:cubicBezTo>
                <a:cubicBezTo>
                  <a:pt x="1429" y="841"/>
                  <a:pt x="1428" y="841"/>
                  <a:pt x="1426" y="841"/>
                </a:cubicBezTo>
                <a:cubicBezTo>
                  <a:pt x="1424" y="841"/>
                  <a:pt x="1424" y="841"/>
                  <a:pt x="1422" y="840"/>
                </a:cubicBezTo>
                <a:cubicBezTo>
                  <a:pt x="1421" y="840"/>
                  <a:pt x="1417" y="839"/>
                  <a:pt x="1417" y="837"/>
                </a:cubicBezTo>
                <a:cubicBezTo>
                  <a:pt x="1411" y="837"/>
                  <a:pt x="1412" y="838"/>
                  <a:pt x="1409" y="835"/>
                </a:cubicBezTo>
                <a:cubicBezTo>
                  <a:pt x="1401" y="835"/>
                  <a:pt x="1401" y="835"/>
                  <a:pt x="1401" y="835"/>
                </a:cubicBezTo>
                <a:cubicBezTo>
                  <a:pt x="1394" y="837"/>
                  <a:pt x="1394" y="837"/>
                  <a:pt x="1394" y="837"/>
                </a:cubicBezTo>
                <a:cubicBezTo>
                  <a:pt x="1389" y="838"/>
                  <a:pt x="1389" y="838"/>
                  <a:pt x="1389" y="838"/>
                </a:cubicBezTo>
                <a:cubicBezTo>
                  <a:pt x="1376" y="843"/>
                  <a:pt x="1376" y="843"/>
                  <a:pt x="1376" y="843"/>
                </a:cubicBezTo>
                <a:cubicBezTo>
                  <a:pt x="1373" y="844"/>
                  <a:pt x="1370" y="848"/>
                  <a:pt x="1370" y="846"/>
                </a:cubicBezTo>
                <a:cubicBezTo>
                  <a:pt x="1369" y="845"/>
                  <a:pt x="1365" y="845"/>
                  <a:pt x="1365" y="845"/>
                </a:cubicBezTo>
                <a:cubicBezTo>
                  <a:pt x="1360" y="841"/>
                  <a:pt x="1362" y="842"/>
                  <a:pt x="1357" y="841"/>
                </a:cubicBezTo>
                <a:cubicBezTo>
                  <a:pt x="1356" y="840"/>
                  <a:pt x="1353" y="837"/>
                  <a:pt x="1352" y="837"/>
                </a:cubicBezTo>
                <a:cubicBezTo>
                  <a:pt x="1344" y="830"/>
                  <a:pt x="1344" y="830"/>
                  <a:pt x="1344" y="830"/>
                </a:cubicBezTo>
                <a:cubicBezTo>
                  <a:pt x="1344" y="830"/>
                  <a:pt x="1342" y="826"/>
                  <a:pt x="1342" y="826"/>
                </a:cubicBezTo>
                <a:cubicBezTo>
                  <a:pt x="1339" y="825"/>
                  <a:pt x="1338" y="826"/>
                  <a:pt x="1338" y="823"/>
                </a:cubicBezTo>
                <a:cubicBezTo>
                  <a:pt x="1336" y="821"/>
                  <a:pt x="1333" y="820"/>
                  <a:pt x="1331" y="818"/>
                </a:cubicBezTo>
                <a:cubicBezTo>
                  <a:pt x="1330" y="817"/>
                  <a:pt x="1330" y="817"/>
                  <a:pt x="1330" y="815"/>
                </a:cubicBezTo>
                <a:cubicBezTo>
                  <a:pt x="1325" y="813"/>
                  <a:pt x="1326" y="812"/>
                  <a:pt x="1321" y="812"/>
                </a:cubicBezTo>
                <a:cubicBezTo>
                  <a:pt x="1320" y="812"/>
                  <a:pt x="1315" y="804"/>
                  <a:pt x="1314" y="804"/>
                </a:cubicBezTo>
                <a:cubicBezTo>
                  <a:pt x="1314" y="804"/>
                  <a:pt x="1314" y="803"/>
                  <a:pt x="1314" y="802"/>
                </a:cubicBezTo>
                <a:cubicBezTo>
                  <a:pt x="1314" y="799"/>
                  <a:pt x="1315" y="802"/>
                  <a:pt x="1312" y="795"/>
                </a:cubicBezTo>
                <a:cubicBezTo>
                  <a:pt x="1312" y="795"/>
                  <a:pt x="1312" y="792"/>
                  <a:pt x="1312" y="791"/>
                </a:cubicBezTo>
                <a:cubicBezTo>
                  <a:pt x="1311" y="789"/>
                  <a:pt x="1311" y="789"/>
                  <a:pt x="1311" y="789"/>
                </a:cubicBezTo>
                <a:cubicBezTo>
                  <a:pt x="1310" y="787"/>
                  <a:pt x="1307" y="782"/>
                  <a:pt x="1305" y="781"/>
                </a:cubicBezTo>
                <a:cubicBezTo>
                  <a:pt x="1304" y="778"/>
                  <a:pt x="1304" y="778"/>
                  <a:pt x="1304" y="778"/>
                </a:cubicBezTo>
                <a:cubicBezTo>
                  <a:pt x="1302" y="779"/>
                  <a:pt x="1301" y="778"/>
                  <a:pt x="1300" y="777"/>
                </a:cubicBezTo>
                <a:cubicBezTo>
                  <a:pt x="1299" y="776"/>
                  <a:pt x="1298" y="776"/>
                  <a:pt x="1299" y="775"/>
                </a:cubicBezTo>
                <a:cubicBezTo>
                  <a:pt x="1299" y="773"/>
                  <a:pt x="1299" y="772"/>
                  <a:pt x="1298" y="771"/>
                </a:cubicBezTo>
                <a:cubicBezTo>
                  <a:pt x="1296" y="769"/>
                  <a:pt x="1296" y="769"/>
                  <a:pt x="1296" y="769"/>
                </a:cubicBezTo>
                <a:cubicBezTo>
                  <a:pt x="1295" y="768"/>
                  <a:pt x="1294" y="768"/>
                  <a:pt x="1294" y="768"/>
                </a:cubicBezTo>
                <a:cubicBezTo>
                  <a:pt x="1292" y="766"/>
                  <a:pt x="1291" y="766"/>
                  <a:pt x="1290" y="764"/>
                </a:cubicBezTo>
                <a:cubicBezTo>
                  <a:pt x="1290" y="763"/>
                  <a:pt x="1291" y="762"/>
                  <a:pt x="1291" y="762"/>
                </a:cubicBezTo>
                <a:cubicBezTo>
                  <a:pt x="1289" y="761"/>
                  <a:pt x="1290" y="761"/>
                  <a:pt x="1292" y="759"/>
                </a:cubicBezTo>
                <a:cubicBezTo>
                  <a:pt x="1291" y="760"/>
                  <a:pt x="1289" y="760"/>
                  <a:pt x="1288" y="760"/>
                </a:cubicBezTo>
                <a:cubicBezTo>
                  <a:pt x="1287" y="761"/>
                  <a:pt x="1286" y="761"/>
                  <a:pt x="1286" y="761"/>
                </a:cubicBezTo>
                <a:cubicBezTo>
                  <a:pt x="1285" y="761"/>
                  <a:pt x="1284" y="758"/>
                  <a:pt x="1284" y="757"/>
                </a:cubicBezTo>
                <a:cubicBezTo>
                  <a:pt x="1283" y="757"/>
                  <a:pt x="1283" y="757"/>
                  <a:pt x="1282" y="756"/>
                </a:cubicBezTo>
                <a:cubicBezTo>
                  <a:pt x="1274" y="753"/>
                  <a:pt x="1275" y="755"/>
                  <a:pt x="1278" y="750"/>
                </a:cubicBezTo>
                <a:cubicBezTo>
                  <a:pt x="1278" y="749"/>
                  <a:pt x="1277" y="749"/>
                  <a:pt x="1277" y="748"/>
                </a:cubicBezTo>
                <a:cubicBezTo>
                  <a:pt x="1277" y="746"/>
                  <a:pt x="1276" y="744"/>
                  <a:pt x="1277" y="744"/>
                </a:cubicBezTo>
                <a:cubicBezTo>
                  <a:pt x="1278" y="742"/>
                  <a:pt x="1278" y="742"/>
                  <a:pt x="1278" y="742"/>
                </a:cubicBezTo>
                <a:cubicBezTo>
                  <a:pt x="1279" y="738"/>
                  <a:pt x="1279" y="738"/>
                  <a:pt x="1279" y="738"/>
                </a:cubicBezTo>
                <a:cubicBezTo>
                  <a:pt x="1279" y="737"/>
                  <a:pt x="1276" y="733"/>
                  <a:pt x="1276" y="733"/>
                </a:cubicBezTo>
                <a:cubicBezTo>
                  <a:pt x="1274" y="729"/>
                  <a:pt x="1274" y="729"/>
                  <a:pt x="1274" y="729"/>
                </a:cubicBezTo>
                <a:cubicBezTo>
                  <a:pt x="1274" y="728"/>
                  <a:pt x="1272" y="726"/>
                  <a:pt x="1272" y="726"/>
                </a:cubicBezTo>
                <a:cubicBezTo>
                  <a:pt x="1276" y="720"/>
                  <a:pt x="1276" y="720"/>
                  <a:pt x="1276" y="720"/>
                </a:cubicBezTo>
                <a:cubicBezTo>
                  <a:pt x="1280" y="715"/>
                  <a:pt x="1280" y="715"/>
                  <a:pt x="1280" y="715"/>
                </a:cubicBezTo>
                <a:cubicBezTo>
                  <a:pt x="1281" y="712"/>
                  <a:pt x="1281" y="712"/>
                  <a:pt x="1281" y="712"/>
                </a:cubicBezTo>
                <a:cubicBezTo>
                  <a:pt x="1280" y="707"/>
                  <a:pt x="1280" y="707"/>
                  <a:pt x="1280" y="707"/>
                </a:cubicBezTo>
                <a:cubicBezTo>
                  <a:pt x="1280" y="707"/>
                  <a:pt x="1283" y="698"/>
                  <a:pt x="1284" y="696"/>
                </a:cubicBezTo>
                <a:cubicBezTo>
                  <a:pt x="1284" y="694"/>
                  <a:pt x="1286" y="693"/>
                  <a:pt x="1286" y="690"/>
                </a:cubicBezTo>
                <a:cubicBezTo>
                  <a:pt x="1286" y="686"/>
                  <a:pt x="1286" y="680"/>
                  <a:pt x="1284" y="676"/>
                </a:cubicBezTo>
                <a:cubicBezTo>
                  <a:pt x="1284" y="674"/>
                  <a:pt x="1282" y="676"/>
                  <a:pt x="1284" y="668"/>
                </a:cubicBezTo>
                <a:cubicBezTo>
                  <a:pt x="1285" y="664"/>
                  <a:pt x="1287" y="665"/>
                  <a:pt x="1284" y="661"/>
                </a:cubicBezTo>
                <a:cubicBezTo>
                  <a:pt x="1282" y="658"/>
                  <a:pt x="1284" y="657"/>
                  <a:pt x="1283" y="657"/>
                </a:cubicBezTo>
                <a:cubicBezTo>
                  <a:pt x="1283" y="657"/>
                  <a:pt x="1283" y="658"/>
                  <a:pt x="1283" y="658"/>
                </a:cubicBezTo>
                <a:cubicBezTo>
                  <a:pt x="1281" y="661"/>
                  <a:pt x="1280" y="655"/>
                  <a:pt x="1279" y="654"/>
                </a:cubicBezTo>
                <a:cubicBezTo>
                  <a:pt x="1279" y="655"/>
                  <a:pt x="1279" y="658"/>
                  <a:pt x="1278" y="658"/>
                </a:cubicBezTo>
                <a:cubicBezTo>
                  <a:pt x="1276" y="658"/>
                  <a:pt x="1277" y="654"/>
                  <a:pt x="1277" y="652"/>
                </a:cubicBezTo>
                <a:cubicBezTo>
                  <a:pt x="1277" y="647"/>
                  <a:pt x="1277" y="647"/>
                  <a:pt x="1277" y="647"/>
                </a:cubicBezTo>
                <a:cubicBezTo>
                  <a:pt x="1279" y="633"/>
                  <a:pt x="1281" y="639"/>
                  <a:pt x="1282" y="638"/>
                </a:cubicBezTo>
                <a:cubicBezTo>
                  <a:pt x="1284" y="637"/>
                  <a:pt x="1282" y="636"/>
                  <a:pt x="1285" y="632"/>
                </a:cubicBezTo>
                <a:cubicBezTo>
                  <a:pt x="1289" y="627"/>
                  <a:pt x="1284" y="629"/>
                  <a:pt x="1289" y="624"/>
                </a:cubicBezTo>
                <a:cubicBezTo>
                  <a:pt x="1295" y="619"/>
                  <a:pt x="1287" y="622"/>
                  <a:pt x="1295" y="616"/>
                </a:cubicBezTo>
                <a:cubicBezTo>
                  <a:pt x="1301" y="610"/>
                  <a:pt x="1302" y="606"/>
                  <a:pt x="1303" y="599"/>
                </a:cubicBezTo>
                <a:cubicBezTo>
                  <a:pt x="1304" y="595"/>
                  <a:pt x="1303" y="595"/>
                  <a:pt x="1307" y="593"/>
                </a:cubicBezTo>
                <a:cubicBezTo>
                  <a:pt x="1310" y="591"/>
                  <a:pt x="1311" y="589"/>
                  <a:pt x="1314" y="589"/>
                </a:cubicBezTo>
                <a:cubicBezTo>
                  <a:pt x="1318" y="587"/>
                  <a:pt x="1315" y="586"/>
                  <a:pt x="1316" y="583"/>
                </a:cubicBezTo>
                <a:cubicBezTo>
                  <a:pt x="1319" y="576"/>
                  <a:pt x="1317" y="579"/>
                  <a:pt x="1322" y="574"/>
                </a:cubicBezTo>
                <a:cubicBezTo>
                  <a:pt x="1322" y="574"/>
                  <a:pt x="1325" y="572"/>
                  <a:pt x="1327" y="572"/>
                </a:cubicBezTo>
                <a:cubicBezTo>
                  <a:pt x="1329" y="572"/>
                  <a:pt x="1332" y="572"/>
                  <a:pt x="1333" y="571"/>
                </a:cubicBezTo>
                <a:cubicBezTo>
                  <a:pt x="1336" y="567"/>
                  <a:pt x="1336" y="567"/>
                  <a:pt x="1336" y="567"/>
                </a:cubicBezTo>
                <a:cubicBezTo>
                  <a:pt x="1336" y="567"/>
                  <a:pt x="1339" y="566"/>
                  <a:pt x="1340" y="565"/>
                </a:cubicBezTo>
                <a:cubicBezTo>
                  <a:pt x="1343" y="562"/>
                  <a:pt x="1343" y="562"/>
                  <a:pt x="1343" y="562"/>
                </a:cubicBezTo>
                <a:cubicBezTo>
                  <a:pt x="1348" y="559"/>
                  <a:pt x="1348" y="559"/>
                  <a:pt x="1348" y="559"/>
                </a:cubicBezTo>
                <a:cubicBezTo>
                  <a:pt x="1349" y="558"/>
                  <a:pt x="1354" y="551"/>
                  <a:pt x="1354" y="550"/>
                </a:cubicBezTo>
                <a:cubicBezTo>
                  <a:pt x="1354" y="546"/>
                  <a:pt x="1354" y="546"/>
                  <a:pt x="1354" y="546"/>
                </a:cubicBezTo>
                <a:cubicBezTo>
                  <a:pt x="1354" y="545"/>
                  <a:pt x="1352" y="542"/>
                  <a:pt x="1352" y="541"/>
                </a:cubicBezTo>
                <a:cubicBezTo>
                  <a:pt x="1352" y="540"/>
                  <a:pt x="1353" y="535"/>
                  <a:pt x="1353" y="534"/>
                </a:cubicBezTo>
                <a:cubicBezTo>
                  <a:pt x="1353" y="533"/>
                  <a:pt x="1356" y="530"/>
                  <a:pt x="1357" y="529"/>
                </a:cubicBezTo>
                <a:cubicBezTo>
                  <a:pt x="1360" y="523"/>
                  <a:pt x="1360" y="523"/>
                  <a:pt x="1360" y="523"/>
                </a:cubicBezTo>
                <a:cubicBezTo>
                  <a:pt x="1360" y="522"/>
                  <a:pt x="1359" y="520"/>
                  <a:pt x="1361" y="520"/>
                </a:cubicBezTo>
                <a:cubicBezTo>
                  <a:pt x="1362" y="520"/>
                  <a:pt x="1367" y="513"/>
                  <a:pt x="1370" y="513"/>
                </a:cubicBezTo>
                <a:cubicBezTo>
                  <a:pt x="1371" y="513"/>
                  <a:pt x="1378" y="509"/>
                  <a:pt x="1383" y="505"/>
                </a:cubicBezTo>
                <a:cubicBezTo>
                  <a:pt x="1387" y="495"/>
                  <a:pt x="1387" y="495"/>
                  <a:pt x="1387" y="495"/>
                </a:cubicBezTo>
                <a:cubicBezTo>
                  <a:pt x="1393" y="485"/>
                  <a:pt x="1393" y="485"/>
                  <a:pt x="1393" y="485"/>
                </a:cubicBezTo>
                <a:cubicBezTo>
                  <a:pt x="1394" y="485"/>
                  <a:pt x="1397" y="483"/>
                  <a:pt x="1397" y="483"/>
                </a:cubicBezTo>
                <a:cubicBezTo>
                  <a:pt x="1398" y="483"/>
                  <a:pt x="1400" y="487"/>
                  <a:pt x="1401" y="488"/>
                </a:cubicBezTo>
                <a:cubicBezTo>
                  <a:pt x="1404" y="490"/>
                  <a:pt x="1404" y="490"/>
                  <a:pt x="1404" y="490"/>
                </a:cubicBezTo>
                <a:cubicBezTo>
                  <a:pt x="1404" y="490"/>
                  <a:pt x="1408" y="491"/>
                  <a:pt x="1409" y="491"/>
                </a:cubicBezTo>
                <a:cubicBezTo>
                  <a:pt x="1411" y="491"/>
                  <a:pt x="1416" y="490"/>
                  <a:pt x="1416" y="490"/>
                </a:cubicBezTo>
                <a:cubicBezTo>
                  <a:pt x="1416" y="490"/>
                  <a:pt x="1419" y="492"/>
                  <a:pt x="1420" y="492"/>
                </a:cubicBezTo>
                <a:cubicBezTo>
                  <a:pt x="1426" y="492"/>
                  <a:pt x="1426" y="492"/>
                  <a:pt x="1426" y="492"/>
                </a:cubicBezTo>
                <a:cubicBezTo>
                  <a:pt x="1429" y="493"/>
                  <a:pt x="1429" y="493"/>
                  <a:pt x="1429" y="493"/>
                </a:cubicBezTo>
                <a:cubicBezTo>
                  <a:pt x="1429" y="492"/>
                  <a:pt x="1431" y="492"/>
                  <a:pt x="1432" y="492"/>
                </a:cubicBezTo>
                <a:cubicBezTo>
                  <a:pt x="1435" y="491"/>
                  <a:pt x="1433" y="493"/>
                  <a:pt x="1436" y="490"/>
                </a:cubicBezTo>
                <a:cubicBezTo>
                  <a:pt x="1436" y="490"/>
                  <a:pt x="1438" y="489"/>
                  <a:pt x="1438" y="488"/>
                </a:cubicBezTo>
                <a:cubicBezTo>
                  <a:pt x="1442" y="485"/>
                  <a:pt x="1442" y="485"/>
                  <a:pt x="1442" y="485"/>
                </a:cubicBezTo>
                <a:cubicBezTo>
                  <a:pt x="1443" y="484"/>
                  <a:pt x="1442" y="483"/>
                  <a:pt x="1447" y="483"/>
                </a:cubicBezTo>
                <a:cubicBezTo>
                  <a:pt x="1447" y="483"/>
                  <a:pt x="1448" y="484"/>
                  <a:pt x="1449" y="484"/>
                </a:cubicBezTo>
                <a:cubicBezTo>
                  <a:pt x="1451" y="482"/>
                  <a:pt x="1450" y="483"/>
                  <a:pt x="1451" y="481"/>
                </a:cubicBezTo>
                <a:cubicBezTo>
                  <a:pt x="1451" y="481"/>
                  <a:pt x="1461" y="477"/>
                  <a:pt x="1463" y="476"/>
                </a:cubicBezTo>
                <a:cubicBezTo>
                  <a:pt x="1465" y="475"/>
                  <a:pt x="1475" y="475"/>
                  <a:pt x="1476" y="475"/>
                </a:cubicBezTo>
                <a:cubicBezTo>
                  <a:pt x="1477" y="474"/>
                  <a:pt x="1477" y="471"/>
                  <a:pt x="1482" y="472"/>
                </a:cubicBezTo>
                <a:cubicBezTo>
                  <a:pt x="1486" y="474"/>
                  <a:pt x="1485" y="472"/>
                  <a:pt x="1487" y="471"/>
                </a:cubicBezTo>
                <a:cubicBezTo>
                  <a:pt x="1490" y="471"/>
                  <a:pt x="1498" y="472"/>
                  <a:pt x="1498" y="473"/>
                </a:cubicBezTo>
                <a:cubicBezTo>
                  <a:pt x="1499" y="475"/>
                  <a:pt x="1499" y="475"/>
                  <a:pt x="1503" y="475"/>
                </a:cubicBezTo>
                <a:cubicBezTo>
                  <a:pt x="1503" y="473"/>
                  <a:pt x="1503" y="473"/>
                  <a:pt x="1503" y="473"/>
                </a:cubicBezTo>
                <a:cubicBezTo>
                  <a:pt x="1504" y="473"/>
                  <a:pt x="1510" y="473"/>
                  <a:pt x="1510" y="472"/>
                </a:cubicBezTo>
                <a:cubicBezTo>
                  <a:pt x="1510" y="471"/>
                  <a:pt x="1510" y="468"/>
                  <a:pt x="1512" y="469"/>
                </a:cubicBezTo>
                <a:cubicBezTo>
                  <a:pt x="1515" y="471"/>
                  <a:pt x="1517" y="472"/>
                  <a:pt x="1519" y="471"/>
                </a:cubicBezTo>
                <a:cubicBezTo>
                  <a:pt x="1519" y="471"/>
                  <a:pt x="1519" y="470"/>
                  <a:pt x="1520" y="470"/>
                </a:cubicBezTo>
                <a:cubicBezTo>
                  <a:pt x="1523" y="470"/>
                  <a:pt x="1524" y="470"/>
                  <a:pt x="1526" y="472"/>
                </a:cubicBezTo>
                <a:cubicBezTo>
                  <a:pt x="1527" y="473"/>
                  <a:pt x="1528" y="472"/>
                  <a:pt x="1530" y="472"/>
                </a:cubicBezTo>
                <a:cubicBezTo>
                  <a:pt x="1532" y="472"/>
                  <a:pt x="1537" y="469"/>
                  <a:pt x="1538" y="468"/>
                </a:cubicBezTo>
                <a:cubicBezTo>
                  <a:pt x="1539" y="467"/>
                  <a:pt x="1540" y="467"/>
                  <a:pt x="1541" y="467"/>
                </a:cubicBezTo>
                <a:cubicBezTo>
                  <a:pt x="1543" y="467"/>
                  <a:pt x="1546" y="467"/>
                  <a:pt x="1546" y="468"/>
                </a:cubicBezTo>
                <a:cubicBezTo>
                  <a:pt x="1546" y="468"/>
                  <a:pt x="1546" y="468"/>
                  <a:pt x="1547" y="468"/>
                </a:cubicBezTo>
                <a:cubicBezTo>
                  <a:pt x="1549" y="468"/>
                  <a:pt x="1547" y="472"/>
                  <a:pt x="1548" y="473"/>
                </a:cubicBezTo>
                <a:cubicBezTo>
                  <a:pt x="1549" y="473"/>
                  <a:pt x="1548" y="474"/>
                  <a:pt x="1549" y="474"/>
                </a:cubicBezTo>
                <a:cubicBezTo>
                  <a:pt x="1552" y="474"/>
                  <a:pt x="1550" y="471"/>
                  <a:pt x="1553" y="470"/>
                </a:cubicBezTo>
                <a:cubicBezTo>
                  <a:pt x="1554" y="470"/>
                  <a:pt x="1555" y="469"/>
                  <a:pt x="1556" y="469"/>
                </a:cubicBezTo>
                <a:cubicBezTo>
                  <a:pt x="1557" y="469"/>
                  <a:pt x="1557" y="472"/>
                  <a:pt x="1556" y="472"/>
                </a:cubicBezTo>
                <a:cubicBezTo>
                  <a:pt x="1553" y="476"/>
                  <a:pt x="1553" y="476"/>
                  <a:pt x="1553" y="476"/>
                </a:cubicBezTo>
                <a:cubicBezTo>
                  <a:pt x="1552" y="478"/>
                  <a:pt x="1553" y="478"/>
                  <a:pt x="1551" y="479"/>
                </a:cubicBezTo>
                <a:cubicBezTo>
                  <a:pt x="1551" y="482"/>
                  <a:pt x="1551" y="482"/>
                  <a:pt x="1551" y="482"/>
                </a:cubicBezTo>
                <a:cubicBezTo>
                  <a:pt x="1552" y="484"/>
                  <a:pt x="1552" y="484"/>
                  <a:pt x="1552" y="484"/>
                </a:cubicBezTo>
                <a:cubicBezTo>
                  <a:pt x="1552" y="484"/>
                  <a:pt x="1554" y="484"/>
                  <a:pt x="1554" y="485"/>
                </a:cubicBezTo>
                <a:cubicBezTo>
                  <a:pt x="1556" y="488"/>
                  <a:pt x="1556" y="489"/>
                  <a:pt x="1556" y="493"/>
                </a:cubicBezTo>
                <a:cubicBezTo>
                  <a:pt x="1556" y="494"/>
                  <a:pt x="1550" y="499"/>
                  <a:pt x="1550" y="499"/>
                </a:cubicBezTo>
                <a:cubicBezTo>
                  <a:pt x="1548" y="501"/>
                  <a:pt x="1548" y="500"/>
                  <a:pt x="1546" y="504"/>
                </a:cubicBezTo>
                <a:cubicBezTo>
                  <a:pt x="1547" y="505"/>
                  <a:pt x="1548" y="508"/>
                  <a:pt x="1549" y="509"/>
                </a:cubicBezTo>
                <a:cubicBezTo>
                  <a:pt x="1550" y="509"/>
                  <a:pt x="1553" y="509"/>
                  <a:pt x="1553" y="510"/>
                </a:cubicBezTo>
                <a:cubicBezTo>
                  <a:pt x="1554" y="510"/>
                  <a:pt x="1554" y="510"/>
                  <a:pt x="1554" y="510"/>
                </a:cubicBezTo>
                <a:cubicBezTo>
                  <a:pt x="1549" y="506"/>
                  <a:pt x="1553" y="503"/>
                  <a:pt x="1555" y="505"/>
                </a:cubicBezTo>
                <a:cubicBezTo>
                  <a:pt x="1555" y="506"/>
                  <a:pt x="1555" y="508"/>
                  <a:pt x="1555" y="508"/>
                </a:cubicBezTo>
                <a:cubicBezTo>
                  <a:pt x="1555" y="508"/>
                  <a:pt x="1557" y="509"/>
                  <a:pt x="1556" y="510"/>
                </a:cubicBezTo>
                <a:cubicBezTo>
                  <a:pt x="1556" y="510"/>
                  <a:pt x="1556" y="510"/>
                  <a:pt x="1556" y="510"/>
                </a:cubicBezTo>
                <a:cubicBezTo>
                  <a:pt x="1556" y="511"/>
                  <a:pt x="1556" y="511"/>
                  <a:pt x="1556" y="511"/>
                </a:cubicBezTo>
                <a:cubicBezTo>
                  <a:pt x="1559" y="513"/>
                  <a:pt x="1559" y="512"/>
                  <a:pt x="1559" y="514"/>
                </a:cubicBezTo>
                <a:cubicBezTo>
                  <a:pt x="1559" y="514"/>
                  <a:pt x="1560" y="515"/>
                  <a:pt x="1560" y="515"/>
                </a:cubicBezTo>
                <a:cubicBezTo>
                  <a:pt x="1567" y="516"/>
                  <a:pt x="1568" y="517"/>
                  <a:pt x="1569" y="518"/>
                </a:cubicBezTo>
                <a:cubicBezTo>
                  <a:pt x="1575" y="518"/>
                  <a:pt x="1575" y="518"/>
                  <a:pt x="1575" y="518"/>
                </a:cubicBezTo>
                <a:cubicBezTo>
                  <a:pt x="1582" y="518"/>
                  <a:pt x="1577" y="517"/>
                  <a:pt x="1584" y="519"/>
                </a:cubicBezTo>
                <a:cubicBezTo>
                  <a:pt x="1584" y="520"/>
                  <a:pt x="1587" y="520"/>
                  <a:pt x="1587" y="521"/>
                </a:cubicBezTo>
                <a:cubicBezTo>
                  <a:pt x="1588" y="524"/>
                  <a:pt x="1588" y="522"/>
                  <a:pt x="1592" y="522"/>
                </a:cubicBezTo>
                <a:cubicBezTo>
                  <a:pt x="1592" y="523"/>
                  <a:pt x="1596" y="524"/>
                  <a:pt x="1596" y="524"/>
                </a:cubicBezTo>
                <a:cubicBezTo>
                  <a:pt x="1598" y="529"/>
                  <a:pt x="1597" y="526"/>
                  <a:pt x="1600" y="530"/>
                </a:cubicBezTo>
                <a:cubicBezTo>
                  <a:pt x="1603" y="535"/>
                  <a:pt x="1600" y="533"/>
                  <a:pt x="1606" y="536"/>
                </a:cubicBezTo>
                <a:cubicBezTo>
                  <a:pt x="1607" y="536"/>
                  <a:pt x="1611" y="537"/>
                  <a:pt x="1612" y="537"/>
                </a:cubicBezTo>
                <a:cubicBezTo>
                  <a:pt x="1622" y="541"/>
                  <a:pt x="1622" y="541"/>
                  <a:pt x="1622" y="541"/>
                </a:cubicBezTo>
                <a:cubicBezTo>
                  <a:pt x="1624" y="542"/>
                  <a:pt x="1629" y="546"/>
                  <a:pt x="1630" y="547"/>
                </a:cubicBezTo>
                <a:cubicBezTo>
                  <a:pt x="1634" y="548"/>
                  <a:pt x="1634" y="548"/>
                  <a:pt x="1634" y="548"/>
                </a:cubicBezTo>
                <a:cubicBezTo>
                  <a:pt x="1636" y="547"/>
                  <a:pt x="1636" y="547"/>
                  <a:pt x="1636" y="547"/>
                </a:cubicBezTo>
                <a:cubicBezTo>
                  <a:pt x="1638" y="544"/>
                  <a:pt x="1640" y="543"/>
                  <a:pt x="1640" y="543"/>
                </a:cubicBezTo>
                <a:cubicBezTo>
                  <a:pt x="1640" y="543"/>
                  <a:pt x="1642" y="542"/>
                  <a:pt x="1643" y="541"/>
                </a:cubicBezTo>
                <a:cubicBezTo>
                  <a:pt x="1643" y="539"/>
                  <a:pt x="1643" y="536"/>
                  <a:pt x="1643" y="536"/>
                </a:cubicBezTo>
                <a:cubicBezTo>
                  <a:pt x="1641" y="535"/>
                  <a:pt x="1641" y="532"/>
                  <a:pt x="1641" y="531"/>
                </a:cubicBezTo>
                <a:cubicBezTo>
                  <a:pt x="1641" y="531"/>
                  <a:pt x="1641" y="530"/>
                  <a:pt x="1644" y="526"/>
                </a:cubicBezTo>
                <a:cubicBezTo>
                  <a:pt x="1644" y="526"/>
                  <a:pt x="1649" y="520"/>
                  <a:pt x="1650" y="520"/>
                </a:cubicBezTo>
                <a:cubicBezTo>
                  <a:pt x="1653" y="519"/>
                  <a:pt x="1652" y="518"/>
                  <a:pt x="1656" y="519"/>
                </a:cubicBezTo>
                <a:cubicBezTo>
                  <a:pt x="1656" y="519"/>
                  <a:pt x="1658" y="517"/>
                  <a:pt x="1658" y="517"/>
                </a:cubicBezTo>
                <a:cubicBezTo>
                  <a:pt x="1669" y="518"/>
                  <a:pt x="1668" y="520"/>
                  <a:pt x="1673" y="521"/>
                </a:cubicBezTo>
                <a:cubicBezTo>
                  <a:pt x="1674" y="522"/>
                  <a:pt x="1673" y="525"/>
                  <a:pt x="1673" y="525"/>
                </a:cubicBezTo>
                <a:cubicBezTo>
                  <a:pt x="1676" y="526"/>
                  <a:pt x="1680" y="526"/>
                  <a:pt x="1681" y="527"/>
                </a:cubicBezTo>
                <a:cubicBezTo>
                  <a:pt x="1681" y="527"/>
                  <a:pt x="1681" y="527"/>
                  <a:pt x="1681" y="527"/>
                </a:cubicBezTo>
                <a:cubicBezTo>
                  <a:pt x="1682" y="528"/>
                  <a:pt x="1688" y="527"/>
                  <a:pt x="1689" y="528"/>
                </a:cubicBezTo>
                <a:cubicBezTo>
                  <a:pt x="1693" y="531"/>
                  <a:pt x="1691" y="529"/>
                  <a:pt x="1693" y="534"/>
                </a:cubicBezTo>
                <a:cubicBezTo>
                  <a:pt x="1693" y="533"/>
                  <a:pt x="1695" y="535"/>
                  <a:pt x="1696" y="535"/>
                </a:cubicBezTo>
                <a:cubicBezTo>
                  <a:pt x="1697" y="534"/>
                  <a:pt x="1698" y="533"/>
                  <a:pt x="1698" y="533"/>
                </a:cubicBezTo>
                <a:cubicBezTo>
                  <a:pt x="1699" y="532"/>
                  <a:pt x="1700" y="533"/>
                  <a:pt x="1701" y="533"/>
                </a:cubicBezTo>
                <a:cubicBezTo>
                  <a:pt x="1703" y="533"/>
                  <a:pt x="1703" y="533"/>
                  <a:pt x="1703" y="533"/>
                </a:cubicBezTo>
                <a:cubicBezTo>
                  <a:pt x="1703" y="533"/>
                  <a:pt x="1704" y="534"/>
                  <a:pt x="1704" y="534"/>
                </a:cubicBezTo>
                <a:cubicBezTo>
                  <a:pt x="1706" y="535"/>
                  <a:pt x="1706" y="535"/>
                  <a:pt x="1706" y="535"/>
                </a:cubicBezTo>
                <a:cubicBezTo>
                  <a:pt x="1707" y="535"/>
                  <a:pt x="1708" y="534"/>
                  <a:pt x="1709" y="534"/>
                </a:cubicBezTo>
                <a:cubicBezTo>
                  <a:pt x="1709" y="534"/>
                  <a:pt x="1711" y="535"/>
                  <a:pt x="1712" y="535"/>
                </a:cubicBezTo>
                <a:cubicBezTo>
                  <a:pt x="1715" y="536"/>
                  <a:pt x="1713" y="535"/>
                  <a:pt x="1716" y="537"/>
                </a:cubicBezTo>
                <a:cubicBezTo>
                  <a:pt x="1720" y="537"/>
                  <a:pt x="1719" y="536"/>
                  <a:pt x="1720" y="539"/>
                </a:cubicBezTo>
                <a:cubicBezTo>
                  <a:pt x="1722" y="539"/>
                  <a:pt x="1725" y="539"/>
                  <a:pt x="1727" y="540"/>
                </a:cubicBezTo>
                <a:cubicBezTo>
                  <a:pt x="1728" y="540"/>
                  <a:pt x="1730" y="541"/>
                  <a:pt x="1732" y="541"/>
                </a:cubicBezTo>
                <a:cubicBezTo>
                  <a:pt x="1736" y="541"/>
                  <a:pt x="1733" y="539"/>
                  <a:pt x="1739" y="537"/>
                </a:cubicBezTo>
                <a:cubicBezTo>
                  <a:pt x="1742" y="536"/>
                  <a:pt x="1741" y="537"/>
                  <a:pt x="1743" y="534"/>
                </a:cubicBezTo>
                <a:cubicBezTo>
                  <a:pt x="1743" y="534"/>
                  <a:pt x="1746" y="534"/>
                  <a:pt x="1747" y="534"/>
                </a:cubicBezTo>
                <a:cubicBezTo>
                  <a:pt x="1748" y="533"/>
                  <a:pt x="1748" y="533"/>
                  <a:pt x="1748" y="533"/>
                </a:cubicBezTo>
                <a:cubicBezTo>
                  <a:pt x="1748" y="532"/>
                  <a:pt x="1753" y="534"/>
                  <a:pt x="1754" y="535"/>
                </a:cubicBezTo>
                <a:cubicBezTo>
                  <a:pt x="1755" y="535"/>
                  <a:pt x="1757" y="534"/>
                  <a:pt x="1757" y="534"/>
                </a:cubicBezTo>
                <a:cubicBezTo>
                  <a:pt x="1759" y="535"/>
                  <a:pt x="1758" y="535"/>
                  <a:pt x="1758" y="536"/>
                </a:cubicBezTo>
                <a:cubicBezTo>
                  <a:pt x="1759" y="538"/>
                  <a:pt x="1759" y="538"/>
                  <a:pt x="1759" y="538"/>
                </a:cubicBezTo>
                <a:cubicBezTo>
                  <a:pt x="1762" y="537"/>
                  <a:pt x="1762" y="537"/>
                  <a:pt x="1762" y="537"/>
                </a:cubicBezTo>
                <a:cubicBezTo>
                  <a:pt x="1763" y="537"/>
                  <a:pt x="1764" y="539"/>
                  <a:pt x="1765" y="539"/>
                </a:cubicBezTo>
                <a:cubicBezTo>
                  <a:pt x="1767" y="540"/>
                  <a:pt x="1768" y="538"/>
                  <a:pt x="1769" y="538"/>
                </a:cubicBezTo>
                <a:cubicBezTo>
                  <a:pt x="1771" y="537"/>
                  <a:pt x="1773" y="538"/>
                  <a:pt x="1775" y="538"/>
                </a:cubicBezTo>
                <a:cubicBezTo>
                  <a:pt x="1777" y="538"/>
                  <a:pt x="1778" y="537"/>
                  <a:pt x="1780" y="536"/>
                </a:cubicBezTo>
                <a:cubicBezTo>
                  <a:pt x="1780" y="534"/>
                  <a:pt x="1781" y="535"/>
                  <a:pt x="1782" y="533"/>
                </a:cubicBezTo>
                <a:cubicBezTo>
                  <a:pt x="1784" y="531"/>
                  <a:pt x="1785" y="526"/>
                  <a:pt x="1785" y="524"/>
                </a:cubicBezTo>
                <a:cubicBezTo>
                  <a:pt x="1785" y="520"/>
                  <a:pt x="1784" y="521"/>
                  <a:pt x="1786" y="519"/>
                </a:cubicBezTo>
                <a:cubicBezTo>
                  <a:pt x="1786" y="517"/>
                  <a:pt x="1786" y="517"/>
                  <a:pt x="1786" y="516"/>
                </a:cubicBezTo>
                <a:cubicBezTo>
                  <a:pt x="1786" y="516"/>
                  <a:pt x="1788" y="512"/>
                  <a:pt x="1788" y="511"/>
                </a:cubicBezTo>
                <a:cubicBezTo>
                  <a:pt x="1791" y="505"/>
                  <a:pt x="1790" y="509"/>
                  <a:pt x="1791" y="503"/>
                </a:cubicBezTo>
                <a:cubicBezTo>
                  <a:pt x="1791" y="502"/>
                  <a:pt x="1794" y="500"/>
                  <a:pt x="1794" y="498"/>
                </a:cubicBezTo>
                <a:cubicBezTo>
                  <a:pt x="1794" y="498"/>
                  <a:pt x="1794" y="498"/>
                  <a:pt x="1794" y="498"/>
                </a:cubicBezTo>
                <a:cubicBezTo>
                  <a:pt x="1794" y="494"/>
                  <a:pt x="1795" y="495"/>
                  <a:pt x="1792" y="492"/>
                </a:cubicBezTo>
                <a:cubicBezTo>
                  <a:pt x="1791" y="492"/>
                  <a:pt x="1793" y="490"/>
                  <a:pt x="1793" y="490"/>
                </a:cubicBezTo>
                <a:cubicBezTo>
                  <a:pt x="1793" y="490"/>
                  <a:pt x="1791" y="487"/>
                  <a:pt x="1791" y="487"/>
                </a:cubicBezTo>
                <a:cubicBezTo>
                  <a:pt x="1791" y="486"/>
                  <a:pt x="1791" y="484"/>
                  <a:pt x="1792" y="483"/>
                </a:cubicBezTo>
                <a:cubicBezTo>
                  <a:pt x="1789" y="480"/>
                  <a:pt x="1789" y="480"/>
                  <a:pt x="1794" y="476"/>
                </a:cubicBezTo>
                <a:cubicBezTo>
                  <a:pt x="1793" y="473"/>
                  <a:pt x="1793" y="473"/>
                  <a:pt x="1793" y="473"/>
                </a:cubicBezTo>
                <a:cubicBezTo>
                  <a:pt x="1792" y="472"/>
                  <a:pt x="1792" y="472"/>
                  <a:pt x="1792" y="472"/>
                </a:cubicBezTo>
                <a:cubicBezTo>
                  <a:pt x="1788" y="476"/>
                  <a:pt x="1788" y="476"/>
                  <a:pt x="1788" y="476"/>
                </a:cubicBezTo>
                <a:cubicBezTo>
                  <a:pt x="1787" y="477"/>
                  <a:pt x="1785" y="476"/>
                  <a:pt x="1785" y="476"/>
                </a:cubicBezTo>
                <a:cubicBezTo>
                  <a:pt x="1780" y="474"/>
                  <a:pt x="1780" y="474"/>
                  <a:pt x="1780" y="474"/>
                </a:cubicBezTo>
                <a:cubicBezTo>
                  <a:pt x="1778" y="475"/>
                  <a:pt x="1778" y="475"/>
                  <a:pt x="1778" y="475"/>
                </a:cubicBezTo>
                <a:cubicBezTo>
                  <a:pt x="1777" y="475"/>
                  <a:pt x="1775" y="479"/>
                  <a:pt x="1773" y="480"/>
                </a:cubicBezTo>
                <a:cubicBezTo>
                  <a:pt x="1773" y="480"/>
                  <a:pt x="1769" y="481"/>
                  <a:pt x="1768" y="481"/>
                </a:cubicBezTo>
                <a:cubicBezTo>
                  <a:pt x="1764" y="481"/>
                  <a:pt x="1764" y="481"/>
                  <a:pt x="1764" y="481"/>
                </a:cubicBezTo>
                <a:cubicBezTo>
                  <a:pt x="1763" y="481"/>
                  <a:pt x="1760" y="483"/>
                  <a:pt x="1760" y="483"/>
                </a:cubicBezTo>
                <a:cubicBezTo>
                  <a:pt x="1757" y="480"/>
                  <a:pt x="1756" y="480"/>
                  <a:pt x="1754" y="476"/>
                </a:cubicBezTo>
                <a:cubicBezTo>
                  <a:pt x="1750" y="475"/>
                  <a:pt x="1750" y="475"/>
                  <a:pt x="1750" y="475"/>
                </a:cubicBezTo>
                <a:cubicBezTo>
                  <a:pt x="1746" y="473"/>
                  <a:pt x="1746" y="473"/>
                  <a:pt x="1746" y="473"/>
                </a:cubicBezTo>
                <a:cubicBezTo>
                  <a:pt x="1746" y="473"/>
                  <a:pt x="1742" y="473"/>
                  <a:pt x="1741" y="473"/>
                </a:cubicBezTo>
                <a:cubicBezTo>
                  <a:pt x="1740" y="482"/>
                  <a:pt x="1741" y="479"/>
                  <a:pt x="1737" y="479"/>
                </a:cubicBezTo>
                <a:cubicBezTo>
                  <a:pt x="1736" y="480"/>
                  <a:pt x="1733" y="481"/>
                  <a:pt x="1732" y="481"/>
                </a:cubicBezTo>
                <a:cubicBezTo>
                  <a:pt x="1729" y="480"/>
                  <a:pt x="1727" y="479"/>
                  <a:pt x="1727" y="477"/>
                </a:cubicBezTo>
                <a:cubicBezTo>
                  <a:pt x="1727" y="475"/>
                  <a:pt x="1726" y="475"/>
                  <a:pt x="1725" y="474"/>
                </a:cubicBezTo>
                <a:cubicBezTo>
                  <a:pt x="1722" y="475"/>
                  <a:pt x="1722" y="475"/>
                  <a:pt x="1722" y="475"/>
                </a:cubicBezTo>
                <a:cubicBezTo>
                  <a:pt x="1722" y="475"/>
                  <a:pt x="1720" y="473"/>
                  <a:pt x="1720" y="473"/>
                </a:cubicBezTo>
                <a:cubicBezTo>
                  <a:pt x="1718" y="474"/>
                  <a:pt x="1718" y="474"/>
                  <a:pt x="1718" y="474"/>
                </a:cubicBezTo>
                <a:cubicBezTo>
                  <a:pt x="1718" y="476"/>
                  <a:pt x="1717" y="476"/>
                  <a:pt x="1717" y="476"/>
                </a:cubicBezTo>
                <a:cubicBezTo>
                  <a:pt x="1716" y="476"/>
                  <a:pt x="1715" y="475"/>
                  <a:pt x="1715" y="474"/>
                </a:cubicBezTo>
                <a:cubicBezTo>
                  <a:pt x="1713" y="475"/>
                  <a:pt x="1713" y="475"/>
                  <a:pt x="1713" y="475"/>
                </a:cubicBezTo>
                <a:cubicBezTo>
                  <a:pt x="1710" y="476"/>
                  <a:pt x="1706" y="473"/>
                  <a:pt x="1715" y="472"/>
                </a:cubicBezTo>
                <a:cubicBezTo>
                  <a:pt x="1715" y="472"/>
                  <a:pt x="1716" y="473"/>
                  <a:pt x="1716" y="473"/>
                </a:cubicBezTo>
                <a:cubicBezTo>
                  <a:pt x="1716" y="473"/>
                  <a:pt x="1716" y="473"/>
                  <a:pt x="1716" y="473"/>
                </a:cubicBezTo>
                <a:cubicBezTo>
                  <a:pt x="1715" y="472"/>
                  <a:pt x="1715" y="472"/>
                  <a:pt x="1715" y="471"/>
                </a:cubicBezTo>
                <a:cubicBezTo>
                  <a:pt x="1715" y="469"/>
                  <a:pt x="1714" y="470"/>
                  <a:pt x="1712" y="471"/>
                </a:cubicBezTo>
                <a:cubicBezTo>
                  <a:pt x="1711" y="472"/>
                  <a:pt x="1710" y="471"/>
                  <a:pt x="1710" y="471"/>
                </a:cubicBezTo>
                <a:cubicBezTo>
                  <a:pt x="1710" y="471"/>
                  <a:pt x="1710" y="472"/>
                  <a:pt x="1710" y="472"/>
                </a:cubicBezTo>
                <a:cubicBezTo>
                  <a:pt x="1710" y="475"/>
                  <a:pt x="1702" y="477"/>
                  <a:pt x="1706" y="473"/>
                </a:cubicBezTo>
                <a:cubicBezTo>
                  <a:pt x="1705" y="472"/>
                  <a:pt x="1705" y="472"/>
                  <a:pt x="1705" y="472"/>
                </a:cubicBezTo>
                <a:cubicBezTo>
                  <a:pt x="1705" y="472"/>
                  <a:pt x="1705" y="469"/>
                  <a:pt x="1706" y="469"/>
                </a:cubicBezTo>
                <a:cubicBezTo>
                  <a:pt x="1708" y="470"/>
                  <a:pt x="1709" y="470"/>
                  <a:pt x="1707" y="472"/>
                </a:cubicBezTo>
                <a:cubicBezTo>
                  <a:pt x="1708" y="471"/>
                  <a:pt x="1708" y="471"/>
                  <a:pt x="1709" y="471"/>
                </a:cubicBezTo>
                <a:cubicBezTo>
                  <a:pt x="1707" y="471"/>
                  <a:pt x="1709" y="469"/>
                  <a:pt x="1710" y="469"/>
                </a:cubicBezTo>
                <a:cubicBezTo>
                  <a:pt x="1711" y="469"/>
                  <a:pt x="1711" y="469"/>
                  <a:pt x="1712" y="468"/>
                </a:cubicBezTo>
                <a:cubicBezTo>
                  <a:pt x="1709" y="464"/>
                  <a:pt x="1708" y="469"/>
                  <a:pt x="1708" y="464"/>
                </a:cubicBezTo>
                <a:cubicBezTo>
                  <a:pt x="1705" y="463"/>
                  <a:pt x="1704" y="463"/>
                  <a:pt x="1701" y="463"/>
                </a:cubicBezTo>
                <a:cubicBezTo>
                  <a:pt x="1701" y="462"/>
                  <a:pt x="1701" y="462"/>
                  <a:pt x="1701" y="462"/>
                </a:cubicBezTo>
                <a:cubicBezTo>
                  <a:pt x="1705" y="461"/>
                  <a:pt x="1703" y="462"/>
                  <a:pt x="1708" y="462"/>
                </a:cubicBezTo>
                <a:cubicBezTo>
                  <a:pt x="1708" y="461"/>
                  <a:pt x="1708" y="461"/>
                  <a:pt x="1708" y="461"/>
                </a:cubicBezTo>
                <a:cubicBezTo>
                  <a:pt x="1706" y="460"/>
                  <a:pt x="1706" y="460"/>
                  <a:pt x="1706" y="460"/>
                </a:cubicBezTo>
                <a:cubicBezTo>
                  <a:pt x="1705" y="459"/>
                  <a:pt x="1705" y="459"/>
                  <a:pt x="1704" y="458"/>
                </a:cubicBezTo>
                <a:cubicBezTo>
                  <a:pt x="1701" y="459"/>
                  <a:pt x="1702" y="460"/>
                  <a:pt x="1700" y="457"/>
                </a:cubicBezTo>
                <a:cubicBezTo>
                  <a:pt x="1700" y="457"/>
                  <a:pt x="1700" y="457"/>
                  <a:pt x="1700" y="457"/>
                </a:cubicBezTo>
                <a:cubicBezTo>
                  <a:pt x="1699" y="457"/>
                  <a:pt x="1700" y="455"/>
                  <a:pt x="1700" y="455"/>
                </a:cubicBezTo>
                <a:cubicBezTo>
                  <a:pt x="1699" y="453"/>
                  <a:pt x="1698" y="455"/>
                  <a:pt x="1699" y="452"/>
                </a:cubicBezTo>
                <a:cubicBezTo>
                  <a:pt x="1699" y="451"/>
                  <a:pt x="1701" y="451"/>
                  <a:pt x="1702" y="452"/>
                </a:cubicBezTo>
                <a:cubicBezTo>
                  <a:pt x="1703" y="454"/>
                  <a:pt x="1702" y="454"/>
                  <a:pt x="1704" y="454"/>
                </a:cubicBezTo>
                <a:cubicBezTo>
                  <a:pt x="1704" y="454"/>
                  <a:pt x="1703" y="453"/>
                  <a:pt x="1703" y="452"/>
                </a:cubicBezTo>
                <a:cubicBezTo>
                  <a:pt x="1703" y="450"/>
                  <a:pt x="1703" y="451"/>
                  <a:pt x="1704" y="450"/>
                </a:cubicBezTo>
                <a:cubicBezTo>
                  <a:pt x="1702" y="447"/>
                  <a:pt x="1704" y="448"/>
                  <a:pt x="1703" y="447"/>
                </a:cubicBezTo>
                <a:cubicBezTo>
                  <a:pt x="1703" y="446"/>
                  <a:pt x="1701" y="445"/>
                  <a:pt x="1701" y="445"/>
                </a:cubicBezTo>
                <a:cubicBezTo>
                  <a:pt x="1702" y="443"/>
                  <a:pt x="1701" y="443"/>
                  <a:pt x="1703" y="442"/>
                </a:cubicBezTo>
                <a:cubicBezTo>
                  <a:pt x="1702" y="441"/>
                  <a:pt x="1702" y="441"/>
                  <a:pt x="1702" y="441"/>
                </a:cubicBezTo>
                <a:cubicBezTo>
                  <a:pt x="1700" y="442"/>
                  <a:pt x="1700" y="442"/>
                  <a:pt x="1700" y="442"/>
                </a:cubicBezTo>
                <a:cubicBezTo>
                  <a:pt x="1698" y="443"/>
                  <a:pt x="1699" y="443"/>
                  <a:pt x="1696" y="442"/>
                </a:cubicBezTo>
                <a:cubicBezTo>
                  <a:pt x="1696" y="442"/>
                  <a:pt x="1696" y="440"/>
                  <a:pt x="1696" y="440"/>
                </a:cubicBezTo>
                <a:cubicBezTo>
                  <a:pt x="1696" y="437"/>
                  <a:pt x="1696" y="437"/>
                  <a:pt x="1698" y="436"/>
                </a:cubicBezTo>
                <a:cubicBezTo>
                  <a:pt x="1698" y="434"/>
                  <a:pt x="1699" y="434"/>
                  <a:pt x="1700" y="433"/>
                </a:cubicBezTo>
                <a:cubicBezTo>
                  <a:pt x="1703" y="432"/>
                  <a:pt x="1699" y="431"/>
                  <a:pt x="1704" y="431"/>
                </a:cubicBezTo>
                <a:cubicBezTo>
                  <a:pt x="1704" y="430"/>
                  <a:pt x="1705" y="431"/>
                  <a:pt x="1706" y="431"/>
                </a:cubicBezTo>
                <a:cubicBezTo>
                  <a:pt x="1712" y="435"/>
                  <a:pt x="1709" y="431"/>
                  <a:pt x="1710" y="430"/>
                </a:cubicBezTo>
                <a:cubicBezTo>
                  <a:pt x="1710" y="430"/>
                  <a:pt x="1714" y="429"/>
                  <a:pt x="1714" y="430"/>
                </a:cubicBezTo>
                <a:cubicBezTo>
                  <a:pt x="1714" y="432"/>
                  <a:pt x="1713" y="431"/>
                  <a:pt x="1715" y="432"/>
                </a:cubicBezTo>
                <a:cubicBezTo>
                  <a:pt x="1716" y="432"/>
                  <a:pt x="1718" y="432"/>
                  <a:pt x="1718" y="432"/>
                </a:cubicBezTo>
                <a:cubicBezTo>
                  <a:pt x="1720" y="432"/>
                  <a:pt x="1721" y="432"/>
                  <a:pt x="1722" y="432"/>
                </a:cubicBezTo>
                <a:cubicBezTo>
                  <a:pt x="1721" y="431"/>
                  <a:pt x="1721" y="432"/>
                  <a:pt x="1720" y="430"/>
                </a:cubicBezTo>
                <a:cubicBezTo>
                  <a:pt x="1720" y="429"/>
                  <a:pt x="1721" y="428"/>
                  <a:pt x="1723" y="428"/>
                </a:cubicBezTo>
                <a:cubicBezTo>
                  <a:pt x="1729" y="428"/>
                  <a:pt x="1729" y="428"/>
                  <a:pt x="1729" y="428"/>
                </a:cubicBezTo>
                <a:cubicBezTo>
                  <a:pt x="1730" y="428"/>
                  <a:pt x="1730" y="428"/>
                  <a:pt x="1730" y="428"/>
                </a:cubicBezTo>
                <a:cubicBezTo>
                  <a:pt x="1729" y="428"/>
                  <a:pt x="1725" y="428"/>
                  <a:pt x="1724" y="427"/>
                </a:cubicBezTo>
                <a:cubicBezTo>
                  <a:pt x="1723" y="426"/>
                  <a:pt x="1718" y="426"/>
                  <a:pt x="1717" y="426"/>
                </a:cubicBezTo>
                <a:cubicBezTo>
                  <a:pt x="1714" y="425"/>
                  <a:pt x="1714" y="425"/>
                  <a:pt x="1714" y="425"/>
                </a:cubicBezTo>
                <a:cubicBezTo>
                  <a:pt x="1713" y="425"/>
                  <a:pt x="1708" y="426"/>
                  <a:pt x="1708" y="426"/>
                </a:cubicBezTo>
                <a:cubicBezTo>
                  <a:pt x="1706" y="429"/>
                  <a:pt x="1706" y="429"/>
                  <a:pt x="1706" y="429"/>
                </a:cubicBezTo>
                <a:cubicBezTo>
                  <a:pt x="1706" y="430"/>
                  <a:pt x="1701" y="431"/>
                  <a:pt x="1701" y="431"/>
                </a:cubicBezTo>
                <a:cubicBezTo>
                  <a:pt x="1701" y="431"/>
                  <a:pt x="1701" y="433"/>
                  <a:pt x="1700" y="433"/>
                </a:cubicBezTo>
                <a:cubicBezTo>
                  <a:pt x="1697" y="434"/>
                  <a:pt x="1698" y="434"/>
                  <a:pt x="1696" y="432"/>
                </a:cubicBezTo>
                <a:cubicBezTo>
                  <a:pt x="1696" y="432"/>
                  <a:pt x="1698" y="430"/>
                  <a:pt x="1698" y="430"/>
                </a:cubicBezTo>
                <a:cubicBezTo>
                  <a:pt x="1698" y="430"/>
                  <a:pt x="1694" y="430"/>
                  <a:pt x="1694" y="429"/>
                </a:cubicBezTo>
                <a:cubicBezTo>
                  <a:pt x="1694" y="428"/>
                  <a:pt x="1694" y="428"/>
                  <a:pt x="1695" y="427"/>
                </a:cubicBezTo>
                <a:cubicBezTo>
                  <a:pt x="1692" y="427"/>
                  <a:pt x="1688" y="427"/>
                  <a:pt x="1685" y="426"/>
                </a:cubicBezTo>
                <a:cubicBezTo>
                  <a:pt x="1684" y="426"/>
                  <a:pt x="1685" y="426"/>
                  <a:pt x="1684" y="427"/>
                </a:cubicBezTo>
                <a:cubicBezTo>
                  <a:pt x="1682" y="427"/>
                  <a:pt x="1683" y="433"/>
                  <a:pt x="1680" y="430"/>
                </a:cubicBezTo>
                <a:cubicBezTo>
                  <a:pt x="1680" y="429"/>
                  <a:pt x="1680" y="428"/>
                  <a:pt x="1681" y="428"/>
                </a:cubicBezTo>
                <a:cubicBezTo>
                  <a:pt x="1681" y="427"/>
                  <a:pt x="1680" y="426"/>
                  <a:pt x="1679" y="426"/>
                </a:cubicBezTo>
                <a:cubicBezTo>
                  <a:pt x="1678" y="426"/>
                  <a:pt x="1678" y="429"/>
                  <a:pt x="1677" y="429"/>
                </a:cubicBezTo>
                <a:cubicBezTo>
                  <a:pt x="1674" y="429"/>
                  <a:pt x="1674" y="428"/>
                  <a:pt x="1673" y="429"/>
                </a:cubicBezTo>
                <a:cubicBezTo>
                  <a:pt x="1675" y="431"/>
                  <a:pt x="1675" y="431"/>
                  <a:pt x="1675" y="431"/>
                </a:cubicBezTo>
                <a:cubicBezTo>
                  <a:pt x="1677" y="431"/>
                  <a:pt x="1681" y="431"/>
                  <a:pt x="1681" y="435"/>
                </a:cubicBezTo>
                <a:cubicBezTo>
                  <a:pt x="1681" y="435"/>
                  <a:pt x="1680" y="436"/>
                  <a:pt x="1678" y="436"/>
                </a:cubicBezTo>
                <a:cubicBezTo>
                  <a:pt x="1678" y="436"/>
                  <a:pt x="1677" y="432"/>
                  <a:pt x="1674" y="433"/>
                </a:cubicBezTo>
                <a:cubicBezTo>
                  <a:pt x="1674" y="434"/>
                  <a:pt x="1674" y="434"/>
                  <a:pt x="1675" y="434"/>
                </a:cubicBezTo>
                <a:cubicBezTo>
                  <a:pt x="1677" y="434"/>
                  <a:pt x="1676" y="438"/>
                  <a:pt x="1675" y="438"/>
                </a:cubicBezTo>
                <a:cubicBezTo>
                  <a:pt x="1674" y="437"/>
                  <a:pt x="1674" y="437"/>
                  <a:pt x="1674" y="437"/>
                </a:cubicBezTo>
                <a:cubicBezTo>
                  <a:pt x="1674" y="439"/>
                  <a:pt x="1670" y="438"/>
                  <a:pt x="1670" y="438"/>
                </a:cubicBezTo>
                <a:cubicBezTo>
                  <a:pt x="1669" y="435"/>
                  <a:pt x="1669" y="434"/>
                  <a:pt x="1666" y="433"/>
                </a:cubicBezTo>
                <a:cubicBezTo>
                  <a:pt x="1665" y="432"/>
                  <a:pt x="1665" y="432"/>
                  <a:pt x="1665" y="430"/>
                </a:cubicBezTo>
                <a:cubicBezTo>
                  <a:pt x="1664" y="431"/>
                  <a:pt x="1664" y="431"/>
                  <a:pt x="1664" y="431"/>
                </a:cubicBezTo>
                <a:cubicBezTo>
                  <a:pt x="1663" y="433"/>
                  <a:pt x="1663" y="439"/>
                  <a:pt x="1667" y="439"/>
                </a:cubicBezTo>
                <a:cubicBezTo>
                  <a:pt x="1668" y="439"/>
                  <a:pt x="1667" y="442"/>
                  <a:pt x="1667" y="443"/>
                </a:cubicBezTo>
                <a:cubicBezTo>
                  <a:pt x="1667" y="446"/>
                  <a:pt x="1668" y="446"/>
                  <a:pt x="1668" y="447"/>
                </a:cubicBezTo>
                <a:cubicBezTo>
                  <a:pt x="1668" y="448"/>
                  <a:pt x="1668" y="448"/>
                  <a:pt x="1667" y="449"/>
                </a:cubicBezTo>
                <a:cubicBezTo>
                  <a:pt x="1668" y="449"/>
                  <a:pt x="1668" y="448"/>
                  <a:pt x="1668" y="448"/>
                </a:cubicBezTo>
                <a:cubicBezTo>
                  <a:pt x="1672" y="445"/>
                  <a:pt x="1671" y="450"/>
                  <a:pt x="1677" y="451"/>
                </a:cubicBezTo>
                <a:cubicBezTo>
                  <a:pt x="1680" y="452"/>
                  <a:pt x="1679" y="456"/>
                  <a:pt x="1683" y="456"/>
                </a:cubicBezTo>
                <a:cubicBezTo>
                  <a:pt x="1684" y="456"/>
                  <a:pt x="1684" y="460"/>
                  <a:pt x="1682" y="460"/>
                </a:cubicBezTo>
                <a:cubicBezTo>
                  <a:pt x="1680" y="460"/>
                  <a:pt x="1678" y="457"/>
                  <a:pt x="1678" y="456"/>
                </a:cubicBezTo>
                <a:cubicBezTo>
                  <a:pt x="1677" y="455"/>
                  <a:pt x="1674" y="455"/>
                  <a:pt x="1671" y="452"/>
                </a:cubicBezTo>
                <a:cubicBezTo>
                  <a:pt x="1671" y="455"/>
                  <a:pt x="1675" y="455"/>
                  <a:pt x="1677" y="456"/>
                </a:cubicBezTo>
                <a:cubicBezTo>
                  <a:pt x="1678" y="456"/>
                  <a:pt x="1678" y="464"/>
                  <a:pt x="1677" y="463"/>
                </a:cubicBezTo>
                <a:cubicBezTo>
                  <a:pt x="1675" y="463"/>
                  <a:pt x="1675" y="463"/>
                  <a:pt x="1674" y="461"/>
                </a:cubicBezTo>
                <a:cubicBezTo>
                  <a:pt x="1672" y="458"/>
                  <a:pt x="1671" y="459"/>
                  <a:pt x="1669" y="460"/>
                </a:cubicBezTo>
                <a:cubicBezTo>
                  <a:pt x="1671" y="461"/>
                  <a:pt x="1673" y="462"/>
                  <a:pt x="1673" y="466"/>
                </a:cubicBezTo>
                <a:cubicBezTo>
                  <a:pt x="1673" y="469"/>
                  <a:pt x="1667" y="465"/>
                  <a:pt x="1666" y="465"/>
                </a:cubicBezTo>
                <a:cubicBezTo>
                  <a:pt x="1664" y="466"/>
                  <a:pt x="1668" y="469"/>
                  <a:pt x="1669" y="470"/>
                </a:cubicBezTo>
                <a:cubicBezTo>
                  <a:pt x="1670" y="470"/>
                  <a:pt x="1672" y="474"/>
                  <a:pt x="1670" y="474"/>
                </a:cubicBezTo>
                <a:cubicBezTo>
                  <a:pt x="1671" y="476"/>
                  <a:pt x="1672" y="478"/>
                  <a:pt x="1669" y="478"/>
                </a:cubicBezTo>
                <a:cubicBezTo>
                  <a:pt x="1666" y="478"/>
                  <a:pt x="1668" y="473"/>
                  <a:pt x="1666" y="473"/>
                </a:cubicBezTo>
                <a:cubicBezTo>
                  <a:pt x="1665" y="473"/>
                  <a:pt x="1664" y="478"/>
                  <a:pt x="1663" y="478"/>
                </a:cubicBezTo>
                <a:cubicBezTo>
                  <a:pt x="1662" y="478"/>
                  <a:pt x="1661" y="471"/>
                  <a:pt x="1660" y="471"/>
                </a:cubicBezTo>
                <a:cubicBezTo>
                  <a:pt x="1659" y="471"/>
                  <a:pt x="1659" y="475"/>
                  <a:pt x="1658" y="474"/>
                </a:cubicBezTo>
                <a:cubicBezTo>
                  <a:pt x="1657" y="474"/>
                  <a:pt x="1656" y="474"/>
                  <a:pt x="1656" y="473"/>
                </a:cubicBezTo>
                <a:cubicBezTo>
                  <a:pt x="1656" y="472"/>
                  <a:pt x="1655" y="474"/>
                  <a:pt x="1655" y="473"/>
                </a:cubicBezTo>
                <a:cubicBezTo>
                  <a:pt x="1653" y="471"/>
                  <a:pt x="1655" y="472"/>
                  <a:pt x="1655" y="469"/>
                </a:cubicBezTo>
                <a:cubicBezTo>
                  <a:pt x="1655" y="466"/>
                  <a:pt x="1657" y="466"/>
                  <a:pt x="1652" y="462"/>
                </a:cubicBezTo>
                <a:cubicBezTo>
                  <a:pt x="1650" y="461"/>
                  <a:pt x="1650" y="461"/>
                  <a:pt x="1652" y="460"/>
                </a:cubicBezTo>
                <a:cubicBezTo>
                  <a:pt x="1652" y="460"/>
                  <a:pt x="1652" y="457"/>
                  <a:pt x="1653" y="457"/>
                </a:cubicBezTo>
                <a:cubicBezTo>
                  <a:pt x="1655" y="457"/>
                  <a:pt x="1654" y="457"/>
                  <a:pt x="1656" y="456"/>
                </a:cubicBezTo>
                <a:cubicBezTo>
                  <a:pt x="1656" y="455"/>
                  <a:pt x="1665" y="459"/>
                  <a:pt x="1666" y="460"/>
                </a:cubicBezTo>
                <a:cubicBezTo>
                  <a:pt x="1667" y="459"/>
                  <a:pt x="1668" y="459"/>
                  <a:pt x="1670" y="458"/>
                </a:cubicBezTo>
                <a:cubicBezTo>
                  <a:pt x="1668" y="456"/>
                  <a:pt x="1668" y="457"/>
                  <a:pt x="1665" y="456"/>
                </a:cubicBezTo>
                <a:cubicBezTo>
                  <a:pt x="1664" y="456"/>
                  <a:pt x="1663" y="455"/>
                  <a:pt x="1660" y="455"/>
                </a:cubicBezTo>
                <a:cubicBezTo>
                  <a:pt x="1655" y="455"/>
                  <a:pt x="1656" y="456"/>
                  <a:pt x="1650" y="455"/>
                </a:cubicBezTo>
                <a:cubicBezTo>
                  <a:pt x="1650" y="455"/>
                  <a:pt x="1648" y="451"/>
                  <a:pt x="1647" y="451"/>
                </a:cubicBezTo>
                <a:cubicBezTo>
                  <a:pt x="1647" y="453"/>
                  <a:pt x="1642" y="455"/>
                  <a:pt x="1646" y="449"/>
                </a:cubicBezTo>
                <a:cubicBezTo>
                  <a:pt x="1646" y="448"/>
                  <a:pt x="1649" y="449"/>
                  <a:pt x="1651" y="448"/>
                </a:cubicBezTo>
                <a:cubicBezTo>
                  <a:pt x="1650" y="448"/>
                  <a:pt x="1643" y="446"/>
                  <a:pt x="1643" y="446"/>
                </a:cubicBezTo>
                <a:cubicBezTo>
                  <a:pt x="1641" y="444"/>
                  <a:pt x="1640" y="442"/>
                  <a:pt x="1639" y="442"/>
                </a:cubicBezTo>
                <a:cubicBezTo>
                  <a:pt x="1639" y="442"/>
                  <a:pt x="1639" y="442"/>
                  <a:pt x="1639" y="442"/>
                </a:cubicBezTo>
                <a:cubicBezTo>
                  <a:pt x="1639" y="445"/>
                  <a:pt x="1639" y="444"/>
                  <a:pt x="1637" y="442"/>
                </a:cubicBezTo>
                <a:cubicBezTo>
                  <a:pt x="1634" y="440"/>
                  <a:pt x="1633" y="441"/>
                  <a:pt x="1638" y="438"/>
                </a:cubicBezTo>
                <a:cubicBezTo>
                  <a:pt x="1636" y="435"/>
                  <a:pt x="1636" y="436"/>
                  <a:pt x="1634" y="434"/>
                </a:cubicBezTo>
                <a:cubicBezTo>
                  <a:pt x="1633" y="434"/>
                  <a:pt x="1630" y="429"/>
                  <a:pt x="1630" y="429"/>
                </a:cubicBezTo>
                <a:cubicBezTo>
                  <a:pt x="1632" y="425"/>
                  <a:pt x="1631" y="427"/>
                  <a:pt x="1632" y="423"/>
                </a:cubicBezTo>
                <a:cubicBezTo>
                  <a:pt x="1633" y="418"/>
                  <a:pt x="1633" y="418"/>
                  <a:pt x="1633" y="418"/>
                </a:cubicBezTo>
                <a:cubicBezTo>
                  <a:pt x="1632" y="417"/>
                  <a:pt x="1632" y="417"/>
                  <a:pt x="1632" y="417"/>
                </a:cubicBezTo>
                <a:cubicBezTo>
                  <a:pt x="1632" y="417"/>
                  <a:pt x="1632" y="417"/>
                  <a:pt x="1632" y="417"/>
                </a:cubicBezTo>
                <a:cubicBezTo>
                  <a:pt x="1631" y="417"/>
                  <a:pt x="1628" y="413"/>
                  <a:pt x="1627" y="412"/>
                </a:cubicBezTo>
                <a:cubicBezTo>
                  <a:pt x="1625" y="409"/>
                  <a:pt x="1625" y="411"/>
                  <a:pt x="1624" y="408"/>
                </a:cubicBezTo>
                <a:cubicBezTo>
                  <a:pt x="1623" y="408"/>
                  <a:pt x="1622" y="407"/>
                  <a:pt x="1622" y="407"/>
                </a:cubicBezTo>
                <a:cubicBezTo>
                  <a:pt x="1621" y="407"/>
                  <a:pt x="1620" y="407"/>
                  <a:pt x="1620" y="406"/>
                </a:cubicBezTo>
                <a:cubicBezTo>
                  <a:pt x="1619" y="406"/>
                  <a:pt x="1617" y="405"/>
                  <a:pt x="1617" y="404"/>
                </a:cubicBezTo>
                <a:cubicBezTo>
                  <a:pt x="1616" y="404"/>
                  <a:pt x="1616" y="404"/>
                  <a:pt x="1616" y="403"/>
                </a:cubicBezTo>
                <a:cubicBezTo>
                  <a:pt x="1616" y="404"/>
                  <a:pt x="1616" y="404"/>
                  <a:pt x="1615" y="405"/>
                </a:cubicBezTo>
                <a:cubicBezTo>
                  <a:pt x="1616" y="405"/>
                  <a:pt x="1617" y="406"/>
                  <a:pt x="1616" y="406"/>
                </a:cubicBezTo>
                <a:cubicBezTo>
                  <a:pt x="1615" y="407"/>
                  <a:pt x="1614" y="407"/>
                  <a:pt x="1612" y="405"/>
                </a:cubicBezTo>
                <a:cubicBezTo>
                  <a:pt x="1611" y="405"/>
                  <a:pt x="1613" y="404"/>
                  <a:pt x="1613" y="404"/>
                </a:cubicBezTo>
                <a:cubicBezTo>
                  <a:pt x="1614" y="404"/>
                  <a:pt x="1614" y="404"/>
                  <a:pt x="1614" y="404"/>
                </a:cubicBezTo>
                <a:cubicBezTo>
                  <a:pt x="1610" y="403"/>
                  <a:pt x="1607" y="405"/>
                  <a:pt x="1606" y="404"/>
                </a:cubicBezTo>
                <a:cubicBezTo>
                  <a:pt x="1605" y="403"/>
                  <a:pt x="1605" y="403"/>
                  <a:pt x="1609" y="402"/>
                </a:cubicBezTo>
                <a:cubicBezTo>
                  <a:pt x="1609" y="402"/>
                  <a:pt x="1609" y="402"/>
                  <a:pt x="1609" y="402"/>
                </a:cubicBezTo>
                <a:cubicBezTo>
                  <a:pt x="1612" y="402"/>
                  <a:pt x="1612" y="402"/>
                  <a:pt x="1612" y="402"/>
                </a:cubicBezTo>
                <a:cubicBezTo>
                  <a:pt x="1611" y="401"/>
                  <a:pt x="1607" y="398"/>
                  <a:pt x="1607" y="397"/>
                </a:cubicBezTo>
                <a:cubicBezTo>
                  <a:pt x="1605" y="395"/>
                  <a:pt x="1603" y="397"/>
                  <a:pt x="1601" y="397"/>
                </a:cubicBezTo>
                <a:cubicBezTo>
                  <a:pt x="1601" y="397"/>
                  <a:pt x="1600" y="397"/>
                  <a:pt x="1594" y="392"/>
                </a:cubicBezTo>
                <a:cubicBezTo>
                  <a:pt x="1594" y="392"/>
                  <a:pt x="1592" y="390"/>
                  <a:pt x="1592" y="390"/>
                </a:cubicBezTo>
                <a:cubicBezTo>
                  <a:pt x="1592" y="390"/>
                  <a:pt x="1592" y="389"/>
                  <a:pt x="1591" y="388"/>
                </a:cubicBezTo>
                <a:cubicBezTo>
                  <a:pt x="1591" y="388"/>
                  <a:pt x="1592" y="388"/>
                  <a:pt x="1592" y="387"/>
                </a:cubicBezTo>
                <a:cubicBezTo>
                  <a:pt x="1592" y="387"/>
                  <a:pt x="1592" y="387"/>
                  <a:pt x="1592" y="387"/>
                </a:cubicBezTo>
                <a:cubicBezTo>
                  <a:pt x="1591" y="386"/>
                  <a:pt x="1588" y="386"/>
                  <a:pt x="1588" y="385"/>
                </a:cubicBezTo>
                <a:cubicBezTo>
                  <a:pt x="1588" y="383"/>
                  <a:pt x="1587" y="383"/>
                  <a:pt x="1589" y="383"/>
                </a:cubicBezTo>
                <a:cubicBezTo>
                  <a:pt x="1589" y="382"/>
                  <a:pt x="1589" y="381"/>
                  <a:pt x="1589" y="380"/>
                </a:cubicBezTo>
                <a:cubicBezTo>
                  <a:pt x="1589" y="380"/>
                  <a:pt x="1589" y="380"/>
                  <a:pt x="1589" y="380"/>
                </a:cubicBezTo>
                <a:cubicBezTo>
                  <a:pt x="1588" y="381"/>
                  <a:pt x="1588" y="380"/>
                  <a:pt x="1586" y="379"/>
                </a:cubicBezTo>
                <a:cubicBezTo>
                  <a:pt x="1586" y="381"/>
                  <a:pt x="1586" y="381"/>
                  <a:pt x="1586" y="381"/>
                </a:cubicBezTo>
                <a:cubicBezTo>
                  <a:pt x="1586" y="382"/>
                  <a:pt x="1585" y="383"/>
                  <a:pt x="1584" y="382"/>
                </a:cubicBezTo>
                <a:cubicBezTo>
                  <a:pt x="1584" y="380"/>
                  <a:pt x="1584" y="381"/>
                  <a:pt x="1582" y="381"/>
                </a:cubicBezTo>
                <a:cubicBezTo>
                  <a:pt x="1582" y="381"/>
                  <a:pt x="1583" y="382"/>
                  <a:pt x="1581" y="383"/>
                </a:cubicBezTo>
                <a:cubicBezTo>
                  <a:pt x="1580" y="383"/>
                  <a:pt x="1579" y="381"/>
                  <a:pt x="1579" y="380"/>
                </a:cubicBezTo>
                <a:cubicBezTo>
                  <a:pt x="1579" y="380"/>
                  <a:pt x="1578" y="380"/>
                  <a:pt x="1578" y="379"/>
                </a:cubicBezTo>
                <a:cubicBezTo>
                  <a:pt x="1578" y="379"/>
                  <a:pt x="1576" y="375"/>
                  <a:pt x="1578" y="375"/>
                </a:cubicBezTo>
                <a:cubicBezTo>
                  <a:pt x="1579" y="375"/>
                  <a:pt x="1579" y="374"/>
                  <a:pt x="1580" y="376"/>
                </a:cubicBezTo>
                <a:cubicBezTo>
                  <a:pt x="1580" y="376"/>
                  <a:pt x="1580" y="376"/>
                  <a:pt x="1580" y="376"/>
                </a:cubicBezTo>
                <a:cubicBezTo>
                  <a:pt x="1580" y="375"/>
                  <a:pt x="1580" y="375"/>
                  <a:pt x="1580" y="375"/>
                </a:cubicBezTo>
                <a:cubicBezTo>
                  <a:pt x="1580" y="373"/>
                  <a:pt x="1579" y="373"/>
                  <a:pt x="1578" y="371"/>
                </a:cubicBezTo>
                <a:cubicBezTo>
                  <a:pt x="1578" y="372"/>
                  <a:pt x="1578" y="372"/>
                  <a:pt x="1577" y="372"/>
                </a:cubicBezTo>
                <a:cubicBezTo>
                  <a:pt x="1575" y="372"/>
                  <a:pt x="1575" y="372"/>
                  <a:pt x="1573" y="372"/>
                </a:cubicBezTo>
                <a:cubicBezTo>
                  <a:pt x="1573" y="372"/>
                  <a:pt x="1573" y="373"/>
                  <a:pt x="1572" y="373"/>
                </a:cubicBezTo>
                <a:cubicBezTo>
                  <a:pt x="1570" y="373"/>
                  <a:pt x="1571" y="375"/>
                  <a:pt x="1568" y="374"/>
                </a:cubicBezTo>
                <a:cubicBezTo>
                  <a:pt x="1567" y="374"/>
                  <a:pt x="1566" y="375"/>
                  <a:pt x="1566" y="376"/>
                </a:cubicBezTo>
                <a:cubicBezTo>
                  <a:pt x="1566" y="379"/>
                  <a:pt x="1567" y="378"/>
                  <a:pt x="1568" y="379"/>
                </a:cubicBezTo>
                <a:cubicBezTo>
                  <a:pt x="1569" y="382"/>
                  <a:pt x="1570" y="382"/>
                  <a:pt x="1567" y="382"/>
                </a:cubicBezTo>
                <a:cubicBezTo>
                  <a:pt x="1567" y="383"/>
                  <a:pt x="1567" y="383"/>
                  <a:pt x="1567" y="383"/>
                </a:cubicBezTo>
                <a:cubicBezTo>
                  <a:pt x="1567" y="388"/>
                  <a:pt x="1567" y="388"/>
                  <a:pt x="1567" y="388"/>
                </a:cubicBezTo>
                <a:cubicBezTo>
                  <a:pt x="1573" y="393"/>
                  <a:pt x="1573" y="393"/>
                  <a:pt x="1573" y="393"/>
                </a:cubicBezTo>
                <a:cubicBezTo>
                  <a:pt x="1575" y="395"/>
                  <a:pt x="1577" y="395"/>
                  <a:pt x="1579" y="396"/>
                </a:cubicBezTo>
                <a:cubicBezTo>
                  <a:pt x="1580" y="396"/>
                  <a:pt x="1580" y="399"/>
                  <a:pt x="1580" y="399"/>
                </a:cubicBezTo>
                <a:cubicBezTo>
                  <a:pt x="1583" y="410"/>
                  <a:pt x="1585" y="407"/>
                  <a:pt x="1588" y="411"/>
                </a:cubicBezTo>
                <a:cubicBezTo>
                  <a:pt x="1590" y="414"/>
                  <a:pt x="1593" y="415"/>
                  <a:pt x="1596" y="415"/>
                </a:cubicBezTo>
                <a:cubicBezTo>
                  <a:pt x="1598" y="415"/>
                  <a:pt x="1603" y="413"/>
                  <a:pt x="1603" y="415"/>
                </a:cubicBezTo>
                <a:cubicBezTo>
                  <a:pt x="1603" y="419"/>
                  <a:pt x="1598" y="419"/>
                  <a:pt x="1602" y="421"/>
                </a:cubicBezTo>
                <a:cubicBezTo>
                  <a:pt x="1608" y="423"/>
                  <a:pt x="1606" y="423"/>
                  <a:pt x="1612" y="424"/>
                </a:cubicBezTo>
                <a:cubicBezTo>
                  <a:pt x="1612" y="424"/>
                  <a:pt x="1613" y="426"/>
                  <a:pt x="1614" y="426"/>
                </a:cubicBezTo>
                <a:cubicBezTo>
                  <a:pt x="1615" y="427"/>
                  <a:pt x="1617" y="427"/>
                  <a:pt x="1618" y="427"/>
                </a:cubicBezTo>
                <a:cubicBezTo>
                  <a:pt x="1621" y="431"/>
                  <a:pt x="1620" y="430"/>
                  <a:pt x="1624" y="432"/>
                </a:cubicBezTo>
                <a:cubicBezTo>
                  <a:pt x="1625" y="432"/>
                  <a:pt x="1625" y="435"/>
                  <a:pt x="1625" y="435"/>
                </a:cubicBezTo>
                <a:cubicBezTo>
                  <a:pt x="1625" y="436"/>
                  <a:pt x="1624" y="440"/>
                  <a:pt x="1623" y="439"/>
                </a:cubicBezTo>
                <a:cubicBezTo>
                  <a:pt x="1619" y="437"/>
                  <a:pt x="1620" y="438"/>
                  <a:pt x="1618" y="434"/>
                </a:cubicBezTo>
                <a:cubicBezTo>
                  <a:pt x="1614" y="433"/>
                  <a:pt x="1614" y="433"/>
                  <a:pt x="1614" y="433"/>
                </a:cubicBezTo>
                <a:cubicBezTo>
                  <a:pt x="1614" y="433"/>
                  <a:pt x="1612" y="432"/>
                  <a:pt x="1611" y="431"/>
                </a:cubicBezTo>
                <a:cubicBezTo>
                  <a:pt x="1609" y="433"/>
                  <a:pt x="1607" y="436"/>
                  <a:pt x="1606" y="439"/>
                </a:cubicBezTo>
                <a:cubicBezTo>
                  <a:pt x="1606" y="441"/>
                  <a:pt x="1606" y="440"/>
                  <a:pt x="1609" y="441"/>
                </a:cubicBezTo>
                <a:cubicBezTo>
                  <a:pt x="1609" y="441"/>
                  <a:pt x="1612" y="443"/>
                  <a:pt x="1612" y="443"/>
                </a:cubicBezTo>
                <a:cubicBezTo>
                  <a:pt x="1612" y="450"/>
                  <a:pt x="1613" y="449"/>
                  <a:pt x="1610" y="449"/>
                </a:cubicBezTo>
                <a:cubicBezTo>
                  <a:pt x="1609" y="451"/>
                  <a:pt x="1607" y="451"/>
                  <a:pt x="1608" y="453"/>
                </a:cubicBezTo>
                <a:cubicBezTo>
                  <a:pt x="1608" y="457"/>
                  <a:pt x="1607" y="456"/>
                  <a:pt x="1605" y="457"/>
                </a:cubicBezTo>
                <a:cubicBezTo>
                  <a:pt x="1603" y="459"/>
                  <a:pt x="1604" y="460"/>
                  <a:pt x="1601" y="460"/>
                </a:cubicBezTo>
                <a:cubicBezTo>
                  <a:pt x="1599" y="461"/>
                  <a:pt x="1597" y="461"/>
                  <a:pt x="1596" y="459"/>
                </a:cubicBezTo>
                <a:cubicBezTo>
                  <a:pt x="1596" y="461"/>
                  <a:pt x="1596" y="461"/>
                  <a:pt x="1596" y="461"/>
                </a:cubicBezTo>
                <a:cubicBezTo>
                  <a:pt x="1595" y="463"/>
                  <a:pt x="1594" y="464"/>
                  <a:pt x="1594" y="465"/>
                </a:cubicBezTo>
                <a:cubicBezTo>
                  <a:pt x="1594" y="469"/>
                  <a:pt x="1599" y="469"/>
                  <a:pt x="1596" y="471"/>
                </a:cubicBezTo>
                <a:cubicBezTo>
                  <a:pt x="1594" y="472"/>
                  <a:pt x="1595" y="472"/>
                  <a:pt x="1594" y="473"/>
                </a:cubicBezTo>
                <a:cubicBezTo>
                  <a:pt x="1594" y="474"/>
                  <a:pt x="1595" y="476"/>
                  <a:pt x="1592" y="475"/>
                </a:cubicBezTo>
                <a:cubicBezTo>
                  <a:pt x="1590" y="474"/>
                  <a:pt x="1589" y="474"/>
                  <a:pt x="1588" y="474"/>
                </a:cubicBezTo>
                <a:cubicBezTo>
                  <a:pt x="1587" y="473"/>
                  <a:pt x="1587" y="470"/>
                  <a:pt x="1583" y="470"/>
                </a:cubicBezTo>
                <a:cubicBezTo>
                  <a:pt x="1579" y="470"/>
                  <a:pt x="1580" y="467"/>
                  <a:pt x="1576" y="466"/>
                </a:cubicBezTo>
                <a:cubicBezTo>
                  <a:pt x="1574" y="465"/>
                  <a:pt x="1574" y="464"/>
                  <a:pt x="1572" y="465"/>
                </a:cubicBezTo>
                <a:cubicBezTo>
                  <a:pt x="1568" y="466"/>
                  <a:pt x="1568" y="463"/>
                  <a:pt x="1568" y="461"/>
                </a:cubicBezTo>
                <a:cubicBezTo>
                  <a:pt x="1568" y="460"/>
                  <a:pt x="1571" y="456"/>
                  <a:pt x="1572" y="458"/>
                </a:cubicBezTo>
                <a:cubicBezTo>
                  <a:pt x="1574" y="460"/>
                  <a:pt x="1574" y="457"/>
                  <a:pt x="1575" y="457"/>
                </a:cubicBezTo>
                <a:cubicBezTo>
                  <a:pt x="1578" y="457"/>
                  <a:pt x="1577" y="456"/>
                  <a:pt x="1579" y="458"/>
                </a:cubicBezTo>
                <a:cubicBezTo>
                  <a:pt x="1579" y="458"/>
                  <a:pt x="1579" y="460"/>
                  <a:pt x="1579" y="460"/>
                </a:cubicBezTo>
                <a:cubicBezTo>
                  <a:pt x="1581" y="460"/>
                  <a:pt x="1583" y="458"/>
                  <a:pt x="1583" y="458"/>
                </a:cubicBezTo>
                <a:cubicBezTo>
                  <a:pt x="1586" y="458"/>
                  <a:pt x="1587" y="458"/>
                  <a:pt x="1590" y="457"/>
                </a:cubicBezTo>
                <a:cubicBezTo>
                  <a:pt x="1595" y="456"/>
                  <a:pt x="1593" y="458"/>
                  <a:pt x="1596" y="456"/>
                </a:cubicBezTo>
                <a:cubicBezTo>
                  <a:pt x="1598" y="455"/>
                  <a:pt x="1598" y="455"/>
                  <a:pt x="1598" y="455"/>
                </a:cubicBezTo>
                <a:cubicBezTo>
                  <a:pt x="1599" y="455"/>
                  <a:pt x="1599" y="455"/>
                  <a:pt x="1599" y="455"/>
                </a:cubicBezTo>
                <a:cubicBezTo>
                  <a:pt x="1601" y="454"/>
                  <a:pt x="1600" y="451"/>
                  <a:pt x="1602" y="450"/>
                </a:cubicBezTo>
                <a:cubicBezTo>
                  <a:pt x="1604" y="450"/>
                  <a:pt x="1603" y="447"/>
                  <a:pt x="1602" y="446"/>
                </a:cubicBezTo>
                <a:cubicBezTo>
                  <a:pt x="1601" y="444"/>
                  <a:pt x="1600" y="442"/>
                  <a:pt x="1599" y="439"/>
                </a:cubicBezTo>
                <a:cubicBezTo>
                  <a:pt x="1597" y="435"/>
                  <a:pt x="1596" y="437"/>
                  <a:pt x="1594" y="436"/>
                </a:cubicBezTo>
                <a:cubicBezTo>
                  <a:pt x="1593" y="436"/>
                  <a:pt x="1590" y="437"/>
                  <a:pt x="1591" y="434"/>
                </a:cubicBezTo>
                <a:cubicBezTo>
                  <a:pt x="1591" y="433"/>
                  <a:pt x="1591" y="432"/>
                  <a:pt x="1590" y="430"/>
                </a:cubicBezTo>
                <a:cubicBezTo>
                  <a:pt x="1588" y="431"/>
                  <a:pt x="1588" y="431"/>
                  <a:pt x="1588" y="431"/>
                </a:cubicBezTo>
                <a:cubicBezTo>
                  <a:pt x="1586" y="431"/>
                  <a:pt x="1585" y="431"/>
                  <a:pt x="1586" y="429"/>
                </a:cubicBezTo>
                <a:cubicBezTo>
                  <a:pt x="1585" y="428"/>
                  <a:pt x="1585" y="428"/>
                  <a:pt x="1585" y="428"/>
                </a:cubicBezTo>
                <a:cubicBezTo>
                  <a:pt x="1583" y="429"/>
                  <a:pt x="1583" y="429"/>
                  <a:pt x="1583" y="429"/>
                </a:cubicBezTo>
                <a:cubicBezTo>
                  <a:pt x="1583" y="429"/>
                  <a:pt x="1581" y="425"/>
                  <a:pt x="1580" y="424"/>
                </a:cubicBezTo>
                <a:cubicBezTo>
                  <a:pt x="1580" y="423"/>
                  <a:pt x="1576" y="422"/>
                  <a:pt x="1575" y="422"/>
                </a:cubicBezTo>
                <a:cubicBezTo>
                  <a:pt x="1573" y="423"/>
                  <a:pt x="1573" y="423"/>
                  <a:pt x="1573" y="423"/>
                </a:cubicBezTo>
                <a:cubicBezTo>
                  <a:pt x="1573" y="423"/>
                  <a:pt x="1572" y="421"/>
                  <a:pt x="1571" y="420"/>
                </a:cubicBezTo>
                <a:cubicBezTo>
                  <a:pt x="1566" y="417"/>
                  <a:pt x="1566" y="417"/>
                  <a:pt x="1566" y="417"/>
                </a:cubicBezTo>
                <a:cubicBezTo>
                  <a:pt x="1561" y="412"/>
                  <a:pt x="1561" y="412"/>
                  <a:pt x="1561" y="412"/>
                </a:cubicBezTo>
                <a:cubicBezTo>
                  <a:pt x="1559" y="410"/>
                  <a:pt x="1559" y="410"/>
                  <a:pt x="1559" y="410"/>
                </a:cubicBezTo>
                <a:cubicBezTo>
                  <a:pt x="1556" y="408"/>
                  <a:pt x="1557" y="408"/>
                  <a:pt x="1554" y="407"/>
                </a:cubicBezTo>
                <a:cubicBezTo>
                  <a:pt x="1553" y="407"/>
                  <a:pt x="1553" y="405"/>
                  <a:pt x="1552" y="404"/>
                </a:cubicBezTo>
                <a:cubicBezTo>
                  <a:pt x="1552" y="404"/>
                  <a:pt x="1549" y="403"/>
                  <a:pt x="1550" y="403"/>
                </a:cubicBezTo>
                <a:cubicBezTo>
                  <a:pt x="1551" y="400"/>
                  <a:pt x="1550" y="400"/>
                  <a:pt x="1548" y="398"/>
                </a:cubicBezTo>
                <a:cubicBezTo>
                  <a:pt x="1548" y="398"/>
                  <a:pt x="1547" y="393"/>
                  <a:pt x="1547" y="392"/>
                </a:cubicBezTo>
                <a:cubicBezTo>
                  <a:pt x="1545" y="392"/>
                  <a:pt x="1545" y="392"/>
                  <a:pt x="1545" y="392"/>
                </a:cubicBezTo>
                <a:cubicBezTo>
                  <a:pt x="1545" y="393"/>
                  <a:pt x="1542" y="389"/>
                  <a:pt x="1541" y="389"/>
                </a:cubicBezTo>
                <a:cubicBezTo>
                  <a:pt x="1537" y="387"/>
                  <a:pt x="1537" y="387"/>
                  <a:pt x="1537" y="387"/>
                </a:cubicBezTo>
                <a:cubicBezTo>
                  <a:pt x="1535" y="387"/>
                  <a:pt x="1535" y="387"/>
                  <a:pt x="1535" y="387"/>
                </a:cubicBezTo>
                <a:cubicBezTo>
                  <a:pt x="1534" y="387"/>
                  <a:pt x="1531" y="388"/>
                  <a:pt x="1530" y="389"/>
                </a:cubicBezTo>
                <a:cubicBezTo>
                  <a:pt x="1530" y="391"/>
                  <a:pt x="1530" y="391"/>
                  <a:pt x="1530" y="391"/>
                </a:cubicBezTo>
                <a:cubicBezTo>
                  <a:pt x="1530" y="391"/>
                  <a:pt x="1525" y="394"/>
                  <a:pt x="1524" y="394"/>
                </a:cubicBezTo>
                <a:cubicBezTo>
                  <a:pt x="1524" y="394"/>
                  <a:pt x="1522" y="394"/>
                  <a:pt x="1522" y="394"/>
                </a:cubicBezTo>
                <a:cubicBezTo>
                  <a:pt x="1521" y="395"/>
                  <a:pt x="1516" y="400"/>
                  <a:pt x="1515" y="400"/>
                </a:cubicBezTo>
                <a:cubicBezTo>
                  <a:pt x="1511" y="400"/>
                  <a:pt x="1512" y="400"/>
                  <a:pt x="1510" y="402"/>
                </a:cubicBezTo>
                <a:cubicBezTo>
                  <a:pt x="1509" y="403"/>
                  <a:pt x="1507" y="401"/>
                  <a:pt x="1507" y="400"/>
                </a:cubicBezTo>
                <a:cubicBezTo>
                  <a:pt x="1506" y="400"/>
                  <a:pt x="1504" y="401"/>
                  <a:pt x="1503" y="401"/>
                </a:cubicBezTo>
                <a:cubicBezTo>
                  <a:pt x="1502" y="399"/>
                  <a:pt x="1501" y="399"/>
                  <a:pt x="1501" y="398"/>
                </a:cubicBezTo>
                <a:cubicBezTo>
                  <a:pt x="1498" y="397"/>
                  <a:pt x="1499" y="397"/>
                  <a:pt x="1497" y="399"/>
                </a:cubicBezTo>
                <a:cubicBezTo>
                  <a:pt x="1496" y="399"/>
                  <a:pt x="1495" y="398"/>
                  <a:pt x="1495" y="397"/>
                </a:cubicBezTo>
                <a:cubicBezTo>
                  <a:pt x="1492" y="397"/>
                  <a:pt x="1493" y="398"/>
                  <a:pt x="1491" y="396"/>
                </a:cubicBezTo>
                <a:cubicBezTo>
                  <a:pt x="1489" y="397"/>
                  <a:pt x="1489" y="397"/>
                  <a:pt x="1489" y="397"/>
                </a:cubicBezTo>
                <a:cubicBezTo>
                  <a:pt x="1489" y="397"/>
                  <a:pt x="1488" y="399"/>
                  <a:pt x="1487" y="399"/>
                </a:cubicBezTo>
                <a:cubicBezTo>
                  <a:pt x="1487" y="400"/>
                  <a:pt x="1485" y="399"/>
                  <a:pt x="1484" y="399"/>
                </a:cubicBezTo>
                <a:cubicBezTo>
                  <a:pt x="1483" y="399"/>
                  <a:pt x="1481" y="404"/>
                  <a:pt x="1481" y="405"/>
                </a:cubicBezTo>
                <a:cubicBezTo>
                  <a:pt x="1482" y="408"/>
                  <a:pt x="1482" y="408"/>
                  <a:pt x="1482" y="408"/>
                </a:cubicBezTo>
                <a:cubicBezTo>
                  <a:pt x="1483" y="409"/>
                  <a:pt x="1484" y="409"/>
                  <a:pt x="1484" y="410"/>
                </a:cubicBezTo>
                <a:cubicBezTo>
                  <a:pt x="1484" y="412"/>
                  <a:pt x="1483" y="411"/>
                  <a:pt x="1482" y="411"/>
                </a:cubicBezTo>
                <a:cubicBezTo>
                  <a:pt x="1482" y="416"/>
                  <a:pt x="1482" y="415"/>
                  <a:pt x="1477" y="418"/>
                </a:cubicBezTo>
                <a:cubicBezTo>
                  <a:pt x="1475" y="419"/>
                  <a:pt x="1475" y="419"/>
                  <a:pt x="1474" y="419"/>
                </a:cubicBezTo>
                <a:cubicBezTo>
                  <a:pt x="1473" y="419"/>
                  <a:pt x="1473" y="421"/>
                  <a:pt x="1472" y="422"/>
                </a:cubicBezTo>
                <a:cubicBezTo>
                  <a:pt x="1470" y="423"/>
                  <a:pt x="1469" y="421"/>
                  <a:pt x="1463" y="424"/>
                </a:cubicBezTo>
                <a:cubicBezTo>
                  <a:pt x="1462" y="425"/>
                  <a:pt x="1457" y="426"/>
                  <a:pt x="1460" y="428"/>
                </a:cubicBezTo>
                <a:cubicBezTo>
                  <a:pt x="1463" y="429"/>
                  <a:pt x="1459" y="431"/>
                  <a:pt x="1458" y="431"/>
                </a:cubicBezTo>
                <a:cubicBezTo>
                  <a:pt x="1457" y="431"/>
                  <a:pt x="1453" y="434"/>
                  <a:pt x="1453" y="435"/>
                </a:cubicBezTo>
                <a:cubicBezTo>
                  <a:pt x="1450" y="438"/>
                  <a:pt x="1447" y="446"/>
                  <a:pt x="1452" y="449"/>
                </a:cubicBezTo>
                <a:cubicBezTo>
                  <a:pt x="1452" y="449"/>
                  <a:pt x="1454" y="448"/>
                  <a:pt x="1454" y="450"/>
                </a:cubicBezTo>
                <a:cubicBezTo>
                  <a:pt x="1454" y="452"/>
                  <a:pt x="1451" y="452"/>
                  <a:pt x="1450" y="452"/>
                </a:cubicBezTo>
                <a:cubicBezTo>
                  <a:pt x="1445" y="456"/>
                  <a:pt x="1448" y="456"/>
                  <a:pt x="1444" y="460"/>
                </a:cubicBezTo>
                <a:cubicBezTo>
                  <a:pt x="1442" y="463"/>
                  <a:pt x="1443" y="462"/>
                  <a:pt x="1443" y="464"/>
                </a:cubicBezTo>
                <a:cubicBezTo>
                  <a:pt x="1443" y="465"/>
                  <a:pt x="1439" y="465"/>
                  <a:pt x="1438" y="466"/>
                </a:cubicBezTo>
                <a:cubicBezTo>
                  <a:pt x="1435" y="468"/>
                  <a:pt x="1435" y="468"/>
                  <a:pt x="1435" y="468"/>
                </a:cubicBezTo>
                <a:cubicBezTo>
                  <a:pt x="1433" y="470"/>
                  <a:pt x="1434" y="469"/>
                  <a:pt x="1433" y="472"/>
                </a:cubicBezTo>
                <a:cubicBezTo>
                  <a:pt x="1433" y="472"/>
                  <a:pt x="1431" y="474"/>
                  <a:pt x="1431" y="474"/>
                </a:cubicBezTo>
                <a:cubicBezTo>
                  <a:pt x="1429" y="474"/>
                  <a:pt x="1430" y="473"/>
                  <a:pt x="1426" y="474"/>
                </a:cubicBezTo>
                <a:cubicBezTo>
                  <a:pt x="1424" y="475"/>
                  <a:pt x="1421" y="474"/>
                  <a:pt x="1419" y="474"/>
                </a:cubicBezTo>
                <a:cubicBezTo>
                  <a:pt x="1418" y="474"/>
                  <a:pt x="1416" y="474"/>
                  <a:pt x="1413" y="474"/>
                </a:cubicBezTo>
                <a:cubicBezTo>
                  <a:pt x="1409" y="474"/>
                  <a:pt x="1409" y="474"/>
                  <a:pt x="1409" y="474"/>
                </a:cubicBezTo>
                <a:cubicBezTo>
                  <a:pt x="1409" y="474"/>
                  <a:pt x="1407" y="476"/>
                  <a:pt x="1406" y="477"/>
                </a:cubicBezTo>
                <a:cubicBezTo>
                  <a:pt x="1405" y="477"/>
                  <a:pt x="1402" y="476"/>
                  <a:pt x="1401" y="478"/>
                </a:cubicBezTo>
                <a:cubicBezTo>
                  <a:pt x="1400" y="479"/>
                  <a:pt x="1399" y="480"/>
                  <a:pt x="1398" y="481"/>
                </a:cubicBezTo>
                <a:cubicBezTo>
                  <a:pt x="1396" y="482"/>
                  <a:pt x="1397" y="482"/>
                  <a:pt x="1394" y="481"/>
                </a:cubicBezTo>
                <a:cubicBezTo>
                  <a:pt x="1391" y="480"/>
                  <a:pt x="1391" y="476"/>
                  <a:pt x="1391" y="476"/>
                </a:cubicBezTo>
                <a:cubicBezTo>
                  <a:pt x="1390" y="475"/>
                  <a:pt x="1388" y="473"/>
                  <a:pt x="1389" y="473"/>
                </a:cubicBezTo>
                <a:cubicBezTo>
                  <a:pt x="1389" y="473"/>
                  <a:pt x="1389" y="473"/>
                  <a:pt x="1389" y="472"/>
                </a:cubicBezTo>
                <a:cubicBezTo>
                  <a:pt x="1389" y="471"/>
                  <a:pt x="1388" y="470"/>
                  <a:pt x="1387" y="469"/>
                </a:cubicBezTo>
                <a:cubicBezTo>
                  <a:pt x="1385" y="467"/>
                  <a:pt x="1381" y="469"/>
                  <a:pt x="1381" y="468"/>
                </a:cubicBezTo>
                <a:cubicBezTo>
                  <a:pt x="1379" y="470"/>
                  <a:pt x="1380" y="469"/>
                  <a:pt x="1375" y="470"/>
                </a:cubicBezTo>
                <a:cubicBezTo>
                  <a:pt x="1371" y="471"/>
                  <a:pt x="1373" y="468"/>
                  <a:pt x="1369" y="469"/>
                </a:cubicBezTo>
                <a:cubicBezTo>
                  <a:pt x="1368" y="469"/>
                  <a:pt x="1363" y="472"/>
                  <a:pt x="1366" y="467"/>
                </a:cubicBezTo>
                <a:cubicBezTo>
                  <a:pt x="1366" y="466"/>
                  <a:pt x="1367" y="466"/>
                  <a:pt x="1367" y="464"/>
                </a:cubicBezTo>
                <a:cubicBezTo>
                  <a:pt x="1366" y="461"/>
                  <a:pt x="1368" y="461"/>
                  <a:pt x="1368" y="458"/>
                </a:cubicBezTo>
                <a:cubicBezTo>
                  <a:pt x="1367" y="456"/>
                  <a:pt x="1368" y="455"/>
                  <a:pt x="1368" y="454"/>
                </a:cubicBezTo>
                <a:cubicBezTo>
                  <a:pt x="1368" y="454"/>
                  <a:pt x="1366" y="454"/>
                  <a:pt x="1366" y="454"/>
                </a:cubicBezTo>
                <a:cubicBezTo>
                  <a:pt x="1364" y="455"/>
                  <a:pt x="1365" y="453"/>
                  <a:pt x="1364" y="452"/>
                </a:cubicBezTo>
                <a:cubicBezTo>
                  <a:pt x="1364" y="452"/>
                  <a:pt x="1360" y="452"/>
                  <a:pt x="1363" y="448"/>
                </a:cubicBezTo>
                <a:cubicBezTo>
                  <a:pt x="1364" y="446"/>
                  <a:pt x="1363" y="446"/>
                  <a:pt x="1363" y="444"/>
                </a:cubicBezTo>
                <a:cubicBezTo>
                  <a:pt x="1363" y="441"/>
                  <a:pt x="1366" y="443"/>
                  <a:pt x="1367" y="440"/>
                </a:cubicBezTo>
                <a:cubicBezTo>
                  <a:pt x="1368" y="436"/>
                  <a:pt x="1368" y="436"/>
                  <a:pt x="1370" y="433"/>
                </a:cubicBezTo>
                <a:cubicBezTo>
                  <a:pt x="1370" y="431"/>
                  <a:pt x="1372" y="426"/>
                  <a:pt x="1372" y="425"/>
                </a:cubicBezTo>
                <a:cubicBezTo>
                  <a:pt x="1372" y="423"/>
                  <a:pt x="1370" y="415"/>
                  <a:pt x="1370" y="414"/>
                </a:cubicBezTo>
                <a:cubicBezTo>
                  <a:pt x="1371" y="411"/>
                  <a:pt x="1370" y="412"/>
                  <a:pt x="1373" y="410"/>
                </a:cubicBezTo>
                <a:cubicBezTo>
                  <a:pt x="1373" y="410"/>
                  <a:pt x="1371" y="410"/>
                  <a:pt x="1371" y="409"/>
                </a:cubicBezTo>
                <a:cubicBezTo>
                  <a:pt x="1371" y="407"/>
                  <a:pt x="1371" y="407"/>
                  <a:pt x="1373" y="405"/>
                </a:cubicBezTo>
                <a:cubicBezTo>
                  <a:pt x="1370" y="405"/>
                  <a:pt x="1370" y="405"/>
                  <a:pt x="1370" y="405"/>
                </a:cubicBezTo>
                <a:cubicBezTo>
                  <a:pt x="1370" y="405"/>
                  <a:pt x="1368" y="403"/>
                  <a:pt x="1368" y="403"/>
                </a:cubicBezTo>
                <a:cubicBezTo>
                  <a:pt x="1368" y="402"/>
                  <a:pt x="1369" y="400"/>
                  <a:pt x="1369" y="400"/>
                </a:cubicBezTo>
                <a:cubicBezTo>
                  <a:pt x="1373" y="398"/>
                  <a:pt x="1372" y="398"/>
                  <a:pt x="1376" y="398"/>
                </a:cubicBezTo>
                <a:cubicBezTo>
                  <a:pt x="1377" y="397"/>
                  <a:pt x="1377" y="397"/>
                  <a:pt x="1377" y="397"/>
                </a:cubicBezTo>
                <a:cubicBezTo>
                  <a:pt x="1378" y="396"/>
                  <a:pt x="1376" y="391"/>
                  <a:pt x="1389" y="395"/>
                </a:cubicBezTo>
                <a:cubicBezTo>
                  <a:pt x="1393" y="396"/>
                  <a:pt x="1396" y="394"/>
                  <a:pt x="1402" y="395"/>
                </a:cubicBezTo>
                <a:cubicBezTo>
                  <a:pt x="1405" y="396"/>
                  <a:pt x="1415" y="397"/>
                  <a:pt x="1417" y="397"/>
                </a:cubicBezTo>
                <a:cubicBezTo>
                  <a:pt x="1420" y="396"/>
                  <a:pt x="1420" y="396"/>
                  <a:pt x="1420" y="396"/>
                </a:cubicBezTo>
                <a:cubicBezTo>
                  <a:pt x="1420" y="396"/>
                  <a:pt x="1424" y="398"/>
                  <a:pt x="1424" y="398"/>
                </a:cubicBezTo>
                <a:cubicBezTo>
                  <a:pt x="1424" y="398"/>
                  <a:pt x="1428" y="397"/>
                  <a:pt x="1428" y="397"/>
                </a:cubicBezTo>
                <a:cubicBezTo>
                  <a:pt x="1434" y="397"/>
                  <a:pt x="1431" y="399"/>
                  <a:pt x="1438" y="397"/>
                </a:cubicBezTo>
                <a:cubicBezTo>
                  <a:pt x="1438" y="396"/>
                  <a:pt x="1438" y="396"/>
                  <a:pt x="1438" y="396"/>
                </a:cubicBezTo>
                <a:cubicBezTo>
                  <a:pt x="1441" y="393"/>
                  <a:pt x="1441" y="393"/>
                  <a:pt x="1441" y="393"/>
                </a:cubicBezTo>
                <a:cubicBezTo>
                  <a:pt x="1441" y="393"/>
                  <a:pt x="1441" y="393"/>
                  <a:pt x="1441" y="392"/>
                </a:cubicBezTo>
                <a:cubicBezTo>
                  <a:pt x="1441" y="392"/>
                  <a:pt x="1440" y="391"/>
                  <a:pt x="1440" y="391"/>
                </a:cubicBezTo>
                <a:cubicBezTo>
                  <a:pt x="1440" y="390"/>
                  <a:pt x="1441" y="388"/>
                  <a:pt x="1442" y="387"/>
                </a:cubicBezTo>
                <a:cubicBezTo>
                  <a:pt x="1443" y="384"/>
                  <a:pt x="1441" y="385"/>
                  <a:pt x="1444" y="384"/>
                </a:cubicBezTo>
                <a:cubicBezTo>
                  <a:pt x="1444" y="383"/>
                  <a:pt x="1444" y="383"/>
                  <a:pt x="1444" y="383"/>
                </a:cubicBezTo>
                <a:cubicBezTo>
                  <a:pt x="1442" y="382"/>
                  <a:pt x="1442" y="382"/>
                  <a:pt x="1442" y="382"/>
                </a:cubicBezTo>
                <a:cubicBezTo>
                  <a:pt x="1442" y="382"/>
                  <a:pt x="1443" y="381"/>
                  <a:pt x="1443" y="380"/>
                </a:cubicBezTo>
                <a:cubicBezTo>
                  <a:pt x="1443" y="379"/>
                  <a:pt x="1443" y="375"/>
                  <a:pt x="1443" y="374"/>
                </a:cubicBezTo>
                <a:cubicBezTo>
                  <a:pt x="1445" y="372"/>
                  <a:pt x="1445" y="373"/>
                  <a:pt x="1447" y="374"/>
                </a:cubicBezTo>
                <a:cubicBezTo>
                  <a:pt x="1447" y="373"/>
                  <a:pt x="1444" y="372"/>
                  <a:pt x="1443" y="371"/>
                </a:cubicBezTo>
                <a:cubicBezTo>
                  <a:pt x="1443" y="369"/>
                  <a:pt x="1442" y="370"/>
                  <a:pt x="1442" y="368"/>
                </a:cubicBezTo>
                <a:cubicBezTo>
                  <a:pt x="1443" y="367"/>
                  <a:pt x="1444" y="369"/>
                  <a:pt x="1444" y="369"/>
                </a:cubicBezTo>
                <a:cubicBezTo>
                  <a:pt x="1445" y="368"/>
                  <a:pt x="1444" y="368"/>
                  <a:pt x="1445" y="368"/>
                </a:cubicBezTo>
                <a:cubicBezTo>
                  <a:pt x="1444" y="367"/>
                  <a:pt x="1444" y="367"/>
                  <a:pt x="1444" y="367"/>
                </a:cubicBezTo>
                <a:cubicBezTo>
                  <a:pt x="1443" y="367"/>
                  <a:pt x="1440" y="366"/>
                  <a:pt x="1440" y="365"/>
                </a:cubicBezTo>
                <a:cubicBezTo>
                  <a:pt x="1440" y="365"/>
                  <a:pt x="1444" y="365"/>
                  <a:pt x="1444" y="365"/>
                </a:cubicBezTo>
                <a:cubicBezTo>
                  <a:pt x="1444" y="365"/>
                  <a:pt x="1444" y="365"/>
                  <a:pt x="1444" y="365"/>
                </a:cubicBezTo>
                <a:cubicBezTo>
                  <a:pt x="1444" y="365"/>
                  <a:pt x="1442" y="365"/>
                  <a:pt x="1442" y="365"/>
                </a:cubicBezTo>
                <a:cubicBezTo>
                  <a:pt x="1441" y="363"/>
                  <a:pt x="1441" y="363"/>
                  <a:pt x="1439" y="363"/>
                </a:cubicBezTo>
                <a:cubicBezTo>
                  <a:pt x="1439" y="363"/>
                  <a:pt x="1438" y="362"/>
                  <a:pt x="1438" y="361"/>
                </a:cubicBezTo>
                <a:cubicBezTo>
                  <a:pt x="1438" y="361"/>
                  <a:pt x="1434" y="358"/>
                  <a:pt x="1435" y="357"/>
                </a:cubicBezTo>
                <a:cubicBezTo>
                  <a:pt x="1436" y="356"/>
                  <a:pt x="1437" y="357"/>
                  <a:pt x="1437" y="357"/>
                </a:cubicBezTo>
                <a:cubicBezTo>
                  <a:pt x="1436" y="356"/>
                  <a:pt x="1436" y="356"/>
                  <a:pt x="1436" y="355"/>
                </a:cubicBezTo>
                <a:cubicBezTo>
                  <a:pt x="1435" y="355"/>
                  <a:pt x="1435" y="355"/>
                  <a:pt x="1435" y="355"/>
                </a:cubicBezTo>
                <a:cubicBezTo>
                  <a:pt x="1433" y="354"/>
                  <a:pt x="1432" y="354"/>
                  <a:pt x="1434" y="353"/>
                </a:cubicBezTo>
                <a:cubicBezTo>
                  <a:pt x="1432" y="351"/>
                  <a:pt x="1433" y="352"/>
                  <a:pt x="1431" y="352"/>
                </a:cubicBezTo>
                <a:cubicBezTo>
                  <a:pt x="1430" y="351"/>
                  <a:pt x="1430" y="351"/>
                  <a:pt x="1430" y="351"/>
                </a:cubicBezTo>
                <a:cubicBezTo>
                  <a:pt x="1428" y="351"/>
                  <a:pt x="1428" y="352"/>
                  <a:pt x="1428" y="350"/>
                </a:cubicBezTo>
                <a:cubicBezTo>
                  <a:pt x="1425" y="349"/>
                  <a:pt x="1423" y="349"/>
                  <a:pt x="1421" y="347"/>
                </a:cubicBezTo>
                <a:cubicBezTo>
                  <a:pt x="1418" y="348"/>
                  <a:pt x="1418" y="348"/>
                  <a:pt x="1416" y="347"/>
                </a:cubicBezTo>
                <a:cubicBezTo>
                  <a:pt x="1415" y="347"/>
                  <a:pt x="1415" y="346"/>
                  <a:pt x="1415" y="345"/>
                </a:cubicBezTo>
                <a:cubicBezTo>
                  <a:pt x="1415" y="344"/>
                  <a:pt x="1417" y="345"/>
                  <a:pt x="1418" y="344"/>
                </a:cubicBezTo>
                <a:cubicBezTo>
                  <a:pt x="1418" y="343"/>
                  <a:pt x="1418" y="343"/>
                  <a:pt x="1418" y="343"/>
                </a:cubicBezTo>
                <a:cubicBezTo>
                  <a:pt x="1417" y="343"/>
                  <a:pt x="1416" y="342"/>
                  <a:pt x="1415" y="342"/>
                </a:cubicBezTo>
                <a:cubicBezTo>
                  <a:pt x="1414" y="342"/>
                  <a:pt x="1413" y="341"/>
                  <a:pt x="1413" y="341"/>
                </a:cubicBezTo>
                <a:cubicBezTo>
                  <a:pt x="1415" y="340"/>
                  <a:pt x="1414" y="340"/>
                  <a:pt x="1415" y="339"/>
                </a:cubicBezTo>
                <a:cubicBezTo>
                  <a:pt x="1415" y="339"/>
                  <a:pt x="1417" y="339"/>
                  <a:pt x="1418" y="339"/>
                </a:cubicBezTo>
                <a:cubicBezTo>
                  <a:pt x="1419" y="338"/>
                  <a:pt x="1420" y="337"/>
                  <a:pt x="1421" y="337"/>
                </a:cubicBezTo>
                <a:cubicBezTo>
                  <a:pt x="1424" y="337"/>
                  <a:pt x="1423" y="338"/>
                  <a:pt x="1425" y="336"/>
                </a:cubicBezTo>
                <a:cubicBezTo>
                  <a:pt x="1425" y="336"/>
                  <a:pt x="1430" y="337"/>
                  <a:pt x="1430" y="337"/>
                </a:cubicBezTo>
                <a:cubicBezTo>
                  <a:pt x="1431" y="337"/>
                  <a:pt x="1431" y="340"/>
                  <a:pt x="1431" y="340"/>
                </a:cubicBezTo>
                <a:cubicBezTo>
                  <a:pt x="1433" y="339"/>
                  <a:pt x="1433" y="339"/>
                  <a:pt x="1433" y="339"/>
                </a:cubicBezTo>
                <a:cubicBezTo>
                  <a:pt x="1434" y="339"/>
                  <a:pt x="1436" y="340"/>
                  <a:pt x="1437" y="339"/>
                </a:cubicBezTo>
                <a:cubicBezTo>
                  <a:pt x="1438" y="338"/>
                  <a:pt x="1439" y="339"/>
                  <a:pt x="1443" y="338"/>
                </a:cubicBezTo>
                <a:cubicBezTo>
                  <a:pt x="1442" y="337"/>
                  <a:pt x="1442" y="337"/>
                  <a:pt x="1442" y="337"/>
                </a:cubicBezTo>
                <a:cubicBezTo>
                  <a:pt x="1442" y="336"/>
                  <a:pt x="1442" y="333"/>
                  <a:pt x="1442" y="332"/>
                </a:cubicBezTo>
                <a:cubicBezTo>
                  <a:pt x="1442" y="331"/>
                  <a:pt x="1438" y="327"/>
                  <a:pt x="1439" y="327"/>
                </a:cubicBezTo>
                <a:cubicBezTo>
                  <a:pt x="1445" y="327"/>
                  <a:pt x="1445" y="327"/>
                  <a:pt x="1445" y="327"/>
                </a:cubicBezTo>
                <a:cubicBezTo>
                  <a:pt x="1445" y="326"/>
                  <a:pt x="1446" y="328"/>
                  <a:pt x="1446" y="328"/>
                </a:cubicBezTo>
                <a:cubicBezTo>
                  <a:pt x="1446" y="329"/>
                  <a:pt x="1446" y="329"/>
                  <a:pt x="1446" y="330"/>
                </a:cubicBezTo>
                <a:cubicBezTo>
                  <a:pt x="1448" y="331"/>
                  <a:pt x="1448" y="331"/>
                  <a:pt x="1448" y="331"/>
                </a:cubicBezTo>
                <a:cubicBezTo>
                  <a:pt x="1453" y="331"/>
                  <a:pt x="1453" y="331"/>
                  <a:pt x="1453" y="331"/>
                </a:cubicBezTo>
                <a:cubicBezTo>
                  <a:pt x="1454" y="331"/>
                  <a:pt x="1455" y="331"/>
                  <a:pt x="1455" y="332"/>
                </a:cubicBezTo>
                <a:cubicBezTo>
                  <a:pt x="1458" y="330"/>
                  <a:pt x="1457" y="331"/>
                  <a:pt x="1459" y="330"/>
                </a:cubicBezTo>
                <a:cubicBezTo>
                  <a:pt x="1457" y="329"/>
                  <a:pt x="1458" y="329"/>
                  <a:pt x="1458" y="327"/>
                </a:cubicBezTo>
                <a:cubicBezTo>
                  <a:pt x="1459" y="327"/>
                  <a:pt x="1461" y="325"/>
                  <a:pt x="1461" y="325"/>
                </a:cubicBezTo>
                <a:cubicBezTo>
                  <a:pt x="1465" y="323"/>
                  <a:pt x="1467" y="323"/>
                  <a:pt x="1468" y="323"/>
                </a:cubicBezTo>
                <a:cubicBezTo>
                  <a:pt x="1469" y="322"/>
                  <a:pt x="1470" y="322"/>
                  <a:pt x="1470" y="321"/>
                </a:cubicBezTo>
                <a:cubicBezTo>
                  <a:pt x="1470" y="320"/>
                  <a:pt x="1469" y="318"/>
                  <a:pt x="1469" y="317"/>
                </a:cubicBezTo>
                <a:cubicBezTo>
                  <a:pt x="1470" y="313"/>
                  <a:pt x="1469" y="314"/>
                  <a:pt x="1473" y="312"/>
                </a:cubicBezTo>
                <a:close/>
                <a:moveTo>
                  <a:pt x="1639" y="441"/>
                </a:moveTo>
                <a:cubicBezTo>
                  <a:pt x="1638" y="440"/>
                  <a:pt x="1638" y="440"/>
                  <a:pt x="1640" y="440"/>
                </a:cubicBezTo>
                <a:cubicBezTo>
                  <a:pt x="1639" y="439"/>
                  <a:pt x="1638" y="440"/>
                  <a:pt x="1637" y="440"/>
                </a:cubicBezTo>
                <a:cubicBezTo>
                  <a:pt x="1638" y="440"/>
                  <a:pt x="1638" y="441"/>
                  <a:pt x="1639" y="441"/>
                </a:cubicBezTo>
                <a:close/>
                <a:moveTo>
                  <a:pt x="1667" y="449"/>
                </a:moveTo>
                <a:cubicBezTo>
                  <a:pt x="1666" y="449"/>
                  <a:pt x="1665" y="449"/>
                  <a:pt x="1664" y="450"/>
                </a:cubicBezTo>
                <a:cubicBezTo>
                  <a:pt x="1665" y="452"/>
                  <a:pt x="1668" y="449"/>
                  <a:pt x="1669" y="452"/>
                </a:cubicBezTo>
                <a:cubicBezTo>
                  <a:pt x="1671" y="452"/>
                  <a:pt x="1671" y="452"/>
                  <a:pt x="1671" y="452"/>
                </a:cubicBezTo>
                <a:cubicBezTo>
                  <a:pt x="1670" y="451"/>
                  <a:pt x="1670" y="451"/>
                  <a:pt x="1669" y="450"/>
                </a:cubicBezTo>
                <a:cubicBezTo>
                  <a:pt x="1669" y="450"/>
                  <a:pt x="1666" y="450"/>
                  <a:pt x="1666" y="450"/>
                </a:cubicBezTo>
                <a:cubicBezTo>
                  <a:pt x="1666" y="450"/>
                  <a:pt x="1667" y="449"/>
                  <a:pt x="1667" y="449"/>
                </a:cubicBezTo>
                <a:close/>
                <a:moveTo>
                  <a:pt x="2433" y="735"/>
                </a:moveTo>
                <a:cubicBezTo>
                  <a:pt x="2433" y="735"/>
                  <a:pt x="2433" y="735"/>
                  <a:pt x="2433" y="735"/>
                </a:cubicBezTo>
                <a:cubicBezTo>
                  <a:pt x="2433" y="735"/>
                  <a:pt x="2433" y="735"/>
                  <a:pt x="2433" y="735"/>
                </a:cubicBezTo>
                <a:cubicBezTo>
                  <a:pt x="2433" y="735"/>
                  <a:pt x="2433" y="735"/>
                  <a:pt x="2433" y="735"/>
                </a:cubicBezTo>
                <a:cubicBezTo>
                  <a:pt x="2433" y="735"/>
                  <a:pt x="2433" y="735"/>
                  <a:pt x="2433" y="735"/>
                </a:cubicBezTo>
                <a:close/>
                <a:moveTo>
                  <a:pt x="1845" y="721"/>
                </a:moveTo>
                <a:cubicBezTo>
                  <a:pt x="1845" y="721"/>
                  <a:pt x="1845" y="721"/>
                  <a:pt x="1844" y="721"/>
                </a:cubicBezTo>
                <a:cubicBezTo>
                  <a:pt x="1845" y="721"/>
                  <a:pt x="1845" y="722"/>
                  <a:pt x="1845" y="722"/>
                </a:cubicBezTo>
                <a:cubicBezTo>
                  <a:pt x="1845" y="722"/>
                  <a:pt x="1845" y="722"/>
                  <a:pt x="1845" y="722"/>
                </a:cubicBezTo>
                <a:cubicBezTo>
                  <a:pt x="1845" y="722"/>
                  <a:pt x="1845" y="722"/>
                  <a:pt x="1845" y="721"/>
                </a:cubicBezTo>
                <a:close/>
                <a:moveTo>
                  <a:pt x="1799" y="1030"/>
                </a:moveTo>
                <a:cubicBezTo>
                  <a:pt x="1798" y="1025"/>
                  <a:pt x="1796" y="1027"/>
                  <a:pt x="1796" y="1019"/>
                </a:cubicBezTo>
                <a:cubicBezTo>
                  <a:pt x="1795" y="1013"/>
                  <a:pt x="1793" y="1011"/>
                  <a:pt x="1790" y="1007"/>
                </a:cubicBezTo>
                <a:cubicBezTo>
                  <a:pt x="1790" y="1007"/>
                  <a:pt x="1789" y="1007"/>
                  <a:pt x="1788" y="1007"/>
                </a:cubicBezTo>
                <a:cubicBezTo>
                  <a:pt x="1789" y="1008"/>
                  <a:pt x="1792" y="1014"/>
                  <a:pt x="1792" y="1014"/>
                </a:cubicBezTo>
                <a:cubicBezTo>
                  <a:pt x="1792" y="1018"/>
                  <a:pt x="1793" y="1030"/>
                  <a:pt x="1792" y="1033"/>
                </a:cubicBezTo>
                <a:cubicBezTo>
                  <a:pt x="1791" y="1038"/>
                  <a:pt x="1790" y="1037"/>
                  <a:pt x="1792" y="1041"/>
                </a:cubicBezTo>
                <a:cubicBezTo>
                  <a:pt x="1792" y="1043"/>
                  <a:pt x="1793" y="1049"/>
                  <a:pt x="1793" y="1050"/>
                </a:cubicBezTo>
                <a:cubicBezTo>
                  <a:pt x="1795" y="1059"/>
                  <a:pt x="1795" y="1059"/>
                  <a:pt x="1795" y="1059"/>
                </a:cubicBezTo>
                <a:cubicBezTo>
                  <a:pt x="1798" y="1057"/>
                  <a:pt x="1797" y="1058"/>
                  <a:pt x="1800" y="1060"/>
                </a:cubicBezTo>
                <a:cubicBezTo>
                  <a:pt x="1800" y="1057"/>
                  <a:pt x="1800" y="1057"/>
                  <a:pt x="1800" y="1057"/>
                </a:cubicBezTo>
                <a:cubicBezTo>
                  <a:pt x="1797" y="1054"/>
                  <a:pt x="1797" y="1054"/>
                  <a:pt x="1797" y="1054"/>
                </a:cubicBezTo>
                <a:cubicBezTo>
                  <a:pt x="1796" y="1050"/>
                  <a:pt x="1796" y="1050"/>
                  <a:pt x="1796" y="1045"/>
                </a:cubicBezTo>
                <a:cubicBezTo>
                  <a:pt x="1796" y="1042"/>
                  <a:pt x="1796" y="1039"/>
                  <a:pt x="1796" y="1038"/>
                </a:cubicBezTo>
                <a:cubicBezTo>
                  <a:pt x="1798" y="1034"/>
                  <a:pt x="1798" y="1034"/>
                  <a:pt x="1798" y="1034"/>
                </a:cubicBezTo>
                <a:cubicBezTo>
                  <a:pt x="1799" y="1032"/>
                  <a:pt x="1799" y="1032"/>
                  <a:pt x="1799" y="1030"/>
                </a:cubicBezTo>
                <a:cubicBezTo>
                  <a:pt x="1799" y="1030"/>
                  <a:pt x="1799" y="1030"/>
                  <a:pt x="1799" y="1030"/>
                </a:cubicBezTo>
                <a:close/>
                <a:moveTo>
                  <a:pt x="1767" y="918"/>
                </a:moveTo>
                <a:cubicBezTo>
                  <a:pt x="1767" y="924"/>
                  <a:pt x="1767" y="924"/>
                  <a:pt x="1767" y="924"/>
                </a:cubicBezTo>
                <a:cubicBezTo>
                  <a:pt x="1768" y="926"/>
                  <a:pt x="1768" y="926"/>
                  <a:pt x="1768" y="926"/>
                </a:cubicBezTo>
                <a:cubicBezTo>
                  <a:pt x="1769" y="927"/>
                  <a:pt x="1771" y="928"/>
                  <a:pt x="1771" y="927"/>
                </a:cubicBezTo>
                <a:cubicBezTo>
                  <a:pt x="1772" y="925"/>
                  <a:pt x="1773" y="923"/>
                  <a:pt x="1774" y="924"/>
                </a:cubicBezTo>
                <a:cubicBezTo>
                  <a:pt x="1778" y="924"/>
                  <a:pt x="1777" y="924"/>
                  <a:pt x="1781" y="923"/>
                </a:cubicBezTo>
                <a:cubicBezTo>
                  <a:pt x="1782" y="923"/>
                  <a:pt x="1783" y="924"/>
                  <a:pt x="1783" y="924"/>
                </a:cubicBezTo>
                <a:cubicBezTo>
                  <a:pt x="1787" y="921"/>
                  <a:pt x="1787" y="921"/>
                  <a:pt x="1787" y="921"/>
                </a:cubicBezTo>
                <a:cubicBezTo>
                  <a:pt x="1787" y="920"/>
                  <a:pt x="1787" y="920"/>
                  <a:pt x="1787" y="920"/>
                </a:cubicBezTo>
                <a:cubicBezTo>
                  <a:pt x="1784" y="920"/>
                  <a:pt x="1784" y="920"/>
                  <a:pt x="1784" y="920"/>
                </a:cubicBezTo>
                <a:cubicBezTo>
                  <a:pt x="1783" y="920"/>
                  <a:pt x="1784" y="916"/>
                  <a:pt x="1785" y="916"/>
                </a:cubicBezTo>
                <a:cubicBezTo>
                  <a:pt x="1786" y="916"/>
                  <a:pt x="1788" y="914"/>
                  <a:pt x="1789" y="913"/>
                </a:cubicBezTo>
                <a:cubicBezTo>
                  <a:pt x="1791" y="909"/>
                  <a:pt x="1791" y="909"/>
                  <a:pt x="1791" y="909"/>
                </a:cubicBezTo>
                <a:cubicBezTo>
                  <a:pt x="1791" y="908"/>
                  <a:pt x="1792" y="907"/>
                  <a:pt x="1792" y="907"/>
                </a:cubicBezTo>
                <a:cubicBezTo>
                  <a:pt x="1792" y="907"/>
                  <a:pt x="1789" y="904"/>
                  <a:pt x="1790" y="904"/>
                </a:cubicBezTo>
                <a:cubicBezTo>
                  <a:pt x="1792" y="902"/>
                  <a:pt x="1793" y="900"/>
                  <a:pt x="1794" y="902"/>
                </a:cubicBezTo>
                <a:cubicBezTo>
                  <a:pt x="1795" y="901"/>
                  <a:pt x="1797" y="901"/>
                  <a:pt x="1798" y="901"/>
                </a:cubicBezTo>
                <a:cubicBezTo>
                  <a:pt x="1798" y="899"/>
                  <a:pt x="1798" y="899"/>
                  <a:pt x="1798" y="899"/>
                </a:cubicBezTo>
                <a:cubicBezTo>
                  <a:pt x="1797" y="899"/>
                  <a:pt x="1797" y="898"/>
                  <a:pt x="1797" y="898"/>
                </a:cubicBezTo>
                <a:cubicBezTo>
                  <a:pt x="1796" y="898"/>
                  <a:pt x="1795" y="900"/>
                  <a:pt x="1793" y="900"/>
                </a:cubicBezTo>
                <a:cubicBezTo>
                  <a:pt x="1792" y="900"/>
                  <a:pt x="1789" y="896"/>
                  <a:pt x="1789" y="895"/>
                </a:cubicBezTo>
                <a:cubicBezTo>
                  <a:pt x="1788" y="895"/>
                  <a:pt x="1788" y="895"/>
                  <a:pt x="1788" y="895"/>
                </a:cubicBezTo>
                <a:cubicBezTo>
                  <a:pt x="1786" y="894"/>
                  <a:pt x="1786" y="894"/>
                  <a:pt x="1784" y="892"/>
                </a:cubicBezTo>
                <a:cubicBezTo>
                  <a:pt x="1781" y="893"/>
                  <a:pt x="1778" y="894"/>
                  <a:pt x="1775" y="896"/>
                </a:cubicBezTo>
                <a:cubicBezTo>
                  <a:pt x="1772" y="898"/>
                  <a:pt x="1771" y="895"/>
                  <a:pt x="1771" y="898"/>
                </a:cubicBezTo>
                <a:cubicBezTo>
                  <a:pt x="1771" y="901"/>
                  <a:pt x="1770" y="902"/>
                  <a:pt x="1768" y="903"/>
                </a:cubicBezTo>
                <a:cubicBezTo>
                  <a:pt x="1768" y="903"/>
                  <a:pt x="1770" y="907"/>
                  <a:pt x="1770" y="908"/>
                </a:cubicBezTo>
                <a:cubicBezTo>
                  <a:pt x="1767" y="913"/>
                  <a:pt x="1768" y="911"/>
                  <a:pt x="1767" y="918"/>
                </a:cubicBezTo>
                <a:close/>
                <a:moveTo>
                  <a:pt x="1764" y="995"/>
                </a:moveTo>
                <a:cubicBezTo>
                  <a:pt x="1761" y="994"/>
                  <a:pt x="1761" y="994"/>
                  <a:pt x="1761" y="994"/>
                </a:cubicBezTo>
                <a:cubicBezTo>
                  <a:pt x="1761" y="994"/>
                  <a:pt x="1756" y="983"/>
                  <a:pt x="1755" y="982"/>
                </a:cubicBezTo>
                <a:cubicBezTo>
                  <a:pt x="1755" y="978"/>
                  <a:pt x="1755" y="978"/>
                  <a:pt x="1755" y="978"/>
                </a:cubicBezTo>
                <a:cubicBezTo>
                  <a:pt x="1755" y="975"/>
                  <a:pt x="1756" y="977"/>
                  <a:pt x="1752" y="972"/>
                </a:cubicBezTo>
                <a:cubicBezTo>
                  <a:pt x="1750" y="970"/>
                  <a:pt x="1749" y="971"/>
                  <a:pt x="1749" y="970"/>
                </a:cubicBezTo>
                <a:cubicBezTo>
                  <a:pt x="1747" y="965"/>
                  <a:pt x="1747" y="966"/>
                  <a:pt x="1750" y="964"/>
                </a:cubicBezTo>
                <a:cubicBezTo>
                  <a:pt x="1747" y="959"/>
                  <a:pt x="1747" y="961"/>
                  <a:pt x="1747" y="957"/>
                </a:cubicBezTo>
                <a:cubicBezTo>
                  <a:pt x="1747" y="957"/>
                  <a:pt x="1748" y="956"/>
                  <a:pt x="1748" y="955"/>
                </a:cubicBezTo>
                <a:cubicBezTo>
                  <a:pt x="1748" y="954"/>
                  <a:pt x="1744" y="953"/>
                  <a:pt x="1745" y="952"/>
                </a:cubicBezTo>
                <a:cubicBezTo>
                  <a:pt x="1747" y="948"/>
                  <a:pt x="1744" y="950"/>
                  <a:pt x="1747" y="947"/>
                </a:cubicBezTo>
                <a:cubicBezTo>
                  <a:pt x="1745" y="947"/>
                  <a:pt x="1745" y="946"/>
                  <a:pt x="1744" y="945"/>
                </a:cubicBezTo>
                <a:cubicBezTo>
                  <a:pt x="1743" y="940"/>
                  <a:pt x="1743" y="940"/>
                  <a:pt x="1743" y="940"/>
                </a:cubicBezTo>
                <a:cubicBezTo>
                  <a:pt x="1743" y="938"/>
                  <a:pt x="1743" y="938"/>
                  <a:pt x="1743" y="936"/>
                </a:cubicBezTo>
                <a:cubicBezTo>
                  <a:pt x="1742" y="937"/>
                  <a:pt x="1741" y="940"/>
                  <a:pt x="1741" y="941"/>
                </a:cubicBezTo>
                <a:cubicBezTo>
                  <a:pt x="1741" y="945"/>
                  <a:pt x="1741" y="945"/>
                  <a:pt x="1741" y="945"/>
                </a:cubicBezTo>
                <a:cubicBezTo>
                  <a:pt x="1741" y="945"/>
                  <a:pt x="1743" y="946"/>
                  <a:pt x="1743" y="946"/>
                </a:cubicBezTo>
                <a:cubicBezTo>
                  <a:pt x="1742" y="950"/>
                  <a:pt x="1741" y="949"/>
                  <a:pt x="1741" y="950"/>
                </a:cubicBezTo>
                <a:cubicBezTo>
                  <a:pt x="1741" y="955"/>
                  <a:pt x="1741" y="955"/>
                  <a:pt x="1741" y="955"/>
                </a:cubicBezTo>
                <a:cubicBezTo>
                  <a:pt x="1743" y="958"/>
                  <a:pt x="1743" y="958"/>
                  <a:pt x="1743" y="958"/>
                </a:cubicBezTo>
                <a:cubicBezTo>
                  <a:pt x="1744" y="961"/>
                  <a:pt x="1744" y="961"/>
                  <a:pt x="1744" y="961"/>
                </a:cubicBezTo>
                <a:cubicBezTo>
                  <a:pt x="1744" y="962"/>
                  <a:pt x="1743" y="964"/>
                  <a:pt x="1742" y="965"/>
                </a:cubicBezTo>
                <a:cubicBezTo>
                  <a:pt x="1744" y="967"/>
                  <a:pt x="1744" y="967"/>
                  <a:pt x="1744" y="967"/>
                </a:cubicBezTo>
                <a:cubicBezTo>
                  <a:pt x="1744" y="969"/>
                  <a:pt x="1745" y="972"/>
                  <a:pt x="1745" y="974"/>
                </a:cubicBezTo>
                <a:cubicBezTo>
                  <a:pt x="1749" y="978"/>
                  <a:pt x="1749" y="978"/>
                  <a:pt x="1749" y="978"/>
                </a:cubicBezTo>
                <a:cubicBezTo>
                  <a:pt x="1750" y="979"/>
                  <a:pt x="1753" y="980"/>
                  <a:pt x="1753" y="981"/>
                </a:cubicBezTo>
                <a:cubicBezTo>
                  <a:pt x="1753" y="984"/>
                  <a:pt x="1753" y="984"/>
                  <a:pt x="1754" y="987"/>
                </a:cubicBezTo>
                <a:cubicBezTo>
                  <a:pt x="1754" y="988"/>
                  <a:pt x="1756" y="990"/>
                  <a:pt x="1756" y="990"/>
                </a:cubicBezTo>
                <a:cubicBezTo>
                  <a:pt x="1754" y="992"/>
                  <a:pt x="1755" y="992"/>
                  <a:pt x="1755" y="994"/>
                </a:cubicBezTo>
                <a:cubicBezTo>
                  <a:pt x="1758" y="995"/>
                  <a:pt x="1757" y="995"/>
                  <a:pt x="1760" y="997"/>
                </a:cubicBezTo>
                <a:cubicBezTo>
                  <a:pt x="1764" y="995"/>
                  <a:pt x="1764" y="995"/>
                  <a:pt x="1764" y="995"/>
                </a:cubicBezTo>
                <a:close/>
                <a:moveTo>
                  <a:pt x="2349" y="639"/>
                </a:moveTo>
                <a:cubicBezTo>
                  <a:pt x="2348" y="639"/>
                  <a:pt x="2348" y="639"/>
                  <a:pt x="2348" y="639"/>
                </a:cubicBezTo>
                <a:cubicBezTo>
                  <a:pt x="2348" y="639"/>
                  <a:pt x="2348" y="639"/>
                  <a:pt x="2348" y="640"/>
                </a:cubicBezTo>
                <a:cubicBezTo>
                  <a:pt x="2349" y="639"/>
                  <a:pt x="2349" y="639"/>
                  <a:pt x="2349" y="639"/>
                </a:cubicBezTo>
                <a:close/>
                <a:moveTo>
                  <a:pt x="2521" y="783"/>
                </a:moveTo>
                <a:cubicBezTo>
                  <a:pt x="2521" y="782"/>
                  <a:pt x="2520" y="782"/>
                  <a:pt x="2519" y="781"/>
                </a:cubicBezTo>
                <a:cubicBezTo>
                  <a:pt x="2521" y="783"/>
                  <a:pt x="2521" y="783"/>
                  <a:pt x="2521" y="783"/>
                </a:cubicBezTo>
                <a:close/>
                <a:moveTo>
                  <a:pt x="2503" y="777"/>
                </a:moveTo>
                <a:cubicBezTo>
                  <a:pt x="2502" y="777"/>
                  <a:pt x="2502" y="777"/>
                  <a:pt x="2502" y="777"/>
                </a:cubicBezTo>
                <a:cubicBezTo>
                  <a:pt x="2503" y="777"/>
                  <a:pt x="2503" y="777"/>
                  <a:pt x="2503" y="777"/>
                </a:cubicBezTo>
                <a:cubicBezTo>
                  <a:pt x="2503" y="777"/>
                  <a:pt x="2503" y="777"/>
                  <a:pt x="2503" y="777"/>
                </a:cubicBezTo>
                <a:close/>
                <a:moveTo>
                  <a:pt x="2620" y="548"/>
                </a:moveTo>
                <a:cubicBezTo>
                  <a:pt x="2620" y="548"/>
                  <a:pt x="2620" y="549"/>
                  <a:pt x="2620" y="549"/>
                </a:cubicBezTo>
                <a:cubicBezTo>
                  <a:pt x="2621" y="549"/>
                  <a:pt x="2621" y="548"/>
                  <a:pt x="2622" y="548"/>
                </a:cubicBezTo>
                <a:cubicBezTo>
                  <a:pt x="2620" y="548"/>
                  <a:pt x="2620" y="548"/>
                  <a:pt x="2620" y="548"/>
                </a:cubicBezTo>
                <a:close/>
                <a:moveTo>
                  <a:pt x="2676" y="495"/>
                </a:moveTo>
                <a:cubicBezTo>
                  <a:pt x="2676" y="495"/>
                  <a:pt x="2676" y="495"/>
                  <a:pt x="2676" y="496"/>
                </a:cubicBezTo>
                <a:cubicBezTo>
                  <a:pt x="2676" y="496"/>
                  <a:pt x="2676" y="496"/>
                  <a:pt x="2676" y="496"/>
                </a:cubicBezTo>
                <a:cubicBezTo>
                  <a:pt x="2676" y="496"/>
                  <a:pt x="2676" y="496"/>
                  <a:pt x="2676" y="495"/>
                </a:cubicBezTo>
                <a:close/>
                <a:moveTo>
                  <a:pt x="2646" y="280"/>
                </a:moveTo>
                <a:cubicBezTo>
                  <a:pt x="2646" y="280"/>
                  <a:pt x="2646" y="280"/>
                  <a:pt x="2645" y="281"/>
                </a:cubicBezTo>
                <a:cubicBezTo>
                  <a:pt x="2646" y="283"/>
                  <a:pt x="2646" y="282"/>
                  <a:pt x="2646" y="285"/>
                </a:cubicBezTo>
                <a:cubicBezTo>
                  <a:pt x="2646" y="285"/>
                  <a:pt x="2646" y="285"/>
                  <a:pt x="2646" y="285"/>
                </a:cubicBezTo>
                <a:cubicBezTo>
                  <a:pt x="2646" y="280"/>
                  <a:pt x="2646" y="280"/>
                  <a:pt x="2646" y="280"/>
                </a:cubicBezTo>
                <a:cubicBezTo>
                  <a:pt x="2646" y="280"/>
                  <a:pt x="2646" y="280"/>
                  <a:pt x="2646" y="280"/>
                </a:cubicBezTo>
                <a:close/>
                <a:moveTo>
                  <a:pt x="2879" y="153"/>
                </a:moveTo>
                <a:cubicBezTo>
                  <a:pt x="2879" y="153"/>
                  <a:pt x="2879" y="153"/>
                  <a:pt x="2879" y="153"/>
                </a:cubicBezTo>
                <a:cubicBezTo>
                  <a:pt x="2879" y="153"/>
                  <a:pt x="2881" y="155"/>
                  <a:pt x="2881" y="156"/>
                </a:cubicBezTo>
                <a:cubicBezTo>
                  <a:pt x="2883" y="154"/>
                  <a:pt x="2883" y="154"/>
                  <a:pt x="2882" y="152"/>
                </a:cubicBezTo>
                <a:cubicBezTo>
                  <a:pt x="2879" y="153"/>
                  <a:pt x="2879" y="153"/>
                  <a:pt x="2879" y="153"/>
                </a:cubicBezTo>
                <a:close/>
                <a:moveTo>
                  <a:pt x="1993" y="590"/>
                </a:moveTo>
                <a:cubicBezTo>
                  <a:pt x="1993" y="590"/>
                  <a:pt x="1993" y="590"/>
                  <a:pt x="1993" y="590"/>
                </a:cubicBezTo>
                <a:cubicBezTo>
                  <a:pt x="1996" y="588"/>
                  <a:pt x="1996" y="588"/>
                  <a:pt x="1996" y="588"/>
                </a:cubicBezTo>
                <a:cubicBezTo>
                  <a:pt x="1995" y="587"/>
                  <a:pt x="1995" y="587"/>
                  <a:pt x="1995" y="587"/>
                </a:cubicBezTo>
                <a:cubicBezTo>
                  <a:pt x="1993" y="590"/>
                  <a:pt x="1993" y="590"/>
                  <a:pt x="1993" y="590"/>
                </a:cubicBezTo>
                <a:close/>
                <a:moveTo>
                  <a:pt x="1917" y="554"/>
                </a:moveTo>
                <a:cubicBezTo>
                  <a:pt x="1917" y="554"/>
                  <a:pt x="1918" y="554"/>
                  <a:pt x="1918" y="554"/>
                </a:cubicBezTo>
                <a:cubicBezTo>
                  <a:pt x="1916" y="553"/>
                  <a:pt x="1916" y="553"/>
                  <a:pt x="1916" y="553"/>
                </a:cubicBezTo>
                <a:cubicBezTo>
                  <a:pt x="1916" y="554"/>
                  <a:pt x="1917" y="555"/>
                  <a:pt x="1917" y="555"/>
                </a:cubicBezTo>
                <a:cubicBezTo>
                  <a:pt x="1917" y="555"/>
                  <a:pt x="1917" y="555"/>
                  <a:pt x="1917" y="555"/>
                </a:cubicBezTo>
                <a:cubicBezTo>
                  <a:pt x="1917" y="555"/>
                  <a:pt x="1917" y="554"/>
                  <a:pt x="1917" y="554"/>
                </a:cubicBezTo>
                <a:close/>
                <a:moveTo>
                  <a:pt x="1882" y="383"/>
                </a:moveTo>
                <a:cubicBezTo>
                  <a:pt x="1881" y="386"/>
                  <a:pt x="1881" y="386"/>
                  <a:pt x="1881" y="386"/>
                </a:cubicBezTo>
                <a:cubicBezTo>
                  <a:pt x="1889" y="392"/>
                  <a:pt x="1889" y="392"/>
                  <a:pt x="1889" y="392"/>
                </a:cubicBezTo>
                <a:cubicBezTo>
                  <a:pt x="1889" y="392"/>
                  <a:pt x="1890" y="401"/>
                  <a:pt x="1890" y="402"/>
                </a:cubicBezTo>
                <a:cubicBezTo>
                  <a:pt x="1891" y="404"/>
                  <a:pt x="1898" y="411"/>
                  <a:pt x="1902" y="416"/>
                </a:cubicBezTo>
                <a:cubicBezTo>
                  <a:pt x="1904" y="416"/>
                  <a:pt x="1904" y="416"/>
                  <a:pt x="1904" y="416"/>
                </a:cubicBezTo>
                <a:cubicBezTo>
                  <a:pt x="1906" y="418"/>
                  <a:pt x="1906" y="418"/>
                  <a:pt x="1906" y="418"/>
                </a:cubicBezTo>
                <a:cubicBezTo>
                  <a:pt x="1908" y="422"/>
                  <a:pt x="1908" y="422"/>
                  <a:pt x="1908" y="422"/>
                </a:cubicBezTo>
                <a:cubicBezTo>
                  <a:pt x="1909" y="424"/>
                  <a:pt x="1914" y="429"/>
                  <a:pt x="1914" y="430"/>
                </a:cubicBezTo>
                <a:cubicBezTo>
                  <a:pt x="1914" y="430"/>
                  <a:pt x="1915" y="430"/>
                  <a:pt x="1915" y="430"/>
                </a:cubicBezTo>
                <a:cubicBezTo>
                  <a:pt x="1916" y="430"/>
                  <a:pt x="1924" y="432"/>
                  <a:pt x="1923" y="433"/>
                </a:cubicBezTo>
                <a:cubicBezTo>
                  <a:pt x="1922" y="436"/>
                  <a:pt x="1923" y="434"/>
                  <a:pt x="1918" y="435"/>
                </a:cubicBezTo>
                <a:cubicBezTo>
                  <a:pt x="1914" y="436"/>
                  <a:pt x="1915" y="435"/>
                  <a:pt x="1915" y="439"/>
                </a:cubicBezTo>
                <a:cubicBezTo>
                  <a:pt x="1914" y="442"/>
                  <a:pt x="1915" y="441"/>
                  <a:pt x="1915" y="442"/>
                </a:cubicBezTo>
                <a:cubicBezTo>
                  <a:pt x="1916" y="445"/>
                  <a:pt x="1917" y="444"/>
                  <a:pt x="1915" y="445"/>
                </a:cubicBezTo>
                <a:cubicBezTo>
                  <a:pt x="1915" y="446"/>
                  <a:pt x="1916" y="448"/>
                  <a:pt x="1915" y="449"/>
                </a:cubicBezTo>
                <a:cubicBezTo>
                  <a:pt x="1911" y="452"/>
                  <a:pt x="1912" y="449"/>
                  <a:pt x="1912" y="447"/>
                </a:cubicBezTo>
                <a:cubicBezTo>
                  <a:pt x="1912" y="447"/>
                  <a:pt x="1912" y="447"/>
                  <a:pt x="1912" y="447"/>
                </a:cubicBezTo>
                <a:cubicBezTo>
                  <a:pt x="1911" y="451"/>
                  <a:pt x="1912" y="449"/>
                  <a:pt x="1911" y="454"/>
                </a:cubicBezTo>
                <a:cubicBezTo>
                  <a:pt x="1912" y="454"/>
                  <a:pt x="1912" y="454"/>
                  <a:pt x="1912" y="455"/>
                </a:cubicBezTo>
                <a:cubicBezTo>
                  <a:pt x="1914" y="458"/>
                  <a:pt x="1912" y="457"/>
                  <a:pt x="1917" y="465"/>
                </a:cubicBezTo>
                <a:cubicBezTo>
                  <a:pt x="1920" y="465"/>
                  <a:pt x="1920" y="465"/>
                  <a:pt x="1920" y="465"/>
                </a:cubicBezTo>
                <a:cubicBezTo>
                  <a:pt x="1927" y="468"/>
                  <a:pt x="1927" y="468"/>
                  <a:pt x="1927" y="468"/>
                </a:cubicBezTo>
                <a:cubicBezTo>
                  <a:pt x="1927" y="468"/>
                  <a:pt x="1930" y="472"/>
                  <a:pt x="1931" y="472"/>
                </a:cubicBezTo>
                <a:cubicBezTo>
                  <a:pt x="1932" y="473"/>
                  <a:pt x="1936" y="474"/>
                  <a:pt x="1938" y="475"/>
                </a:cubicBezTo>
                <a:cubicBezTo>
                  <a:pt x="1939" y="476"/>
                  <a:pt x="1941" y="476"/>
                  <a:pt x="1942" y="476"/>
                </a:cubicBezTo>
                <a:cubicBezTo>
                  <a:pt x="1943" y="475"/>
                  <a:pt x="1947" y="476"/>
                  <a:pt x="1948" y="476"/>
                </a:cubicBezTo>
                <a:cubicBezTo>
                  <a:pt x="1949" y="475"/>
                  <a:pt x="1953" y="473"/>
                  <a:pt x="1953" y="473"/>
                </a:cubicBezTo>
                <a:cubicBezTo>
                  <a:pt x="1958" y="474"/>
                  <a:pt x="1957" y="474"/>
                  <a:pt x="1961" y="473"/>
                </a:cubicBezTo>
                <a:cubicBezTo>
                  <a:pt x="1961" y="468"/>
                  <a:pt x="1961" y="468"/>
                  <a:pt x="1961" y="468"/>
                </a:cubicBezTo>
                <a:cubicBezTo>
                  <a:pt x="1961" y="467"/>
                  <a:pt x="1961" y="467"/>
                  <a:pt x="1961" y="467"/>
                </a:cubicBezTo>
                <a:cubicBezTo>
                  <a:pt x="1961" y="466"/>
                  <a:pt x="1960" y="463"/>
                  <a:pt x="1959" y="461"/>
                </a:cubicBezTo>
                <a:cubicBezTo>
                  <a:pt x="1958" y="449"/>
                  <a:pt x="1958" y="449"/>
                  <a:pt x="1958" y="449"/>
                </a:cubicBezTo>
                <a:cubicBezTo>
                  <a:pt x="1953" y="445"/>
                  <a:pt x="1954" y="445"/>
                  <a:pt x="1950" y="445"/>
                </a:cubicBezTo>
                <a:cubicBezTo>
                  <a:pt x="1949" y="445"/>
                  <a:pt x="1949" y="443"/>
                  <a:pt x="1949" y="443"/>
                </a:cubicBezTo>
                <a:cubicBezTo>
                  <a:pt x="1950" y="442"/>
                  <a:pt x="1953" y="444"/>
                  <a:pt x="1954" y="441"/>
                </a:cubicBezTo>
                <a:cubicBezTo>
                  <a:pt x="1952" y="438"/>
                  <a:pt x="1953" y="440"/>
                  <a:pt x="1950" y="438"/>
                </a:cubicBezTo>
                <a:cubicBezTo>
                  <a:pt x="1949" y="438"/>
                  <a:pt x="1946" y="436"/>
                  <a:pt x="1945" y="436"/>
                </a:cubicBezTo>
                <a:cubicBezTo>
                  <a:pt x="1944" y="436"/>
                  <a:pt x="1944" y="434"/>
                  <a:pt x="1944" y="433"/>
                </a:cubicBezTo>
                <a:cubicBezTo>
                  <a:pt x="1944" y="431"/>
                  <a:pt x="1944" y="430"/>
                  <a:pt x="1945" y="427"/>
                </a:cubicBezTo>
                <a:cubicBezTo>
                  <a:pt x="1945" y="427"/>
                  <a:pt x="1945" y="427"/>
                  <a:pt x="1945" y="427"/>
                </a:cubicBezTo>
                <a:cubicBezTo>
                  <a:pt x="1949" y="428"/>
                  <a:pt x="1948" y="428"/>
                  <a:pt x="1952" y="427"/>
                </a:cubicBezTo>
                <a:cubicBezTo>
                  <a:pt x="1952" y="427"/>
                  <a:pt x="1953" y="429"/>
                  <a:pt x="1953" y="430"/>
                </a:cubicBezTo>
                <a:cubicBezTo>
                  <a:pt x="1957" y="429"/>
                  <a:pt x="1956" y="428"/>
                  <a:pt x="1958" y="429"/>
                </a:cubicBezTo>
                <a:cubicBezTo>
                  <a:pt x="1957" y="426"/>
                  <a:pt x="1957" y="426"/>
                  <a:pt x="1961" y="427"/>
                </a:cubicBezTo>
                <a:cubicBezTo>
                  <a:pt x="1962" y="425"/>
                  <a:pt x="1962" y="425"/>
                  <a:pt x="1962" y="425"/>
                </a:cubicBezTo>
                <a:cubicBezTo>
                  <a:pt x="1953" y="420"/>
                  <a:pt x="1953" y="420"/>
                  <a:pt x="1953" y="420"/>
                </a:cubicBezTo>
                <a:cubicBezTo>
                  <a:pt x="1953" y="420"/>
                  <a:pt x="1952" y="416"/>
                  <a:pt x="1952" y="416"/>
                </a:cubicBezTo>
                <a:cubicBezTo>
                  <a:pt x="1951" y="414"/>
                  <a:pt x="1951" y="414"/>
                  <a:pt x="1951" y="414"/>
                </a:cubicBezTo>
                <a:cubicBezTo>
                  <a:pt x="1947" y="413"/>
                  <a:pt x="1947" y="413"/>
                  <a:pt x="1947" y="413"/>
                </a:cubicBezTo>
                <a:cubicBezTo>
                  <a:pt x="1944" y="415"/>
                  <a:pt x="1944" y="415"/>
                  <a:pt x="1944" y="415"/>
                </a:cubicBezTo>
                <a:cubicBezTo>
                  <a:pt x="1943" y="418"/>
                  <a:pt x="1943" y="418"/>
                  <a:pt x="1943" y="421"/>
                </a:cubicBezTo>
                <a:cubicBezTo>
                  <a:pt x="1943" y="422"/>
                  <a:pt x="1941" y="421"/>
                  <a:pt x="1940" y="421"/>
                </a:cubicBezTo>
                <a:cubicBezTo>
                  <a:pt x="1939" y="415"/>
                  <a:pt x="1939" y="416"/>
                  <a:pt x="1940" y="414"/>
                </a:cubicBezTo>
                <a:cubicBezTo>
                  <a:pt x="1940" y="415"/>
                  <a:pt x="1938" y="416"/>
                  <a:pt x="1938" y="415"/>
                </a:cubicBezTo>
                <a:cubicBezTo>
                  <a:pt x="1937" y="415"/>
                  <a:pt x="1938" y="412"/>
                  <a:pt x="1938" y="411"/>
                </a:cubicBezTo>
                <a:cubicBezTo>
                  <a:pt x="1938" y="407"/>
                  <a:pt x="1938" y="407"/>
                  <a:pt x="1938" y="407"/>
                </a:cubicBezTo>
                <a:cubicBezTo>
                  <a:pt x="1938" y="405"/>
                  <a:pt x="1938" y="405"/>
                  <a:pt x="1938" y="405"/>
                </a:cubicBezTo>
                <a:cubicBezTo>
                  <a:pt x="1934" y="405"/>
                  <a:pt x="1932" y="406"/>
                  <a:pt x="1929" y="403"/>
                </a:cubicBezTo>
                <a:cubicBezTo>
                  <a:pt x="1927" y="402"/>
                  <a:pt x="1926" y="402"/>
                  <a:pt x="1924" y="402"/>
                </a:cubicBezTo>
                <a:cubicBezTo>
                  <a:pt x="1923" y="402"/>
                  <a:pt x="1924" y="399"/>
                  <a:pt x="1924" y="398"/>
                </a:cubicBezTo>
                <a:cubicBezTo>
                  <a:pt x="1920" y="393"/>
                  <a:pt x="1920" y="393"/>
                  <a:pt x="1920" y="393"/>
                </a:cubicBezTo>
                <a:cubicBezTo>
                  <a:pt x="1918" y="390"/>
                  <a:pt x="1918" y="390"/>
                  <a:pt x="1918" y="390"/>
                </a:cubicBezTo>
                <a:cubicBezTo>
                  <a:pt x="1915" y="388"/>
                  <a:pt x="1915" y="388"/>
                  <a:pt x="1915" y="388"/>
                </a:cubicBezTo>
                <a:cubicBezTo>
                  <a:pt x="1915" y="388"/>
                  <a:pt x="1912" y="388"/>
                  <a:pt x="1912" y="388"/>
                </a:cubicBezTo>
                <a:cubicBezTo>
                  <a:pt x="1913" y="384"/>
                  <a:pt x="1912" y="384"/>
                  <a:pt x="1916" y="385"/>
                </a:cubicBezTo>
                <a:cubicBezTo>
                  <a:pt x="1919" y="385"/>
                  <a:pt x="1919" y="385"/>
                  <a:pt x="1922" y="387"/>
                </a:cubicBezTo>
                <a:cubicBezTo>
                  <a:pt x="1923" y="385"/>
                  <a:pt x="1923" y="385"/>
                  <a:pt x="1923" y="385"/>
                </a:cubicBezTo>
                <a:cubicBezTo>
                  <a:pt x="1916" y="382"/>
                  <a:pt x="1917" y="381"/>
                  <a:pt x="1921" y="376"/>
                </a:cubicBezTo>
                <a:cubicBezTo>
                  <a:pt x="1921" y="376"/>
                  <a:pt x="1924" y="377"/>
                  <a:pt x="1924" y="377"/>
                </a:cubicBezTo>
                <a:cubicBezTo>
                  <a:pt x="1925" y="376"/>
                  <a:pt x="1930" y="376"/>
                  <a:pt x="1931" y="376"/>
                </a:cubicBezTo>
                <a:cubicBezTo>
                  <a:pt x="1940" y="378"/>
                  <a:pt x="1940" y="378"/>
                  <a:pt x="1940" y="378"/>
                </a:cubicBezTo>
                <a:cubicBezTo>
                  <a:pt x="1941" y="378"/>
                  <a:pt x="1942" y="379"/>
                  <a:pt x="1942" y="379"/>
                </a:cubicBezTo>
                <a:cubicBezTo>
                  <a:pt x="1939" y="383"/>
                  <a:pt x="1940" y="382"/>
                  <a:pt x="1939" y="386"/>
                </a:cubicBezTo>
                <a:cubicBezTo>
                  <a:pt x="1940" y="386"/>
                  <a:pt x="1940" y="386"/>
                  <a:pt x="1940" y="386"/>
                </a:cubicBezTo>
                <a:cubicBezTo>
                  <a:pt x="1943" y="379"/>
                  <a:pt x="1940" y="383"/>
                  <a:pt x="1948" y="379"/>
                </a:cubicBezTo>
                <a:cubicBezTo>
                  <a:pt x="1947" y="377"/>
                  <a:pt x="1947" y="377"/>
                  <a:pt x="1945" y="376"/>
                </a:cubicBezTo>
                <a:cubicBezTo>
                  <a:pt x="1939" y="377"/>
                  <a:pt x="1942" y="377"/>
                  <a:pt x="1935" y="376"/>
                </a:cubicBezTo>
                <a:cubicBezTo>
                  <a:pt x="1934" y="375"/>
                  <a:pt x="1935" y="369"/>
                  <a:pt x="1935" y="367"/>
                </a:cubicBezTo>
                <a:cubicBezTo>
                  <a:pt x="1933" y="362"/>
                  <a:pt x="1933" y="362"/>
                  <a:pt x="1933" y="362"/>
                </a:cubicBezTo>
                <a:cubicBezTo>
                  <a:pt x="1929" y="359"/>
                  <a:pt x="1929" y="359"/>
                  <a:pt x="1929" y="359"/>
                </a:cubicBezTo>
                <a:cubicBezTo>
                  <a:pt x="1925" y="361"/>
                  <a:pt x="1925" y="359"/>
                  <a:pt x="1922" y="359"/>
                </a:cubicBezTo>
                <a:cubicBezTo>
                  <a:pt x="1914" y="358"/>
                  <a:pt x="1914" y="358"/>
                  <a:pt x="1914" y="358"/>
                </a:cubicBezTo>
                <a:cubicBezTo>
                  <a:pt x="1905" y="363"/>
                  <a:pt x="1905" y="363"/>
                  <a:pt x="1905" y="363"/>
                </a:cubicBezTo>
                <a:cubicBezTo>
                  <a:pt x="1898" y="365"/>
                  <a:pt x="1898" y="365"/>
                  <a:pt x="1898" y="365"/>
                </a:cubicBezTo>
                <a:cubicBezTo>
                  <a:pt x="1898" y="366"/>
                  <a:pt x="1897" y="369"/>
                  <a:pt x="1896" y="369"/>
                </a:cubicBezTo>
                <a:cubicBezTo>
                  <a:pt x="1890" y="372"/>
                  <a:pt x="1892" y="372"/>
                  <a:pt x="1885" y="373"/>
                </a:cubicBezTo>
                <a:cubicBezTo>
                  <a:pt x="1885" y="380"/>
                  <a:pt x="1886" y="378"/>
                  <a:pt x="1882" y="383"/>
                </a:cubicBezTo>
                <a:close/>
                <a:moveTo>
                  <a:pt x="1533" y="182"/>
                </a:moveTo>
                <a:cubicBezTo>
                  <a:pt x="1534" y="182"/>
                  <a:pt x="1535" y="182"/>
                  <a:pt x="1536" y="182"/>
                </a:cubicBezTo>
                <a:cubicBezTo>
                  <a:pt x="1535" y="181"/>
                  <a:pt x="1534" y="182"/>
                  <a:pt x="1531" y="181"/>
                </a:cubicBezTo>
                <a:cubicBezTo>
                  <a:pt x="1531" y="181"/>
                  <a:pt x="1531" y="181"/>
                  <a:pt x="1530" y="181"/>
                </a:cubicBezTo>
                <a:cubicBezTo>
                  <a:pt x="1531" y="181"/>
                  <a:pt x="1532" y="182"/>
                  <a:pt x="1533" y="182"/>
                </a:cubicBezTo>
                <a:close/>
                <a:moveTo>
                  <a:pt x="1553" y="176"/>
                </a:moveTo>
                <a:cubicBezTo>
                  <a:pt x="1553" y="176"/>
                  <a:pt x="1553" y="176"/>
                  <a:pt x="1553" y="176"/>
                </a:cubicBezTo>
                <a:cubicBezTo>
                  <a:pt x="1552" y="175"/>
                  <a:pt x="1552" y="175"/>
                  <a:pt x="1551" y="176"/>
                </a:cubicBezTo>
                <a:cubicBezTo>
                  <a:pt x="1549" y="177"/>
                  <a:pt x="1549" y="179"/>
                  <a:pt x="1548" y="179"/>
                </a:cubicBezTo>
                <a:cubicBezTo>
                  <a:pt x="1547" y="179"/>
                  <a:pt x="1545" y="180"/>
                  <a:pt x="1545" y="179"/>
                </a:cubicBezTo>
                <a:cubicBezTo>
                  <a:pt x="1544" y="180"/>
                  <a:pt x="1543" y="179"/>
                  <a:pt x="1542" y="179"/>
                </a:cubicBezTo>
                <a:cubicBezTo>
                  <a:pt x="1543" y="179"/>
                  <a:pt x="1543" y="179"/>
                  <a:pt x="1543" y="179"/>
                </a:cubicBezTo>
                <a:cubicBezTo>
                  <a:pt x="1543" y="180"/>
                  <a:pt x="1547" y="179"/>
                  <a:pt x="1548" y="179"/>
                </a:cubicBezTo>
                <a:cubicBezTo>
                  <a:pt x="1549" y="179"/>
                  <a:pt x="1549" y="177"/>
                  <a:pt x="1550" y="177"/>
                </a:cubicBezTo>
                <a:cubicBezTo>
                  <a:pt x="1553" y="176"/>
                  <a:pt x="1553" y="176"/>
                  <a:pt x="1553" y="176"/>
                </a:cubicBezTo>
                <a:close/>
                <a:moveTo>
                  <a:pt x="1639" y="114"/>
                </a:moveTo>
                <a:cubicBezTo>
                  <a:pt x="1640" y="113"/>
                  <a:pt x="1640" y="113"/>
                  <a:pt x="1640" y="113"/>
                </a:cubicBezTo>
                <a:cubicBezTo>
                  <a:pt x="1639" y="112"/>
                  <a:pt x="1639" y="112"/>
                  <a:pt x="1639" y="112"/>
                </a:cubicBezTo>
                <a:cubicBezTo>
                  <a:pt x="1638" y="111"/>
                  <a:pt x="1635" y="111"/>
                  <a:pt x="1634" y="111"/>
                </a:cubicBezTo>
                <a:cubicBezTo>
                  <a:pt x="1635" y="111"/>
                  <a:pt x="1636" y="112"/>
                  <a:pt x="1637" y="112"/>
                </a:cubicBezTo>
                <a:cubicBezTo>
                  <a:pt x="1637" y="112"/>
                  <a:pt x="1638" y="113"/>
                  <a:pt x="1639" y="114"/>
                </a:cubicBezTo>
                <a:close/>
                <a:moveTo>
                  <a:pt x="1648" y="107"/>
                </a:moveTo>
                <a:cubicBezTo>
                  <a:pt x="1648" y="107"/>
                  <a:pt x="1648" y="107"/>
                  <a:pt x="1648" y="107"/>
                </a:cubicBezTo>
                <a:cubicBezTo>
                  <a:pt x="1648" y="107"/>
                  <a:pt x="1648" y="107"/>
                  <a:pt x="1648" y="107"/>
                </a:cubicBezTo>
                <a:cubicBezTo>
                  <a:pt x="1647" y="107"/>
                  <a:pt x="1647" y="107"/>
                  <a:pt x="1647" y="108"/>
                </a:cubicBezTo>
                <a:cubicBezTo>
                  <a:pt x="1647" y="108"/>
                  <a:pt x="1647" y="108"/>
                  <a:pt x="1647" y="108"/>
                </a:cubicBezTo>
                <a:cubicBezTo>
                  <a:pt x="1647" y="107"/>
                  <a:pt x="1647" y="107"/>
                  <a:pt x="1648" y="107"/>
                </a:cubicBezTo>
                <a:close/>
                <a:moveTo>
                  <a:pt x="1709" y="406"/>
                </a:moveTo>
                <a:cubicBezTo>
                  <a:pt x="1708" y="407"/>
                  <a:pt x="1707" y="408"/>
                  <a:pt x="1709" y="408"/>
                </a:cubicBezTo>
                <a:cubicBezTo>
                  <a:pt x="1710" y="408"/>
                  <a:pt x="1709" y="412"/>
                  <a:pt x="1711" y="411"/>
                </a:cubicBezTo>
                <a:cubicBezTo>
                  <a:pt x="1711" y="411"/>
                  <a:pt x="1711" y="412"/>
                  <a:pt x="1712" y="412"/>
                </a:cubicBezTo>
                <a:cubicBezTo>
                  <a:pt x="1712" y="412"/>
                  <a:pt x="1712" y="412"/>
                  <a:pt x="1712" y="412"/>
                </a:cubicBezTo>
                <a:cubicBezTo>
                  <a:pt x="1713" y="413"/>
                  <a:pt x="1711" y="414"/>
                  <a:pt x="1714" y="414"/>
                </a:cubicBezTo>
                <a:cubicBezTo>
                  <a:pt x="1714" y="414"/>
                  <a:pt x="1714" y="415"/>
                  <a:pt x="1713" y="416"/>
                </a:cubicBezTo>
                <a:cubicBezTo>
                  <a:pt x="1714" y="416"/>
                  <a:pt x="1714" y="417"/>
                  <a:pt x="1714" y="417"/>
                </a:cubicBezTo>
                <a:cubicBezTo>
                  <a:pt x="1715" y="418"/>
                  <a:pt x="1715" y="419"/>
                  <a:pt x="1716" y="419"/>
                </a:cubicBezTo>
                <a:cubicBezTo>
                  <a:pt x="1717" y="419"/>
                  <a:pt x="1721" y="421"/>
                  <a:pt x="1722" y="421"/>
                </a:cubicBezTo>
                <a:cubicBezTo>
                  <a:pt x="1730" y="423"/>
                  <a:pt x="1730" y="423"/>
                  <a:pt x="1730" y="423"/>
                </a:cubicBezTo>
                <a:cubicBezTo>
                  <a:pt x="1736" y="423"/>
                  <a:pt x="1736" y="423"/>
                  <a:pt x="1736" y="423"/>
                </a:cubicBezTo>
                <a:cubicBezTo>
                  <a:pt x="1739" y="425"/>
                  <a:pt x="1739" y="425"/>
                  <a:pt x="1739" y="425"/>
                </a:cubicBezTo>
                <a:cubicBezTo>
                  <a:pt x="1739" y="425"/>
                  <a:pt x="1741" y="424"/>
                  <a:pt x="1743" y="424"/>
                </a:cubicBezTo>
                <a:cubicBezTo>
                  <a:pt x="1743" y="424"/>
                  <a:pt x="1745" y="423"/>
                  <a:pt x="1745" y="422"/>
                </a:cubicBezTo>
                <a:cubicBezTo>
                  <a:pt x="1748" y="418"/>
                  <a:pt x="1747" y="419"/>
                  <a:pt x="1750" y="417"/>
                </a:cubicBezTo>
                <a:cubicBezTo>
                  <a:pt x="1752" y="416"/>
                  <a:pt x="1753" y="417"/>
                  <a:pt x="1755" y="416"/>
                </a:cubicBezTo>
                <a:cubicBezTo>
                  <a:pt x="1763" y="414"/>
                  <a:pt x="1763" y="414"/>
                  <a:pt x="1763" y="414"/>
                </a:cubicBezTo>
                <a:cubicBezTo>
                  <a:pt x="1770" y="415"/>
                  <a:pt x="1770" y="415"/>
                  <a:pt x="1770" y="415"/>
                </a:cubicBezTo>
                <a:cubicBezTo>
                  <a:pt x="1770" y="414"/>
                  <a:pt x="1772" y="414"/>
                  <a:pt x="1773" y="414"/>
                </a:cubicBezTo>
                <a:cubicBezTo>
                  <a:pt x="1775" y="414"/>
                  <a:pt x="1774" y="412"/>
                  <a:pt x="1775" y="412"/>
                </a:cubicBezTo>
                <a:cubicBezTo>
                  <a:pt x="1776" y="412"/>
                  <a:pt x="1778" y="415"/>
                  <a:pt x="1779" y="416"/>
                </a:cubicBezTo>
                <a:cubicBezTo>
                  <a:pt x="1780" y="416"/>
                  <a:pt x="1782" y="417"/>
                  <a:pt x="1781" y="417"/>
                </a:cubicBezTo>
                <a:cubicBezTo>
                  <a:pt x="1783" y="418"/>
                  <a:pt x="1785" y="417"/>
                  <a:pt x="1785" y="417"/>
                </a:cubicBezTo>
                <a:cubicBezTo>
                  <a:pt x="1789" y="418"/>
                  <a:pt x="1787" y="417"/>
                  <a:pt x="1787" y="419"/>
                </a:cubicBezTo>
                <a:cubicBezTo>
                  <a:pt x="1788" y="420"/>
                  <a:pt x="1790" y="422"/>
                  <a:pt x="1791" y="422"/>
                </a:cubicBezTo>
                <a:cubicBezTo>
                  <a:pt x="1793" y="421"/>
                  <a:pt x="1793" y="421"/>
                  <a:pt x="1793" y="421"/>
                </a:cubicBezTo>
                <a:cubicBezTo>
                  <a:pt x="1794" y="420"/>
                  <a:pt x="1798" y="424"/>
                  <a:pt x="1799" y="424"/>
                </a:cubicBezTo>
                <a:cubicBezTo>
                  <a:pt x="1803" y="425"/>
                  <a:pt x="1803" y="425"/>
                  <a:pt x="1803" y="425"/>
                </a:cubicBezTo>
                <a:cubicBezTo>
                  <a:pt x="1805" y="425"/>
                  <a:pt x="1805" y="425"/>
                  <a:pt x="1805" y="425"/>
                </a:cubicBezTo>
                <a:cubicBezTo>
                  <a:pt x="1806" y="425"/>
                  <a:pt x="1809" y="427"/>
                  <a:pt x="1810" y="427"/>
                </a:cubicBezTo>
                <a:cubicBezTo>
                  <a:pt x="1811" y="426"/>
                  <a:pt x="1813" y="425"/>
                  <a:pt x="1814" y="425"/>
                </a:cubicBezTo>
                <a:cubicBezTo>
                  <a:pt x="1818" y="424"/>
                  <a:pt x="1825" y="427"/>
                  <a:pt x="1826" y="426"/>
                </a:cubicBezTo>
                <a:cubicBezTo>
                  <a:pt x="1835" y="421"/>
                  <a:pt x="1835" y="421"/>
                  <a:pt x="1835" y="421"/>
                </a:cubicBezTo>
                <a:cubicBezTo>
                  <a:pt x="1838" y="419"/>
                  <a:pt x="1838" y="419"/>
                  <a:pt x="1838" y="419"/>
                </a:cubicBezTo>
                <a:cubicBezTo>
                  <a:pt x="1838" y="418"/>
                  <a:pt x="1838" y="418"/>
                  <a:pt x="1838" y="418"/>
                </a:cubicBezTo>
                <a:cubicBezTo>
                  <a:pt x="1839" y="416"/>
                  <a:pt x="1839" y="417"/>
                  <a:pt x="1839" y="415"/>
                </a:cubicBezTo>
                <a:cubicBezTo>
                  <a:pt x="1838" y="414"/>
                  <a:pt x="1839" y="414"/>
                  <a:pt x="1838" y="414"/>
                </a:cubicBezTo>
                <a:cubicBezTo>
                  <a:pt x="1837" y="413"/>
                  <a:pt x="1837" y="412"/>
                  <a:pt x="1837" y="410"/>
                </a:cubicBezTo>
                <a:cubicBezTo>
                  <a:pt x="1837" y="409"/>
                  <a:pt x="1835" y="410"/>
                  <a:pt x="1835" y="407"/>
                </a:cubicBezTo>
                <a:cubicBezTo>
                  <a:pt x="1835" y="407"/>
                  <a:pt x="1835" y="407"/>
                  <a:pt x="1835" y="407"/>
                </a:cubicBezTo>
                <a:cubicBezTo>
                  <a:pt x="1835" y="407"/>
                  <a:pt x="1834" y="406"/>
                  <a:pt x="1834" y="406"/>
                </a:cubicBezTo>
                <a:cubicBezTo>
                  <a:pt x="1833" y="405"/>
                  <a:pt x="1833" y="405"/>
                  <a:pt x="1833" y="405"/>
                </a:cubicBezTo>
                <a:cubicBezTo>
                  <a:pt x="1831" y="407"/>
                  <a:pt x="1830" y="404"/>
                  <a:pt x="1829" y="403"/>
                </a:cubicBezTo>
                <a:cubicBezTo>
                  <a:pt x="1828" y="402"/>
                  <a:pt x="1827" y="402"/>
                  <a:pt x="1826" y="402"/>
                </a:cubicBezTo>
                <a:cubicBezTo>
                  <a:pt x="1826" y="402"/>
                  <a:pt x="1824" y="402"/>
                  <a:pt x="1824" y="402"/>
                </a:cubicBezTo>
                <a:cubicBezTo>
                  <a:pt x="1822" y="401"/>
                  <a:pt x="1822" y="400"/>
                  <a:pt x="1821" y="399"/>
                </a:cubicBezTo>
                <a:cubicBezTo>
                  <a:pt x="1820" y="399"/>
                  <a:pt x="1820" y="400"/>
                  <a:pt x="1819" y="398"/>
                </a:cubicBezTo>
                <a:cubicBezTo>
                  <a:pt x="1818" y="399"/>
                  <a:pt x="1815" y="393"/>
                  <a:pt x="1813" y="393"/>
                </a:cubicBezTo>
                <a:cubicBezTo>
                  <a:pt x="1809" y="390"/>
                  <a:pt x="1809" y="390"/>
                  <a:pt x="1809" y="390"/>
                </a:cubicBezTo>
                <a:cubicBezTo>
                  <a:pt x="1807" y="390"/>
                  <a:pt x="1807" y="390"/>
                  <a:pt x="1807" y="390"/>
                </a:cubicBezTo>
                <a:cubicBezTo>
                  <a:pt x="1801" y="388"/>
                  <a:pt x="1801" y="388"/>
                  <a:pt x="1801" y="388"/>
                </a:cubicBezTo>
                <a:cubicBezTo>
                  <a:pt x="1801" y="387"/>
                  <a:pt x="1800" y="386"/>
                  <a:pt x="1799" y="385"/>
                </a:cubicBezTo>
                <a:cubicBezTo>
                  <a:pt x="1795" y="385"/>
                  <a:pt x="1795" y="385"/>
                  <a:pt x="1795" y="385"/>
                </a:cubicBezTo>
                <a:cubicBezTo>
                  <a:pt x="1795" y="385"/>
                  <a:pt x="1792" y="381"/>
                  <a:pt x="1792" y="380"/>
                </a:cubicBezTo>
                <a:cubicBezTo>
                  <a:pt x="1791" y="380"/>
                  <a:pt x="1784" y="379"/>
                  <a:pt x="1786" y="379"/>
                </a:cubicBezTo>
                <a:cubicBezTo>
                  <a:pt x="1787" y="377"/>
                  <a:pt x="1789" y="375"/>
                  <a:pt x="1789" y="376"/>
                </a:cubicBezTo>
                <a:cubicBezTo>
                  <a:pt x="1791" y="377"/>
                  <a:pt x="1791" y="377"/>
                  <a:pt x="1793" y="377"/>
                </a:cubicBezTo>
                <a:cubicBezTo>
                  <a:pt x="1794" y="377"/>
                  <a:pt x="1795" y="377"/>
                  <a:pt x="1796" y="377"/>
                </a:cubicBezTo>
                <a:cubicBezTo>
                  <a:pt x="1797" y="376"/>
                  <a:pt x="1797" y="376"/>
                  <a:pt x="1797" y="376"/>
                </a:cubicBezTo>
                <a:cubicBezTo>
                  <a:pt x="1795" y="374"/>
                  <a:pt x="1794" y="374"/>
                  <a:pt x="1796" y="373"/>
                </a:cubicBezTo>
                <a:cubicBezTo>
                  <a:pt x="1797" y="371"/>
                  <a:pt x="1796" y="369"/>
                  <a:pt x="1798" y="368"/>
                </a:cubicBezTo>
                <a:cubicBezTo>
                  <a:pt x="1799" y="368"/>
                  <a:pt x="1799" y="370"/>
                  <a:pt x="1799" y="370"/>
                </a:cubicBezTo>
                <a:cubicBezTo>
                  <a:pt x="1799" y="370"/>
                  <a:pt x="1800" y="368"/>
                  <a:pt x="1800" y="368"/>
                </a:cubicBezTo>
                <a:cubicBezTo>
                  <a:pt x="1802" y="369"/>
                  <a:pt x="1802" y="369"/>
                  <a:pt x="1803" y="368"/>
                </a:cubicBezTo>
                <a:cubicBezTo>
                  <a:pt x="1800" y="366"/>
                  <a:pt x="1801" y="367"/>
                  <a:pt x="1798" y="365"/>
                </a:cubicBezTo>
                <a:cubicBezTo>
                  <a:pt x="1798" y="365"/>
                  <a:pt x="1795" y="363"/>
                  <a:pt x="1795" y="362"/>
                </a:cubicBezTo>
                <a:cubicBezTo>
                  <a:pt x="1795" y="362"/>
                  <a:pt x="1798" y="361"/>
                  <a:pt x="1798" y="361"/>
                </a:cubicBezTo>
                <a:cubicBezTo>
                  <a:pt x="1799" y="361"/>
                  <a:pt x="1801" y="362"/>
                  <a:pt x="1802" y="361"/>
                </a:cubicBezTo>
                <a:cubicBezTo>
                  <a:pt x="1801" y="361"/>
                  <a:pt x="1800" y="359"/>
                  <a:pt x="1801" y="359"/>
                </a:cubicBezTo>
                <a:cubicBezTo>
                  <a:pt x="1803" y="359"/>
                  <a:pt x="1806" y="357"/>
                  <a:pt x="1807" y="357"/>
                </a:cubicBezTo>
                <a:cubicBezTo>
                  <a:pt x="1808" y="357"/>
                  <a:pt x="1808" y="356"/>
                  <a:pt x="1808" y="356"/>
                </a:cubicBezTo>
                <a:cubicBezTo>
                  <a:pt x="1805" y="355"/>
                  <a:pt x="1805" y="355"/>
                  <a:pt x="1805" y="355"/>
                </a:cubicBezTo>
                <a:cubicBezTo>
                  <a:pt x="1797" y="357"/>
                  <a:pt x="1797" y="357"/>
                  <a:pt x="1797" y="357"/>
                </a:cubicBezTo>
                <a:cubicBezTo>
                  <a:pt x="1797" y="357"/>
                  <a:pt x="1797" y="356"/>
                  <a:pt x="1797" y="356"/>
                </a:cubicBezTo>
                <a:cubicBezTo>
                  <a:pt x="1791" y="358"/>
                  <a:pt x="1794" y="358"/>
                  <a:pt x="1790" y="358"/>
                </a:cubicBezTo>
                <a:cubicBezTo>
                  <a:pt x="1786" y="364"/>
                  <a:pt x="1789" y="359"/>
                  <a:pt x="1781" y="363"/>
                </a:cubicBezTo>
                <a:cubicBezTo>
                  <a:pt x="1781" y="363"/>
                  <a:pt x="1777" y="363"/>
                  <a:pt x="1777" y="363"/>
                </a:cubicBezTo>
                <a:cubicBezTo>
                  <a:pt x="1775" y="366"/>
                  <a:pt x="1775" y="363"/>
                  <a:pt x="1771" y="367"/>
                </a:cubicBezTo>
                <a:cubicBezTo>
                  <a:pt x="1770" y="367"/>
                  <a:pt x="1767" y="366"/>
                  <a:pt x="1766" y="366"/>
                </a:cubicBezTo>
                <a:cubicBezTo>
                  <a:pt x="1766" y="366"/>
                  <a:pt x="1765" y="367"/>
                  <a:pt x="1765" y="367"/>
                </a:cubicBezTo>
                <a:cubicBezTo>
                  <a:pt x="1763" y="367"/>
                  <a:pt x="1763" y="366"/>
                  <a:pt x="1761" y="367"/>
                </a:cubicBezTo>
                <a:cubicBezTo>
                  <a:pt x="1761" y="367"/>
                  <a:pt x="1761" y="367"/>
                  <a:pt x="1761" y="367"/>
                </a:cubicBezTo>
                <a:cubicBezTo>
                  <a:pt x="1764" y="367"/>
                  <a:pt x="1764" y="367"/>
                  <a:pt x="1764" y="367"/>
                </a:cubicBezTo>
                <a:cubicBezTo>
                  <a:pt x="1764" y="367"/>
                  <a:pt x="1768" y="370"/>
                  <a:pt x="1769" y="370"/>
                </a:cubicBezTo>
                <a:cubicBezTo>
                  <a:pt x="1770" y="371"/>
                  <a:pt x="1771" y="371"/>
                  <a:pt x="1772" y="371"/>
                </a:cubicBezTo>
                <a:cubicBezTo>
                  <a:pt x="1774" y="373"/>
                  <a:pt x="1773" y="372"/>
                  <a:pt x="1773" y="376"/>
                </a:cubicBezTo>
                <a:cubicBezTo>
                  <a:pt x="1775" y="376"/>
                  <a:pt x="1779" y="376"/>
                  <a:pt x="1780" y="375"/>
                </a:cubicBezTo>
                <a:cubicBezTo>
                  <a:pt x="1781" y="374"/>
                  <a:pt x="1782" y="375"/>
                  <a:pt x="1784" y="375"/>
                </a:cubicBezTo>
                <a:cubicBezTo>
                  <a:pt x="1788" y="374"/>
                  <a:pt x="1786" y="377"/>
                  <a:pt x="1785" y="378"/>
                </a:cubicBezTo>
                <a:cubicBezTo>
                  <a:pt x="1785" y="378"/>
                  <a:pt x="1785" y="378"/>
                  <a:pt x="1785" y="378"/>
                </a:cubicBezTo>
                <a:cubicBezTo>
                  <a:pt x="1786" y="379"/>
                  <a:pt x="1784" y="381"/>
                  <a:pt x="1781" y="381"/>
                </a:cubicBezTo>
                <a:cubicBezTo>
                  <a:pt x="1779" y="381"/>
                  <a:pt x="1777" y="379"/>
                  <a:pt x="1775" y="381"/>
                </a:cubicBezTo>
                <a:cubicBezTo>
                  <a:pt x="1773" y="382"/>
                  <a:pt x="1775" y="383"/>
                  <a:pt x="1771" y="382"/>
                </a:cubicBezTo>
                <a:cubicBezTo>
                  <a:pt x="1771" y="383"/>
                  <a:pt x="1769" y="383"/>
                  <a:pt x="1768" y="383"/>
                </a:cubicBezTo>
                <a:cubicBezTo>
                  <a:pt x="1767" y="383"/>
                  <a:pt x="1766" y="386"/>
                  <a:pt x="1766" y="386"/>
                </a:cubicBezTo>
                <a:cubicBezTo>
                  <a:pt x="1762" y="388"/>
                  <a:pt x="1763" y="387"/>
                  <a:pt x="1759" y="387"/>
                </a:cubicBezTo>
                <a:cubicBezTo>
                  <a:pt x="1759" y="387"/>
                  <a:pt x="1758" y="385"/>
                  <a:pt x="1758" y="385"/>
                </a:cubicBezTo>
                <a:cubicBezTo>
                  <a:pt x="1759" y="383"/>
                  <a:pt x="1759" y="382"/>
                  <a:pt x="1759" y="380"/>
                </a:cubicBezTo>
                <a:cubicBezTo>
                  <a:pt x="1756" y="377"/>
                  <a:pt x="1758" y="378"/>
                  <a:pt x="1754" y="377"/>
                </a:cubicBezTo>
                <a:cubicBezTo>
                  <a:pt x="1752" y="377"/>
                  <a:pt x="1753" y="377"/>
                  <a:pt x="1752" y="377"/>
                </a:cubicBezTo>
                <a:cubicBezTo>
                  <a:pt x="1750" y="377"/>
                  <a:pt x="1748" y="376"/>
                  <a:pt x="1748" y="375"/>
                </a:cubicBezTo>
                <a:cubicBezTo>
                  <a:pt x="1748" y="374"/>
                  <a:pt x="1751" y="374"/>
                  <a:pt x="1752" y="372"/>
                </a:cubicBezTo>
                <a:cubicBezTo>
                  <a:pt x="1753" y="371"/>
                  <a:pt x="1757" y="370"/>
                  <a:pt x="1759" y="370"/>
                </a:cubicBezTo>
                <a:cubicBezTo>
                  <a:pt x="1758" y="369"/>
                  <a:pt x="1758" y="369"/>
                  <a:pt x="1758" y="369"/>
                </a:cubicBezTo>
                <a:cubicBezTo>
                  <a:pt x="1757" y="370"/>
                  <a:pt x="1755" y="367"/>
                  <a:pt x="1754" y="367"/>
                </a:cubicBezTo>
                <a:cubicBezTo>
                  <a:pt x="1748" y="368"/>
                  <a:pt x="1748" y="368"/>
                  <a:pt x="1748" y="368"/>
                </a:cubicBezTo>
                <a:cubicBezTo>
                  <a:pt x="1748" y="368"/>
                  <a:pt x="1743" y="367"/>
                  <a:pt x="1742" y="367"/>
                </a:cubicBezTo>
                <a:cubicBezTo>
                  <a:pt x="1741" y="367"/>
                  <a:pt x="1740" y="365"/>
                  <a:pt x="1741" y="365"/>
                </a:cubicBezTo>
                <a:cubicBezTo>
                  <a:pt x="1742" y="364"/>
                  <a:pt x="1742" y="364"/>
                  <a:pt x="1743" y="363"/>
                </a:cubicBezTo>
                <a:cubicBezTo>
                  <a:pt x="1743" y="362"/>
                  <a:pt x="1747" y="363"/>
                  <a:pt x="1747" y="362"/>
                </a:cubicBezTo>
                <a:cubicBezTo>
                  <a:pt x="1747" y="362"/>
                  <a:pt x="1747" y="362"/>
                  <a:pt x="1747" y="362"/>
                </a:cubicBezTo>
                <a:cubicBezTo>
                  <a:pt x="1740" y="361"/>
                  <a:pt x="1740" y="361"/>
                  <a:pt x="1740" y="361"/>
                </a:cubicBezTo>
                <a:cubicBezTo>
                  <a:pt x="1740" y="361"/>
                  <a:pt x="1740" y="361"/>
                  <a:pt x="1740" y="361"/>
                </a:cubicBezTo>
                <a:cubicBezTo>
                  <a:pt x="1739" y="360"/>
                  <a:pt x="1739" y="360"/>
                  <a:pt x="1739" y="360"/>
                </a:cubicBezTo>
                <a:cubicBezTo>
                  <a:pt x="1738" y="362"/>
                  <a:pt x="1738" y="362"/>
                  <a:pt x="1738" y="362"/>
                </a:cubicBezTo>
                <a:cubicBezTo>
                  <a:pt x="1738" y="363"/>
                  <a:pt x="1735" y="361"/>
                  <a:pt x="1734" y="364"/>
                </a:cubicBezTo>
                <a:cubicBezTo>
                  <a:pt x="1734" y="364"/>
                  <a:pt x="1732" y="365"/>
                  <a:pt x="1731" y="365"/>
                </a:cubicBezTo>
                <a:cubicBezTo>
                  <a:pt x="1731" y="367"/>
                  <a:pt x="1732" y="368"/>
                  <a:pt x="1730" y="368"/>
                </a:cubicBezTo>
                <a:cubicBezTo>
                  <a:pt x="1730" y="369"/>
                  <a:pt x="1729" y="370"/>
                  <a:pt x="1728" y="370"/>
                </a:cubicBezTo>
                <a:cubicBezTo>
                  <a:pt x="1728" y="370"/>
                  <a:pt x="1727" y="371"/>
                  <a:pt x="1727" y="371"/>
                </a:cubicBezTo>
                <a:cubicBezTo>
                  <a:pt x="1726" y="372"/>
                  <a:pt x="1723" y="372"/>
                  <a:pt x="1723" y="372"/>
                </a:cubicBezTo>
                <a:cubicBezTo>
                  <a:pt x="1723" y="373"/>
                  <a:pt x="1724" y="374"/>
                  <a:pt x="1724" y="374"/>
                </a:cubicBezTo>
                <a:cubicBezTo>
                  <a:pt x="1724" y="374"/>
                  <a:pt x="1725" y="376"/>
                  <a:pt x="1725" y="376"/>
                </a:cubicBezTo>
                <a:cubicBezTo>
                  <a:pt x="1724" y="379"/>
                  <a:pt x="1724" y="378"/>
                  <a:pt x="1724" y="381"/>
                </a:cubicBezTo>
                <a:cubicBezTo>
                  <a:pt x="1724" y="381"/>
                  <a:pt x="1720" y="382"/>
                  <a:pt x="1720" y="382"/>
                </a:cubicBezTo>
                <a:cubicBezTo>
                  <a:pt x="1719" y="383"/>
                  <a:pt x="1719" y="385"/>
                  <a:pt x="1718" y="385"/>
                </a:cubicBezTo>
                <a:cubicBezTo>
                  <a:pt x="1717" y="385"/>
                  <a:pt x="1715" y="392"/>
                  <a:pt x="1715" y="393"/>
                </a:cubicBezTo>
                <a:cubicBezTo>
                  <a:pt x="1717" y="398"/>
                  <a:pt x="1716" y="397"/>
                  <a:pt x="1715" y="397"/>
                </a:cubicBezTo>
                <a:cubicBezTo>
                  <a:pt x="1714" y="399"/>
                  <a:pt x="1712" y="397"/>
                  <a:pt x="1711" y="399"/>
                </a:cubicBezTo>
                <a:cubicBezTo>
                  <a:pt x="1711" y="400"/>
                  <a:pt x="1710" y="400"/>
                  <a:pt x="1710" y="401"/>
                </a:cubicBezTo>
                <a:cubicBezTo>
                  <a:pt x="1710" y="403"/>
                  <a:pt x="1711" y="404"/>
                  <a:pt x="1710" y="405"/>
                </a:cubicBezTo>
                <a:cubicBezTo>
                  <a:pt x="1710" y="406"/>
                  <a:pt x="1709" y="406"/>
                  <a:pt x="1709" y="406"/>
                </a:cubicBezTo>
                <a:close/>
                <a:moveTo>
                  <a:pt x="1701" y="429"/>
                </a:moveTo>
                <a:cubicBezTo>
                  <a:pt x="1699" y="430"/>
                  <a:pt x="1699" y="430"/>
                  <a:pt x="1699" y="430"/>
                </a:cubicBezTo>
                <a:cubicBezTo>
                  <a:pt x="1700" y="430"/>
                  <a:pt x="1700" y="430"/>
                  <a:pt x="1700" y="430"/>
                </a:cubicBezTo>
                <a:cubicBezTo>
                  <a:pt x="1701" y="429"/>
                  <a:pt x="1701" y="429"/>
                  <a:pt x="1701" y="429"/>
                </a:cubicBezTo>
                <a:cubicBezTo>
                  <a:pt x="1701" y="429"/>
                  <a:pt x="1701" y="429"/>
                  <a:pt x="1701" y="429"/>
                </a:cubicBezTo>
                <a:close/>
                <a:moveTo>
                  <a:pt x="1671" y="434"/>
                </a:moveTo>
                <a:cubicBezTo>
                  <a:pt x="1671" y="434"/>
                  <a:pt x="1671" y="434"/>
                  <a:pt x="1671" y="434"/>
                </a:cubicBezTo>
                <a:cubicBezTo>
                  <a:pt x="1674" y="437"/>
                  <a:pt x="1674" y="437"/>
                  <a:pt x="1674" y="437"/>
                </a:cubicBezTo>
                <a:cubicBezTo>
                  <a:pt x="1673" y="437"/>
                  <a:pt x="1673" y="436"/>
                  <a:pt x="1673" y="436"/>
                </a:cubicBezTo>
                <a:cubicBezTo>
                  <a:pt x="1673" y="435"/>
                  <a:pt x="1672" y="435"/>
                  <a:pt x="1671" y="434"/>
                </a:cubicBezTo>
                <a:close/>
                <a:moveTo>
                  <a:pt x="1616" y="402"/>
                </a:moveTo>
                <a:cubicBezTo>
                  <a:pt x="1615" y="402"/>
                  <a:pt x="1615" y="402"/>
                  <a:pt x="1615" y="402"/>
                </a:cubicBezTo>
                <a:cubicBezTo>
                  <a:pt x="1616" y="403"/>
                  <a:pt x="1616" y="403"/>
                  <a:pt x="1616" y="403"/>
                </a:cubicBezTo>
                <a:cubicBezTo>
                  <a:pt x="1616" y="403"/>
                  <a:pt x="1616" y="402"/>
                  <a:pt x="1616" y="402"/>
                </a:cubicBezTo>
                <a:close/>
                <a:moveTo>
                  <a:pt x="1614" y="402"/>
                </a:moveTo>
                <a:cubicBezTo>
                  <a:pt x="1613" y="402"/>
                  <a:pt x="1611" y="403"/>
                  <a:pt x="1610" y="403"/>
                </a:cubicBezTo>
                <a:cubicBezTo>
                  <a:pt x="1611" y="403"/>
                  <a:pt x="1612" y="403"/>
                  <a:pt x="1614" y="403"/>
                </a:cubicBezTo>
                <a:cubicBezTo>
                  <a:pt x="1614" y="403"/>
                  <a:pt x="1614" y="403"/>
                  <a:pt x="1615" y="403"/>
                </a:cubicBezTo>
                <a:cubicBezTo>
                  <a:pt x="1615" y="403"/>
                  <a:pt x="1615" y="403"/>
                  <a:pt x="1615" y="403"/>
                </a:cubicBezTo>
                <a:cubicBezTo>
                  <a:pt x="1614" y="403"/>
                  <a:pt x="1614" y="403"/>
                  <a:pt x="1614" y="402"/>
                </a:cubicBezTo>
                <a:close/>
                <a:moveTo>
                  <a:pt x="1543" y="266"/>
                </a:moveTo>
                <a:cubicBezTo>
                  <a:pt x="1543" y="266"/>
                  <a:pt x="1542" y="266"/>
                  <a:pt x="1541" y="266"/>
                </a:cubicBezTo>
                <a:cubicBezTo>
                  <a:pt x="1541" y="267"/>
                  <a:pt x="1541" y="267"/>
                  <a:pt x="1541" y="267"/>
                </a:cubicBezTo>
                <a:cubicBezTo>
                  <a:pt x="1544" y="268"/>
                  <a:pt x="1544" y="268"/>
                  <a:pt x="1544" y="268"/>
                </a:cubicBezTo>
                <a:cubicBezTo>
                  <a:pt x="1542" y="266"/>
                  <a:pt x="1543" y="267"/>
                  <a:pt x="1543" y="266"/>
                </a:cubicBezTo>
                <a:close/>
                <a:moveTo>
                  <a:pt x="1536" y="249"/>
                </a:moveTo>
                <a:cubicBezTo>
                  <a:pt x="1537" y="249"/>
                  <a:pt x="1537" y="249"/>
                  <a:pt x="1537" y="249"/>
                </a:cubicBezTo>
                <a:cubicBezTo>
                  <a:pt x="1537" y="248"/>
                  <a:pt x="1537" y="248"/>
                  <a:pt x="1537" y="248"/>
                </a:cubicBezTo>
                <a:cubicBezTo>
                  <a:pt x="1535" y="249"/>
                  <a:pt x="1534" y="249"/>
                  <a:pt x="1534" y="250"/>
                </a:cubicBezTo>
                <a:cubicBezTo>
                  <a:pt x="1535" y="250"/>
                  <a:pt x="1535" y="249"/>
                  <a:pt x="1536" y="249"/>
                </a:cubicBezTo>
                <a:close/>
                <a:moveTo>
                  <a:pt x="1844" y="1142"/>
                </a:moveTo>
                <a:cubicBezTo>
                  <a:pt x="1844" y="1142"/>
                  <a:pt x="1842" y="1142"/>
                  <a:pt x="1842" y="1143"/>
                </a:cubicBezTo>
                <a:cubicBezTo>
                  <a:pt x="1843" y="1144"/>
                  <a:pt x="1843" y="1145"/>
                  <a:pt x="1844" y="1145"/>
                </a:cubicBezTo>
                <a:cubicBezTo>
                  <a:pt x="1846" y="1145"/>
                  <a:pt x="1846" y="1142"/>
                  <a:pt x="1844" y="1142"/>
                </a:cubicBezTo>
                <a:close/>
                <a:moveTo>
                  <a:pt x="1851" y="1152"/>
                </a:moveTo>
                <a:cubicBezTo>
                  <a:pt x="1851" y="1152"/>
                  <a:pt x="1848" y="1153"/>
                  <a:pt x="1848" y="1154"/>
                </a:cubicBezTo>
                <a:cubicBezTo>
                  <a:pt x="1848" y="1155"/>
                  <a:pt x="1852" y="1157"/>
                  <a:pt x="1852" y="1153"/>
                </a:cubicBezTo>
                <a:cubicBezTo>
                  <a:pt x="1852" y="1153"/>
                  <a:pt x="1852" y="1152"/>
                  <a:pt x="1851" y="1152"/>
                </a:cubicBezTo>
                <a:close/>
                <a:moveTo>
                  <a:pt x="1535" y="859"/>
                </a:moveTo>
                <a:cubicBezTo>
                  <a:pt x="1537" y="857"/>
                  <a:pt x="1535" y="859"/>
                  <a:pt x="1536" y="856"/>
                </a:cubicBezTo>
                <a:cubicBezTo>
                  <a:pt x="1537" y="855"/>
                  <a:pt x="1538" y="852"/>
                  <a:pt x="1535" y="852"/>
                </a:cubicBezTo>
                <a:cubicBezTo>
                  <a:pt x="1533" y="852"/>
                  <a:pt x="1533" y="853"/>
                  <a:pt x="1533" y="854"/>
                </a:cubicBezTo>
                <a:cubicBezTo>
                  <a:pt x="1533" y="854"/>
                  <a:pt x="1530" y="857"/>
                  <a:pt x="1532" y="859"/>
                </a:cubicBezTo>
                <a:cubicBezTo>
                  <a:pt x="1533" y="860"/>
                  <a:pt x="1534" y="860"/>
                  <a:pt x="1535" y="859"/>
                </a:cubicBezTo>
                <a:close/>
                <a:moveTo>
                  <a:pt x="1566" y="475"/>
                </a:moveTo>
                <a:cubicBezTo>
                  <a:pt x="1567" y="475"/>
                  <a:pt x="1566" y="473"/>
                  <a:pt x="1565" y="473"/>
                </a:cubicBezTo>
                <a:cubicBezTo>
                  <a:pt x="1565" y="471"/>
                  <a:pt x="1562" y="473"/>
                  <a:pt x="1563" y="473"/>
                </a:cubicBezTo>
                <a:cubicBezTo>
                  <a:pt x="1563" y="474"/>
                  <a:pt x="1565" y="475"/>
                  <a:pt x="1566" y="475"/>
                </a:cubicBezTo>
                <a:close/>
                <a:moveTo>
                  <a:pt x="2807" y="811"/>
                </a:moveTo>
                <a:cubicBezTo>
                  <a:pt x="2806" y="813"/>
                  <a:pt x="2802" y="819"/>
                  <a:pt x="2804" y="819"/>
                </a:cubicBezTo>
                <a:cubicBezTo>
                  <a:pt x="2805" y="819"/>
                  <a:pt x="2809" y="817"/>
                  <a:pt x="2809" y="816"/>
                </a:cubicBezTo>
                <a:cubicBezTo>
                  <a:pt x="2811" y="811"/>
                  <a:pt x="2812" y="812"/>
                  <a:pt x="2811" y="807"/>
                </a:cubicBezTo>
                <a:cubicBezTo>
                  <a:pt x="2811" y="806"/>
                  <a:pt x="2811" y="804"/>
                  <a:pt x="2810" y="804"/>
                </a:cubicBezTo>
                <a:cubicBezTo>
                  <a:pt x="2809" y="804"/>
                  <a:pt x="2807" y="810"/>
                  <a:pt x="2807" y="811"/>
                </a:cubicBezTo>
                <a:close/>
                <a:moveTo>
                  <a:pt x="2707" y="795"/>
                </a:moveTo>
                <a:cubicBezTo>
                  <a:pt x="2708" y="795"/>
                  <a:pt x="2710" y="793"/>
                  <a:pt x="2709" y="792"/>
                </a:cubicBezTo>
                <a:cubicBezTo>
                  <a:pt x="2707" y="791"/>
                  <a:pt x="2707" y="790"/>
                  <a:pt x="2706" y="793"/>
                </a:cubicBezTo>
                <a:cubicBezTo>
                  <a:pt x="2706" y="793"/>
                  <a:pt x="2707" y="795"/>
                  <a:pt x="2707" y="795"/>
                </a:cubicBezTo>
                <a:close/>
                <a:moveTo>
                  <a:pt x="2670" y="829"/>
                </a:moveTo>
                <a:cubicBezTo>
                  <a:pt x="2670" y="829"/>
                  <a:pt x="2670" y="831"/>
                  <a:pt x="2672" y="830"/>
                </a:cubicBezTo>
                <a:cubicBezTo>
                  <a:pt x="2672" y="830"/>
                  <a:pt x="2674" y="829"/>
                  <a:pt x="2674" y="830"/>
                </a:cubicBezTo>
                <a:cubicBezTo>
                  <a:pt x="2674" y="833"/>
                  <a:pt x="2678" y="830"/>
                  <a:pt x="2676" y="828"/>
                </a:cubicBezTo>
                <a:cubicBezTo>
                  <a:pt x="2676" y="827"/>
                  <a:pt x="2675" y="828"/>
                  <a:pt x="2673" y="828"/>
                </a:cubicBezTo>
                <a:cubicBezTo>
                  <a:pt x="2672" y="828"/>
                  <a:pt x="2671" y="827"/>
                  <a:pt x="2670" y="829"/>
                </a:cubicBezTo>
                <a:close/>
                <a:moveTo>
                  <a:pt x="2694" y="774"/>
                </a:moveTo>
                <a:cubicBezTo>
                  <a:pt x="2692" y="770"/>
                  <a:pt x="2688" y="773"/>
                  <a:pt x="2688" y="773"/>
                </a:cubicBezTo>
                <a:cubicBezTo>
                  <a:pt x="2687" y="776"/>
                  <a:pt x="2687" y="776"/>
                  <a:pt x="2687" y="780"/>
                </a:cubicBezTo>
                <a:cubicBezTo>
                  <a:pt x="2687" y="782"/>
                  <a:pt x="2683" y="784"/>
                  <a:pt x="2683" y="785"/>
                </a:cubicBezTo>
                <a:cubicBezTo>
                  <a:pt x="2683" y="787"/>
                  <a:pt x="2683" y="787"/>
                  <a:pt x="2683" y="787"/>
                </a:cubicBezTo>
                <a:cubicBezTo>
                  <a:pt x="2685" y="789"/>
                  <a:pt x="2685" y="789"/>
                  <a:pt x="2686" y="791"/>
                </a:cubicBezTo>
                <a:cubicBezTo>
                  <a:pt x="2687" y="793"/>
                  <a:pt x="2688" y="793"/>
                  <a:pt x="2690" y="794"/>
                </a:cubicBezTo>
                <a:cubicBezTo>
                  <a:pt x="2692" y="794"/>
                  <a:pt x="2692" y="794"/>
                  <a:pt x="2692" y="794"/>
                </a:cubicBezTo>
                <a:cubicBezTo>
                  <a:pt x="2692" y="794"/>
                  <a:pt x="2695" y="791"/>
                  <a:pt x="2693" y="790"/>
                </a:cubicBezTo>
                <a:cubicBezTo>
                  <a:pt x="2693" y="790"/>
                  <a:pt x="2691" y="788"/>
                  <a:pt x="2691" y="787"/>
                </a:cubicBezTo>
                <a:cubicBezTo>
                  <a:pt x="2691" y="786"/>
                  <a:pt x="2691" y="785"/>
                  <a:pt x="2691" y="783"/>
                </a:cubicBezTo>
                <a:cubicBezTo>
                  <a:pt x="2694" y="774"/>
                  <a:pt x="2694" y="774"/>
                  <a:pt x="2694" y="774"/>
                </a:cubicBezTo>
                <a:cubicBezTo>
                  <a:pt x="2694" y="774"/>
                  <a:pt x="2694" y="774"/>
                  <a:pt x="2694" y="774"/>
                </a:cubicBezTo>
                <a:close/>
                <a:moveTo>
                  <a:pt x="2694" y="793"/>
                </a:moveTo>
                <a:cubicBezTo>
                  <a:pt x="2694" y="793"/>
                  <a:pt x="2696" y="794"/>
                  <a:pt x="2697" y="794"/>
                </a:cubicBezTo>
                <a:cubicBezTo>
                  <a:pt x="2697" y="794"/>
                  <a:pt x="2699" y="794"/>
                  <a:pt x="2699" y="793"/>
                </a:cubicBezTo>
                <a:cubicBezTo>
                  <a:pt x="2699" y="792"/>
                  <a:pt x="2697" y="790"/>
                  <a:pt x="2697" y="790"/>
                </a:cubicBezTo>
                <a:cubicBezTo>
                  <a:pt x="2696" y="791"/>
                  <a:pt x="2694" y="793"/>
                  <a:pt x="2694" y="793"/>
                </a:cubicBezTo>
                <a:close/>
                <a:moveTo>
                  <a:pt x="2699" y="773"/>
                </a:moveTo>
                <a:cubicBezTo>
                  <a:pt x="2699" y="772"/>
                  <a:pt x="2698" y="768"/>
                  <a:pt x="2697" y="768"/>
                </a:cubicBezTo>
                <a:cubicBezTo>
                  <a:pt x="2696" y="768"/>
                  <a:pt x="2696" y="774"/>
                  <a:pt x="2695" y="777"/>
                </a:cubicBezTo>
                <a:cubicBezTo>
                  <a:pt x="2694" y="782"/>
                  <a:pt x="2692" y="782"/>
                  <a:pt x="2692" y="787"/>
                </a:cubicBezTo>
                <a:cubicBezTo>
                  <a:pt x="2692" y="788"/>
                  <a:pt x="2693" y="790"/>
                  <a:pt x="2694" y="790"/>
                </a:cubicBezTo>
                <a:cubicBezTo>
                  <a:pt x="2695" y="788"/>
                  <a:pt x="2694" y="787"/>
                  <a:pt x="2695" y="785"/>
                </a:cubicBezTo>
                <a:cubicBezTo>
                  <a:pt x="2695" y="784"/>
                  <a:pt x="2698" y="778"/>
                  <a:pt x="2698" y="777"/>
                </a:cubicBezTo>
                <a:cubicBezTo>
                  <a:pt x="2699" y="776"/>
                  <a:pt x="2699" y="773"/>
                  <a:pt x="2699" y="773"/>
                </a:cubicBezTo>
                <a:close/>
                <a:moveTo>
                  <a:pt x="2718" y="834"/>
                </a:moveTo>
                <a:cubicBezTo>
                  <a:pt x="2717" y="835"/>
                  <a:pt x="2717" y="839"/>
                  <a:pt x="2719" y="837"/>
                </a:cubicBezTo>
                <a:cubicBezTo>
                  <a:pt x="2722" y="835"/>
                  <a:pt x="2719" y="834"/>
                  <a:pt x="2718" y="834"/>
                </a:cubicBezTo>
                <a:close/>
                <a:moveTo>
                  <a:pt x="2680" y="762"/>
                </a:moveTo>
                <a:cubicBezTo>
                  <a:pt x="2679" y="762"/>
                  <a:pt x="2675" y="759"/>
                  <a:pt x="2675" y="762"/>
                </a:cubicBezTo>
                <a:cubicBezTo>
                  <a:pt x="2675" y="763"/>
                  <a:pt x="2676" y="764"/>
                  <a:pt x="2677" y="763"/>
                </a:cubicBezTo>
                <a:cubicBezTo>
                  <a:pt x="2678" y="769"/>
                  <a:pt x="2675" y="779"/>
                  <a:pt x="2678" y="779"/>
                </a:cubicBezTo>
                <a:cubicBezTo>
                  <a:pt x="2679" y="779"/>
                  <a:pt x="2678" y="776"/>
                  <a:pt x="2683" y="776"/>
                </a:cubicBezTo>
                <a:cubicBezTo>
                  <a:pt x="2682" y="777"/>
                  <a:pt x="2682" y="780"/>
                  <a:pt x="2684" y="780"/>
                </a:cubicBezTo>
                <a:cubicBezTo>
                  <a:pt x="2686" y="780"/>
                  <a:pt x="2686" y="776"/>
                  <a:pt x="2684" y="776"/>
                </a:cubicBezTo>
                <a:cubicBezTo>
                  <a:pt x="2686" y="775"/>
                  <a:pt x="2685" y="772"/>
                  <a:pt x="2685" y="772"/>
                </a:cubicBezTo>
                <a:cubicBezTo>
                  <a:pt x="2686" y="770"/>
                  <a:pt x="2689" y="771"/>
                  <a:pt x="2689" y="767"/>
                </a:cubicBezTo>
                <a:cubicBezTo>
                  <a:pt x="2689" y="766"/>
                  <a:pt x="2688" y="762"/>
                  <a:pt x="2687" y="765"/>
                </a:cubicBezTo>
                <a:cubicBezTo>
                  <a:pt x="2687" y="765"/>
                  <a:pt x="2686" y="765"/>
                  <a:pt x="2686" y="766"/>
                </a:cubicBezTo>
                <a:cubicBezTo>
                  <a:pt x="2686" y="764"/>
                  <a:pt x="2687" y="763"/>
                  <a:pt x="2684" y="764"/>
                </a:cubicBezTo>
                <a:cubicBezTo>
                  <a:pt x="2683" y="764"/>
                  <a:pt x="2684" y="765"/>
                  <a:pt x="2681" y="763"/>
                </a:cubicBezTo>
                <a:cubicBezTo>
                  <a:pt x="2681" y="763"/>
                  <a:pt x="2680" y="762"/>
                  <a:pt x="2680" y="762"/>
                </a:cubicBezTo>
                <a:close/>
                <a:moveTo>
                  <a:pt x="2684" y="780"/>
                </a:moveTo>
                <a:cubicBezTo>
                  <a:pt x="2684" y="780"/>
                  <a:pt x="2684" y="780"/>
                  <a:pt x="2684" y="780"/>
                </a:cubicBezTo>
                <a:cubicBezTo>
                  <a:pt x="2684" y="780"/>
                  <a:pt x="2684" y="780"/>
                  <a:pt x="2684" y="780"/>
                </a:cubicBezTo>
                <a:cubicBezTo>
                  <a:pt x="2684" y="780"/>
                  <a:pt x="2684" y="780"/>
                  <a:pt x="2684" y="780"/>
                </a:cubicBezTo>
                <a:close/>
                <a:moveTo>
                  <a:pt x="2670" y="746"/>
                </a:moveTo>
                <a:cubicBezTo>
                  <a:pt x="2670" y="745"/>
                  <a:pt x="2668" y="744"/>
                  <a:pt x="2667" y="744"/>
                </a:cubicBezTo>
                <a:cubicBezTo>
                  <a:pt x="2666" y="743"/>
                  <a:pt x="2660" y="742"/>
                  <a:pt x="2658" y="742"/>
                </a:cubicBezTo>
                <a:cubicBezTo>
                  <a:pt x="2658" y="743"/>
                  <a:pt x="2658" y="744"/>
                  <a:pt x="2660" y="745"/>
                </a:cubicBezTo>
                <a:cubicBezTo>
                  <a:pt x="2661" y="745"/>
                  <a:pt x="2661" y="751"/>
                  <a:pt x="2662" y="751"/>
                </a:cubicBezTo>
                <a:cubicBezTo>
                  <a:pt x="2662" y="752"/>
                  <a:pt x="2667" y="756"/>
                  <a:pt x="2668" y="756"/>
                </a:cubicBezTo>
                <a:cubicBezTo>
                  <a:pt x="2671" y="754"/>
                  <a:pt x="2671" y="754"/>
                  <a:pt x="2671" y="754"/>
                </a:cubicBezTo>
                <a:cubicBezTo>
                  <a:pt x="2671" y="754"/>
                  <a:pt x="2672" y="751"/>
                  <a:pt x="2670" y="749"/>
                </a:cubicBezTo>
                <a:cubicBezTo>
                  <a:pt x="2670" y="747"/>
                  <a:pt x="2670" y="747"/>
                  <a:pt x="2670" y="746"/>
                </a:cubicBezTo>
                <a:close/>
                <a:moveTo>
                  <a:pt x="2657" y="763"/>
                </a:moveTo>
                <a:cubicBezTo>
                  <a:pt x="2658" y="763"/>
                  <a:pt x="2657" y="761"/>
                  <a:pt x="2657" y="761"/>
                </a:cubicBezTo>
                <a:cubicBezTo>
                  <a:pt x="2658" y="760"/>
                  <a:pt x="2660" y="760"/>
                  <a:pt x="2660" y="759"/>
                </a:cubicBezTo>
                <a:cubicBezTo>
                  <a:pt x="2660" y="758"/>
                  <a:pt x="2655" y="755"/>
                  <a:pt x="2654" y="756"/>
                </a:cubicBezTo>
                <a:cubicBezTo>
                  <a:pt x="2654" y="756"/>
                  <a:pt x="2655" y="759"/>
                  <a:pt x="2656" y="760"/>
                </a:cubicBezTo>
                <a:cubicBezTo>
                  <a:pt x="2655" y="760"/>
                  <a:pt x="2655" y="762"/>
                  <a:pt x="2655" y="762"/>
                </a:cubicBezTo>
                <a:cubicBezTo>
                  <a:pt x="2655" y="763"/>
                  <a:pt x="2656" y="763"/>
                  <a:pt x="2657" y="763"/>
                </a:cubicBezTo>
                <a:close/>
                <a:moveTo>
                  <a:pt x="2657" y="763"/>
                </a:moveTo>
                <a:cubicBezTo>
                  <a:pt x="2657" y="763"/>
                  <a:pt x="2657" y="763"/>
                  <a:pt x="2657" y="763"/>
                </a:cubicBezTo>
                <a:cubicBezTo>
                  <a:pt x="2657" y="763"/>
                  <a:pt x="2657" y="763"/>
                  <a:pt x="2657" y="763"/>
                </a:cubicBezTo>
                <a:cubicBezTo>
                  <a:pt x="2657" y="763"/>
                  <a:pt x="2657" y="763"/>
                  <a:pt x="2657" y="763"/>
                </a:cubicBezTo>
                <a:close/>
                <a:moveTo>
                  <a:pt x="2683" y="757"/>
                </a:moveTo>
                <a:cubicBezTo>
                  <a:pt x="2684" y="757"/>
                  <a:pt x="2685" y="758"/>
                  <a:pt x="2684" y="755"/>
                </a:cubicBezTo>
                <a:cubicBezTo>
                  <a:pt x="2684" y="755"/>
                  <a:pt x="2682" y="753"/>
                  <a:pt x="2681" y="755"/>
                </a:cubicBezTo>
                <a:cubicBezTo>
                  <a:pt x="2681" y="755"/>
                  <a:pt x="2682" y="757"/>
                  <a:pt x="2683" y="757"/>
                </a:cubicBezTo>
                <a:close/>
                <a:moveTo>
                  <a:pt x="2671" y="824"/>
                </a:moveTo>
                <a:cubicBezTo>
                  <a:pt x="2670" y="824"/>
                  <a:pt x="2670" y="823"/>
                  <a:pt x="2669" y="823"/>
                </a:cubicBezTo>
                <a:cubicBezTo>
                  <a:pt x="2669" y="824"/>
                  <a:pt x="2668" y="824"/>
                  <a:pt x="2668" y="825"/>
                </a:cubicBezTo>
                <a:cubicBezTo>
                  <a:pt x="2668" y="825"/>
                  <a:pt x="2667" y="825"/>
                  <a:pt x="2667" y="826"/>
                </a:cubicBezTo>
                <a:cubicBezTo>
                  <a:pt x="2666" y="826"/>
                  <a:pt x="2666" y="829"/>
                  <a:pt x="2667" y="828"/>
                </a:cubicBezTo>
                <a:cubicBezTo>
                  <a:pt x="2668" y="827"/>
                  <a:pt x="2668" y="828"/>
                  <a:pt x="2669" y="826"/>
                </a:cubicBezTo>
                <a:cubicBezTo>
                  <a:pt x="2671" y="826"/>
                  <a:pt x="2672" y="826"/>
                  <a:pt x="2671" y="824"/>
                </a:cubicBezTo>
                <a:cubicBezTo>
                  <a:pt x="2671" y="824"/>
                  <a:pt x="2671" y="824"/>
                  <a:pt x="2671" y="824"/>
                </a:cubicBezTo>
                <a:close/>
                <a:moveTo>
                  <a:pt x="2688" y="753"/>
                </a:moveTo>
                <a:cubicBezTo>
                  <a:pt x="2688" y="753"/>
                  <a:pt x="2687" y="766"/>
                  <a:pt x="2690" y="760"/>
                </a:cubicBezTo>
                <a:cubicBezTo>
                  <a:pt x="2693" y="753"/>
                  <a:pt x="2693" y="760"/>
                  <a:pt x="2695" y="762"/>
                </a:cubicBezTo>
                <a:cubicBezTo>
                  <a:pt x="2699" y="766"/>
                  <a:pt x="2701" y="762"/>
                  <a:pt x="2695" y="757"/>
                </a:cubicBezTo>
                <a:cubicBezTo>
                  <a:pt x="2694" y="756"/>
                  <a:pt x="2694" y="756"/>
                  <a:pt x="2694" y="755"/>
                </a:cubicBezTo>
                <a:cubicBezTo>
                  <a:pt x="2696" y="754"/>
                  <a:pt x="2695" y="754"/>
                  <a:pt x="2694" y="753"/>
                </a:cubicBezTo>
                <a:cubicBezTo>
                  <a:pt x="2691" y="750"/>
                  <a:pt x="2691" y="752"/>
                  <a:pt x="2691" y="753"/>
                </a:cubicBezTo>
                <a:cubicBezTo>
                  <a:pt x="2690" y="753"/>
                  <a:pt x="2690" y="752"/>
                  <a:pt x="2689" y="752"/>
                </a:cubicBezTo>
                <a:cubicBezTo>
                  <a:pt x="2691" y="751"/>
                  <a:pt x="2689" y="750"/>
                  <a:pt x="2688" y="749"/>
                </a:cubicBezTo>
                <a:cubicBezTo>
                  <a:pt x="2691" y="749"/>
                  <a:pt x="2691" y="749"/>
                  <a:pt x="2693" y="751"/>
                </a:cubicBezTo>
                <a:cubicBezTo>
                  <a:pt x="2693" y="751"/>
                  <a:pt x="2693" y="750"/>
                  <a:pt x="2694" y="750"/>
                </a:cubicBezTo>
                <a:cubicBezTo>
                  <a:pt x="2694" y="750"/>
                  <a:pt x="2695" y="750"/>
                  <a:pt x="2695" y="749"/>
                </a:cubicBezTo>
                <a:cubicBezTo>
                  <a:pt x="2695" y="750"/>
                  <a:pt x="2693" y="751"/>
                  <a:pt x="2694" y="751"/>
                </a:cubicBezTo>
                <a:cubicBezTo>
                  <a:pt x="2694" y="752"/>
                  <a:pt x="2695" y="753"/>
                  <a:pt x="2696" y="753"/>
                </a:cubicBezTo>
                <a:cubicBezTo>
                  <a:pt x="2697" y="753"/>
                  <a:pt x="2698" y="751"/>
                  <a:pt x="2698" y="750"/>
                </a:cubicBezTo>
                <a:cubicBezTo>
                  <a:pt x="2698" y="748"/>
                  <a:pt x="2697" y="746"/>
                  <a:pt x="2696" y="747"/>
                </a:cubicBezTo>
                <a:cubicBezTo>
                  <a:pt x="2695" y="746"/>
                  <a:pt x="2694" y="746"/>
                  <a:pt x="2693" y="746"/>
                </a:cubicBezTo>
                <a:cubicBezTo>
                  <a:pt x="2693" y="745"/>
                  <a:pt x="2694" y="743"/>
                  <a:pt x="2693" y="742"/>
                </a:cubicBezTo>
                <a:cubicBezTo>
                  <a:pt x="2692" y="742"/>
                  <a:pt x="2691" y="741"/>
                  <a:pt x="2691" y="741"/>
                </a:cubicBezTo>
                <a:cubicBezTo>
                  <a:pt x="2691" y="740"/>
                  <a:pt x="2691" y="740"/>
                  <a:pt x="2691" y="740"/>
                </a:cubicBezTo>
                <a:cubicBezTo>
                  <a:pt x="2692" y="740"/>
                  <a:pt x="2694" y="741"/>
                  <a:pt x="2694" y="740"/>
                </a:cubicBezTo>
                <a:cubicBezTo>
                  <a:pt x="2694" y="738"/>
                  <a:pt x="2691" y="738"/>
                  <a:pt x="2690" y="737"/>
                </a:cubicBezTo>
                <a:cubicBezTo>
                  <a:pt x="2687" y="734"/>
                  <a:pt x="2686" y="736"/>
                  <a:pt x="2687" y="737"/>
                </a:cubicBezTo>
                <a:cubicBezTo>
                  <a:pt x="2687" y="739"/>
                  <a:pt x="2686" y="739"/>
                  <a:pt x="2686" y="739"/>
                </a:cubicBezTo>
                <a:cubicBezTo>
                  <a:pt x="2686" y="739"/>
                  <a:pt x="2683" y="731"/>
                  <a:pt x="2679" y="732"/>
                </a:cubicBezTo>
                <a:cubicBezTo>
                  <a:pt x="2678" y="733"/>
                  <a:pt x="2677" y="732"/>
                  <a:pt x="2676" y="736"/>
                </a:cubicBezTo>
                <a:cubicBezTo>
                  <a:pt x="2676" y="736"/>
                  <a:pt x="2676" y="737"/>
                  <a:pt x="2676" y="737"/>
                </a:cubicBezTo>
                <a:cubicBezTo>
                  <a:pt x="2675" y="737"/>
                  <a:pt x="2672" y="734"/>
                  <a:pt x="2672" y="734"/>
                </a:cubicBezTo>
                <a:cubicBezTo>
                  <a:pt x="2671" y="733"/>
                  <a:pt x="2670" y="732"/>
                  <a:pt x="2670" y="730"/>
                </a:cubicBezTo>
                <a:cubicBezTo>
                  <a:pt x="2670" y="728"/>
                  <a:pt x="2670" y="728"/>
                  <a:pt x="2670" y="728"/>
                </a:cubicBezTo>
                <a:cubicBezTo>
                  <a:pt x="2670" y="729"/>
                  <a:pt x="2672" y="732"/>
                  <a:pt x="2673" y="730"/>
                </a:cubicBezTo>
                <a:cubicBezTo>
                  <a:pt x="2673" y="729"/>
                  <a:pt x="2673" y="729"/>
                  <a:pt x="2673" y="727"/>
                </a:cubicBezTo>
                <a:cubicBezTo>
                  <a:pt x="2672" y="721"/>
                  <a:pt x="2670" y="725"/>
                  <a:pt x="2669" y="725"/>
                </a:cubicBezTo>
                <a:cubicBezTo>
                  <a:pt x="2670" y="723"/>
                  <a:pt x="2669" y="724"/>
                  <a:pt x="2666" y="722"/>
                </a:cubicBezTo>
                <a:cubicBezTo>
                  <a:pt x="2667" y="720"/>
                  <a:pt x="2668" y="719"/>
                  <a:pt x="2668" y="718"/>
                </a:cubicBezTo>
                <a:cubicBezTo>
                  <a:pt x="2668" y="717"/>
                  <a:pt x="2667" y="716"/>
                  <a:pt x="2667" y="716"/>
                </a:cubicBezTo>
                <a:cubicBezTo>
                  <a:pt x="2667" y="716"/>
                  <a:pt x="2668" y="714"/>
                  <a:pt x="2668" y="713"/>
                </a:cubicBezTo>
                <a:cubicBezTo>
                  <a:pt x="2670" y="713"/>
                  <a:pt x="2670" y="713"/>
                  <a:pt x="2670" y="713"/>
                </a:cubicBezTo>
                <a:cubicBezTo>
                  <a:pt x="2670" y="713"/>
                  <a:pt x="2671" y="715"/>
                  <a:pt x="2672" y="714"/>
                </a:cubicBezTo>
                <a:cubicBezTo>
                  <a:pt x="2672" y="713"/>
                  <a:pt x="2673" y="708"/>
                  <a:pt x="2673" y="708"/>
                </a:cubicBezTo>
                <a:cubicBezTo>
                  <a:pt x="2673" y="708"/>
                  <a:pt x="2674" y="706"/>
                  <a:pt x="2674" y="704"/>
                </a:cubicBezTo>
                <a:cubicBezTo>
                  <a:pt x="2674" y="704"/>
                  <a:pt x="2674" y="701"/>
                  <a:pt x="2673" y="700"/>
                </a:cubicBezTo>
                <a:cubicBezTo>
                  <a:pt x="2672" y="699"/>
                  <a:pt x="2671" y="698"/>
                  <a:pt x="2670" y="696"/>
                </a:cubicBezTo>
                <a:cubicBezTo>
                  <a:pt x="2668" y="691"/>
                  <a:pt x="2669" y="693"/>
                  <a:pt x="2670" y="689"/>
                </a:cubicBezTo>
                <a:cubicBezTo>
                  <a:pt x="2670" y="688"/>
                  <a:pt x="2670" y="685"/>
                  <a:pt x="2670" y="685"/>
                </a:cubicBezTo>
                <a:cubicBezTo>
                  <a:pt x="2668" y="683"/>
                  <a:pt x="2667" y="685"/>
                  <a:pt x="2666" y="687"/>
                </a:cubicBezTo>
                <a:cubicBezTo>
                  <a:pt x="2664" y="687"/>
                  <a:pt x="2661" y="684"/>
                  <a:pt x="2661" y="684"/>
                </a:cubicBezTo>
                <a:cubicBezTo>
                  <a:pt x="2659" y="684"/>
                  <a:pt x="2658" y="684"/>
                  <a:pt x="2656" y="684"/>
                </a:cubicBezTo>
                <a:cubicBezTo>
                  <a:pt x="2651" y="682"/>
                  <a:pt x="2652" y="685"/>
                  <a:pt x="2651" y="689"/>
                </a:cubicBezTo>
                <a:cubicBezTo>
                  <a:pt x="2651" y="691"/>
                  <a:pt x="2651" y="697"/>
                  <a:pt x="2652" y="699"/>
                </a:cubicBezTo>
                <a:cubicBezTo>
                  <a:pt x="2652" y="700"/>
                  <a:pt x="2653" y="703"/>
                  <a:pt x="2653" y="703"/>
                </a:cubicBezTo>
                <a:cubicBezTo>
                  <a:pt x="2653" y="705"/>
                  <a:pt x="2652" y="709"/>
                  <a:pt x="2654" y="711"/>
                </a:cubicBezTo>
                <a:cubicBezTo>
                  <a:pt x="2654" y="712"/>
                  <a:pt x="2654" y="712"/>
                  <a:pt x="2653" y="713"/>
                </a:cubicBezTo>
                <a:cubicBezTo>
                  <a:pt x="2650" y="710"/>
                  <a:pt x="2648" y="707"/>
                  <a:pt x="2648" y="711"/>
                </a:cubicBezTo>
                <a:cubicBezTo>
                  <a:pt x="2648" y="713"/>
                  <a:pt x="2648" y="715"/>
                  <a:pt x="2648" y="715"/>
                </a:cubicBezTo>
                <a:cubicBezTo>
                  <a:pt x="2651" y="716"/>
                  <a:pt x="2650" y="717"/>
                  <a:pt x="2650" y="719"/>
                </a:cubicBezTo>
                <a:cubicBezTo>
                  <a:pt x="2652" y="722"/>
                  <a:pt x="2653" y="725"/>
                  <a:pt x="2655" y="728"/>
                </a:cubicBezTo>
                <a:cubicBezTo>
                  <a:pt x="2655" y="728"/>
                  <a:pt x="2658" y="733"/>
                  <a:pt x="2659" y="732"/>
                </a:cubicBezTo>
                <a:cubicBezTo>
                  <a:pt x="2659" y="732"/>
                  <a:pt x="2659" y="728"/>
                  <a:pt x="2658" y="728"/>
                </a:cubicBezTo>
                <a:cubicBezTo>
                  <a:pt x="2659" y="728"/>
                  <a:pt x="2660" y="728"/>
                  <a:pt x="2660" y="729"/>
                </a:cubicBezTo>
                <a:cubicBezTo>
                  <a:pt x="2661" y="729"/>
                  <a:pt x="2661" y="730"/>
                  <a:pt x="2661" y="731"/>
                </a:cubicBezTo>
                <a:cubicBezTo>
                  <a:pt x="2661" y="731"/>
                  <a:pt x="2661" y="732"/>
                  <a:pt x="2660" y="732"/>
                </a:cubicBezTo>
                <a:cubicBezTo>
                  <a:pt x="2659" y="732"/>
                  <a:pt x="2660" y="738"/>
                  <a:pt x="2660" y="739"/>
                </a:cubicBezTo>
                <a:cubicBezTo>
                  <a:pt x="2660" y="740"/>
                  <a:pt x="2661" y="740"/>
                  <a:pt x="2661" y="739"/>
                </a:cubicBezTo>
                <a:cubicBezTo>
                  <a:pt x="2662" y="738"/>
                  <a:pt x="2662" y="738"/>
                  <a:pt x="2663" y="739"/>
                </a:cubicBezTo>
                <a:cubicBezTo>
                  <a:pt x="2666" y="741"/>
                  <a:pt x="2662" y="741"/>
                  <a:pt x="2667" y="742"/>
                </a:cubicBezTo>
                <a:cubicBezTo>
                  <a:pt x="2668" y="742"/>
                  <a:pt x="2670" y="743"/>
                  <a:pt x="2670" y="742"/>
                </a:cubicBezTo>
                <a:cubicBezTo>
                  <a:pt x="2670" y="742"/>
                  <a:pt x="2670" y="739"/>
                  <a:pt x="2670" y="739"/>
                </a:cubicBezTo>
                <a:cubicBezTo>
                  <a:pt x="2672" y="739"/>
                  <a:pt x="2671" y="738"/>
                  <a:pt x="2673" y="739"/>
                </a:cubicBezTo>
                <a:cubicBezTo>
                  <a:pt x="2675" y="740"/>
                  <a:pt x="2676" y="740"/>
                  <a:pt x="2677" y="742"/>
                </a:cubicBezTo>
                <a:cubicBezTo>
                  <a:pt x="2679" y="745"/>
                  <a:pt x="2677" y="744"/>
                  <a:pt x="2681" y="747"/>
                </a:cubicBezTo>
                <a:cubicBezTo>
                  <a:pt x="2682" y="747"/>
                  <a:pt x="2683" y="745"/>
                  <a:pt x="2682" y="744"/>
                </a:cubicBezTo>
                <a:cubicBezTo>
                  <a:pt x="2681" y="741"/>
                  <a:pt x="2680" y="742"/>
                  <a:pt x="2679" y="740"/>
                </a:cubicBezTo>
                <a:cubicBezTo>
                  <a:pt x="2679" y="739"/>
                  <a:pt x="2678" y="738"/>
                  <a:pt x="2679" y="737"/>
                </a:cubicBezTo>
                <a:cubicBezTo>
                  <a:pt x="2680" y="737"/>
                  <a:pt x="2681" y="740"/>
                  <a:pt x="2682" y="740"/>
                </a:cubicBezTo>
                <a:cubicBezTo>
                  <a:pt x="2682" y="741"/>
                  <a:pt x="2684" y="743"/>
                  <a:pt x="2684" y="743"/>
                </a:cubicBezTo>
                <a:cubicBezTo>
                  <a:pt x="2685" y="743"/>
                  <a:pt x="2687" y="743"/>
                  <a:pt x="2687" y="744"/>
                </a:cubicBezTo>
                <a:cubicBezTo>
                  <a:pt x="2688" y="748"/>
                  <a:pt x="2688" y="748"/>
                  <a:pt x="2688" y="748"/>
                </a:cubicBezTo>
                <a:cubicBezTo>
                  <a:pt x="2687" y="747"/>
                  <a:pt x="2683" y="744"/>
                  <a:pt x="2683" y="746"/>
                </a:cubicBezTo>
                <a:cubicBezTo>
                  <a:pt x="2683" y="747"/>
                  <a:pt x="2686" y="750"/>
                  <a:pt x="2687" y="751"/>
                </a:cubicBezTo>
                <a:cubicBezTo>
                  <a:pt x="2687" y="752"/>
                  <a:pt x="2688" y="752"/>
                  <a:pt x="2689" y="752"/>
                </a:cubicBezTo>
                <a:cubicBezTo>
                  <a:pt x="2689" y="752"/>
                  <a:pt x="2689" y="753"/>
                  <a:pt x="2688" y="753"/>
                </a:cubicBezTo>
                <a:close/>
                <a:moveTo>
                  <a:pt x="2725" y="801"/>
                </a:moveTo>
                <a:cubicBezTo>
                  <a:pt x="2725" y="800"/>
                  <a:pt x="2724" y="800"/>
                  <a:pt x="2723" y="800"/>
                </a:cubicBezTo>
                <a:cubicBezTo>
                  <a:pt x="2723" y="800"/>
                  <a:pt x="2722" y="798"/>
                  <a:pt x="2722" y="798"/>
                </a:cubicBezTo>
                <a:cubicBezTo>
                  <a:pt x="2722" y="797"/>
                  <a:pt x="2724" y="797"/>
                  <a:pt x="2724" y="796"/>
                </a:cubicBezTo>
                <a:cubicBezTo>
                  <a:pt x="2724" y="795"/>
                  <a:pt x="2721" y="792"/>
                  <a:pt x="2721" y="790"/>
                </a:cubicBezTo>
                <a:cubicBezTo>
                  <a:pt x="2721" y="790"/>
                  <a:pt x="2721" y="789"/>
                  <a:pt x="2720" y="789"/>
                </a:cubicBezTo>
                <a:cubicBezTo>
                  <a:pt x="2719" y="788"/>
                  <a:pt x="2717" y="787"/>
                  <a:pt x="2717" y="786"/>
                </a:cubicBezTo>
                <a:cubicBezTo>
                  <a:pt x="2715" y="785"/>
                  <a:pt x="2713" y="785"/>
                  <a:pt x="2713" y="788"/>
                </a:cubicBezTo>
                <a:cubicBezTo>
                  <a:pt x="2713" y="790"/>
                  <a:pt x="2713" y="789"/>
                  <a:pt x="2714" y="791"/>
                </a:cubicBezTo>
                <a:cubicBezTo>
                  <a:pt x="2714" y="792"/>
                  <a:pt x="2715" y="793"/>
                  <a:pt x="2714" y="794"/>
                </a:cubicBezTo>
                <a:cubicBezTo>
                  <a:pt x="2713" y="794"/>
                  <a:pt x="2713" y="793"/>
                  <a:pt x="2712" y="793"/>
                </a:cubicBezTo>
                <a:cubicBezTo>
                  <a:pt x="2711" y="793"/>
                  <a:pt x="2712" y="795"/>
                  <a:pt x="2712" y="796"/>
                </a:cubicBezTo>
                <a:cubicBezTo>
                  <a:pt x="2711" y="796"/>
                  <a:pt x="2709" y="793"/>
                  <a:pt x="2708" y="794"/>
                </a:cubicBezTo>
                <a:cubicBezTo>
                  <a:pt x="2708" y="795"/>
                  <a:pt x="2709" y="797"/>
                  <a:pt x="2708" y="800"/>
                </a:cubicBezTo>
                <a:cubicBezTo>
                  <a:pt x="2707" y="799"/>
                  <a:pt x="2707" y="800"/>
                  <a:pt x="2706" y="799"/>
                </a:cubicBezTo>
                <a:cubicBezTo>
                  <a:pt x="2705" y="797"/>
                  <a:pt x="2704" y="798"/>
                  <a:pt x="2703" y="800"/>
                </a:cubicBezTo>
                <a:cubicBezTo>
                  <a:pt x="2703" y="800"/>
                  <a:pt x="2703" y="802"/>
                  <a:pt x="2703" y="803"/>
                </a:cubicBezTo>
                <a:cubicBezTo>
                  <a:pt x="2702" y="803"/>
                  <a:pt x="2701" y="804"/>
                  <a:pt x="2700" y="803"/>
                </a:cubicBezTo>
                <a:cubicBezTo>
                  <a:pt x="2700" y="803"/>
                  <a:pt x="2699" y="801"/>
                  <a:pt x="2699" y="800"/>
                </a:cubicBezTo>
                <a:cubicBezTo>
                  <a:pt x="2699" y="799"/>
                  <a:pt x="2697" y="799"/>
                  <a:pt x="2697" y="798"/>
                </a:cubicBezTo>
                <a:cubicBezTo>
                  <a:pt x="2697" y="797"/>
                  <a:pt x="2693" y="797"/>
                  <a:pt x="2693" y="798"/>
                </a:cubicBezTo>
                <a:cubicBezTo>
                  <a:pt x="2693" y="800"/>
                  <a:pt x="2691" y="800"/>
                  <a:pt x="2690" y="800"/>
                </a:cubicBezTo>
                <a:cubicBezTo>
                  <a:pt x="2690" y="801"/>
                  <a:pt x="2689" y="805"/>
                  <a:pt x="2687" y="804"/>
                </a:cubicBezTo>
                <a:cubicBezTo>
                  <a:pt x="2683" y="804"/>
                  <a:pt x="2684" y="806"/>
                  <a:pt x="2682" y="807"/>
                </a:cubicBezTo>
                <a:cubicBezTo>
                  <a:pt x="2681" y="808"/>
                  <a:pt x="2682" y="810"/>
                  <a:pt x="2682" y="811"/>
                </a:cubicBezTo>
                <a:cubicBezTo>
                  <a:pt x="2682" y="811"/>
                  <a:pt x="2681" y="813"/>
                  <a:pt x="2681" y="814"/>
                </a:cubicBezTo>
                <a:cubicBezTo>
                  <a:pt x="2680" y="814"/>
                  <a:pt x="2680" y="814"/>
                  <a:pt x="2680" y="815"/>
                </a:cubicBezTo>
                <a:cubicBezTo>
                  <a:pt x="2680" y="817"/>
                  <a:pt x="2681" y="818"/>
                  <a:pt x="2682" y="819"/>
                </a:cubicBezTo>
                <a:cubicBezTo>
                  <a:pt x="2684" y="820"/>
                  <a:pt x="2685" y="820"/>
                  <a:pt x="2685" y="818"/>
                </a:cubicBezTo>
                <a:cubicBezTo>
                  <a:pt x="2685" y="816"/>
                  <a:pt x="2684" y="817"/>
                  <a:pt x="2684" y="815"/>
                </a:cubicBezTo>
                <a:cubicBezTo>
                  <a:pt x="2685" y="814"/>
                  <a:pt x="2686" y="813"/>
                  <a:pt x="2686" y="812"/>
                </a:cubicBezTo>
                <a:cubicBezTo>
                  <a:pt x="2686" y="810"/>
                  <a:pt x="2687" y="809"/>
                  <a:pt x="2688" y="808"/>
                </a:cubicBezTo>
                <a:cubicBezTo>
                  <a:pt x="2689" y="809"/>
                  <a:pt x="2688" y="809"/>
                  <a:pt x="2688" y="810"/>
                </a:cubicBezTo>
                <a:cubicBezTo>
                  <a:pt x="2689" y="815"/>
                  <a:pt x="2692" y="810"/>
                  <a:pt x="2693" y="809"/>
                </a:cubicBezTo>
                <a:cubicBezTo>
                  <a:pt x="2693" y="812"/>
                  <a:pt x="2693" y="811"/>
                  <a:pt x="2694" y="813"/>
                </a:cubicBezTo>
                <a:cubicBezTo>
                  <a:pt x="2694" y="814"/>
                  <a:pt x="2696" y="815"/>
                  <a:pt x="2696" y="812"/>
                </a:cubicBezTo>
                <a:cubicBezTo>
                  <a:pt x="2696" y="810"/>
                  <a:pt x="2697" y="811"/>
                  <a:pt x="2696" y="808"/>
                </a:cubicBezTo>
                <a:cubicBezTo>
                  <a:pt x="2696" y="808"/>
                  <a:pt x="2696" y="808"/>
                  <a:pt x="2696" y="808"/>
                </a:cubicBezTo>
                <a:cubicBezTo>
                  <a:pt x="2698" y="810"/>
                  <a:pt x="2697" y="809"/>
                  <a:pt x="2699" y="810"/>
                </a:cubicBezTo>
                <a:cubicBezTo>
                  <a:pt x="2700" y="810"/>
                  <a:pt x="2703" y="813"/>
                  <a:pt x="2703" y="814"/>
                </a:cubicBezTo>
                <a:cubicBezTo>
                  <a:pt x="2703" y="815"/>
                  <a:pt x="2703" y="815"/>
                  <a:pt x="2703" y="815"/>
                </a:cubicBezTo>
                <a:cubicBezTo>
                  <a:pt x="2701" y="815"/>
                  <a:pt x="2700" y="818"/>
                  <a:pt x="2701" y="820"/>
                </a:cubicBezTo>
                <a:cubicBezTo>
                  <a:pt x="2702" y="820"/>
                  <a:pt x="2702" y="821"/>
                  <a:pt x="2702" y="821"/>
                </a:cubicBezTo>
                <a:cubicBezTo>
                  <a:pt x="2701" y="821"/>
                  <a:pt x="2702" y="824"/>
                  <a:pt x="2703" y="825"/>
                </a:cubicBezTo>
                <a:cubicBezTo>
                  <a:pt x="2704" y="827"/>
                  <a:pt x="2705" y="827"/>
                  <a:pt x="2707" y="829"/>
                </a:cubicBezTo>
                <a:cubicBezTo>
                  <a:pt x="2709" y="830"/>
                  <a:pt x="2709" y="830"/>
                  <a:pt x="2710" y="830"/>
                </a:cubicBezTo>
                <a:cubicBezTo>
                  <a:pt x="2713" y="831"/>
                  <a:pt x="2715" y="830"/>
                  <a:pt x="2713" y="830"/>
                </a:cubicBezTo>
                <a:cubicBezTo>
                  <a:pt x="2714" y="828"/>
                  <a:pt x="2714" y="828"/>
                  <a:pt x="2714" y="828"/>
                </a:cubicBezTo>
                <a:cubicBezTo>
                  <a:pt x="2715" y="829"/>
                  <a:pt x="2715" y="829"/>
                  <a:pt x="2715" y="829"/>
                </a:cubicBezTo>
                <a:cubicBezTo>
                  <a:pt x="2715" y="830"/>
                  <a:pt x="2713" y="831"/>
                  <a:pt x="2714" y="832"/>
                </a:cubicBezTo>
                <a:cubicBezTo>
                  <a:pt x="2716" y="835"/>
                  <a:pt x="2716" y="834"/>
                  <a:pt x="2718" y="833"/>
                </a:cubicBezTo>
                <a:cubicBezTo>
                  <a:pt x="2719" y="832"/>
                  <a:pt x="2719" y="829"/>
                  <a:pt x="2719" y="829"/>
                </a:cubicBezTo>
                <a:cubicBezTo>
                  <a:pt x="2719" y="828"/>
                  <a:pt x="2719" y="825"/>
                  <a:pt x="2718" y="824"/>
                </a:cubicBezTo>
                <a:cubicBezTo>
                  <a:pt x="2718" y="823"/>
                  <a:pt x="2717" y="822"/>
                  <a:pt x="2717" y="822"/>
                </a:cubicBezTo>
                <a:cubicBezTo>
                  <a:pt x="2717" y="821"/>
                  <a:pt x="2717" y="819"/>
                  <a:pt x="2718" y="818"/>
                </a:cubicBezTo>
                <a:cubicBezTo>
                  <a:pt x="2718" y="817"/>
                  <a:pt x="2720" y="813"/>
                  <a:pt x="2720" y="814"/>
                </a:cubicBezTo>
                <a:cubicBezTo>
                  <a:pt x="2722" y="817"/>
                  <a:pt x="2720" y="816"/>
                  <a:pt x="2722" y="818"/>
                </a:cubicBezTo>
                <a:cubicBezTo>
                  <a:pt x="2722" y="819"/>
                  <a:pt x="2723" y="822"/>
                  <a:pt x="2723" y="823"/>
                </a:cubicBezTo>
                <a:cubicBezTo>
                  <a:pt x="2723" y="827"/>
                  <a:pt x="2725" y="827"/>
                  <a:pt x="2725" y="826"/>
                </a:cubicBezTo>
                <a:cubicBezTo>
                  <a:pt x="2725" y="823"/>
                  <a:pt x="2724" y="822"/>
                  <a:pt x="2724" y="819"/>
                </a:cubicBezTo>
                <a:cubicBezTo>
                  <a:pt x="2724" y="818"/>
                  <a:pt x="2725" y="819"/>
                  <a:pt x="2725" y="819"/>
                </a:cubicBezTo>
                <a:cubicBezTo>
                  <a:pt x="2727" y="816"/>
                  <a:pt x="2727" y="816"/>
                  <a:pt x="2727" y="812"/>
                </a:cubicBezTo>
                <a:cubicBezTo>
                  <a:pt x="2728" y="809"/>
                  <a:pt x="2726" y="809"/>
                  <a:pt x="2726" y="806"/>
                </a:cubicBezTo>
                <a:cubicBezTo>
                  <a:pt x="2726" y="806"/>
                  <a:pt x="2726" y="805"/>
                  <a:pt x="2726" y="804"/>
                </a:cubicBezTo>
                <a:cubicBezTo>
                  <a:pt x="2724" y="803"/>
                  <a:pt x="2725" y="801"/>
                  <a:pt x="2725" y="801"/>
                </a:cubicBezTo>
                <a:close/>
                <a:moveTo>
                  <a:pt x="2684" y="821"/>
                </a:moveTo>
                <a:cubicBezTo>
                  <a:pt x="2681" y="819"/>
                  <a:pt x="2681" y="820"/>
                  <a:pt x="2680" y="821"/>
                </a:cubicBezTo>
                <a:cubicBezTo>
                  <a:pt x="2678" y="823"/>
                  <a:pt x="2681" y="824"/>
                  <a:pt x="2681" y="824"/>
                </a:cubicBezTo>
                <a:cubicBezTo>
                  <a:pt x="2682" y="824"/>
                  <a:pt x="2687" y="822"/>
                  <a:pt x="2684" y="821"/>
                </a:cubicBezTo>
                <a:close/>
                <a:moveTo>
                  <a:pt x="2676" y="744"/>
                </a:moveTo>
                <a:cubicBezTo>
                  <a:pt x="2676" y="744"/>
                  <a:pt x="2676" y="742"/>
                  <a:pt x="2675" y="742"/>
                </a:cubicBezTo>
                <a:cubicBezTo>
                  <a:pt x="2674" y="742"/>
                  <a:pt x="2671" y="742"/>
                  <a:pt x="2673" y="745"/>
                </a:cubicBezTo>
                <a:cubicBezTo>
                  <a:pt x="2673" y="745"/>
                  <a:pt x="2673" y="746"/>
                  <a:pt x="2675" y="746"/>
                </a:cubicBezTo>
                <a:cubicBezTo>
                  <a:pt x="2676" y="746"/>
                  <a:pt x="2676" y="745"/>
                  <a:pt x="2676" y="744"/>
                </a:cubicBezTo>
                <a:close/>
                <a:moveTo>
                  <a:pt x="2695" y="740"/>
                </a:moveTo>
                <a:cubicBezTo>
                  <a:pt x="2693" y="742"/>
                  <a:pt x="2696" y="743"/>
                  <a:pt x="2696" y="743"/>
                </a:cubicBezTo>
                <a:cubicBezTo>
                  <a:pt x="2700" y="742"/>
                  <a:pt x="2699" y="743"/>
                  <a:pt x="2699" y="739"/>
                </a:cubicBezTo>
                <a:cubicBezTo>
                  <a:pt x="2699" y="739"/>
                  <a:pt x="2699" y="738"/>
                  <a:pt x="2697" y="736"/>
                </a:cubicBezTo>
                <a:cubicBezTo>
                  <a:pt x="2697" y="735"/>
                  <a:pt x="2694" y="735"/>
                  <a:pt x="2695" y="738"/>
                </a:cubicBezTo>
                <a:cubicBezTo>
                  <a:pt x="2696" y="739"/>
                  <a:pt x="2696" y="739"/>
                  <a:pt x="2695" y="740"/>
                </a:cubicBezTo>
                <a:close/>
                <a:moveTo>
                  <a:pt x="2677" y="752"/>
                </a:moveTo>
                <a:cubicBezTo>
                  <a:pt x="2677" y="752"/>
                  <a:pt x="2675" y="756"/>
                  <a:pt x="2675" y="756"/>
                </a:cubicBezTo>
                <a:cubicBezTo>
                  <a:pt x="2675" y="758"/>
                  <a:pt x="2675" y="759"/>
                  <a:pt x="2676" y="759"/>
                </a:cubicBezTo>
                <a:cubicBezTo>
                  <a:pt x="2679" y="759"/>
                  <a:pt x="2678" y="757"/>
                  <a:pt x="2678" y="756"/>
                </a:cubicBezTo>
                <a:cubicBezTo>
                  <a:pt x="2679" y="754"/>
                  <a:pt x="2679" y="753"/>
                  <a:pt x="2677" y="752"/>
                </a:cubicBezTo>
                <a:close/>
                <a:moveTo>
                  <a:pt x="2697" y="784"/>
                </a:moveTo>
                <a:cubicBezTo>
                  <a:pt x="2697" y="784"/>
                  <a:pt x="2696" y="787"/>
                  <a:pt x="2697" y="787"/>
                </a:cubicBezTo>
                <a:cubicBezTo>
                  <a:pt x="2701" y="788"/>
                  <a:pt x="2699" y="788"/>
                  <a:pt x="2704" y="787"/>
                </a:cubicBezTo>
                <a:cubicBezTo>
                  <a:pt x="2705" y="786"/>
                  <a:pt x="2705" y="784"/>
                  <a:pt x="2705" y="784"/>
                </a:cubicBezTo>
                <a:cubicBezTo>
                  <a:pt x="2705" y="783"/>
                  <a:pt x="2704" y="781"/>
                  <a:pt x="2702" y="781"/>
                </a:cubicBezTo>
                <a:cubicBezTo>
                  <a:pt x="2700" y="781"/>
                  <a:pt x="2700" y="781"/>
                  <a:pt x="2700" y="781"/>
                </a:cubicBezTo>
                <a:cubicBezTo>
                  <a:pt x="2697" y="784"/>
                  <a:pt x="2697" y="784"/>
                  <a:pt x="2697" y="784"/>
                </a:cubicBezTo>
                <a:close/>
                <a:moveTo>
                  <a:pt x="2715" y="776"/>
                </a:moveTo>
                <a:cubicBezTo>
                  <a:pt x="2713" y="776"/>
                  <a:pt x="2714" y="779"/>
                  <a:pt x="2714" y="782"/>
                </a:cubicBezTo>
                <a:cubicBezTo>
                  <a:pt x="2714" y="785"/>
                  <a:pt x="2717" y="784"/>
                  <a:pt x="2716" y="782"/>
                </a:cubicBezTo>
                <a:cubicBezTo>
                  <a:pt x="2716" y="781"/>
                  <a:pt x="2717" y="777"/>
                  <a:pt x="2715" y="776"/>
                </a:cubicBezTo>
                <a:close/>
                <a:moveTo>
                  <a:pt x="2715" y="783"/>
                </a:moveTo>
                <a:cubicBezTo>
                  <a:pt x="2715" y="783"/>
                  <a:pt x="2715" y="783"/>
                  <a:pt x="2715" y="783"/>
                </a:cubicBezTo>
                <a:cubicBezTo>
                  <a:pt x="2715" y="783"/>
                  <a:pt x="2715" y="783"/>
                  <a:pt x="2715" y="783"/>
                </a:cubicBezTo>
                <a:cubicBezTo>
                  <a:pt x="2715" y="783"/>
                  <a:pt x="2715" y="783"/>
                  <a:pt x="2715" y="783"/>
                </a:cubicBezTo>
                <a:close/>
                <a:moveTo>
                  <a:pt x="2660" y="673"/>
                </a:moveTo>
                <a:cubicBezTo>
                  <a:pt x="2658" y="672"/>
                  <a:pt x="2655" y="677"/>
                  <a:pt x="2660" y="677"/>
                </a:cubicBezTo>
                <a:cubicBezTo>
                  <a:pt x="2663" y="677"/>
                  <a:pt x="2662" y="673"/>
                  <a:pt x="2660" y="673"/>
                </a:cubicBezTo>
                <a:close/>
                <a:moveTo>
                  <a:pt x="2663" y="680"/>
                </a:moveTo>
                <a:cubicBezTo>
                  <a:pt x="2663" y="681"/>
                  <a:pt x="2664" y="683"/>
                  <a:pt x="2665" y="682"/>
                </a:cubicBezTo>
                <a:cubicBezTo>
                  <a:pt x="2666" y="682"/>
                  <a:pt x="2668" y="681"/>
                  <a:pt x="2668" y="680"/>
                </a:cubicBezTo>
                <a:cubicBezTo>
                  <a:pt x="2667" y="678"/>
                  <a:pt x="2663" y="678"/>
                  <a:pt x="2663" y="680"/>
                </a:cubicBezTo>
                <a:close/>
                <a:moveTo>
                  <a:pt x="2634" y="794"/>
                </a:moveTo>
                <a:cubicBezTo>
                  <a:pt x="2631" y="796"/>
                  <a:pt x="2630" y="798"/>
                  <a:pt x="2630" y="801"/>
                </a:cubicBezTo>
                <a:cubicBezTo>
                  <a:pt x="2631" y="803"/>
                  <a:pt x="2635" y="799"/>
                  <a:pt x="2635" y="798"/>
                </a:cubicBezTo>
                <a:cubicBezTo>
                  <a:pt x="2636" y="797"/>
                  <a:pt x="2640" y="797"/>
                  <a:pt x="2641" y="793"/>
                </a:cubicBezTo>
                <a:cubicBezTo>
                  <a:pt x="2641" y="790"/>
                  <a:pt x="2646" y="794"/>
                  <a:pt x="2646" y="787"/>
                </a:cubicBezTo>
                <a:cubicBezTo>
                  <a:pt x="2646" y="783"/>
                  <a:pt x="2646" y="783"/>
                  <a:pt x="2646" y="783"/>
                </a:cubicBezTo>
                <a:cubicBezTo>
                  <a:pt x="2652" y="782"/>
                  <a:pt x="2650" y="783"/>
                  <a:pt x="2651" y="781"/>
                </a:cubicBezTo>
                <a:cubicBezTo>
                  <a:pt x="2651" y="780"/>
                  <a:pt x="2655" y="778"/>
                  <a:pt x="2655" y="775"/>
                </a:cubicBezTo>
                <a:cubicBezTo>
                  <a:pt x="2655" y="774"/>
                  <a:pt x="2655" y="774"/>
                  <a:pt x="2655" y="774"/>
                </a:cubicBezTo>
                <a:cubicBezTo>
                  <a:pt x="2655" y="774"/>
                  <a:pt x="2654" y="773"/>
                  <a:pt x="2654" y="773"/>
                </a:cubicBezTo>
                <a:cubicBezTo>
                  <a:pt x="2655" y="772"/>
                  <a:pt x="2654" y="772"/>
                  <a:pt x="2654" y="770"/>
                </a:cubicBezTo>
                <a:cubicBezTo>
                  <a:pt x="2655" y="769"/>
                  <a:pt x="2655" y="769"/>
                  <a:pt x="2655" y="769"/>
                </a:cubicBezTo>
                <a:cubicBezTo>
                  <a:pt x="2655" y="766"/>
                  <a:pt x="2651" y="765"/>
                  <a:pt x="2651" y="769"/>
                </a:cubicBezTo>
                <a:cubicBezTo>
                  <a:pt x="2651" y="773"/>
                  <a:pt x="2649" y="772"/>
                  <a:pt x="2651" y="775"/>
                </a:cubicBezTo>
                <a:cubicBezTo>
                  <a:pt x="2649" y="780"/>
                  <a:pt x="2649" y="777"/>
                  <a:pt x="2645" y="780"/>
                </a:cubicBezTo>
                <a:cubicBezTo>
                  <a:pt x="2645" y="780"/>
                  <a:pt x="2643" y="787"/>
                  <a:pt x="2638" y="791"/>
                </a:cubicBezTo>
                <a:cubicBezTo>
                  <a:pt x="2634" y="794"/>
                  <a:pt x="2634" y="794"/>
                  <a:pt x="2634" y="794"/>
                </a:cubicBezTo>
                <a:close/>
                <a:moveTo>
                  <a:pt x="2664" y="661"/>
                </a:moveTo>
                <a:cubicBezTo>
                  <a:pt x="2663" y="661"/>
                  <a:pt x="2660" y="664"/>
                  <a:pt x="2661" y="664"/>
                </a:cubicBezTo>
                <a:cubicBezTo>
                  <a:pt x="2664" y="664"/>
                  <a:pt x="2664" y="664"/>
                  <a:pt x="2664" y="661"/>
                </a:cubicBezTo>
                <a:cubicBezTo>
                  <a:pt x="2664" y="661"/>
                  <a:pt x="2664" y="661"/>
                  <a:pt x="2664" y="661"/>
                </a:cubicBezTo>
                <a:close/>
                <a:moveTo>
                  <a:pt x="2703" y="752"/>
                </a:moveTo>
                <a:cubicBezTo>
                  <a:pt x="2701" y="752"/>
                  <a:pt x="2698" y="752"/>
                  <a:pt x="2699" y="756"/>
                </a:cubicBezTo>
                <a:cubicBezTo>
                  <a:pt x="2699" y="756"/>
                  <a:pt x="2701" y="758"/>
                  <a:pt x="2702" y="759"/>
                </a:cubicBezTo>
                <a:cubicBezTo>
                  <a:pt x="2704" y="759"/>
                  <a:pt x="2702" y="763"/>
                  <a:pt x="2707" y="763"/>
                </a:cubicBezTo>
                <a:cubicBezTo>
                  <a:pt x="2707" y="763"/>
                  <a:pt x="2707" y="763"/>
                  <a:pt x="2707" y="763"/>
                </a:cubicBezTo>
                <a:cubicBezTo>
                  <a:pt x="2707" y="764"/>
                  <a:pt x="2706" y="767"/>
                  <a:pt x="2705" y="767"/>
                </a:cubicBezTo>
                <a:cubicBezTo>
                  <a:pt x="2704" y="767"/>
                  <a:pt x="2703" y="762"/>
                  <a:pt x="2701" y="765"/>
                </a:cubicBezTo>
                <a:cubicBezTo>
                  <a:pt x="2700" y="766"/>
                  <a:pt x="2700" y="766"/>
                  <a:pt x="2700" y="766"/>
                </a:cubicBezTo>
                <a:cubicBezTo>
                  <a:pt x="2700" y="768"/>
                  <a:pt x="2700" y="772"/>
                  <a:pt x="2703" y="773"/>
                </a:cubicBezTo>
                <a:cubicBezTo>
                  <a:pt x="2703" y="773"/>
                  <a:pt x="2704" y="772"/>
                  <a:pt x="2704" y="772"/>
                </a:cubicBezTo>
                <a:cubicBezTo>
                  <a:pt x="2704" y="772"/>
                  <a:pt x="2706" y="773"/>
                  <a:pt x="2707" y="774"/>
                </a:cubicBezTo>
                <a:cubicBezTo>
                  <a:pt x="2706" y="775"/>
                  <a:pt x="2706" y="779"/>
                  <a:pt x="2706" y="780"/>
                </a:cubicBezTo>
                <a:cubicBezTo>
                  <a:pt x="2706" y="781"/>
                  <a:pt x="2709" y="784"/>
                  <a:pt x="2710" y="780"/>
                </a:cubicBezTo>
                <a:cubicBezTo>
                  <a:pt x="2710" y="780"/>
                  <a:pt x="2710" y="780"/>
                  <a:pt x="2710" y="780"/>
                </a:cubicBezTo>
                <a:cubicBezTo>
                  <a:pt x="2712" y="779"/>
                  <a:pt x="2712" y="776"/>
                  <a:pt x="2710" y="774"/>
                </a:cubicBezTo>
                <a:cubicBezTo>
                  <a:pt x="2709" y="773"/>
                  <a:pt x="2707" y="770"/>
                  <a:pt x="2708" y="769"/>
                </a:cubicBezTo>
                <a:cubicBezTo>
                  <a:pt x="2709" y="769"/>
                  <a:pt x="2710" y="771"/>
                  <a:pt x="2713" y="771"/>
                </a:cubicBezTo>
                <a:cubicBezTo>
                  <a:pt x="2714" y="771"/>
                  <a:pt x="2714" y="771"/>
                  <a:pt x="2714" y="770"/>
                </a:cubicBezTo>
                <a:cubicBezTo>
                  <a:pt x="2715" y="769"/>
                  <a:pt x="2713" y="767"/>
                  <a:pt x="2713" y="767"/>
                </a:cubicBezTo>
                <a:cubicBezTo>
                  <a:pt x="2713" y="767"/>
                  <a:pt x="2712" y="763"/>
                  <a:pt x="2712" y="762"/>
                </a:cubicBezTo>
                <a:cubicBezTo>
                  <a:pt x="2712" y="760"/>
                  <a:pt x="2713" y="760"/>
                  <a:pt x="2712" y="759"/>
                </a:cubicBezTo>
                <a:cubicBezTo>
                  <a:pt x="2707" y="751"/>
                  <a:pt x="2711" y="753"/>
                  <a:pt x="2703" y="752"/>
                </a:cubicBezTo>
                <a:close/>
                <a:moveTo>
                  <a:pt x="2661" y="832"/>
                </a:moveTo>
                <a:cubicBezTo>
                  <a:pt x="2662" y="832"/>
                  <a:pt x="2662" y="830"/>
                  <a:pt x="2662" y="830"/>
                </a:cubicBezTo>
                <a:cubicBezTo>
                  <a:pt x="2661" y="829"/>
                  <a:pt x="2658" y="830"/>
                  <a:pt x="2660" y="832"/>
                </a:cubicBezTo>
                <a:cubicBezTo>
                  <a:pt x="2660" y="832"/>
                  <a:pt x="2661" y="832"/>
                  <a:pt x="2661" y="832"/>
                </a:cubicBezTo>
                <a:close/>
                <a:moveTo>
                  <a:pt x="2659" y="840"/>
                </a:moveTo>
                <a:cubicBezTo>
                  <a:pt x="2659" y="840"/>
                  <a:pt x="2660" y="841"/>
                  <a:pt x="2661" y="841"/>
                </a:cubicBezTo>
                <a:cubicBezTo>
                  <a:pt x="2662" y="841"/>
                  <a:pt x="2665" y="839"/>
                  <a:pt x="2666" y="839"/>
                </a:cubicBezTo>
                <a:cubicBezTo>
                  <a:pt x="2667" y="839"/>
                  <a:pt x="2665" y="836"/>
                  <a:pt x="2665" y="836"/>
                </a:cubicBezTo>
                <a:cubicBezTo>
                  <a:pt x="2664" y="836"/>
                  <a:pt x="2663" y="836"/>
                  <a:pt x="2661" y="837"/>
                </a:cubicBezTo>
                <a:cubicBezTo>
                  <a:pt x="2661" y="838"/>
                  <a:pt x="2659" y="839"/>
                  <a:pt x="2659" y="840"/>
                </a:cubicBezTo>
                <a:close/>
                <a:moveTo>
                  <a:pt x="2665" y="830"/>
                </a:moveTo>
                <a:cubicBezTo>
                  <a:pt x="2666" y="829"/>
                  <a:pt x="2665" y="828"/>
                  <a:pt x="2664" y="828"/>
                </a:cubicBezTo>
                <a:cubicBezTo>
                  <a:pt x="2663" y="828"/>
                  <a:pt x="2662" y="830"/>
                  <a:pt x="2664" y="830"/>
                </a:cubicBezTo>
                <a:cubicBezTo>
                  <a:pt x="2664" y="830"/>
                  <a:pt x="2665" y="830"/>
                  <a:pt x="2665" y="830"/>
                </a:cubicBezTo>
                <a:close/>
                <a:moveTo>
                  <a:pt x="2719" y="784"/>
                </a:moveTo>
                <a:cubicBezTo>
                  <a:pt x="2719" y="784"/>
                  <a:pt x="2719" y="787"/>
                  <a:pt x="2720" y="787"/>
                </a:cubicBezTo>
                <a:cubicBezTo>
                  <a:pt x="2724" y="785"/>
                  <a:pt x="2721" y="784"/>
                  <a:pt x="2721" y="782"/>
                </a:cubicBezTo>
                <a:cubicBezTo>
                  <a:pt x="2721" y="782"/>
                  <a:pt x="2721" y="780"/>
                  <a:pt x="2719" y="784"/>
                </a:cubicBezTo>
                <a:close/>
                <a:moveTo>
                  <a:pt x="2668" y="837"/>
                </a:moveTo>
                <a:cubicBezTo>
                  <a:pt x="2666" y="837"/>
                  <a:pt x="2667" y="840"/>
                  <a:pt x="2668" y="839"/>
                </a:cubicBezTo>
                <a:cubicBezTo>
                  <a:pt x="2671" y="838"/>
                  <a:pt x="2669" y="836"/>
                  <a:pt x="2668" y="837"/>
                </a:cubicBezTo>
                <a:close/>
                <a:moveTo>
                  <a:pt x="2187" y="866"/>
                </a:moveTo>
                <a:cubicBezTo>
                  <a:pt x="2189" y="866"/>
                  <a:pt x="2188" y="862"/>
                  <a:pt x="2187" y="862"/>
                </a:cubicBezTo>
                <a:cubicBezTo>
                  <a:pt x="2186" y="862"/>
                  <a:pt x="2186" y="862"/>
                  <a:pt x="2184" y="864"/>
                </a:cubicBezTo>
                <a:cubicBezTo>
                  <a:pt x="2184" y="865"/>
                  <a:pt x="2186" y="866"/>
                  <a:pt x="2187" y="866"/>
                </a:cubicBezTo>
                <a:close/>
                <a:moveTo>
                  <a:pt x="2187" y="817"/>
                </a:moveTo>
                <a:cubicBezTo>
                  <a:pt x="2185" y="817"/>
                  <a:pt x="2185" y="817"/>
                  <a:pt x="2185" y="817"/>
                </a:cubicBezTo>
                <a:cubicBezTo>
                  <a:pt x="2185" y="816"/>
                  <a:pt x="2184" y="814"/>
                  <a:pt x="2184" y="815"/>
                </a:cubicBezTo>
                <a:cubicBezTo>
                  <a:pt x="2182" y="819"/>
                  <a:pt x="2183" y="817"/>
                  <a:pt x="2184" y="819"/>
                </a:cubicBezTo>
                <a:cubicBezTo>
                  <a:pt x="2184" y="820"/>
                  <a:pt x="2183" y="824"/>
                  <a:pt x="2185" y="824"/>
                </a:cubicBezTo>
                <a:cubicBezTo>
                  <a:pt x="2186" y="824"/>
                  <a:pt x="2186" y="823"/>
                  <a:pt x="2186" y="822"/>
                </a:cubicBezTo>
                <a:cubicBezTo>
                  <a:pt x="2188" y="820"/>
                  <a:pt x="2187" y="820"/>
                  <a:pt x="2188" y="817"/>
                </a:cubicBezTo>
                <a:cubicBezTo>
                  <a:pt x="2187" y="817"/>
                  <a:pt x="2187" y="817"/>
                  <a:pt x="2187" y="817"/>
                </a:cubicBezTo>
                <a:close/>
                <a:moveTo>
                  <a:pt x="2181" y="826"/>
                </a:moveTo>
                <a:cubicBezTo>
                  <a:pt x="2181" y="827"/>
                  <a:pt x="2181" y="827"/>
                  <a:pt x="2182" y="826"/>
                </a:cubicBezTo>
                <a:cubicBezTo>
                  <a:pt x="2183" y="825"/>
                  <a:pt x="2182" y="826"/>
                  <a:pt x="2183" y="825"/>
                </a:cubicBezTo>
                <a:cubicBezTo>
                  <a:pt x="2184" y="824"/>
                  <a:pt x="2183" y="822"/>
                  <a:pt x="2183" y="823"/>
                </a:cubicBezTo>
                <a:cubicBezTo>
                  <a:pt x="2182" y="823"/>
                  <a:pt x="2181" y="825"/>
                  <a:pt x="2181" y="826"/>
                </a:cubicBezTo>
                <a:close/>
                <a:moveTo>
                  <a:pt x="2194" y="873"/>
                </a:moveTo>
                <a:cubicBezTo>
                  <a:pt x="2194" y="871"/>
                  <a:pt x="2192" y="872"/>
                  <a:pt x="2192" y="872"/>
                </a:cubicBezTo>
                <a:cubicBezTo>
                  <a:pt x="2192" y="872"/>
                  <a:pt x="2189" y="875"/>
                  <a:pt x="2189" y="876"/>
                </a:cubicBezTo>
                <a:cubicBezTo>
                  <a:pt x="2189" y="877"/>
                  <a:pt x="2191" y="877"/>
                  <a:pt x="2191" y="877"/>
                </a:cubicBezTo>
                <a:cubicBezTo>
                  <a:pt x="2193" y="877"/>
                  <a:pt x="2194" y="874"/>
                  <a:pt x="2194" y="873"/>
                </a:cubicBezTo>
                <a:close/>
                <a:moveTo>
                  <a:pt x="2188" y="873"/>
                </a:moveTo>
                <a:cubicBezTo>
                  <a:pt x="2188" y="873"/>
                  <a:pt x="2191" y="872"/>
                  <a:pt x="2191" y="871"/>
                </a:cubicBezTo>
                <a:cubicBezTo>
                  <a:pt x="2191" y="869"/>
                  <a:pt x="2191" y="869"/>
                  <a:pt x="2191" y="869"/>
                </a:cubicBezTo>
                <a:cubicBezTo>
                  <a:pt x="2190" y="867"/>
                  <a:pt x="2190" y="868"/>
                  <a:pt x="2188" y="868"/>
                </a:cubicBezTo>
                <a:cubicBezTo>
                  <a:pt x="2187" y="868"/>
                  <a:pt x="2184" y="870"/>
                  <a:pt x="2185" y="870"/>
                </a:cubicBezTo>
                <a:cubicBezTo>
                  <a:pt x="2187" y="873"/>
                  <a:pt x="2188" y="873"/>
                  <a:pt x="2188" y="873"/>
                </a:cubicBezTo>
                <a:close/>
                <a:moveTo>
                  <a:pt x="2183" y="853"/>
                </a:moveTo>
                <a:cubicBezTo>
                  <a:pt x="2182" y="853"/>
                  <a:pt x="2184" y="857"/>
                  <a:pt x="2184" y="857"/>
                </a:cubicBezTo>
                <a:cubicBezTo>
                  <a:pt x="2185" y="857"/>
                  <a:pt x="2186" y="855"/>
                  <a:pt x="2186" y="852"/>
                </a:cubicBezTo>
                <a:cubicBezTo>
                  <a:pt x="2187" y="849"/>
                  <a:pt x="2190" y="846"/>
                  <a:pt x="2184" y="846"/>
                </a:cubicBezTo>
                <a:cubicBezTo>
                  <a:pt x="2181" y="846"/>
                  <a:pt x="2183" y="851"/>
                  <a:pt x="2183" y="853"/>
                </a:cubicBezTo>
                <a:cubicBezTo>
                  <a:pt x="2183" y="853"/>
                  <a:pt x="2183" y="853"/>
                  <a:pt x="2183" y="853"/>
                </a:cubicBezTo>
                <a:close/>
                <a:moveTo>
                  <a:pt x="2188" y="894"/>
                </a:moveTo>
                <a:cubicBezTo>
                  <a:pt x="2188" y="897"/>
                  <a:pt x="2192" y="895"/>
                  <a:pt x="2193" y="894"/>
                </a:cubicBezTo>
                <a:cubicBezTo>
                  <a:pt x="2194" y="892"/>
                  <a:pt x="2192" y="891"/>
                  <a:pt x="2192" y="888"/>
                </a:cubicBezTo>
                <a:cubicBezTo>
                  <a:pt x="2193" y="887"/>
                  <a:pt x="2193" y="886"/>
                  <a:pt x="2192" y="886"/>
                </a:cubicBezTo>
                <a:cubicBezTo>
                  <a:pt x="2190" y="885"/>
                  <a:pt x="2187" y="887"/>
                  <a:pt x="2187" y="889"/>
                </a:cubicBezTo>
                <a:cubicBezTo>
                  <a:pt x="2187" y="891"/>
                  <a:pt x="2188" y="891"/>
                  <a:pt x="2188" y="894"/>
                </a:cubicBezTo>
                <a:close/>
                <a:moveTo>
                  <a:pt x="2196" y="858"/>
                </a:moveTo>
                <a:cubicBezTo>
                  <a:pt x="2196" y="857"/>
                  <a:pt x="2194" y="856"/>
                  <a:pt x="2194" y="856"/>
                </a:cubicBezTo>
                <a:cubicBezTo>
                  <a:pt x="2194" y="855"/>
                  <a:pt x="2192" y="854"/>
                  <a:pt x="2191" y="854"/>
                </a:cubicBezTo>
                <a:cubicBezTo>
                  <a:pt x="2191" y="854"/>
                  <a:pt x="2189" y="855"/>
                  <a:pt x="2189" y="856"/>
                </a:cubicBezTo>
                <a:cubicBezTo>
                  <a:pt x="2189" y="858"/>
                  <a:pt x="2191" y="861"/>
                  <a:pt x="2191" y="859"/>
                </a:cubicBezTo>
                <a:cubicBezTo>
                  <a:pt x="2193" y="859"/>
                  <a:pt x="2193" y="859"/>
                  <a:pt x="2193" y="859"/>
                </a:cubicBezTo>
                <a:cubicBezTo>
                  <a:pt x="2191" y="860"/>
                  <a:pt x="2191" y="866"/>
                  <a:pt x="2194" y="863"/>
                </a:cubicBezTo>
                <a:cubicBezTo>
                  <a:pt x="2195" y="863"/>
                  <a:pt x="2195" y="861"/>
                  <a:pt x="2195" y="861"/>
                </a:cubicBezTo>
                <a:cubicBezTo>
                  <a:pt x="2195" y="861"/>
                  <a:pt x="2194" y="859"/>
                  <a:pt x="2193" y="859"/>
                </a:cubicBezTo>
                <a:cubicBezTo>
                  <a:pt x="2194" y="859"/>
                  <a:pt x="2196" y="858"/>
                  <a:pt x="2196" y="858"/>
                </a:cubicBezTo>
                <a:close/>
                <a:moveTo>
                  <a:pt x="2193" y="845"/>
                </a:moveTo>
                <a:cubicBezTo>
                  <a:pt x="2193" y="843"/>
                  <a:pt x="2190" y="840"/>
                  <a:pt x="2190" y="844"/>
                </a:cubicBezTo>
                <a:cubicBezTo>
                  <a:pt x="2189" y="850"/>
                  <a:pt x="2189" y="850"/>
                  <a:pt x="2189" y="850"/>
                </a:cubicBezTo>
                <a:cubicBezTo>
                  <a:pt x="2189" y="850"/>
                  <a:pt x="2190" y="852"/>
                  <a:pt x="2191" y="852"/>
                </a:cubicBezTo>
                <a:cubicBezTo>
                  <a:pt x="2191" y="852"/>
                  <a:pt x="2193" y="851"/>
                  <a:pt x="2193" y="850"/>
                </a:cubicBezTo>
                <a:cubicBezTo>
                  <a:pt x="2193" y="849"/>
                  <a:pt x="2193" y="846"/>
                  <a:pt x="2193" y="845"/>
                </a:cubicBezTo>
                <a:close/>
                <a:moveTo>
                  <a:pt x="2184" y="834"/>
                </a:moveTo>
                <a:cubicBezTo>
                  <a:pt x="2184" y="835"/>
                  <a:pt x="2188" y="834"/>
                  <a:pt x="2186" y="831"/>
                </a:cubicBezTo>
                <a:cubicBezTo>
                  <a:pt x="2185" y="829"/>
                  <a:pt x="2186" y="828"/>
                  <a:pt x="2183" y="828"/>
                </a:cubicBezTo>
                <a:cubicBezTo>
                  <a:pt x="2182" y="829"/>
                  <a:pt x="2184" y="832"/>
                  <a:pt x="2184" y="834"/>
                </a:cubicBezTo>
                <a:close/>
                <a:moveTo>
                  <a:pt x="2186" y="858"/>
                </a:moveTo>
                <a:cubicBezTo>
                  <a:pt x="2185" y="858"/>
                  <a:pt x="2185" y="858"/>
                  <a:pt x="2185" y="860"/>
                </a:cubicBezTo>
                <a:cubicBezTo>
                  <a:pt x="2185" y="860"/>
                  <a:pt x="2189" y="863"/>
                  <a:pt x="2188" y="859"/>
                </a:cubicBezTo>
                <a:cubicBezTo>
                  <a:pt x="2188" y="858"/>
                  <a:pt x="2187" y="858"/>
                  <a:pt x="2186" y="858"/>
                </a:cubicBezTo>
                <a:close/>
                <a:moveTo>
                  <a:pt x="2185" y="840"/>
                </a:moveTo>
                <a:cubicBezTo>
                  <a:pt x="2186" y="840"/>
                  <a:pt x="2189" y="837"/>
                  <a:pt x="2187" y="836"/>
                </a:cubicBezTo>
                <a:cubicBezTo>
                  <a:pt x="2185" y="834"/>
                  <a:pt x="2185" y="836"/>
                  <a:pt x="2184" y="838"/>
                </a:cubicBezTo>
                <a:cubicBezTo>
                  <a:pt x="2184" y="839"/>
                  <a:pt x="2184" y="839"/>
                  <a:pt x="2184" y="839"/>
                </a:cubicBezTo>
                <a:cubicBezTo>
                  <a:pt x="2184" y="839"/>
                  <a:pt x="2185" y="840"/>
                  <a:pt x="2185" y="840"/>
                </a:cubicBezTo>
                <a:close/>
                <a:moveTo>
                  <a:pt x="2188" y="825"/>
                </a:moveTo>
                <a:cubicBezTo>
                  <a:pt x="2187" y="824"/>
                  <a:pt x="2187" y="824"/>
                  <a:pt x="2186" y="824"/>
                </a:cubicBezTo>
                <a:cubicBezTo>
                  <a:pt x="2185" y="827"/>
                  <a:pt x="2188" y="829"/>
                  <a:pt x="2188" y="829"/>
                </a:cubicBezTo>
                <a:cubicBezTo>
                  <a:pt x="2188" y="829"/>
                  <a:pt x="2189" y="828"/>
                  <a:pt x="2189" y="827"/>
                </a:cubicBezTo>
                <a:cubicBezTo>
                  <a:pt x="2189" y="826"/>
                  <a:pt x="2188" y="825"/>
                  <a:pt x="2188" y="825"/>
                </a:cubicBezTo>
                <a:close/>
                <a:moveTo>
                  <a:pt x="2192" y="834"/>
                </a:moveTo>
                <a:cubicBezTo>
                  <a:pt x="2190" y="831"/>
                  <a:pt x="2188" y="834"/>
                  <a:pt x="2189" y="836"/>
                </a:cubicBezTo>
                <a:cubicBezTo>
                  <a:pt x="2189" y="837"/>
                  <a:pt x="2191" y="838"/>
                  <a:pt x="2191" y="838"/>
                </a:cubicBezTo>
                <a:cubicBezTo>
                  <a:pt x="2194" y="838"/>
                  <a:pt x="2193" y="835"/>
                  <a:pt x="2192" y="834"/>
                </a:cubicBezTo>
                <a:close/>
                <a:moveTo>
                  <a:pt x="2190" y="828"/>
                </a:moveTo>
                <a:cubicBezTo>
                  <a:pt x="2189" y="828"/>
                  <a:pt x="2185" y="832"/>
                  <a:pt x="2188" y="831"/>
                </a:cubicBezTo>
                <a:cubicBezTo>
                  <a:pt x="2189" y="831"/>
                  <a:pt x="2189" y="832"/>
                  <a:pt x="2190" y="829"/>
                </a:cubicBezTo>
                <a:cubicBezTo>
                  <a:pt x="2190" y="828"/>
                  <a:pt x="2190" y="828"/>
                  <a:pt x="2190" y="828"/>
                </a:cubicBezTo>
                <a:close/>
                <a:moveTo>
                  <a:pt x="1945" y="1078"/>
                </a:moveTo>
                <a:cubicBezTo>
                  <a:pt x="1946" y="1070"/>
                  <a:pt x="1950" y="1084"/>
                  <a:pt x="1953" y="1077"/>
                </a:cubicBezTo>
                <a:cubicBezTo>
                  <a:pt x="1955" y="1074"/>
                  <a:pt x="1955" y="1073"/>
                  <a:pt x="1953" y="1070"/>
                </a:cubicBezTo>
                <a:cubicBezTo>
                  <a:pt x="1952" y="1068"/>
                  <a:pt x="1953" y="1068"/>
                  <a:pt x="1952" y="1065"/>
                </a:cubicBezTo>
                <a:cubicBezTo>
                  <a:pt x="1951" y="1064"/>
                  <a:pt x="1952" y="1063"/>
                  <a:pt x="1952" y="1062"/>
                </a:cubicBezTo>
                <a:cubicBezTo>
                  <a:pt x="1952" y="1058"/>
                  <a:pt x="1952" y="1058"/>
                  <a:pt x="1952" y="1058"/>
                </a:cubicBezTo>
                <a:cubicBezTo>
                  <a:pt x="1952" y="1058"/>
                  <a:pt x="1954" y="1053"/>
                  <a:pt x="1954" y="1052"/>
                </a:cubicBezTo>
                <a:cubicBezTo>
                  <a:pt x="1954" y="1050"/>
                  <a:pt x="1951" y="1048"/>
                  <a:pt x="1950" y="1047"/>
                </a:cubicBezTo>
                <a:cubicBezTo>
                  <a:pt x="1950" y="1046"/>
                  <a:pt x="1950" y="1045"/>
                  <a:pt x="1949" y="1044"/>
                </a:cubicBezTo>
                <a:cubicBezTo>
                  <a:pt x="1947" y="1041"/>
                  <a:pt x="1949" y="1041"/>
                  <a:pt x="1948" y="1039"/>
                </a:cubicBezTo>
                <a:cubicBezTo>
                  <a:pt x="1945" y="1034"/>
                  <a:pt x="1943" y="1035"/>
                  <a:pt x="1939" y="1040"/>
                </a:cubicBezTo>
                <a:cubicBezTo>
                  <a:pt x="1938" y="1041"/>
                  <a:pt x="1941" y="1048"/>
                  <a:pt x="1936" y="1051"/>
                </a:cubicBezTo>
                <a:cubicBezTo>
                  <a:pt x="1935" y="1052"/>
                  <a:pt x="1932" y="1052"/>
                  <a:pt x="1931" y="1052"/>
                </a:cubicBezTo>
                <a:cubicBezTo>
                  <a:pt x="1928" y="1054"/>
                  <a:pt x="1929" y="1056"/>
                  <a:pt x="1929" y="1059"/>
                </a:cubicBezTo>
                <a:cubicBezTo>
                  <a:pt x="1928" y="1059"/>
                  <a:pt x="1926" y="1059"/>
                  <a:pt x="1927" y="1061"/>
                </a:cubicBezTo>
                <a:cubicBezTo>
                  <a:pt x="1927" y="1062"/>
                  <a:pt x="1927" y="1064"/>
                  <a:pt x="1927" y="1065"/>
                </a:cubicBezTo>
                <a:cubicBezTo>
                  <a:pt x="1925" y="1067"/>
                  <a:pt x="1924" y="1065"/>
                  <a:pt x="1924" y="1065"/>
                </a:cubicBezTo>
                <a:cubicBezTo>
                  <a:pt x="1924" y="1065"/>
                  <a:pt x="1924" y="1065"/>
                  <a:pt x="1924" y="1065"/>
                </a:cubicBezTo>
                <a:cubicBezTo>
                  <a:pt x="1923" y="1065"/>
                  <a:pt x="1922" y="1067"/>
                  <a:pt x="1922" y="1067"/>
                </a:cubicBezTo>
                <a:cubicBezTo>
                  <a:pt x="1921" y="1069"/>
                  <a:pt x="1922" y="1071"/>
                  <a:pt x="1922" y="1073"/>
                </a:cubicBezTo>
                <a:cubicBezTo>
                  <a:pt x="1921" y="1073"/>
                  <a:pt x="1918" y="1072"/>
                  <a:pt x="1918" y="1073"/>
                </a:cubicBezTo>
                <a:cubicBezTo>
                  <a:pt x="1912" y="1075"/>
                  <a:pt x="1914" y="1073"/>
                  <a:pt x="1913" y="1079"/>
                </a:cubicBezTo>
                <a:cubicBezTo>
                  <a:pt x="1913" y="1080"/>
                  <a:pt x="1913" y="1080"/>
                  <a:pt x="1913" y="1080"/>
                </a:cubicBezTo>
                <a:cubicBezTo>
                  <a:pt x="1912" y="1078"/>
                  <a:pt x="1912" y="1078"/>
                  <a:pt x="1912" y="1078"/>
                </a:cubicBezTo>
                <a:cubicBezTo>
                  <a:pt x="1909" y="1077"/>
                  <a:pt x="1909" y="1078"/>
                  <a:pt x="1908" y="1078"/>
                </a:cubicBezTo>
                <a:cubicBezTo>
                  <a:pt x="1907" y="1079"/>
                  <a:pt x="1904" y="1080"/>
                  <a:pt x="1903" y="1080"/>
                </a:cubicBezTo>
                <a:cubicBezTo>
                  <a:pt x="1902" y="1080"/>
                  <a:pt x="1899" y="1082"/>
                  <a:pt x="1899" y="1082"/>
                </a:cubicBezTo>
                <a:cubicBezTo>
                  <a:pt x="1898" y="1082"/>
                  <a:pt x="1895" y="1083"/>
                  <a:pt x="1894" y="1083"/>
                </a:cubicBezTo>
                <a:cubicBezTo>
                  <a:pt x="1891" y="1082"/>
                  <a:pt x="1892" y="1086"/>
                  <a:pt x="1892" y="1087"/>
                </a:cubicBezTo>
                <a:cubicBezTo>
                  <a:pt x="1889" y="1098"/>
                  <a:pt x="1888" y="1092"/>
                  <a:pt x="1888" y="1101"/>
                </a:cubicBezTo>
                <a:cubicBezTo>
                  <a:pt x="1887" y="1109"/>
                  <a:pt x="1892" y="1107"/>
                  <a:pt x="1890" y="1113"/>
                </a:cubicBezTo>
                <a:cubicBezTo>
                  <a:pt x="1889" y="1117"/>
                  <a:pt x="1891" y="1119"/>
                  <a:pt x="1891" y="1124"/>
                </a:cubicBezTo>
                <a:cubicBezTo>
                  <a:pt x="1892" y="1128"/>
                  <a:pt x="1888" y="1132"/>
                  <a:pt x="1889" y="1132"/>
                </a:cubicBezTo>
                <a:cubicBezTo>
                  <a:pt x="1887" y="1134"/>
                  <a:pt x="1886" y="1135"/>
                  <a:pt x="1885" y="1138"/>
                </a:cubicBezTo>
                <a:cubicBezTo>
                  <a:pt x="1881" y="1145"/>
                  <a:pt x="1877" y="1142"/>
                  <a:pt x="1877" y="1150"/>
                </a:cubicBezTo>
                <a:cubicBezTo>
                  <a:pt x="1877" y="1158"/>
                  <a:pt x="1876" y="1155"/>
                  <a:pt x="1880" y="1163"/>
                </a:cubicBezTo>
                <a:cubicBezTo>
                  <a:pt x="1884" y="1169"/>
                  <a:pt x="1881" y="1166"/>
                  <a:pt x="1881" y="1168"/>
                </a:cubicBezTo>
                <a:cubicBezTo>
                  <a:pt x="1880" y="1171"/>
                  <a:pt x="1880" y="1174"/>
                  <a:pt x="1880" y="1176"/>
                </a:cubicBezTo>
                <a:cubicBezTo>
                  <a:pt x="1880" y="1178"/>
                  <a:pt x="1882" y="1178"/>
                  <a:pt x="1882" y="1180"/>
                </a:cubicBezTo>
                <a:cubicBezTo>
                  <a:pt x="1882" y="1182"/>
                  <a:pt x="1885" y="1184"/>
                  <a:pt x="1886" y="1186"/>
                </a:cubicBezTo>
                <a:cubicBezTo>
                  <a:pt x="1887" y="1187"/>
                  <a:pt x="1887" y="1187"/>
                  <a:pt x="1887" y="1187"/>
                </a:cubicBezTo>
                <a:cubicBezTo>
                  <a:pt x="1887" y="1187"/>
                  <a:pt x="1891" y="1188"/>
                  <a:pt x="1892" y="1188"/>
                </a:cubicBezTo>
                <a:cubicBezTo>
                  <a:pt x="1894" y="1188"/>
                  <a:pt x="1894" y="1190"/>
                  <a:pt x="1894" y="1190"/>
                </a:cubicBezTo>
                <a:cubicBezTo>
                  <a:pt x="1898" y="1190"/>
                  <a:pt x="1898" y="1191"/>
                  <a:pt x="1902" y="1189"/>
                </a:cubicBezTo>
                <a:cubicBezTo>
                  <a:pt x="1904" y="1188"/>
                  <a:pt x="1905" y="1187"/>
                  <a:pt x="1908" y="1186"/>
                </a:cubicBezTo>
                <a:cubicBezTo>
                  <a:pt x="1911" y="1185"/>
                  <a:pt x="1911" y="1185"/>
                  <a:pt x="1913" y="1183"/>
                </a:cubicBezTo>
                <a:cubicBezTo>
                  <a:pt x="1913" y="1183"/>
                  <a:pt x="1917" y="1179"/>
                  <a:pt x="1918" y="1178"/>
                </a:cubicBezTo>
                <a:cubicBezTo>
                  <a:pt x="1919" y="1175"/>
                  <a:pt x="1922" y="1168"/>
                  <a:pt x="1922" y="1167"/>
                </a:cubicBezTo>
                <a:cubicBezTo>
                  <a:pt x="1922" y="1166"/>
                  <a:pt x="1923" y="1161"/>
                  <a:pt x="1923" y="1160"/>
                </a:cubicBezTo>
                <a:cubicBezTo>
                  <a:pt x="1923" y="1159"/>
                  <a:pt x="1925" y="1155"/>
                  <a:pt x="1926" y="1153"/>
                </a:cubicBezTo>
                <a:cubicBezTo>
                  <a:pt x="1927" y="1150"/>
                  <a:pt x="1927" y="1147"/>
                  <a:pt x="1929" y="1143"/>
                </a:cubicBezTo>
                <a:cubicBezTo>
                  <a:pt x="1930" y="1140"/>
                  <a:pt x="1932" y="1138"/>
                  <a:pt x="1933" y="1135"/>
                </a:cubicBezTo>
                <a:cubicBezTo>
                  <a:pt x="1935" y="1129"/>
                  <a:pt x="1944" y="1107"/>
                  <a:pt x="1944" y="1103"/>
                </a:cubicBezTo>
                <a:cubicBezTo>
                  <a:pt x="1944" y="1101"/>
                  <a:pt x="1943" y="1099"/>
                  <a:pt x="1943" y="1097"/>
                </a:cubicBezTo>
                <a:cubicBezTo>
                  <a:pt x="1943" y="1097"/>
                  <a:pt x="1943" y="1097"/>
                  <a:pt x="1943" y="1097"/>
                </a:cubicBezTo>
                <a:cubicBezTo>
                  <a:pt x="1943" y="1097"/>
                  <a:pt x="1943" y="1097"/>
                  <a:pt x="1943" y="1097"/>
                </a:cubicBezTo>
                <a:cubicBezTo>
                  <a:pt x="1943" y="1097"/>
                  <a:pt x="1943" y="1097"/>
                  <a:pt x="1943" y="1097"/>
                </a:cubicBezTo>
                <a:cubicBezTo>
                  <a:pt x="1943" y="1090"/>
                  <a:pt x="1945" y="1092"/>
                  <a:pt x="1946" y="1089"/>
                </a:cubicBezTo>
                <a:cubicBezTo>
                  <a:pt x="1949" y="1083"/>
                  <a:pt x="1944" y="1082"/>
                  <a:pt x="1945" y="1078"/>
                </a:cubicBezTo>
                <a:cubicBezTo>
                  <a:pt x="1945" y="1078"/>
                  <a:pt x="1945" y="1078"/>
                  <a:pt x="1945" y="1078"/>
                </a:cubicBezTo>
                <a:close/>
                <a:moveTo>
                  <a:pt x="2022" y="1127"/>
                </a:moveTo>
                <a:cubicBezTo>
                  <a:pt x="2018" y="1127"/>
                  <a:pt x="2021" y="1134"/>
                  <a:pt x="2021" y="1134"/>
                </a:cubicBezTo>
                <a:cubicBezTo>
                  <a:pt x="2027" y="1134"/>
                  <a:pt x="2026" y="1127"/>
                  <a:pt x="2022" y="1127"/>
                </a:cubicBezTo>
                <a:close/>
                <a:moveTo>
                  <a:pt x="2001" y="1136"/>
                </a:moveTo>
                <a:cubicBezTo>
                  <a:pt x="1999" y="1136"/>
                  <a:pt x="1996" y="1139"/>
                  <a:pt x="1996" y="1140"/>
                </a:cubicBezTo>
                <a:cubicBezTo>
                  <a:pt x="1996" y="1141"/>
                  <a:pt x="1997" y="1142"/>
                  <a:pt x="2000" y="1142"/>
                </a:cubicBezTo>
                <a:cubicBezTo>
                  <a:pt x="2001" y="1141"/>
                  <a:pt x="2002" y="1142"/>
                  <a:pt x="2004" y="1141"/>
                </a:cubicBezTo>
                <a:cubicBezTo>
                  <a:pt x="2004" y="1141"/>
                  <a:pt x="2006" y="1141"/>
                  <a:pt x="2005" y="1140"/>
                </a:cubicBezTo>
                <a:cubicBezTo>
                  <a:pt x="2004" y="1137"/>
                  <a:pt x="2003" y="1136"/>
                  <a:pt x="2001" y="1136"/>
                </a:cubicBezTo>
                <a:close/>
                <a:moveTo>
                  <a:pt x="1353" y="34"/>
                </a:moveTo>
                <a:cubicBezTo>
                  <a:pt x="1354" y="34"/>
                  <a:pt x="1356" y="34"/>
                  <a:pt x="1356" y="34"/>
                </a:cubicBezTo>
                <a:cubicBezTo>
                  <a:pt x="1357" y="35"/>
                  <a:pt x="1357" y="38"/>
                  <a:pt x="1355" y="38"/>
                </a:cubicBezTo>
                <a:cubicBezTo>
                  <a:pt x="1352" y="38"/>
                  <a:pt x="1351" y="35"/>
                  <a:pt x="1353" y="34"/>
                </a:cubicBezTo>
                <a:close/>
                <a:moveTo>
                  <a:pt x="1314" y="92"/>
                </a:moveTo>
                <a:cubicBezTo>
                  <a:pt x="1313" y="91"/>
                  <a:pt x="1313" y="91"/>
                  <a:pt x="1313" y="91"/>
                </a:cubicBezTo>
                <a:cubicBezTo>
                  <a:pt x="1313" y="91"/>
                  <a:pt x="1313" y="92"/>
                  <a:pt x="1313" y="93"/>
                </a:cubicBezTo>
                <a:cubicBezTo>
                  <a:pt x="1316" y="92"/>
                  <a:pt x="1316" y="93"/>
                  <a:pt x="1315" y="94"/>
                </a:cubicBezTo>
                <a:cubicBezTo>
                  <a:pt x="1313" y="94"/>
                  <a:pt x="1312" y="96"/>
                  <a:pt x="1310" y="93"/>
                </a:cubicBezTo>
                <a:cubicBezTo>
                  <a:pt x="1309" y="93"/>
                  <a:pt x="1303" y="91"/>
                  <a:pt x="1302" y="91"/>
                </a:cubicBezTo>
                <a:cubicBezTo>
                  <a:pt x="1302" y="90"/>
                  <a:pt x="1300" y="87"/>
                  <a:pt x="1302" y="87"/>
                </a:cubicBezTo>
                <a:cubicBezTo>
                  <a:pt x="1305" y="86"/>
                  <a:pt x="1311" y="86"/>
                  <a:pt x="1311" y="86"/>
                </a:cubicBezTo>
                <a:cubicBezTo>
                  <a:pt x="1317" y="86"/>
                  <a:pt x="1317" y="86"/>
                  <a:pt x="1317" y="86"/>
                </a:cubicBezTo>
                <a:cubicBezTo>
                  <a:pt x="1319" y="87"/>
                  <a:pt x="1319" y="87"/>
                  <a:pt x="1319" y="87"/>
                </a:cubicBezTo>
                <a:cubicBezTo>
                  <a:pt x="1319" y="87"/>
                  <a:pt x="1319" y="87"/>
                  <a:pt x="1319" y="87"/>
                </a:cubicBezTo>
                <a:cubicBezTo>
                  <a:pt x="1322" y="89"/>
                  <a:pt x="1315" y="89"/>
                  <a:pt x="1315" y="89"/>
                </a:cubicBezTo>
                <a:cubicBezTo>
                  <a:pt x="1316" y="89"/>
                  <a:pt x="1317" y="90"/>
                  <a:pt x="1317" y="90"/>
                </a:cubicBezTo>
                <a:cubicBezTo>
                  <a:pt x="1321" y="93"/>
                  <a:pt x="1316" y="93"/>
                  <a:pt x="1314" y="92"/>
                </a:cubicBezTo>
                <a:close/>
                <a:moveTo>
                  <a:pt x="1312" y="88"/>
                </a:moveTo>
                <a:cubicBezTo>
                  <a:pt x="1312" y="88"/>
                  <a:pt x="1312" y="88"/>
                  <a:pt x="1312" y="88"/>
                </a:cubicBezTo>
                <a:cubicBezTo>
                  <a:pt x="1312" y="88"/>
                  <a:pt x="1312" y="88"/>
                  <a:pt x="1313" y="88"/>
                </a:cubicBezTo>
                <a:cubicBezTo>
                  <a:pt x="1312" y="88"/>
                  <a:pt x="1312" y="88"/>
                  <a:pt x="1312" y="88"/>
                </a:cubicBezTo>
                <a:close/>
                <a:moveTo>
                  <a:pt x="1313" y="88"/>
                </a:moveTo>
                <a:cubicBezTo>
                  <a:pt x="1313" y="88"/>
                  <a:pt x="1313" y="88"/>
                  <a:pt x="1313" y="88"/>
                </a:cubicBezTo>
                <a:cubicBezTo>
                  <a:pt x="1313" y="88"/>
                  <a:pt x="1313" y="88"/>
                  <a:pt x="1313" y="88"/>
                </a:cubicBezTo>
                <a:cubicBezTo>
                  <a:pt x="1313" y="88"/>
                  <a:pt x="1313" y="88"/>
                  <a:pt x="1313" y="88"/>
                </a:cubicBezTo>
                <a:close/>
                <a:moveTo>
                  <a:pt x="1368" y="31"/>
                </a:moveTo>
                <a:cubicBezTo>
                  <a:pt x="1368" y="31"/>
                  <a:pt x="1369" y="33"/>
                  <a:pt x="1368" y="34"/>
                </a:cubicBezTo>
                <a:cubicBezTo>
                  <a:pt x="1367" y="34"/>
                  <a:pt x="1366" y="34"/>
                  <a:pt x="1366" y="34"/>
                </a:cubicBezTo>
                <a:cubicBezTo>
                  <a:pt x="1360" y="35"/>
                  <a:pt x="1367" y="30"/>
                  <a:pt x="1368" y="31"/>
                </a:cubicBezTo>
                <a:close/>
                <a:moveTo>
                  <a:pt x="1347" y="67"/>
                </a:moveTo>
                <a:cubicBezTo>
                  <a:pt x="1348" y="66"/>
                  <a:pt x="1348" y="66"/>
                  <a:pt x="1348" y="66"/>
                </a:cubicBezTo>
                <a:cubicBezTo>
                  <a:pt x="1348" y="66"/>
                  <a:pt x="1348" y="64"/>
                  <a:pt x="1352" y="64"/>
                </a:cubicBezTo>
                <a:cubicBezTo>
                  <a:pt x="1355" y="64"/>
                  <a:pt x="1355" y="64"/>
                  <a:pt x="1355" y="64"/>
                </a:cubicBezTo>
                <a:cubicBezTo>
                  <a:pt x="1358" y="63"/>
                  <a:pt x="1357" y="64"/>
                  <a:pt x="1358" y="66"/>
                </a:cubicBezTo>
                <a:cubicBezTo>
                  <a:pt x="1359" y="70"/>
                  <a:pt x="1357" y="68"/>
                  <a:pt x="1357" y="68"/>
                </a:cubicBezTo>
                <a:cubicBezTo>
                  <a:pt x="1357" y="70"/>
                  <a:pt x="1360" y="70"/>
                  <a:pt x="1347" y="70"/>
                </a:cubicBezTo>
                <a:cubicBezTo>
                  <a:pt x="1346" y="70"/>
                  <a:pt x="1347" y="67"/>
                  <a:pt x="1347" y="67"/>
                </a:cubicBezTo>
                <a:close/>
                <a:moveTo>
                  <a:pt x="1358" y="68"/>
                </a:moveTo>
                <a:cubicBezTo>
                  <a:pt x="1358" y="68"/>
                  <a:pt x="1358" y="68"/>
                  <a:pt x="1358" y="68"/>
                </a:cubicBezTo>
                <a:cubicBezTo>
                  <a:pt x="1358" y="68"/>
                  <a:pt x="1358" y="68"/>
                  <a:pt x="1358" y="68"/>
                </a:cubicBezTo>
                <a:cubicBezTo>
                  <a:pt x="1358" y="68"/>
                  <a:pt x="1358" y="68"/>
                  <a:pt x="1358" y="68"/>
                </a:cubicBezTo>
                <a:close/>
                <a:moveTo>
                  <a:pt x="1360" y="38"/>
                </a:moveTo>
                <a:cubicBezTo>
                  <a:pt x="1356" y="38"/>
                  <a:pt x="1360" y="37"/>
                  <a:pt x="1362" y="36"/>
                </a:cubicBezTo>
                <a:cubicBezTo>
                  <a:pt x="1362" y="36"/>
                  <a:pt x="1365" y="38"/>
                  <a:pt x="1360" y="38"/>
                </a:cubicBezTo>
                <a:close/>
                <a:moveTo>
                  <a:pt x="1359" y="45"/>
                </a:moveTo>
                <a:cubicBezTo>
                  <a:pt x="1357" y="45"/>
                  <a:pt x="1362" y="41"/>
                  <a:pt x="1364" y="41"/>
                </a:cubicBezTo>
                <a:cubicBezTo>
                  <a:pt x="1365" y="41"/>
                  <a:pt x="1368" y="45"/>
                  <a:pt x="1365" y="45"/>
                </a:cubicBezTo>
                <a:cubicBezTo>
                  <a:pt x="1361" y="45"/>
                  <a:pt x="1359" y="45"/>
                  <a:pt x="1359" y="45"/>
                </a:cubicBezTo>
                <a:close/>
                <a:moveTo>
                  <a:pt x="2532" y="683"/>
                </a:moveTo>
                <a:cubicBezTo>
                  <a:pt x="2532" y="684"/>
                  <a:pt x="2534" y="687"/>
                  <a:pt x="2535" y="687"/>
                </a:cubicBezTo>
                <a:cubicBezTo>
                  <a:pt x="2535" y="687"/>
                  <a:pt x="2537" y="688"/>
                  <a:pt x="2540" y="689"/>
                </a:cubicBezTo>
                <a:cubicBezTo>
                  <a:pt x="2543" y="689"/>
                  <a:pt x="2541" y="689"/>
                  <a:pt x="2542" y="689"/>
                </a:cubicBezTo>
                <a:cubicBezTo>
                  <a:pt x="2547" y="688"/>
                  <a:pt x="2544" y="687"/>
                  <a:pt x="2550" y="684"/>
                </a:cubicBezTo>
                <a:cubicBezTo>
                  <a:pt x="2552" y="683"/>
                  <a:pt x="2551" y="681"/>
                  <a:pt x="2550" y="679"/>
                </a:cubicBezTo>
                <a:cubicBezTo>
                  <a:pt x="2551" y="678"/>
                  <a:pt x="2550" y="678"/>
                  <a:pt x="2551" y="676"/>
                </a:cubicBezTo>
                <a:cubicBezTo>
                  <a:pt x="2551" y="675"/>
                  <a:pt x="2552" y="674"/>
                  <a:pt x="2552" y="674"/>
                </a:cubicBezTo>
                <a:cubicBezTo>
                  <a:pt x="2553" y="672"/>
                  <a:pt x="2555" y="672"/>
                  <a:pt x="2554" y="669"/>
                </a:cubicBezTo>
                <a:cubicBezTo>
                  <a:pt x="2554" y="669"/>
                  <a:pt x="2553" y="669"/>
                  <a:pt x="2553" y="668"/>
                </a:cubicBezTo>
                <a:cubicBezTo>
                  <a:pt x="2552" y="668"/>
                  <a:pt x="2551" y="666"/>
                  <a:pt x="2551" y="666"/>
                </a:cubicBezTo>
                <a:cubicBezTo>
                  <a:pt x="2549" y="667"/>
                  <a:pt x="2548" y="666"/>
                  <a:pt x="2548" y="666"/>
                </a:cubicBezTo>
                <a:cubicBezTo>
                  <a:pt x="2546" y="667"/>
                  <a:pt x="2546" y="666"/>
                  <a:pt x="2545" y="668"/>
                </a:cubicBezTo>
                <a:cubicBezTo>
                  <a:pt x="2544" y="669"/>
                  <a:pt x="2544" y="668"/>
                  <a:pt x="2542" y="668"/>
                </a:cubicBezTo>
                <a:cubicBezTo>
                  <a:pt x="2540" y="668"/>
                  <a:pt x="2540" y="669"/>
                  <a:pt x="2537" y="669"/>
                </a:cubicBezTo>
                <a:cubicBezTo>
                  <a:pt x="2533" y="668"/>
                  <a:pt x="2537" y="670"/>
                  <a:pt x="2536" y="672"/>
                </a:cubicBezTo>
                <a:cubicBezTo>
                  <a:pt x="2535" y="674"/>
                  <a:pt x="2529" y="675"/>
                  <a:pt x="2531" y="679"/>
                </a:cubicBezTo>
                <a:cubicBezTo>
                  <a:pt x="2532" y="681"/>
                  <a:pt x="2533" y="682"/>
                  <a:pt x="2532" y="683"/>
                </a:cubicBezTo>
                <a:cubicBezTo>
                  <a:pt x="2532" y="683"/>
                  <a:pt x="2532" y="683"/>
                  <a:pt x="2532" y="683"/>
                </a:cubicBezTo>
                <a:close/>
                <a:moveTo>
                  <a:pt x="2653" y="611"/>
                </a:moveTo>
                <a:cubicBezTo>
                  <a:pt x="2653" y="610"/>
                  <a:pt x="2652" y="609"/>
                  <a:pt x="2651" y="609"/>
                </a:cubicBezTo>
                <a:cubicBezTo>
                  <a:pt x="2651" y="609"/>
                  <a:pt x="2650" y="608"/>
                  <a:pt x="2650" y="608"/>
                </a:cubicBezTo>
                <a:cubicBezTo>
                  <a:pt x="2649" y="607"/>
                  <a:pt x="2651" y="606"/>
                  <a:pt x="2647" y="606"/>
                </a:cubicBezTo>
                <a:cubicBezTo>
                  <a:pt x="2646" y="606"/>
                  <a:pt x="2646" y="607"/>
                  <a:pt x="2646" y="608"/>
                </a:cubicBezTo>
                <a:cubicBezTo>
                  <a:pt x="2641" y="609"/>
                  <a:pt x="2643" y="608"/>
                  <a:pt x="2640" y="613"/>
                </a:cubicBezTo>
                <a:cubicBezTo>
                  <a:pt x="2640" y="616"/>
                  <a:pt x="2640" y="616"/>
                  <a:pt x="2640" y="616"/>
                </a:cubicBezTo>
                <a:cubicBezTo>
                  <a:pt x="2640" y="616"/>
                  <a:pt x="2639" y="619"/>
                  <a:pt x="2638" y="621"/>
                </a:cubicBezTo>
                <a:cubicBezTo>
                  <a:pt x="2638" y="623"/>
                  <a:pt x="2637" y="626"/>
                  <a:pt x="2638" y="628"/>
                </a:cubicBezTo>
                <a:cubicBezTo>
                  <a:pt x="2639" y="634"/>
                  <a:pt x="2639" y="634"/>
                  <a:pt x="2639" y="634"/>
                </a:cubicBezTo>
                <a:cubicBezTo>
                  <a:pt x="2638" y="634"/>
                  <a:pt x="2639" y="637"/>
                  <a:pt x="2639" y="637"/>
                </a:cubicBezTo>
                <a:cubicBezTo>
                  <a:pt x="2639" y="639"/>
                  <a:pt x="2643" y="640"/>
                  <a:pt x="2644" y="641"/>
                </a:cubicBezTo>
                <a:cubicBezTo>
                  <a:pt x="2645" y="644"/>
                  <a:pt x="2645" y="643"/>
                  <a:pt x="2646" y="646"/>
                </a:cubicBezTo>
                <a:cubicBezTo>
                  <a:pt x="2647" y="648"/>
                  <a:pt x="2647" y="646"/>
                  <a:pt x="2648" y="646"/>
                </a:cubicBezTo>
                <a:cubicBezTo>
                  <a:pt x="2650" y="645"/>
                  <a:pt x="2648" y="643"/>
                  <a:pt x="2648" y="640"/>
                </a:cubicBezTo>
                <a:cubicBezTo>
                  <a:pt x="2648" y="638"/>
                  <a:pt x="2651" y="634"/>
                  <a:pt x="2651" y="632"/>
                </a:cubicBezTo>
                <a:cubicBezTo>
                  <a:pt x="2652" y="626"/>
                  <a:pt x="2652" y="628"/>
                  <a:pt x="2652" y="622"/>
                </a:cubicBezTo>
                <a:cubicBezTo>
                  <a:pt x="2652" y="619"/>
                  <a:pt x="2653" y="617"/>
                  <a:pt x="2652" y="616"/>
                </a:cubicBezTo>
                <a:cubicBezTo>
                  <a:pt x="2652" y="615"/>
                  <a:pt x="2652" y="613"/>
                  <a:pt x="2652" y="613"/>
                </a:cubicBezTo>
                <a:cubicBezTo>
                  <a:pt x="2652" y="613"/>
                  <a:pt x="2653" y="612"/>
                  <a:pt x="2653" y="611"/>
                </a:cubicBezTo>
                <a:close/>
                <a:moveTo>
                  <a:pt x="2692" y="503"/>
                </a:moveTo>
                <a:cubicBezTo>
                  <a:pt x="2692" y="502"/>
                  <a:pt x="2690" y="503"/>
                  <a:pt x="2690" y="503"/>
                </a:cubicBezTo>
                <a:cubicBezTo>
                  <a:pt x="2689" y="508"/>
                  <a:pt x="2693" y="506"/>
                  <a:pt x="2693" y="505"/>
                </a:cubicBezTo>
                <a:cubicBezTo>
                  <a:pt x="2692" y="503"/>
                  <a:pt x="2692" y="503"/>
                  <a:pt x="2692" y="503"/>
                </a:cubicBezTo>
                <a:close/>
                <a:moveTo>
                  <a:pt x="2690" y="499"/>
                </a:moveTo>
                <a:cubicBezTo>
                  <a:pt x="2689" y="499"/>
                  <a:pt x="2689" y="499"/>
                  <a:pt x="2689" y="502"/>
                </a:cubicBezTo>
                <a:cubicBezTo>
                  <a:pt x="2689" y="502"/>
                  <a:pt x="2689" y="503"/>
                  <a:pt x="2690" y="503"/>
                </a:cubicBezTo>
                <a:cubicBezTo>
                  <a:pt x="2692" y="502"/>
                  <a:pt x="2692" y="502"/>
                  <a:pt x="2692" y="500"/>
                </a:cubicBezTo>
                <a:cubicBezTo>
                  <a:pt x="2692" y="499"/>
                  <a:pt x="2692" y="498"/>
                  <a:pt x="2690" y="499"/>
                </a:cubicBezTo>
                <a:close/>
                <a:moveTo>
                  <a:pt x="2670" y="511"/>
                </a:moveTo>
                <a:cubicBezTo>
                  <a:pt x="2669" y="511"/>
                  <a:pt x="2665" y="512"/>
                  <a:pt x="2665" y="513"/>
                </a:cubicBezTo>
                <a:cubicBezTo>
                  <a:pt x="2665" y="514"/>
                  <a:pt x="2665" y="515"/>
                  <a:pt x="2666" y="515"/>
                </a:cubicBezTo>
                <a:cubicBezTo>
                  <a:pt x="2669" y="516"/>
                  <a:pt x="2674" y="514"/>
                  <a:pt x="2672" y="513"/>
                </a:cubicBezTo>
                <a:cubicBezTo>
                  <a:pt x="2672" y="511"/>
                  <a:pt x="2673" y="511"/>
                  <a:pt x="2670" y="511"/>
                </a:cubicBezTo>
                <a:close/>
                <a:moveTo>
                  <a:pt x="2851" y="1088"/>
                </a:moveTo>
                <a:cubicBezTo>
                  <a:pt x="2851" y="1088"/>
                  <a:pt x="2851" y="1089"/>
                  <a:pt x="2851" y="1087"/>
                </a:cubicBezTo>
                <a:cubicBezTo>
                  <a:pt x="2851" y="1085"/>
                  <a:pt x="2848" y="1086"/>
                  <a:pt x="2847" y="1086"/>
                </a:cubicBezTo>
                <a:cubicBezTo>
                  <a:pt x="2846" y="1086"/>
                  <a:pt x="2843" y="1088"/>
                  <a:pt x="2843" y="1089"/>
                </a:cubicBezTo>
                <a:cubicBezTo>
                  <a:pt x="2846" y="1092"/>
                  <a:pt x="2844" y="1091"/>
                  <a:pt x="2849" y="1090"/>
                </a:cubicBezTo>
                <a:cubicBezTo>
                  <a:pt x="2851" y="1089"/>
                  <a:pt x="2851" y="1089"/>
                  <a:pt x="2851" y="1088"/>
                </a:cubicBezTo>
                <a:close/>
                <a:moveTo>
                  <a:pt x="2848" y="1093"/>
                </a:moveTo>
                <a:cubicBezTo>
                  <a:pt x="2848" y="1093"/>
                  <a:pt x="2845" y="1094"/>
                  <a:pt x="2846" y="1095"/>
                </a:cubicBezTo>
                <a:cubicBezTo>
                  <a:pt x="2846" y="1096"/>
                  <a:pt x="2848" y="1097"/>
                  <a:pt x="2848" y="1096"/>
                </a:cubicBezTo>
                <a:cubicBezTo>
                  <a:pt x="2848" y="1095"/>
                  <a:pt x="2849" y="1095"/>
                  <a:pt x="2849" y="1094"/>
                </a:cubicBezTo>
                <a:cubicBezTo>
                  <a:pt x="2849" y="1093"/>
                  <a:pt x="2849" y="1093"/>
                  <a:pt x="2848" y="1093"/>
                </a:cubicBezTo>
                <a:close/>
                <a:moveTo>
                  <a:pt x="2827" y="1057"/>
                </a:moveTo>
                <a:cubicBezTo>
                  <a:pt x="2827" y="1056"/>
                  <a:pt x="2825" y="1057"/>
                  <a:pt x="2825" y="1057"/>
                </a:cubicBezTo>
                <a:cubicBezTo>
                  <a:pt x="2825" y="1057"/>
                  <a:pt x="2825" y="1055"/>
                  <a:pt x="2824" y="1055"/>
                </a:cubicBezTo>
                <a:cubicBezTo>
                  <a:pt x="2823" y="1055"/>
                  <a:pt x="2820" y="1059"/>
                  <a:pt x="2820" y="1059"/>
                </a:cubicBezTo>
                <a:cubicBezTo>
                  <a:pt x="2820" y="1060"/>
                  <a:pt x="2820" y="1063"/>
                  <a:pt x="2820" y="1063"/>
                </a:cubicBezTo>
                <a:cubicBezTo>
                  <a:pt x="2821" y="1063"/>
                  <a:pt x="2829" y="1064"/>
                  <a:pt x="2826" y="1062"/>
                </a:cubicBezTo>
                <a:cubicBezTo>
                  <a:pt x="2826" y="1061"/>
                  <a:pt x="2826" y="1061"/>
                  <a:pt x="2825" y="1061"/>
                </a:cubicBezTo>
                <a:cubicBezTo>
                  <a:pt x="2825" y="1061"/>
                  <a:pt x="2827" y="1058"/>
                  <a:pt x="2827" y="1057"/>
                </a:cubicBezTo>
                <a:close/>
                <a:moveTo>
                  <a:pt x="2760" y="1035"/>
                </a:moveTo>
                <a:cubicBezTo>
                  <a:pt x="2760" y="1035"/>
                  <a:pt x="2760" y="1034"/>
                  <a:pt x="2762" y="1035"/>
                </a:cubicBezTo>
                <a:cubicBezTo>
                  <a:pt x="2764" y="1035"/>
                  <a:pt x="2765" y="1034"/>
                  <a:pt x="2765" y="1034"/>
                </a:cubicBezTo>
                <a:cubicBezTo>
                  <a:pt x="2768" y="1035"/>
                  <a:pt x="2769" y="1036"/>
                  <a:pt x="2771" y="1035"/>
                </a:cubicBezTo>
                <a:cubicBezTo>
                  <a:pt x="2772" y="1034"/>
                  <a:pt x="2775" y="1032"/>
                  <a:pt x="2774" y="1030"/>
                </a:cubicBezTo>
                <a:cubicBezTo>
                  <a:pt x="2774" y="1029"/>
                  <a:pt x="2773" y="1027"/>
                  <a:pt x="2772" y="1027"/>
                </a:cubicBezTo>
                <a:cubicBezTo>
                  <a:pt x="2770" y="1027"/>
                  <a:pt x="2768" y="1030"/>
                  <a:pt x="2766" y="1030"/>
                </a:cubicBezTo>
                <a:cubicBezTo>
                  <a:pt x="2766" y="1030"/>
                  <a:pt x="2766" y="1026"/>
                  <a:pt x="2763" y="1027"/>
                </a:cubicBezTo>
                <a:cubicBezTo>
                  <a:pt x="2763" y="1027"/>
                  <a:pt x="2763" y="1027"/>
                  <a:pt x="2762" y="1029"/>
                </a:cubicBezTo>
                <a:cubicBezTo>
                  <a:pt x="2760" y="1032"/>
                  <a:pt x="2758" y="1032"/>
                  <a:pt x="2760" y="1035"/>
                </a:cubicBezTo>
                <a:cubicBezTo>
                  <a:pt x="2760" y="1035"/>
                  <a:pt x="2760" y="1035"/>
                  <a:pt x="2760" y="1035"/>
                </a:cubicBezTo>
                <a:close/>
                <a:moveTo>
                  <a:pt x="2569" y="1182"/>
                </a:moveTo>
                <a:cubicBezTo>
                  <a:pt x="2568" y="1182"/>
                  <a:pt x="2565" y="1188"/>
                  <a:pt x="2565" y="1188"/>
                </a:cubicBezTo>
                <a:cubicBezTo>
                  <a:pt x="2565" y="1188"/>
                  <a:pt x="2567" y="1189"/>
                  <a:pt x="2568" y="1188"/>
                </a:cubicBezTo>
                <a:cubicBezTo>
                  <a:pt x="2571" y="1186"/>
                  <a:pt x="2569" y="1182"/>
                  <a:pt x="2569" y="1182"/>
                </a:cubicBezTo>
                <a:close/>
                <a:moveTo>
                  <a:pt x="3121" y="1075"/>
                </a:moveTo>
                <a:cubicBezTo>
                  <a:pt x="3122" y="1079"/>
                  <a:pt x="3122" y="1079"/>
                  <a:pt x="3122" y="1079"/>
                </a:cubicBezTo>
                <a:cubicBezTo>
                  <a:pt x="3122" y="1080"/>
                  <a:pt x="3125" y="1079"/>
                  <a:pt x="3125" y="1079"/>
                </a:cubicBezTo>
                <a:cubicBezTo>
                  <a:pt x="3129" y="1077"/>
                  <a:pt x="3128" y="1078"/>
                  <a:pt x="3129" y="1075"/>
                </a:cubicBezTo>
                <a:cubicBezTo>
                  <a:pt x="3129" y="1073"/>
                  <a:pt x="3128" y="1072"/>
                  <a:pt x="3128" y="1072"/>
                </a:cubicBezTo>
                <a:cubicBezTo>
                  <a:pt x="3126" y="1072"/>
                  <a:pt x="3126" y="1072"/>
                  <a:pt x="3126" y="1072"/>
                </a:cubicBezTo>
                <a:cubicBezTo>
                  <a:pt x="3126" y="1071"/>
                  <a:pt x="3126" y="1066"/>
                  <a:pt x="3124" y="1066"/>
                </a:cubicBezTo>
                <a:cubicBezTo>
                  <a:pt x="3123" y="1066"/>
                  <a:pt x="3122" y="1067"/>
                  <a:pt x="3121" y="1067"/>
                </a:cubicBezTo>
                <a:cubicBezTo>
                  <a:pt x="3121" y="1071"/>
                  <a:pt x="3122" y="1070"/>
                  <a:pt x="3122" y="1074"/>
                </a:cubicBezTo>
                <a:cubicBezTo>
                  <a:pt x="3122" y="1074"/>
                  <a:pt x="3121" y="1075"/>
                  <a:pt x="3121" y="1075"/>
                </a:cubicBezTo>
                <a:close/>
                <a:moveTo>
                  <a:pt x="3128" y="1082"/>
                </a:moveTo>
                <a:cubicBezTo>
                  <a:pt x="3129" y="1083"/>
                  <a:pt x="3130" y="1085"/>
                  <a:pt x="3132" y="1086"/>
                </a:cubicBezTo>
                <a:cubicBezTo>
                  <a:pt x="3132" y="1086"/>
                  <a:pt x="3135" y="1087"/>
                  <a:pt x="3133" y="1089"/>
                </a:cubicBezTo>
                <a:cubicBezTo>
                  <a:pt x="3130" y="1090"/>
                  <a:pt x="3129" y="1090"/>
                  <a:pt x="3128" y="1090"/>
                </a:cubicBezTo>
                <a:cubicBezTo>
                  <a:pt x="3126" y="1085"/>
                  <a:pt x="3127" y="1085"/>
                  <a:pt x="3127" y="1084"/>
                </a:cubicBezTo>
                <a:cubicBezTo>
                  <a:pt x="3127" y="1084"/>
                  <a:pt x="3126" y="1084"/>
                  <a:pt x="3126" y="1084"/>
                </a:cubicBezTo>
                <a:cubicBezTo>
                  <a:pt x="3124" y="1085"/>
                  <a:pt x="3126" y="1081"/>
                  <a:pt x="3126" y="1081"/>
                </a:cubicBezTo>
                <a:cubicBezTo>
                  <a:pt x="3128" y="1080"/>
                  <a:pt x="3128" y="1081"/>
                  <a:pt x="3128" y="1082"/>
                </a:cubicBezTo>
                <a:close/>
                <a:moveTo>
                  <a:pt x="3133" y="1063"/>
                </a:moveTo>
                <a:cubicBezTo>
                  <a:pt x="3134" y="1065"/>
                  <a:pt x="3134" y="1063"/>
                  <a:pt x="3135" y="1063"/>
                </a:cubicBezTo>
                <a:cubicBezTo>
                  <a:pt x="3136" y="1063"/>
                  <a:pt x="3134" y="1059"/>
                  <a:pt x="3132" y="1061"/>
                </a:cubicBezTo>
                <a:cubicBezTo>
                  <a:pt x="3131" y="1062"/>
                  <a:pt x="3132" y="1063"/>
                  <a:pt x="3133" y="1063"/>
                </a:cubicBezTo>
                <a:close/>
                <a:moveTo>
                  <a:pt x="3141" y="1131"/>
                </a:moveTo>
                <a:cubicBezTo>
                  <a:pt x="3141" y="1132"/>
                  <a:pt x="3144" y="1132"/>
                  <a:pt x="3144" y="1130"/>
                </a:cubicBezTo>
                <a:cubicBezTo>
                  <a:pt x="3144" y="1129"/>
                  <a:pt x="3141" y="1130"/>
                  <a:pt x="3141" y="1131"/>
                </a:cubicBezTo>
                <a:close/>
                <a:moveTo>
                  <a:pt x="3126" y="1054"/>
                </a:moveTo>
                <a:cubicBezTo>
                  <a:pt x="3126" y="1054"/>
                  <a:pt x="3131" y="1056"/>
                  <a:pt x="3130" y="1053"/>
                </a:cubicBezTo>
                <a:cubicBezTo>
                  <a:pt x="3129" y="1052"/>
                  <a:pt x="3130" y="1051"/>
                  <a:pt x="3129" y="1052"/>
                </a:cubicBezTo>
                <a:cubicBezTo>
                  <a:pt x="3128" y="1052"/>
                  <a:pt x="3126" y="1053"/>
                  <a:pt x="3126" y="1054"/>
                </a:cubicBezTo>
                <a:close/>
                <a:moveTo>
                  <a:pt x="3129" y="1054"/>
                </a:moveTo>
                <a:cubicBezTo>
                  <a:pt x="3129" y="1054"/>
                  <a:pt x="3129" y="1054"/>
                  <a:pt x="3129" y="1054"/>
                </a:cubicBezTo>
                <a:cubicBezTo>
                  <a:pt x="3129" y="1054"/>
                  <a:pt x="3129" y="1054"/>
                  <a:pt x="3129" y="1054"/>
                </a:cubicBezTo>
                <a:cubicBezTo>
                  <a:pt x="3129" y="1054"/>
                  <a:pt x="3129" y="1054"/>
                  <a:pt x="3129" y="1054"/>
                </a:cubicBezTo>
                <a:close/>
                <a:moveTo>
                  <a:pt x="3137" y="1082"/>
                </a:moveTo>
                <a:cubicBezTo>
                  <a:pt x="3139" y="1082"/>
                  <a:pt x="3138" y="1077"/>
                  <a:pt x="3138" y="1076"/>
                </a:cubicBezTo>
                <a:cubicBezTo>
                  <a:pt x="3139" y="1075"/>
                  <a:pt x="3140" y="1070"/>
                  <a:pt x="3138" y="1070"/>
                </a:cubicBezTo>
                <a:cubicBezTo>
                  <a:pt x="3138" y="1070"/>
                  <a:pt x="3137" y="1074"/>
                  <a:pt x="3137" y="1074"/>
                </a:cubicBezTo>
                <a:cubicBezTo>
                  <a:pt x="3137" y="1075"/>
                  <a:pt x="3137" y="1077"/>
                  <a:pt x="3137" y="1078"/>
                </a:cubicBezTo>
                <a:cubicBezTo>
                  <a:pt x="3137" y="1079"/>
                  <a:pt x="3137" y="1082"/>
                  <a:pt x="3137" y="1082"/>
                </a:cubicBezTo>
                <a:close/>
                <a:moveTo>
                  <a:pt x="3137" y="1116"/>
                </a:moveTo>
                <a:cubicBezTo>
                  <a:pt x="3137" y="1118"/>
                  <a:pt x="3142" y="1117"/>
                  <a:pt x="3142" y="1116"/>
                </a:cubicBezTo>
                <a:cubicBezTo>
                  <a:pt x="3142" y="1116"/>
                  <a:pt x="3140" y="1112"/>
                  <a:pt x="3139" y="1112"/>
                </a:cubicBezTo>
                <a:cubicBezTo>
                  <a:pt x="3138" y="1112"/>
                  <a:pt x="3137" y="1114"/>
                  <a:pt x="3137" y="1116"/>
                </a:cubicBezTo>
                <a:close/>
                <a:moveTo>
                  <a:pt x="3132" y="1102"/>
                </a:moveTo>
                <a:cubicBezTo>
                  <a:pt x="3132" y="1104"/>
                  <a:pt x="3135" y="1106"/>
                  <a:pt x="3135" y="1106"/>
                </a:cubicBezTo>
                <a:cubicBezTo>
                  <a:pt x="3138" y="1105"/>
                  <a:pt x="3138" y="1105"/>
                  <a:pt x="3137" y="1102"/>
                </a:cubicBezTo>
                <a:cubicBezTo>
                  <a:pt x="3137" y="1098"/>
                  <a:pt x="3132" y="1099"/>
                  <a:pt x="3132" y="1102"/>
                </a:cubicBezTo>
                <a:close/>
                <a:moveTo>
                  <a:pt x="3135" y="1094"/>
                </a:moveTo>
                <a:cubicBezTo>
                  <a:pt x="3138" y="1093"/>
                  <a:pt x="3139" y="1092"/>
                  <a:pt x="3137" y="1091"/>
                </a:cubicBezTo>
                <a:cubicBezTo>
                  <a:pt x="3136" y="1091"/>
                  <a:pt x="3136" y="1091"/>
                  <a:pt x="3136" y="1090"/>
                </a:cubicBezTo>
                <a:cubicBezTo>
                  <a:pt x="3136" y="1088"/>
                  <a:pt x="3134" y="1089"/>
                  <a:pt x="3134" y="1092"/>
                </a:cubicBezTo>
                <a:cubicBezTo>
                  <a:pt x="3134" y="1093"/>
                  <a:pt x="3135" y="1094"/>
                  <a:pt x="3135" y="1094"/>
                </a:cubicBezTo>
                <a:close/>
                <a:moveTo>
                  <a:pt x="3123" y="1024"/>
                </a:moveTo>
                <a:cubicBezTo>
                  <a:pt x="3125" y="1025"/>
                  <a:pt x="3131" y="1024"/>
                  <a:pt x="3125" y="1021"/>
                </a:cubicBezTo>
                <a:cubicBezTo>
                  <a:pt x="3125" y="1020"/>
                  <a:pt x="3117" y="1022"/>
                  <a:pt x="3123" y="1024"/>
                </a:cubicBezTo>
                <a:close/>
                <a:moveTo>
                  <a:pt x="3133" y="1085"/>
                </a:moveTo>
                <a:cubicBezTo>
                  <a:pt x="3133" y="1086"/>
                  <a:pt x="3133" y="1087"/>
                  <a:pt x="3134" y="1087"/>
                </a:cubicBezTo>
                <a:cubicBezTo>
                  <a:pt x="3134" y="1088"/>
                  <a:pt x="3140" y="1088"/>
                  <a:pt x="3137" y="1086"/>
                </a:cubicBezTo>
                <a:cubicBezTo>
                  <a:pt x="3137" y="1085"/>
                  <a:pt x="3138" y="1084"/>
                  <a:pt x="3137" y="1084"/>
                </a:cubicBezTo>
                <a:cubicBezTo>
                  <a:pt x="3136" y="1083"/>
                  <a:pt x="3134" y="1084"/>
                  <a:pt x="3133" y="1085"/>
                </a:cubicBezTo>
                <a:close/>
                <a:moveTo>
                  <a:pt x="3135" y="1074"/>
                </a:moveTo>
                <a:cubicBezTo>
                  <a:pt x="3135" y="1074"/>
                  <a:pt x="3136" y="1074"/>
                  <a:pt x="3136" y="1074"/>
                </a:cubicBezTo>
                <a:cubicBezTo>
                  <a:pt x="3137" y="1077"/>
                  <a:pt x="3137" y="1077"/>
                  <a:pt x="3134" y="1078"/>
                </a:cubicBezTo>
                <a:cubicBezTo>
                  <a:pt x="3132" y="1077"/>
                  <a:pt x="3132" y="1075"/>
                  <a:pt x="3135" y="1074"/>
                </a:cubicBezTo>
                <a:close/>
                <a:moveTo>
                  <a:pt x="3142" y="1124"/>
                </a:moveTo>
                <a:cubicBezTo>
                  <a:pt x="3142" y="1124"/>
                  <a:pt x="3142" y="1124"/>
                  <a:pt x="3142" y="1124"/>
                </a:cubicBezTo>
                <a:cubicBezTo>
                  <a:pt x="3137" y="1131"/>
                  <a:pt x="3136" y="1117"/>
                  <a:pt x="3140" y="1120"/>
                </a:cubicBezTo>
                <a:cubicBezTo>
                  <a:pt x="3141" y="1121"/>
                  <a:pt x="3141" y="1123"/>
                  <a:pt x="3142" y="1124"/>
                </a:cubicBezTo>
                <a:close/>
                <a:moveTo>
                  <a:pt x="3133" y="1059"/>
                </a:moveTo>
                <a:cubicBezTo>
                  <a:pt x="3132" y="1059"/>
                  <a:pt x="3132" y="1058"/>
                  <a:pt x="3132" y="1057"/>
                </a:cubicBezTo>
                <a:cubicBezTo>
                  <a:pt x="3132" y="1056"/>
                  <a:pt x="3134" y="1055"/>
                  <a:pt x="3135" y="1056"/>
                </a:cubicBezTo>
                <a:cubicBezTo>
                  <a:pt x="3137" y="1057"/>
                  <a:pt x="3135" y="1060"/>
                  <a:pt x="3133" y="1059"/>
                </a:cubicBezTo>
                <a:close/>
                <a:moveTo>
                  <a:pt x="3086" y="1129"/>
                </a:moveTo>
                <a:cubicBezTo>
                  <a:pt x="3084" y="1128"/>
                  <a:pt x="3084" y="1126"/>
                  <a:pt x="3083" y="1124"/>
                </a:cubicBezTo>
                <a:cubicBezTo>
                  <a:pt x="3082" y="1122"/>
                  <a:pt x="3081" y="1120"/>
                  <a:pt x="3081" y="1119"/>
                </a:cubicBezTo>
                <a:cubicBezTo>
                  <a:pt x="3081" y="1117"/>
                  <a:pt x="3079" y="1118"/>
                  <a:pt x="3079" y="1120"/>
                </a:cubicBezTo>
                <a:cubicBezTo>
                  <a:pt x="3079" y="1122"/>
                  <a:pt x="3081" y="1123"/>
                  <a:pt x="3081" y="1126"/>
                </a:cubicBezTo>
                <a:cubicBezTo>
                  <a:pt x="3082" y="1128"/>
                  <a:pt x="3083" y="1131"/>
                  <a:pt x="3084" y="1133"/>
                </a:cubicBezTo>
                <a:cubicBezTo>
                  <a:pt x="3085" y="1135"/>
                  <a:pt x="3086" y="1136"/>
                  <a:pt x="3086" y="1137"/>
                </a:cubicBezTo>
                <a:cubicBezTo>
                  <a:pt x="3087" y="1138"/>
                  <a:pt x="3090" y="1140"/>
                  <a:pt x="3090" y="1143"/>
                </a:cubicBezTo>
                <a:cubicBezTo>
                  <a:pt x="3090" y="1143"/>
                  <a:pt x="3091" y="1146"/>
                  <a:pt x="3092" y="1147"/>
                </a:cubicBezTo>
                <a:cubicBezTo>
                  <a:pt x="3098" y="1149"/>
                  <a:pt x="3098" y="1148"/>
                  <a:pt x="3098" y="1152"/>
                </a:cubicBezTo>
                <a:cubicBezTo>
                  <a:pt x="3098" y="1153"/>
                  <a:pt x="3104" y="1156"/>
                  <a:pt x="3105" y="1156"/>
                </a:cubicBezTo>
                <a:cubicBezTo>
                  <a:pt x="3108" y="1156"/>
                  <a:pt x="3109" y="1156"/>
                  <a:pt x="3109" y="1153"/>
                </a:cubicBezTo>
                <a:cubicBezTo>
                  <a:pt x="3109" y="1151"/>
                  <a:pt x="3108" y="1152"/>
                  <a:pt x="3105" y="1149"/>
                </a:cubicBezTo>
                <a:cubicBezTo>
                  <a:pt x="3101" y="1145"/>
                  <a:pt x="3100" y="1144"/>
                  <a:pt x="3096" y="1141"/>
                </a:cubicBezTo>
                <a:cubicBezTo>
                  <a:pt x="3095" y="1141"/>
                  <a:pt x="3096" y="1139"/>
                  <a:pt x="3096" y="1138"/>
                </a:cubicBezTo>
                <a:cubicBezTo>
                  <a:pt x="3096" y="1137"/>
                  <a:pt x="3095" y="1137"/>
                  <a:pt x="3093" y="1136"/>
                </a:cubicBezTo>
                <a:cubicBezTo>
                  <a:pt x="3088" y="1133"/>
                  <a:pt x="3091" y="1133"/>
                  <a:pt x="3090" y="1130"/>
                </a:cubicBezTo>
                <a:cubicBezTo>
                  <a:pt x="3089" y="1129"/>
                  <a:pt x="3087" y="1129"/>
                  <a:pt x="3086" y="1129"/>
                </a:cubicBezTo>
                <a:close/>
                <a:moveTo>
                  <a:pt x="3111" y="1140"/>
                </a:moveTo>
                <a:cubicBezTo>
                  <a:pt x="3111" y="1140"/>
                  <a:pt x="3114" y="1143"/>
                  <a:pt x="3115" y="1143"/>
                </a:cubicBezTo>
                <a:cubicBezTo>
                  <a:pt x="3115" y="1143"/>
                  <a:pt x="3116" y="1141"/>
                  <a:pt x="3116" y="1141"/>
                </a:cubicBezTo>
                <a:cubicBezTo>
                  <a:pt x="3116" y="1141"/>
                  <a:pt x="3116" y="1133"/>
                  <a:pt x="3113" y="1137"/>
                </a:cubicBezTo>
                <a:cubicBezTo>
                  <a:pt x="3112" y="1138"/>
                  <a:pt x="3111" y="1139"/>
                  <a:pt x="3111" y="1140"/>
                </a:cubicBezTo>
                <a:cubicBezTo>
                  <a:pt x="3111" y="1140"/>
                  <a:pt x="3111" y="1140"/>
                  <a:pt x="3111" y="1140"/>
                </a:cubicBezTo>
                <a:close/>
                <a:moveTo>
                  <a:pt x="3120" y="1148"/>
                </a:moveTo>
                <a:cubicBezTo>
                  <a:pt x="3120" y="1149"/>
                  <a:pt x="3123" y="1148"/>
                  <a:pt x="3122" y="1146"/>
                </a:cubicBezTo>
                <a:cubicBezTo>
                  <a:pt x="3122" y="1144"/>
                  <a:pt x="3119" y="1144"/>
                  <a:pt x="3119" y="1146"/>
                </a:cubicBezTo>
                <a:cubicBezTo>
                  <a:pt x="3120" y="1148"/>
                  <a:pt x="3120" y="1148"/>
                  <a:pt x="3120" y="1148"/>
                </a:cubicBezTo>
                <a:close/>
                <a:moveTo>
                  <a:pt x="3044" y="985"/>
                </a:moveTo>
                <a:cubicBezTo>
                  <a:pt x="3044" y="985"/>
                  <a:pt x="3044" y="985"/>
                  <a:pt x="3044" y="985"/>
                </a:cubicBezTo>
                <a:cubicBezTo>
                  <a:pt x="3045" y="989"/>
                  <a:pt x="3047" y="986"/>
                  <a:pt x="3047" y="985"/>
                </a:cubicBezTo>
                <a:cubicBezTo>
                  <a:pt x="3047" y="984"/>
                  <a:pt x="3046" y="982"/>
                  <a:pt x="3045" y="982"/>
                </a:cubicBezTo>
                <a:cubicBezTo>
                  <a:pt x="3045" y="983"/>
                  <a:pt x="3042" y="985"/>
                  <a:pt x="3044" y="985"/>
                </a:cubicBezTo>
                <a:close/>
                <a:moveTo>
                  <a:pt x="3064" y="1005"/>
                </a:moveTo>
                <a:cubicBezTo>
                  <a:pt x="3062" y="1004"/>
                  <a:pt x="3061" y="1004"/>
                  <a:pt x="3060" y="1006"/>
                </a:cubicBezTo>
                <a:cubicBezTo>
                  <a:pt x="3057" y="1012"/>
                  <a:pt x="3058" y="1012"/>
                  <a:pt x="3063" y="1012"/>
                </a:cubicBezTo>
                <a:cubicBezTo>
                  <a:pt x="3063" y="1012"/>
                  <a:pt x="3066" y="1014"/>
                  <a:pt x="3067" y="1014"/>
                </a:cubicBezTo>
                <a:cubicBezTo>
                  <a:pt x="3067" y="1014"/>
                  <a:pt x="3071" y="1013"/>
                  <a:pt x="3072" y="1013"/>
                </a:cubicBezTo>
                <a:cubicBezTo>
                  <a:pt x="3073" y="1013"/>
                  <a:pt x="3073" y="1010"/>
                  <a:pt x="3072" y="1009"/>
                </a:cubicBezTo>
                <a:cubicBezTo>
                  <a:pt x="3071" y="1007"/>
                  <a:pt x="3066" y="1007"/>
                  <a:pt x="3064" y="1005"/>
                </a:cubicBezTo>
                <a:close/>
                <a:moveTo>
                  <a:pt x="3051" y="987"/>
                </a:moveTo>
                <a:cubicBezTo>
                  <a:pt x="3053" y="988"/>
                  <a:pt x="3053" y="986"/>
                  <a:pt x="3053" y="990"/>
                </a:cubicBezTo>
                <a:cubicBezTo>
                  <a:pt x="3053" y="990"/>
                  <a:pt x="3061" y="997"/>
                  <a:pt x="3064" y="997"/>
                </a:cubicBezTo>
                <a:cubicBezTo>
                  <a:pt x="3066" y="997"/>
                  <a:pt x="3067" y="994"/>
                  <a:pt x="3065" y="993"/>
                </a:cubicBezTo>
                <a:cubicBezTo>
                  <a:pt x="3064" y="993"/>
                  <a:pt x="3063" y="991"/>
                  <a:pt x="3060" y="990"/>
                </a:cubicBezTo>
                <a:cubicBezTo>
                  <a:pt x="3058" y="990"/>
                  <a:pt x="3058" y="989"/>
                  <a:pt x="3058" y="989"/>
                </a:cubicBezTo>
                <a:cubicBezTo>
                  <a:pt x="3058" y="989"/>
                  <a:pt x="3058" y="989"/>
                  <a:pt x="3058" y="989"/>
                </a:cubicBezTo>
                <a:cubicBezTo>
                  <a:pt x="3058" y="989"/>
                  <a:pt x="3055" y="984"/>
                  <a:pt x="3054" y="984"/>
                </a:cubicBezTo>
                <a:cubicBezTo>
                  <a:pt x="3053" y="984"/>
                  <a:pt x="3049" y="984"/>
                  <a:pt x="3049" y="985"/>
                </a:cubicBezTo>
                <a:cubicBezTo>
                  <a:pt x="3049" y="985"/>
                  <a:pt x="3050" y="987"/>
                  <a:pt x="3051" y="987"/>
                </a:cubicBezTo>
                <a:close/>
                <a:moveTo>
                  <a:pt x="3072" y="998"/>
                </a:moveTo>
                <a:cubicBezTo>
                  <a:pt x="3072" y="998"/>
                  <a:pt x="3072" y="997"/>
                  <a:pt x="3072" y="997"/>
                </a:cubicBezTo>
                <a:cubicBezTo>
                  <a:pt x="3072" y="997"/>
                  <a:pt x="3072" y="995"/>
                  <a:pt x="3072" y="994"/>
                </a:cubicBezTo>
                <a:cubicBezTo>
                  <a:pt x="3072" y="992"/>
                  <a:pt x="3074" y="993"/>
                  <a:pt x="3075" y="994"/>
                </a:cubicBezTo>
                <a:cubicBezTo>
                  <a:pt x="3075" y="994"/>
                  <a:pt x="3076" y="998"/>
                  <a:pt x="3076" y="999"/>
                </a:cubicBezTo>
                <a:cubicBezTo>
                  <a:pt x="3076" y="1002"/>
                  <a:pt x="3077" y="1002"/>
                  <a:pt x="3078" y="1003"/>
                </a:cubicBezTo>
                <a:cubicBezTo>
                  <a:pt x="3079" y="1004"/>
                  <a:pt x="3082" y="1011"/>
                  <a:pt x="3080" y="1011"/>
                </a:cubicBezTo>
                <a:cubicBezTo>
                  <a:pt x="3078" y="1011"/>
                  <a:pt x="3075" y="1006"/>
                  <a:pt x="3074" y="1004"/>
                </a:cubicBezTo>
                <a:cubicBezTo>
                  <a:pt x="3072" y="1003"/>
                  <a:pt x="3071" y="1003"/>
                  <a:pt x="3072" y="998"/>
                </a:cubicBezTo>
                <a:close/>
                <a:moveTo>
                  <a:pt x="3084" y="1024"/>
                </a:moveTo>
                <a:cubicBezTo>
                  <a:pt x="3085" y="1025"/>
                  <a:pt x="3087" y="1025"/>
                  <a:pt x="3087" y="1023"/>
                </a:cubicBezTo>
                <a:cubicBezTo>
                  <a:pt x="3087" y="1023"/>
                  <a:pt x="3086" y="1019"/>
                  <a:pt x="3085" y="1019"/>
                </a:cubicBezTo>
                <a:cubicBezTo>
                  <a:pt x="3084" y="1019"/>
                  <a:pt x="3082" y="1019"/>
                  <a:pt x="3082" y="1019"/>
                </a:cubicBezTo>
                <a:cubicBezTo>
                  <a:pt x="3081" y="1017"/>
                  <a:pt x="3081" y="1017"/>
                  <a:pt x="3079" y="1016"/>
                </a:cubicBezTo>
                <a:cubicBezTo>
                  <a:pt x="3077" y="1014"/>
                  <a:pt x="3073" y="1018"/>
                  <a:pt x="3078" y="1018"/>
                </a:cubicBezTo>
                <a:cubicBezTo>
                  <a:pt x="3078" y="1018"/>
                  <a:pt x="3078" y="1018"/>
                  <a:pt x="3078" y="1018"/>
                </a:cubicBezTo>
                <a:cubicBezTo>
                  <a:pt x="3079" y="1021"/>
                  <a:pt x="3078" y="1020"/>
                  <a:pt x="3081" y="1023"/>
                </a:cubicBezTo>
                <a:cubicBezTo>
                  <a:pt x="3082" y="1024"/>
                  <a:pt x="3083" y="1024"/>
                  <a:pt x="3084" y="1024"/>
                </a:cubicBezTo>
                <a:close/>
                <a:moveTo>
                  <a:pt x="3033" y="977"/>
                </a:moveTo>
                <a:cubicBezTo>
                  <a:pt x="3032" y="977"/>
                  <a:pt x="3032" y="976"/>
                  <a:pt x="3032" y="976"/>
                </a:cubicBezTo>
                <a:cubicBezTo>
                  <a:pt x="3032" y="975"/>
                  <a:pt x="3034" y="974"/>
                  <a:pt x="3034" y="974"/>
                </a:cubicBezTo>
                <a:cubicBezTo>
                  <a:pt x="3036" y="976"/>
                  <a:pt x="3038" y="976"/>
                  <a:pt x="3038" y="978"/>
                </a:cubicBezTo>
                <a:cubicBezTo>
                  <a:pt x="3039" y="980"/>
                  <a:pt x="3041" y="981"/>
                  <a:pt x="3042" y="983"/>
                </a:cubicBezTo>
                <a:cubicBezTo>
                  <a:pt x="3044" y="984"/>
                  <a:pt x="3039" y="985"/>
                  <a:pt x="3039" y="984"/>
                </a:cubicBezTo>
                <a:cubicBezTo>
                  <a:pt x="3036" y="983"/>
                  <a:pt x="3034" y="984"/>
                  <a:pt x="3034" y="982"/>
                </a:cubicBezTo>
                <a:cubicBezTo>
                  <a:pt x="3034" y="979"/>
                  <a:pt x="3034" y="979"/>
                  <a:pt x="3033" y="977"/>
                </a:cubicBezTo>
                <a:close/>
                <a:moveTo>
                  <a:pt x="3039" y="991"/>
                </a:moveTo>
                <a:cubicBezTo>
                  <a:pt x="3039" y="992"/>
                  <a:pt x="3039" y="992"/>
                  <a:pt x="3039" y="992"/>
                </a:cubicBezTo>
                <a:cubicBezTo>
                  <a:pt x="3039" y="991"/>
                  <a:pt x="3040" y="991"/>
                  <a:pt x="3040" y="990"/>
                </a:cubicBezTo>
                <a:cubicBezTo>
                  <a:pt x="3041" y="988"/>
                  <a:pt x="3043" y="991"/>
                  <a:pt x="3043" y="992"/>
                </a:cubicBezTo>
                <a:cubicBezTo>
                  <a:pt x="3043" y="993"/>
                  <a:pt x="3040" y="994"/>
                  <a:pt x="3040" y="994"/>
                </a:cubicBezTo>
                <a:cubicBezTo>
                  <a:pt x="3038" y="995"/>
                  <a:pt x="3035" y="994"/>
                  <a:pt x="3035" y="993"/>
                </a:cubicBezTo>
                <a:cubicBezTo>
                  <a:pt x="3035" y="992"/>
                  <a:pt x="3036" y="990"/>
                  <a:pt x="3036" y="990"/>
                </a:cubicBezTo>
                <a:cubicBezTo>
                  <a:pt x="3037" y="988"/>
                  <a:pt x="3038" y="986"/>
                  <a:pt x="3039" y="991"/>
                </a:cubicBezTo>
                <a:close/>
                <a:moveTo>
                  <a:pt x="3047" y="997"/>
                </a:moveTo>
                <a:cubicBezTo>
                  <a:pt x="3046" y="997"/>
                  <a:pt x="3045" y="996"/>
                  <a:pt x="3045" y="995"/>
                </a:cubicBezTo>
                <a:cubicBezTo>
                  <a:pt x="3045" y="992"/>
                  <a:pt x="3046" y="992"/>
                  <a:pt x="3042" y="995"/>
                </a:cubicBezTo>
                <a:cubicBezTo>
                  <a:pt x="3041" y="995"/>
                  <a:pt x="3043" y="1000"/>
                  <a:pt x="3045" y="1000"/>
                </a:cubicBezTo>
                <a:cubicBezTo>
                  <a:pt x="3046" y="1000"/>
                  <a:pt x="3046" y="1000"/>
                  <a:pt x="3046" y="1000"/>
                </a:cubicBezTo>
                <a:cubicBezTo>
                  <a:pt x="3048" y="1000"/>
                  <a:pt x="3047" y="999"/>
                  <a:pt x="3048" y="998"/>
                </a:cubicBezTo>
                <a:cubicBezTo>
                  <a:pt x="3048" y="996"/>
                  <a:pt x="3047" y="997"/>
                  <a:pt x="3047" y="997"/>
                </a:cubicBezTo>
                <a:close/>
                <a:moveTo>
                  <a:pt x="3031" y="988"/>
                </a:moveTo>
                <a:cubicBezTo>
                  <a:pt x="3031" y="989"/>
                  <a:pt x="3032" y="991"/>
                  <a:pt x="3033" y="990"/>
                </a:cubicBezTo>
                <a:cubicBezTo>
                  <a:pt x="3034" y="989"/>
                  <a:pt x="3035" y="987"/>
                  <a:pt x="3034" y="985"/>
                </a:cubicBezTo>
                <a:cubicBezTo>
                  <a:pt x="3034" y="985"/>
                  <a:pt x="3032" y="985"/>
                  <a:pt x="3032" y="985"/>
                </a:cubicBezTo>
                <a:cubicBezTo>
                  <a:pt x="3030" y="985"/>
                  <a:pt x="3031" y="987"/>
                  <a:pt x="3031" y="988"/>
                </a:cubicBezTo>
                <a:close/>
                <a:moveTo>
                  <a:pt x="2921" y="948"/>
                </a:moveTo>
                <a:cubicBezTo>
                  <a:pt x="2918" y="948"/>
                  <a:pt x="2918" y="948"/>
                  <a:pt x="2918" y="948"/>
                </a:cubicBezTo>
                <a:cubicBezTo>
                  <a:pt x="2918" y="948"/>
                  <a:pt x="2916" y="945"/>
                  <a:pt x="2916" y="945"/>
                </a:cubicBezTo>
                <a:cubicBezTo>
                  <a:pt x="2913" y="943"/>
                  <a:pt x="2913" y="943"/>
                  <a:pt x="2913" y="943"/>
                </a:cubicBezTo>
                <a:cubicBezTo>
                  <a:pt x="2912" y="943"/>
                  <a:pt x="2912" y="942"/>
                  <a:pt x="2911" y="942"/>
                </a:cubicBezTo>
                <a:cubicBezTo>
                  <a:pt x="2910" y="942"/>
                  <a:pt x="2907" y="942"/>
                  <a:pt x="2906" y="941"/>
                </a:cubicBezTo>
                <a:cubicBezTo>
                  <a:pt x="2906" y="941"/>
                  <a:pt x="2906" y="940"/>
                  <a:pt x="2905" y="940"/>
                </a:cubicBezTo>
                <a:cubicBezTo>
                  <a:pt x="2905" y="939"/>
                  <a:pt x="2902" y="937"/>
                  <a:pt x="2901" y="937"/>
                </a:cubicBezTo>
                <a:cubicBezTo>
                  <a:pt x="2894" y="936"/>
                  <a:pt x="2898" y="937"/>
                  <a:pt x="2893" y="934"/>
                </a:cubicBezTo>
                <a:cubicBezTo>
                  <a:pt x="2890" y="933"/>
                  <a:pt x="2886" y="931"/>
                  <a:pt x="2883" y="930"/>
                </a:cubicBezTo>
                <a:cubicBezTo>
                  <a:pt x="2879" y="928"/>
                  <a:pt x="2882" y="929"/>
                  <a:pt x="2877" y="928"/>
                </a:cubicBezTo>
                <a:cubicBezTo>
                  <a:pt x="2871" y="926"/>
                  <a:pt x="2871" y="926"/>
                  <a:pt x="2871" y="926"/>
                </a:cubicBezTo>
                <a:cubicBezTo>
                  <a:pt x="2863" y="924"/>
                  <a:pt x="2863" y="924"/>
                  <a:pt x="2863" y="924"/>
                </a:cubicBezTo>
                <a:cubicBezTo>
                  <a:pt x="2863" y="924"/>
                  <a:pt x="2858" y="921"/>
                  <a:pt x="2856" y="921"/>
                </a:cubicBezTo>
                <a:cubicBezTo>
                  <a:pt x="2853" y="921"/>
                  <a:pt x="2849" y="915"/>
                  <a:pt x="2846" y="915"/>
                </a:cubicBezTo>
                <a:cubicBezTo>
                  <a:pt x="2842" y="915"/>
                  <a:pt x="2839" y="918"/>
                  <a:pt x="2837" y="921"/>
                </a:cubicBezTo>
                <a:cubicBezTo>
                  <a:pt x="2837" y="921"/>
                  <a:pt x="2839" y="923"/>
                  <a:pt x="2837" y="923"/>
                </a:cubicBezTo>
                <a:cubicBezTo>
                  <a:pt x="2829" y="923"/>
                  <a:pt x="2829" y="923"/>
                  <a:pt x="2829" y="923"/>
                </a:cubicBezTo>
                <a:cubicBezTo>
                  <a:pt x="2828" y="924"/>
                  <a:pt x="2828" y="928"/>
                  <a:pt x="2827" y="929"/>
                </a:cubicBezTo>
                <a:cubicBezTo>
                  <a:pt x="2827" y="929"/>
                  <a:pt x="2824" y="932"/>
                  <a:pt x="2823" y="935"/>
                </a:cubicBezTo>
                <a:cubicBezTo>
                  <a:pt x="2821" y="938"/>
                  <a:pt x="2821" y="937"/>
                  <a:pt x="2818" y="936"/>
                </a:cubicBezTo>
                <a:cubicBezTo>
                  <a:pt x="2815" y="934"/>
                  <a:pt x="2816" y="934"/>
                  <a:pt x="2816" y="931"/>
                </a:cubicBezTo>
                <a:cubicBezTo>
                  <a:pt x="2816" y="930"/>
                  <a:pt x="2814" y="931"/>
                  <a:pt x="2814" y="929"/>
                </a:cubicBezTo>
                <a:cubicBezTo>
                  <a:pt x="2814" y="928"/>
                  <a:pt x="2814" y="926"/>
                  <a:pt x="2814" y="925"/>
                </a:cubicBezTo>
                <a:cubicBezTo>
                  <a:pt x="2815" y="920"/>
                  <a:pt x="2811" y="923"/>
                  <a:pt x="2811" y="927"/>
                </a:cubicBezTo>
                <a:cubicBezTo>
                  <a:pt x="2811" y="927"/>
                  <a:pt x="2811" y="928"/>
                  <a:pt x="2811" y="928"/>
                </a:cubicBezTo>
                <a:cubicBezTo>
                  <a:pt x="2810" y="927"/>
                  <a:pt x="2809" y="923"/>
                  <a:pt x="2809" y="922"/>
                </a:cubicBezTo>
                <a:cubicBezTo>
                  <a:pt x="2809" y="921"/>
                  <a:pt x="2808" y="921"/>
                  <a:pt x="2808" y="920"/>
                </a:cubicBezTo>
                <a:cubicBezTo>
                  <a:pt x="2808" y="919"/>
                  <a:pt x="2808" y="919"/>
                  <a:pt x="2807" y="919"/>
                </a:cubicBezTo>
                <a:cubicBezTo>
                  <a:pt x="2807" y="918"/>
                  <a:pt x="2809" y="916"/>
                  <a:pt x="2809" y="915"/>
                </a:cubicBezTo>
                <a:cubicBezTo>
                  <a:pt x="2809" y="915"/>
                  <a:pt x="2810" y="910"/>
                  <a:pt x="2809" y="911"/>
                </a:cubicBezTo>
                <a:cubicBezTo>
                  <a:pt x="2808" y="910"/>
                  <a:pt x="2808" y="908"/>
                  <a:pt x="2808" y="908"/>
                </a:cubicBezTo>
                <a:cubicBezTo>
                  <a:pt x="2803" y="904"/>
                  <a:pt x="2803" y="907"/>
                  <a:pt x="2801" y="906"/>
                </a:cubicBezTo>
                <a:cubicBezTo>
                  <a:pt x="2798" y="904"/>
                  <a:pt x="2795" y="900"/>
                  <a:pt x="2791" y="902"/>
                </a:cubicBezTo>
                <a:cubicBezTo>
                  <a:pt x="2785" y="904"/>
                  <a:pt x="2788" y="905"/>
                  <a:pt x="2778" y="908"/>
                </a:cubicBezTo>
                <a:cubicBezTo>
                  <a:pt x="2778" y="908"/>
                  <a:pt x="2777" y="913"/>
                  <a:pt x="2776" y="914"/>
                </a:cubicBezTo>
                <a:cubicBezTo>
                  <a:pt x="2777" y="913"/>
                  <a:pt x="2776" y="911"/>
                  <a:pt x="2777" y="911"/>
                </a:cubicBezTo>
                <a:cubicBezTo>
                  <a:pt x="2778" y="910"/>
                  <a:pt x="2775" y="909"/>
                  <a:pt x="2775" y="908"/>
                </a:cubicBezTo>
                <a:cubicBezTo>
                  <a:pt x="2776" y="906"/>
                  <a:pt x="2774" y="907"/>
                  <a:pt x="2773" y="906"/>
                </a:cubicBezTo>
                <a:cubicBezTo>
                  <a:pt x="2771" y="905"/>
                  <a:pt x="2768" y="908"/>
                  <a:pt x="2769" y="908"/>
                </a:cubicBezTo>
                <a:cubicBezTo>
                  <a:pt x="2771" y="911"/>
                  <a:pt x="2771" y="911"/>
                  <a:pt x="2771" y="911"/>
                </a:cubicBezTo>
                <a:cubicBezTo>
                  <a:pt x="2770" y="913"/>
                  <a:pt x="2774" y="914"/>
                  <a:pt x="2776" y="914"/>
                </a:cubicBezTo>
                <a:cubicBezTo>
                  <a:pt x="2772" y="916"/>
                  <a:pt x="2780" y="917"/>
                  <a:pt x="2782" y="916"/>
                </a:cubicBezTo>
                <a:cubicBezTo>
                  <a:pt x="2786" y="915"/>
                  <a:pt x="2783" y="918"/>
                  <a:pt x="2785" y="920"/>
                </a:cubicBezTo>
                <a:cubicBezTo>
                  <a:pt x="2786" y="921"/>
                  <a:pt x="2785" y="923"/>
                  <a:pt x="2788" y="923"/>
                </a:cubicBezTo>
                <a:cubicBezTo>
                  <a:pt x="2790" y="923"/>
                  <a:pt x="2790" y="925"/>
                  <a:pt x="2795" y="924"/>
                </a:cubicBezTo>
                <a:cubicBezTo>
                  <a:pt x="2799" y="923"/>
                  <a:pt x="2800" y="923"/>
                  <a:pt x="2804" y="923"/>
                </a:cubicBezTo>
                <a:cubicBezTo>
                  <a:pt x="2804" y="923"/>
                  <a:pt x="2804" y="923"/>
                  <a:pt x="2804" y="923"/>
                </a:cubicBezTo>
                <a:cubicBezTo>
                  <a:pt x="2804" y="925"/>
                  <a:pt x="2805" y="927"/>
                  <a:pt x="2802" y="927"/>
                </a:cubicBezTo>
                <a:cubicBezTo>
                  <a:pt x="2801" y="927"/>
                  <a:pt x="2802" y="926"/>
                  <a:pt x="2801" y="926"/>
                </a:cubicBezTo>
                <a:cubicBezTo>
                  <a:pt x="2802" y="926"/>
                  <a:pt x="2801" y="925"/>
                  <a:pt x="2800" y="925"/>
                </a:cubicBezTo>
                <a:cubicBezTo>
                  <a:pt x="2798" y="926"/>
                  <a:pt x="2798" y="926"/>
                  <a:pt x="2797" y="927"/>
                </a:cubicBezTo>
                <a:cubicBezTo>
                  <a:pt x="2794" y="931"/>
                  <a:pt x="2793" y="928"/>
                  <a:pt x="2789" y="928"/>
                </a:cubicBezTo>
                <a:cubicBezTo>
                  <a:pt x="2787" y="928"/>
                  <a:pt x="2788" y="929"/>
                  <a:pt x="2787" y="929"/>
                </a:cubicBezTo>
                <a:cubicBezTo>
                  <a:pt x="2786" y="930"/>
                  <a:pt x="2785" y="930"/>
                  <a:pt x="2785" y="931"/>
                </a:cubicBezTo>
                <a:cubicBezTo>
                  <a:pt x="2786" y="933"/>
                  <a:pt x="2789" y="933"/>
                  <a:pt x="2790" y="933"/>
                </a:cubicBezTo>
                <a:cubicBezTo>
                  <a:pt x="2791" y="933"/>
                  <a:pt x="2792" y="935"/>
                  <a:pt x="2793" y="935"/>
                </a:cubicBezTo>
                <a:cubicBezTo>
                  <a:pt x="2795" y="935"/>
                  <a:pt x="2794" y="937"/>
                  <a:pt x="2795" y="938"/>
                </a:cubicBezTo>
                <a:cubicBezTo>
                  <a:pt x="2796" y="938"/>
                  <a:pt x="2793" y="941"/>
                  <a:pt x="2793" y="942"/>
                </a:cubicBezTo>
                <a:cubicBezTo>
                  <a:pt x="2793" y="945"/>
                  <a:pt x="2795" y="945"/>
                  <a:pt x="2796" y="945"/>
                </a:cubicBezTo>
                <a:cubicBezTo>
                  <a:pt x="2799" y="946"/>
                  <a:pt x="2799" y="944"/>
                  <a:pt x="2801" y="941"/>
                </a:cubicBezTo>
                <a:cubicBezTo>
                  <a:pt x="2804" y="936"/>
                  <a:pt x="2803" y="940"/>
                  <a:pt x="2806" y="942"/>
                </a:cubicBezTo>
                <a:cubicBezTo>
                  <a:pt x="2806" y="944"/>
                  <a:pt x="2810" y="944"/>
                  <a:pt x="2812" y="944"/>
                </a:cubicBezTo>
                <a:cubicBezTo>
                  <a:pt x="2812" y="944"/>
                  <a:pt x="2812" y="945"/>
                  <a:pt x="2814" y="946"/>
                </a:cubicBezTo>
                <a:cubicBezTo>
                  <a:pt x="2815" y="947"/>
                  <a:pt x="2815" y="949"/>
                  <a:pt x="2818" y="949"/>
                </a:cubicBezTo>
                <a:cubicBezTo>
                  <a:pt x="2819" y="949"/>
                  <a:pt x="2818" y="950"/>
                  <a:pt x="2821" y="951"/>
                </a:cubicBezTo>
                <a:cubicBezTo>
                  <a:pt x="2825" y="952"/>
                  <a:pt x="2825" y="952"/>
                  <a:pt x="2825" y="952"/>
                </a:cubicBezTo>
                <a:cubicBezTo>
                  <a:pt x="2828" y="952"/>
                  <a:pt x="2834" y="956"/>
                  <a:pt x="2837" y="957"/>
                </a:cubicBezTo>
                <a:cubicBezTo>
                  <a:pt x="2840" y="958"/>
                  <a:pt x="2844" y="959"/>
                  <a:pt x="2844" y="960"/>
                </a:cubicBezTo>
                <a:cubicBezTo>
                  <a:pt x="2844" y="961"/>
                  <a:pt x="2847" y="962"/>
                  <a:pt x="2847" y="964"/>
                </a:cubicBezTo>
                <a:cubicBezTo>
                  <a:pt x="2848" y="966"/>
                  <a:pt x="2848" y="971"/>
                  <a:pt x="2850" y="972"/>
                </a:cubicBezTo>
                <a:cubicBezTo>
                  <a:pt x="2851" y="973"/>
                  <a:pt x="2852" y="974"/>
                  <a:pt x="2853" y="976"/>
                </a:cubicBezTo>
                <a:cubicBezTo>
                  <a:pt x="2851" y="978"/>
                  <a:pt x="2847" y="977"/>
                  <a:pt x="2852" y="982"/>
                </a:cubicBezTo>
                <a:cubicBezTo>
                  <a:pt x="2849" y="981"/>
                  <a:pt x="2846" y="984"/>
                  <a:pt x="2843" y="987"/>
                </a:cubicBezTo>
                <a:cubicBezTo>
                  <a:pt x="2833" y="1001"/>
                  <a:pt x="2846" y="993"/>
                  <a:pt x="2850" y="995"/>
                </a:cubicBezTo>
                <a:cubicBezTo>
                  <a:pt x="2851" y="996"/>
                  <a:pt x="2853" y="995"/>
                  <a:pt x="2854" y="994"/>
                </a:cubicBezTo>
                <a:cubicBezTo>
                  <a:pt x="2854" y="992"/>
                  <a:pt x="2857" y="993"/>
                  <a:pt x="2860" y="993"/>
                </a:cubicBezTo>
                <a:cubicBezTo>
                  <a:pt x="2863" y="992"/>
                  <a:pt x="2865" y="993"/>
                  <a:pt x="2867" y="997"/>
                </a:cubicBezTo>
                <a:cubicBezTo>
                  <a:pt x="2868" y="999"/>
                  <a:pt x="2872" y="1004"/>
                  <a:pt x="2873" y="1004"/>
                </a:cubicBezTo>
                <a:cubicBezTo>
                  <a:pt x="2876" y="1006"/>
                  <a:pt x="2875" y="1006"/>
                  <a:pt x="2878" y="1004"/>
                </a:cubicBezTo>
                <a:cubicBezTo>
                  <a:pt x="2883" y="1005"/>
                  <a:pt x="2882" y="1005"/>
                  <a:pt x="2888" y="1005"/>
                </a:cubicBezTo>
                <a:cubicBezTo>
                  <a:pt x="2891" y="1005"/>
                  <a:pt x="2889" y="1007"/>
                  <a:pt x="2895" y="1003"/>
                </a:cubicBezTo>
                <a:cubicBezTo>
                  <a:pt x="2898" y="1001"/>
                  <a:pt x="2898" y="1002"/>
                  <a:pt x="2899" y="1002"/>
                </a:cubicBezTo>
                <a:cubicBezTo>
                  <a:pt x="2900" y="1002"/>
                  <a:pt x="2898" y="997"/>
                  <a:pt x="2897" y="996"/>
                </a:cubicBezTo>
                <a:cubicBezTo>
                  <a:pt x="2895" y="994"/>
                  <a:pt x="2896" y="995"/>
                  <a:pt x="2893" y="994"/>
                </a:cubicBezTo>
                <a:cubicBezTo>
                  <a:pt x="2897" y="994"/>
                  <a:pt x="2896" y="993"/>
                  <a:pt x="2898" y="993"/>
                </a:cubicBezTo>
                <a:cubicBezTo>
                  <a:pt x="2901" y="993"/>
                  <a:pt x="2900" y="992"/>
                  <a:pt x="2900" y="991"/>
                </a:cubicBezTo>
                <a:cubicBezTo>
                  <a:pt x="2900" y="991"/>
                  <a:pt x="2902" y="991"/>
                  <a:pt x="2902" y="991"/>
                </a:cubicBezTo>
                <a:cubicBezTo>
                  <a:pt x="2905" y="989"/>
                  <a:pt x="2904" y="989"/>
                  <a:pt x="2904" y="986"/>
                </a:cubicBezTo>
                <a:cubicBezTo>
                  <a:pt x="2908" y="989"/>
                  <a:pt x="2906" y="988"/>
                  <a:pt x="2910" y="987"/>
                </a:cubicBezTo>
                <a:cubicBezTo>
                  <a:pt x="2910" y="987"/>
                  <a:pt x="2910" y="987"/>
                  <a:pt x="2910" y="987"/>
                </a:cubicBezTo>
                <a:cubicBezTo>
                  <a:pt x="2915" y="988"/>
                  <a:pt x="2915" y="988"/>
                  <a:pt x="2915" y="988"/>
                </a:cubicBezTo>
                <a:cubicBezTo>
                  <a:pt x="2915" y="988"/>
                  <a:pt x="2918" y="990"/>
                  <a:pt x="2919" y="990"/>
                </a:cubicBezTo>
                <a:cubicBezTo>
                  <a:pt x="2920" y="990"/>
                  <a:pt x="2925" y="990"/>
                  <a:pt x="2926" y="991"/>
                </a:cubicBezTo>
                <a:cubicBezTo>
                  <a:pt x="2926" y="992"/>
                  <a:pt x="2927" y="993"/>
                  <a:pt x="2927" y="993"/>
                </a:cubicBezTo>
                <a:cubicBezTo>
                  <a:pt x="2928" y="998"/>
                  <a:pt x="2927" y="996"/>
                  <a:pt x="2930" y="1000"/>
                </a:cubicBezTo>
                <a:cubicBezTo>
                  <a:pt x="2929" y="1004"/>
                  <a:pt x="2933" y="1002"/>
                  <a:pt x="2933" y="1004"/>
                </a:cubicBezTo>
                <a:cubicBezTo>
                  <a:pt x="2933" y="1005"/>
                  <a:pt x="2934" y="1007"/>
                  <a:pt x="2934" y="1008"/>
                </a:cubicBezTo>
                <a:cubicBezTo>
                  <a:pt x="2939" y="1011"/>
                  <a:pt x="2937" y="1009"/>
                  <a:pt x="2939" y="1014"/>
                </a:cubicBezTo>
                <a:cubicBezTo>
                  <a:pt x="2939" y="1015"/>
                  <a:pt x="2943" y="1016"/>
                  <a:pt x="2944" y="1016"/>
                </a:cubicBezTo>
                <a:cubicBezTo>
                  <a:pt x="2947" y="1016"/>
                  <a:pt x="2956" y="1017"/>
                  <a:pt x="2958" y="1017"/>
                </a:cubicBezTo>
                <a:cubicBezTo>
                  <a:pt x="2962" y="1019"/>
                  <a:pt x="2962" y="1019"/>
                  <a:pt x="2962" y="1019"/>
                </a:cubicBezTo>
                <a:cubicBezTo>
                  <a:pt x="2962" y="1019"/>
                  <a:pt x="2962" y="1021"/>
                  <a:pt x="2963" y="1021"/>
                </a:cubicBezTo>
                <a:cubicBezTo>
                  <a:pt x="2970" y="1021"/>
                  <a:pt x="2968" y="1022"/>
                  <a:pt x="2969" y="1018"/>
                </a:cubicBezTo>
                <a:cubicBezTo>
                  <a:pt x="2968" y="1018"/>
                  <a:pt x="2968" y="1018"/>
                  <a:pt x="2968" y="1018"/>
                </a:cubicBezTo>
                <a:cubicBezTo>
                  <a:pt x="2970" y="1017"/>
                  <a:pt x="2970" y="1017"/>
                  <a:pt x="2969" y="1016"/>
                </a:cubicBezTo>
                <a:cubicBezTo>
                  <a:pt x="2968" y="1016"/>
                  <a:pt x="2965" y="1016"/>
                  <a:pt x="2965" y="1015"/>
                </a:cubicBezTo>
                <a:cubicBezTo>
                  <a:pt x="2961" y="1012"/>
                  <a:pt x="2961" y="1012"/>
                  <a:pt x="2961" y="1012"/>
                </a:cubicBezTo>
                <a:cubicBezTo>
                  <a:pt x="2962" y="1011"/>
                  <a:pt x="2965" y="1010"/>
                  <a:pt x="2964" y="1010"/>
                </a:cubicBezTo>
                <a:cubicBezTo>
                  <a:pt x="2962" y="1008"/>
                  <a:pt x="2961" y="1008"/>
                  <a:pt x="2958" y="1008"/>
                </a:cubicBezTo>
                <a:cubicBezTo>
                  <a:pt x="2957" y="1008"/>
                  <a:pt x="2956" y="1007"/>
                  <a:pt x="2956" y="1007"/>
                </a:cubicBezTo>
                <a:cubicBezTo>
                  <a:pt x="2957" y="1003"/>
                  <a:pt x="2957" y="1003"/>
                  <a:pt x="2957" y="1003"/>
                </a:cubicBezTo>
                <a:cubicBezTo>
                  <a:pt x="2957" y="1000"/>
                  <a:pt x="2950" y="1003"/>
                  <a:pt x="2950" y="1002"/>
                </a:cubicBezTo>
                <a:cubicBezTo>
                  <a:pt x="2950" y="998"/>
                  <a:pt x="2949" y="998"/>
                  <a:pt x="2948" y="997"/>
                </a:cubicBezTo>
                <a:cubicBezTo>
                  <a:pt x="2948" y="995"/>
                  <a:pt x="2947" y="992"/>
                  <a:pt x="2947" y="992"/>
                </a:cubicBezTo>
                <a:cubicBezTo>
                  <a:pt x="2947" y="991"/>
                  <a:pt x="2945" y="988"/>
                  <a:pt x="2944" y="988"/>
                </a:cubicBezTo>
                <a:cubicBezTo>
                  <a:pt x="2944" y="988"/>
                  <a:pt x="2941" y="987"/>
                  <a:pt x="2939" y="986"/>
                </a:cubicBezTo>
                <a:cubicBezTo>
                  <a:pt x="2938" y="983"/>
                  <a:pt x="2938" y="983"/>
                  <a:pt x="2938" y="983"/>
                </a:cubicBezTo>
                <a:cubicBezTo>
                  <a:pt x="2937" y="978"/>
                  <a:pt x="2937" y="978"/>
                  <a:pt x="2937" y="978"/>
                </a:cubicBezTo>
                <a:cubicBezTo>
                  <a:pt x="2936" y="976"/>
                  <a:pt x="2936" y="976"/>
                  <a:pt x="2936" y="976"/>
                </a:cubicBezTo>
                <a:cubicBezTo>
                  <a:pt x="2941" y="975"/>
                  <a:pt x="2939" y="975"/>
                  <a:pt x="2943" y="975"/>
                </a:cubicBezTo>
                <a:cubicBezTo>
                  <a:pt x="2944" y="975"/>
                  <a:pt x="2945" y="972"/>
                  <a:pt x="2944" y="971"/>
                </a:cubicBezTo>
                <a:cubicBezTo>
                  <a:pt x="2943" y="970"/>
                  <a:pt x="2942" y="968"/>
                  <a:pt x="2942" y="968"/>
                </a:cubicBezTo>
                <a:cubicBezTo>
                  <a:pt x="2939" y="964"/>
                  <a:pt x="2937" y="965"/>
                  <a:pt x="2933" y="964"/>
                </a:cubicBezTo>
                <a:cubicBezTo>
                  <a:pt x="2932" y="963"/>
                  <a:pt x="2928" y="962"/>
                  <a:pt x="2928" y="961"/>
                </a:cubicBezTo>
                <a:cubicBezTo>
                  <a:pt x="2928" y="960"/>
                  <a:pt x="2924" y="961"/>
                  <a:pt x="2924" y="960"/>
                </a:cubicBezTo>
                <a:cubicBezTo>
                  <a:pt x="2924" y="960"/>
                  <a:pt x="2927" y="951"/>
                  <a:pt x="2925" y="951"/>
                </a:cubicBezTo>
                <a:cubicBezTo>
                  <a:pt x="2921" y="948"/>
                  <a:pt x="2921" y="948"/>
                  <a:pt x="2921" y="948"/>
                </a:cubicBezTo>
                <a:close/>
                <a:moveTo>
                  <a:pt x="2986" y="1005"/>
                </a:moveTo>
                <a:cubicBezTo>
                  <a:pt x="2985" y="1005"/>
                  <a:pt x="2984" y="1006"/>
                  <a:pt x="2984" y="1008"/>
                </a:cubicBezTo>
                <a:cubicBezTo>
                  <a:pt x="2984" y="1010"/>
                  <a:pt x="2987" y="1008"/>
                  <a:pt x="2987" y="1007"/>
                </a:cubicBezTo>
                <a:cubicBezTo>
                  <a:pt x="2987" y="1007"/>
                  <a:pt x="2987" y="1005"/>
                  <a:pt x="2986" y="1005"/>
                </a:cubicBezTo>
                <a:close/>
                <a:moveTo>
                  <a:pt x="2939" y="957"/>
                </a:moveTo>
                <a:cubicBezTo>
                  <a:pt x="2939" y="957"/>
                  <a:pt x="2941" y="960"/>
                  <a:pt x="2940" y="961"/>
                </a:cubicBezTo>
                <a:cubicBezTo>
                  <a:pt x="2937" y="963"/>
                  <a:pt x="2938" y="963"/>
                  <a:pt x="2936" y="959"/>
                </a:cubicBezTo>
                <a:cubicBezTo>
                  <a:pt x="2936" y="959"/>
                  <a:pt x="2939" y="957"/>
                  <a:pt x="2939" y="957"/>
                </a:cubicBezTo>
                <a:close/>
                <a:moveTo>
                  <a:pt x="2983" y="1019"/>
                </a:moveTo>
                <a:cubicBezTo>
                  <a:pt x="2983" y="1019"/>
                  <a:pt x="2980" y="1017"/>
                  <a:pt x="2980" y="1018"/>
                </a:cubicBezTo>
                <a:cubicBezTo>
                  <a:pt x="2980" y="1020"/>
                  <a:pt x="2980" y="1020"/>
                  <a:pt x="2979" y="1021"/>
                </a:cubicBezTo>
                <a:cubicBezTo>
                  <a:pt x="2979" y="1022"/>
                  <a:pt x="2982" y="1025"/>
                  <a:pt x="2982" y="1023"/>
                </a:cubicBezTo>
                <a:cubicBezTo>
                  <a:pt x="2982" y="1022"/>
                  <a:pt x="2983" y="1023"/>
                  <a:pt x="2981" y="1021"/>
                </a:cubicBezTo>
                <a:cubicBezTo>
                  <a:pt x="2982" y="1020"/>
                  <a:pt x="2983" y="1020"/>
                  <a:pt x="2983" y="1019"/>
                </a:cubicBezTo>
                <a:close/>
                <a:moveTo>
                  <a:pt x="2934" y="925"/>
                </a:moveTo>
                <a:cubicBezTo>
                  <a:pt x="2933" y="925"/>
                  <a:pt x="2933" y="922"/>
                  <a:pt x="2933" y="921"/>
                </a:cubicBezTo>
                <a:cubicBezTo>
                  <a:pt x="2933" y="920"/>
                  <a:pt x="2936" y="919"/>
                  <a:pt x="2937" y="920"/>
                </a:cubicBezTo>
                <a:cubicBezTo>
                  <a:pt x="2940" y="920"/>
                  <a:pt x="2944" y="920"/>
                  <a:pt x="2944" y="921"/>
                </a:cubicBezTo>
                <a:cubicBezTo>
                  <a:pt x="2945" y="924"/>
                  <a:pt x="2944" y="922"/>
                  <a:pt x="2940" y="924"/>
                </a:cubicBezTo>
                <a:cubicBezTo>
                  <a:pt x="2938" y="924"/>
                  <a:pt x="2938" y="924"/>
                  <a:pt x="2938" y="924"/>
                </a:cubicBezTo>
                <a:cubicBezTo>
                  <a:pt x="2934" y="925"/>
                  <a:pt x="2934" y="925"/>
                  <a:pt x="2934" y="925"/>
                </a:cubicBezTo>
                <a:close/>
                <a:moveTo>
                  <a:pt x="3013" y="961"/>
                </a:moveTo>
                <a:cubicBezTo>
                  <a:pt x="3015" y="963"/>
                  <a:pt x="3015" y="964"/>
                  <a:pt x="3016" y="965"/>
                </a:cubicBezTo>
                <a:cubicBezTo>
                  <a:pt x="3016" y="967"/>
                  <a:pt x="3015" y="969"/>
                  <a:pt x="3017" y="970"/>
                </a:cubicBezTo>
                <a:cubicBezTo>
                  <a:pt x="3018" y="971"/>
                  <a:pt x="3019" y="974"/>
                  <a:pt x="3019" y="975"/>
                </a:cubicBezTo>
                <a:cubicBezTo>
                  <a:pt x="3019" y="976"/>
                  <a:pt x="3021" y="977"/>
                  <a:pt x="3021" y="977"/>
                </a:cubicBezTo>
                <a:cubicBezTo>
                  <a:pt x="3028" y="977"/>
                  <a:pt x="3027" y="975"/>
                  <a:pt x="3026" y="972"/>
                </a:cubicBezTo>
                <a:cubicBezTo>
                  <a:pt x="3026" y="970"/>
                  <a:pt x="3023" y="969"/>
                  <a:pt x="3022" y="969"/>
                </a:cubicBezTo>
                <a:cubicBezTo>
                  <a:pt x="3021" y="969"/>
                  <a:pt x="3021" y="965"/>
                  <a:pt x="3020" y="964"/>
                </a:cubicBezTo>
                <a:cubicBezTo>
                  <a:pt x="3020" y="963"/>
                  <a:pt x="3020" y="961"/>
                  <a:pt x="3018" y="962"/>
                </a:cubicBezTo>
                <a:cubicBezTo>
                  <a:pt x="3018" y="962"/>
                  <a:pt x="3017" y="962"/>
                  <a:pt x="3016" y="961"/>
                </a:cubicBezTo>
                <a:cubicBezTo>
                  <a:pt x="3016" y="958"/>
                  <a:pt x="3016" y="959"/>
                  <a:pt x="3015" y="956"/>
                </a:cubicBezTo>
                <a:cubicBezTo>
                  <a:pt x="3015" y="954"/>
                  <a:pt x="3013" y="959"/>
                  <a:pt x="3013" y="960"/>
                </a:cubicBezTo>
                <a:cubicBezTo>
                  <a:pt x="3013" y="960"/>
                  <a:pt x="3013" y="960"/>
                  <a:pt x="3013" y="961"/>
                </a:cubicBezTo>
                <a:close/>
                <a:moveTo>
                  <a:pt x="2970" y="1009"/>
                </a:moveTo>
                <a:cubicBezTo>
                  <a:pt x="2969" y="1009"/>
                  <a:pt x="2969" y="1008"/>
                  <a:pt x="2969" y="1007"/>
                </a:cubicBezTo>
                <a:cubicBezTo>
                  <a:pt x="2969" y="1007"/>
                  <a:pt x="2969" y="1007"/>
                  <a:pt x="2969" y="1007"/>
                </a:cubicBezTo>
                <a:cubicBezTo>
                  <a:pt x="2969" y="1008"/>
                  <a:pt x="2966" y="1008"/>
                  <a:pt x="2965" y="1007"/>
                </a:cubicBezTo>
                <a:cubicBezTo>
                  <a:pt x="2965" y="1007"/>
                  <a:pt x="2965" y="1007"/>
                  <a:pt x="2965" y="1007"/>
                </a:cubicBezTo>
                <a:cubicBezTo>
                  <a:pt x="2965" y="1006"/>
                  <a:pt x="2964" y="1005"/>
                  <a:pt x="2966" y="1004"/>
                </a:cubicBezTo>
                <a:cubicBezTo>
                  <a:pt x="2968" y="1004"/>
                  <a:pt x="2969" y="1002"/>
                  <a:pt x="2969" y="1006"/>
                </a:cubicBezTo>
                <a:cubicBezTo>
                  <a:pt x="2969" y="1006"/>
                  <a:pt x="2969" y="1006"/>
                  <a:pt x="2969" y="1007"/>
                </a:cubicBezTo>
                <a:cubicBezTo>
                  <a:pt x="2969" y="1006"/>
                  <a:pt x="2972" y="1006"/>
                  <a:pt x="2973" y="1007"/>
                </a:cubicBezTo>
                <a:cubicBezTo>
                  <a:pt x="2974" y="1008"/>
                  <a:pt x="2975" y="1009"/>
                  <a:pt x="2974" y="1009"/>
                </a:cubicBezTo>
                <a:cubicBezTo>
                  <a:pt x="2974" y="1010"/>
                  <a:pt x="2973" y="1011"/>
                  <a:pt x="2973" y="1011"/>
                </a:cubicBezTo>
                <a:cubicBezTo>
                  <a:pt x="2974" y="1012"/>
                  <a:pt x="2974" y="1011"/>
                  <a:pt x="2974" y="1012"/>
                </a:cubicBezTo>
                <a:cubicBezTo>
                  <a:pt x="2975" y="1013"/>
                  <a:pt x="2975" y="1014"/>
                  <a:pt x="2976" y="1013"/>
                </a:cubicBezTo>
                <a:cubicBezTo>
                  <a:pt x="2976" y="1013"/>
                  <a:pt x="2977" y="1012"/>
                  <a:pt x="2977" y="1013"/>
                </a:cubicBezTo>
                <a:cubicBezTo>
                  <a:pt x="2977" y="1014"/>
                  <a:pt x="2977" y="1016"/>
                  <a:pt x="2976" y="1016"/>
                </a:cubicBezTo>
                <a:cubicBezTo>
                  <a:pt x="2976" y="1016"/>
                  <a:pt x="2974" y="1016"/>
                  <a:pt x="2974" y="1015"/>
                </a:cubicBezTo>
                <a:cubicBezTo>
                  <a:pt x="2971" y="1013"/>
                  <a:pt x="2972" y="1012"/>
                  <a:pt x="2971" y="1009"/>
                </a:cubicBezTo>
                <a:cubicBezTo>
                  <a:pt x="2971" y="1009"/>
                  <a:pt x="2970" y="1009"/>
                  <a:pt x="2970" y="1009"/>
                </a:cubicBezTo>
                <a:close/>
                <a:moveTo>
                  <a:pt x="2967" y="928"/>
                </a:moveTo>
                <a:cubicBezTo>
                  <a:pt x="2967" y="928"/>
                  <a:pt x="2967" y="927"/>
                  <a:pt x="2967" y="927"/>
                </a:cubicBezTo>
                <a:cubicBezTo>
                  <a:pt x="2971" y="925"/>
                  <a:pt x="2967" y="925"/>
                  <a:pt x="2974" y="926"/>
                </a:cubicBezTo>
                <a:cubicBezTo>
                  <a:pt x="2975" y="926"/>
                  <a:pt x="2974" y="929"/>
                  <a:pt x="2974" y="929"/>
                </a:cubicBezTo>
                <a:cubicBezTo>
                  <a:pt x="2973" y="929"/>
                  <a:pt x="2968" y="928"/>
                  <a:pt x="2967" y="928"/>
                </a:cubicBezTo>
                <a:close/>
                <a:moveTo>
                  <a:pt x="2945" y="926"/>
                </a:moveTo>
                <a:cubicBezTo>
                  <a:pt x="2943" y="926"/>
                  <a:pt x="2948" y="923"/>
                  <a:pt x="2949" y="923"/>
                </a:cubicBezTo>
                <a:cubicBezTo>
                  <a:pt x="2950" y="924"/>
                  <a:pt x="2951" y="926"/>
                  <a:pt x="2950" y="926"/>
                </a:cubicBezTo>
                <a:cubicBezTo>
                  <a:pt x="2947" y="927"/>
                  <a:pt x="2948" y="927"/>
                  <a:pt x="2945" y="926"/>
                </a:cubicBezTo>
                <a:close/>
                <a:moveTo>
                  <a:pt x="2978" y="999"/>
                </a:moveTo>
                <a:cubicBezTo>
                  <a:pt x="2979" y="997"/>
                  <a:pt x="2977" y="998"/>
                  <a:pt x="2976" y="998"/>
                </a:cubicBezTo>
                <a:cubicBezTo>
                  <a:pt x="2974" y="999"/>
                  <a:pt x="2975" y="999"/>
                  <a:pt x="2975" y="1000"/>
                </a:cubicBezTo>
                <a:cubicBezTo>
                  <a:pt x="2975" y="1000"/>
                  <a:pt x="2977" y="1001"/>
                  <a:pt x="2977" y="1000"/>
                </a:cubicBezTo>
                <a:cubicBezTo>
                  <a:pt x="2977" y="1000"/>
                  <a:pt x="2978" y="999"/>
                  <a:pt x="2978" y="999"/>
                </a:cubicBezTo>
                <a:close/>
                <a:moveTo>
                  <a:pt x="2978" y="1028"/>
                </a:moveTo>
                <a:cubicBezTo>
                  <a:pt x="2983" y="1028"/>
                  <a:pt x="2983" y="1029"/>
                  <a:pt x="2982" y="1025"/>
                </a:cubicBezTo>
                <a:cubicBezTo>
                  <a:pt x="2982" y="1025"/>
                  <a:pt x="2978" y="1026"/>
                  <a:pt x="2978" y="1026"/>
                </a:cubicBezTo>
                <a:cubicBezTo>
                  <a:pt x="2978" y="1026"/>
                  <a:pt x="2978" y="1028"/>
                  <a:pt x="2978" y="1028"/>
                </a:cubicBezTo>
                <a:close/>
                <a:moveTo>
                  <a:pt x="2979" y="931"/>
                </a:moveTo>
                <a:cubicBezTo>
                  <a:pt x="2983" y="934"/>
                  <a:pt x="2983" y="934"/>
                  <a:pt x="2983" y="934"/>
                </a:cubicBezTo>
                <a:cubicBezTo>
                  <a:pt x="2987" y="937"/>
                  <a:pt x="2987" y="937"/>
                  <a:pt x="2987" y="937"/>
                </a:cubicBezTo>
                <a:cubicBezTo>
                  <a:pt x="2988" y="937"/>
                  <a:pt x="2989" y="940"/>
                  <a:pt x="2989" y="940"/>
                </a:cubicBezTo>
                <a:cubicBezTo>
                  <a:pt x="2989" y="940"/>
                  <a:pt x="2990" y="940"/>
                  <a:pt x="2991" y="940"/>
                </a:cubicBezTo>
                <a:cubicBezTo>
                  <a:pt x="2991" y="940"/>
                  <a:pt x="2992" y="940"/>
                  <a:pt x="2992" y="940"/>
                </a:cubicBezTo>
                <a:cubicBezTo>
                  <a:pt x="2992" y="942"/>
                  <a:pt x="2995" y="945"/>
                  <a:pt x="2995" y="946"/>
                </a:cubicBezTo>
                <a:cubicBezTo>
                  <a:pt x="2995" y="947"/>
                  <a:pt x="2995" y="952"/>
                  <a:pt x="2995" y="952"/>
                </a:cubicBezTo>
                <a:cubicBezTo>
                  <a:pt x="2996" y="953"/>
                  <a:pt x="2998" y="954"/>
                  <a:pt x="2998" y="954"/>
                </a:cubicBezTo>
                <a:cubicBezTo>
                  <a:pt x="3002" y="949"/>
                  <a:pt x="3002" y="950"/>
                  <a:pt x="2999" y="946"/>
                </a:cubicBezTo>
                <a:cubicBezTo>
                  <a:pt x="2998" y="943"/>
                  <a:pt x="2995" y="941"/>
                  <a:pt x="2994" y="939"/>
                </a:cubicBezTo>
                <a:cubicBezTo>
                  <a:pt x="2993" y="938"/>
                  <a:pt x="2993" y="938"/>
                  <a:pt x="2993" y="937"/>
                </a:cubicBezTo>
                <a:cubicBezTo>
                  <a:pt x="2992" y="937"/>
                  <a:pt x="2990" y="935"/>
                  <a:pt x="2989" y="935"/>
                </a:cubicBezTo>
                <a:cubicBezTo>
                  <a:pt x="2989" y="935"/>
                  <a:pt x="2986" y="934"/>
                  <a:pt x="2984" y="932"/>
                </a:cubicBezTo>
                <a:cubicBezTo>
                  <a:pt x="2984" y="932"/>
                  <a:pt x="2982" y="930"/>
                  <a:pt x="2981" y="929"/>
                </a:cubicBezTo>
                <a:cubicBezTo>
                  <a:pt x="2981" y="929"/>
                  <a:pt x="2975" y="925"/>
                  <a:pt x="2974" y="925"/>
                </a:cubicBezTo>
                <a:cubicBezTo>
                  <a:pt x="2974" y="925"/>
                  <a:pt x="2974" y="926"/>
                  <a:pt x="2974" y="926"/>
                </a:cubicBezTo>
                <a:cubicBezTo>
                  <a:pt x="2979" y="931"/>
                  <a:pt x="2979" y="931"/>
                  <a:pt x="2979" y="931"/>
                </a:cubicBezTo>
                <a:close/>
                <a:moveTo>
                  <a:pt x="2989" y="932"/>
                </a:moveTo>
                <a:cubicBezTo>
                  <a:pt x="2989" y="932"/>
                  <a:pt x="2988" y="928"/>
                  <a:pt x="2988" y="928"/>
                </a:cubicBezTo>
                <a:cubicBezTo>
                  <a:pt x="2988" y="928"/>
                  <a:pt x="2993" y="927"/>
                  <a:pt x="2992" y="928"/>
                </a:cubicBezTo>
                <a:cubicBezTo>
                  <a:pt x="2992" y="929"/>
                  <a:pt x="2989" y="932"/>
                  <a:pt x="2989" y="932"/>
                </a:cubicBezTo>
                <a:close/>
                <a:moveTo>
                  <a:pt x="2948" y="960"/>
                </a:moveTo>
                <a:cubicBezTo>
                  <a:pt x="2948" y="960"/>
                  <a:pt x="2948" y="963"/>
                  <a:pt x="2948" y="964"/>
                </a:cubicBezTo>
                <a:cubicBezTo>
                  <a:pt x="2949" y="965"/>
                  <a:pt x="2946" y="965"/>
                  <a:pt x="2946" y="965"/>
                </a:cubicBezTo>
                <a:cubicBezTo>
                  <a:pt x="2944" y="963"/>
                  <a:pt x="2944" y="964"/>
                  <a:pt x="2945" y="960"/>
                </a:cubicBezTo>
                <a:cubicBezTo>
                  <a:pt x="2945" y="960"/>
                  <a:pt x="2947" y="960"/>
                  <a:pt x="2948" y="960"/>
                </a:cubicBezTo>
                <a:close/>
                <a:moveTo>
                  <a:pt x="2997" y="1032"/>
                </a:moveTo>
                <a:cubicBezTo>
                  <a:pt x="3000" y="1034"/>
                  <a:pt x="3000" y="1032"/>
                  <a:pt x="3000" y="1031"/>
                </a:cubicBezTo>
                <a:cubicBezTo>
                  <a:pt x="2998" y="1029"/>
                  <a:pt x="2994" y="1029"/>
                  <a:pt x="2994" y="1030"/>
                </a:cubicBezTo>
                <a:cubicBezTo>
                  <a:pt x="2994" y="1030"/>
                  <a:pt x="2996" y="1032"/>
                  <a:pt x="2997" y="1032"/>
                </a:cubicBezTo>
                <a:close/>
                <a:moveTo>
                  <a:pt x="2995" y="1004"/>
                </a:moveTo>
                <a:cubicBezTo>
                  <a:pt x="2995" y="1002"/>
                  <a:pt x="2993" y="1001"/>
                  <a:pt x="2993" y="1001"/>
                </a:cubicBezTo>
                <a:cubicBezTo>
                  <a:pt x="2992" y="1001"/>
                  <a:pt x="2990" y="1002"/>
                  <a:pt x="2990" y="1003"/>
                </a:cubicBezTo>
                <a:cubicBezTo>
                  <a:pt x="2992" y="1005"/>
                  <a:pt x="2992" y="1005"/>
                  <a:pt x="2993" y="1005"/>
                </a:cubicBezTo>
                <a:cubicBezTo>
                  <a:pt x="2994" y="1005"/>
                  <a:pt x="2995" y="1005"/>
                  <a:pt x="2995" y="1004"/>
                </a:cubicBezTo>
                <a:close/>
                <a:moveTo>
                  <a:pt x="2949" y="963"/>
                </a:moveTo>
                <a:cubicBezTo>
                  <a:pt x="2949" y="962"/>
                  <a:pt x="2949" y="961"/>
                  <a:pt x="2950" y="961"/>
                </a:cubicBezTo>
                <a:cubicBezTo>
                  <a:pt x="2955" y="961"/>
                  <a:pt x="2957" y="962"/>
                  <a:pt x="2961" y="962"/>
                </a:cubicBezTo>
                <a:cubicBezTo>
                  <a:pt x="2961" y="962"/>
                  <a:pt x="2964" y="962"/>
                  <a:pt x="2964" y="962"/>
                </a:cubicBezTo>
                <a:cubicBezTo>
                  <a:pt x="2965" y="962"/>
                  <a:pt x="2965" y="961"/>
                  <a:pt x="2967" y="962"/>
                </a:cubicBezTo>
                <a:cubicBezTo>
                  <a:pt x="2967" y="957"/>
                  <a:pt x="2967" y="957"/>
                  <a:pt x="2967" y="957"/>
                </a:cubicBezTo>
                <a:cubicBezTo>
                  <a:pt x="2967" y="957"/>
                  <a:pt x="2970" y="955"/>
                  <a:pt x="2970" y="956"/>
                </a:cubicBezTo>
                <a:cubicBezTo>
                  <a:pt x="2970" y="959"/>
                  <a:pt x="2970" y="958"/>
                  <a:pt x="2969" y="960"/>
                </a:cubicBezTo>
                <a:cubicBezTo>
                  <a:pt x="2969" y="962"/>
                  <a:pt x="2969" y="962"/>
                  <a:pt x="2969" y="962"/>
                </a:cubicBezTo>
                <a:cubicBezTo>
                  <a:pt x="2972" y="962"/>
                  <a:pt x="2971" y="962"/>
                  <a:pt x="2973" y="961"/>
                </a:cubicBezTo>
                <a:cubicBezTo>
                  <a:pt x="2973" y="960"/>
                  <a:pt x="2974" y="961"/>
                  <a:pt x="2975" y="961"/>
                </a:cubicBezTo>
                <a:cubicBezTo>
                  <a:pt x="2975" y="961"/>
                  <a:pt x="2977" y="961"/>
                  <a:pt x="2977" y="961"/>
                </a:cubicBezTo>
                <a:cubicBezTo>
                  <a:pt x="2977" y="960"/>
                  <a:pt x="2978" y="958"/>
                  <a:pt x="2978" y="958"/>
                </a:cubicBezTo>
                <a:cubicBezTo>
                  <a:pt x="2979" y="956"/>
                  <a:pt x="2980" y="956"/>
                  <a:pt x="2981" y="956"/>
                </a:cubicBezTo>
                <a:cubicBezTo>
                  <a:pt x="2986" y="956"/>
                  <a:pt x="2985" y="956"/>
                  <a:pt x="2985" y="955"/>
                </a:cubicBezTo>
                <a:cubicBezTo>
                  <a:pt x="2986" y="951"/>
                  <a:pt x="2984" y="950"/>
                  <a:pt x="2984" y="947"/>
                </a:cubicBezTo>
                <a:cubicBezTo>
                  <a:pt x="2984" y="945"/>
                  <a:pt x="2984" y="946"/>
                  <a:pt x="2987" y="946"/>
                </a:cubicBezTo>
                <a:cubicBezTo>
                  <a:pt x="2987" y="946"/>
                  <a:pt x="2987" y="946"/>
                  <a:pt x="2987" y="946"/>
                </a:cubicBezTo>
                <a:cubicBezTo>
                  <a:pt x="2988" y="947"/>
                  <a:pt x="2988" y="947"/>
                  <a:pt x="2988" y="947"/>
                </a:cubicBezTo>
                <a:cubicBezTo>
                  <a:pt x="2990" y="947"/>
                  <a:pt x="2990" y="947"/>
                  <a:pt x="2992" y="947"/>
                </a:cubicBezTo>
                <a:cubicBezTo>
                  <a:pt x="2993" y="947"/>
                  <a:pt x="2994" y="955"/>
                  <a:pt x="2993" y="956"/>
                </a:cubicBezTo>
                <a:cubicBezTo>
                  <a:pt x="2990" y="957"/>
                  <a:pt x="2991" y="956"/>
                  <a:pt x="2989" y="958"/>
                </a:cubicBezTo>
                <a:cubicBezTo>
                  <a:pt x="2989" y="960"/>
                  <a:pt x="2989" y="960"/>
                  <a:pt x="2989" y="960"/>
                </a:cubicBezTo>
                <a:cubicBezTo>
                  <a:pt x="2988" y="963"/>
                  <a:pt x="2988" y="963"/>
                  <a:pt x="2984" y="963"/>
                </a:cubicBezTo>
                <a:cubicBezTo>
                  <a:pt x="2983" y="965"/>
                  <a:pt x="2983" y="965"/>
                  <a:pt x="2983" y="965"/>
                </a:cubicBezTo>
                <a:cubicBezTo>
                  <a:pt x="2983" y="966"/>
                  <a:pt x="2980" y="966"/>
                  <a:pt x="2980" y="967"/>
                </a:cubicBezTo>
                <a:cubicBezTo>
                  <a:pt x="2979" y="967"/>
                  <a:pt x="2976" y="968"/>
                  <a:pt x="2976" y="968"/>
                </a:cubicBezTo>
                <a:cubicBezTo>
                  <a:pt x="2974" y="970"/>
                  <a:pt x="2974" y="970"/>
                  <a:pt x="2974" y="970"/>
                </a:cubicBezTo>
                <a:cubicBezTo>
                  <a:pt x="2967" y="972"/>
                  <a:pt x="2967" y="972"/>
                  <a:pt x="2967" y="972"/>
                </a:cubicBezTo>
                <a:cubicBezTo>
                  <a:pt x="2962" y="971"/>
                  <a:pt x="2963" y="972"/>
                  <a:pt x="2962" y="970"/>
                </a:cubicBezTo>
                <a:cubicBezTo>
                  <a:pt x="2953" y="969"/>
                  <a:pt x="2962" y="970"/>
                  <a:pt x="2950" y="966"/>
                </a:cubicBezTo>
                <a:cubicBezTo>
                  <a:pt x="2950" y="966"/>
                  <a:pt x="2949" y="964"/>
                  <a:pt x="2949" y="963"/>
                </a:cubicBezTo>
                <a:close/>
                <a:moveTo>
                  <a:pt x="2995" y="935"/>
                </a:moveTo>
                <a:cubicBezTo>
                  <a:pt x="2993" y="935"/>
                  <a:pt x="2998" y="932"/>
                  <a:pt x="2998" y="931"/>
                </a:cubicBezTo>
                <a:cubicBezTo>
                  <a:pt x="2999" y="930"/>
                  <a:pt x="2998" y="935"/>
                  <a:pt x="2998" y="935"/>
                </a:cubicBezTo>
                <a:cubicBezTo>
                  <a:pt x="2995" y="936"/>
                  <a:pt x="2996" y="936"/>
                  <a:pt x="2995" y="935"/>
                </a:cubicBezTo>
                <a:close/>
                <a:moveTo>
                  <a:pt x="2689" y="935"/>
                </a:moveTo>
                <a:cubicBezTo>
                  <a:pt x="2688" y="935"/>
                  <a:pt x="2690" y="938"/>
                  <a:pt x="2691" y="938"/>
                </a:cubicBezTo>
                <a:cubicBezTo>
                  <a:pt x="2692" y="938"/>
                  <a:pt x="2693" y="938"/>
                  <a:pt x="2693" y="938"/>
                </a:cubicBezTo>
                <a:cubicBezTo>
                  <a:pt x="2696" y="945"/>
                  <a:pt x="2697" y="937"/>
                  <a:pt x="2695" y="937"/>
                </a:cubicBezTo>
                <a:cubicBezTo>
                  <a:pt x="2695" y="937"/>
                  <a:pt x="2693" y="935"/>
                  <a:pt x="2693" y="935"/>
                </a:cubicBezTo>
                <a:cubicBezTo>
                  <a:pt x="2692" y="935"/>
                  <a:pt x="2689" y="934"/>
                  <a:pt x="2689" y="935"/>
                </a:cubicBezTo>
                <a:close/>
                <a:moveTo>
                  <a:pt x="2709" y="967"/>
                </a:moveTo>
                <a:cubicBezTo>
                  <a:pt x="2709" y="967"/>
                  <a:pt x="2709" y="970"/>
                  <a:pt x="2710" y="970"/>
                </a:cubicBezTo>
                <a:cubicBezTo>
                  <a:pt x="2712" y="969"/>
                  <a:pt x="2714" y="969"/>
                  <a:pt x="2710" y="967"/>
                </a:cubicBezTo>
                <a:cubicBezTo>
                  <a:pt x="2710" y="967"/>
                  <a:pt x="2709" y="967"/>
                  <a:pt x="2709" y="967"/>
                </a:cubicBezTo>
                <a:close/>
                <a:moveTo>
                  <a:pt x="2697" y="915"/>
                </a:moveTo>
                <a:cubicBezTo>
                  <a:pt x="2696" y="915"/>
                  <a:pt x="2691" y="920"/>
                  <a:pt x="2694" y="920"/>
                </a:cubicBezTo>
                <a:cubicBezTo>
                  <a:pt x="2695" y="920"/>
                  <a:pt x="2695" y="920"/>
                  <a:pt x="2696" y="919"/>
                </a:cubicBezTo>
                <a:cubicBezTo>
                  <a:pt x="2698" y="918"/>
                  <a:pt x="2697" y="915"/>
                  <a:pt x="2697" y="915"/>
                </a:cubicBezTo>
                <a:close/>
                <a:moveTo>
                  <a:pt x="2707" y="964"/>
                </a:moveTo>
                <a:cubicBezTo>
                  <a:pt x="2707" y="962"/>
                  <a:pt x="2705" y="963"/>
                  <a:pt x="2705" y="964"/>
                </a:cubicBezTo>
                <a:cubicBezTo>
                  <a:pt x="2705" y="966"/>
                  <a:pt x="2707" y="966"/>
                  <a:pt x="2707" y="964"/>
                </a:cubicBezTo>
                <a:close/>
                <a:moveTo>
                  <a:pt x="2707" y="969"/>
                </a:moveTo>
                <a:cubicBezTo>
                  <a:pt x="2709" y="969"/>
                  <a:pt x="2710" y="965"/>
                  <a:pt x="2707" y="967"/>
                </a:cubicBezTo>
                <a:cubicBezTo>
                  <a:pt x="2706" y="968"/>
                  <a:pt x="2706" y="969"/>
                  <a:pt x="2707" y="969"/>
                </a:cubicBezTo>
                <a:close/>
                <a:moveTo>
                  <a:pt x="2709" y="963"/>
                </a:moveTo>
                <a:cubicBezTo>
                  <a:pt x="2708" y="963"/>
                  <a:pt x="2708" y="966"/>
                  <a:pt x="2709" y="966"/>
                </a:cubicBezTo>
                <a:cubicBezTo>
                  <a:pt x="2710" y="966"/>
                  <a:pt x="2710" y="964"/>
                  <a:pt x="2709" y="963"/>
                </a:cubicBezTo>
                <a:close/>
                <a:moveTo>
                  <a:pt x="2702" y="919"/>
                </a:moveTo>
                <a:cubicBezTo>
                  <a:pt x="2702" y="918"/>
                  <a:pt x="2700" y="919"/>
                  <a:pt x="2699" y="920"/>
                </a:cubicBezTo>
                <a:cubicBezTo>
                  <a:pt x="2699" y="920"/>
                  <a:pt x="2695" y="922"/>
                  <a:pt x="2696" y="923"/>
                </a:cubicBezTo>
                <a:cubicBezTo>
                  <a:pt x="2698" y="924"/>
                  <a:pt x="2702" y="921"/>
                  <a:pt x="2702" y="919"/>
                </a:cubicBezTo>
                <a:close/>
                <a:moveTo>
                  <a:pt x="2700" y="917"/>
                </a:moveTo>
                <a:cubicBezTo>
                  <a:pt x="2700" y="916"/>
                  <a:pt x="2698" y="916"/>
                  <a:pt x="2698" y="917"/>
                </a:cubicBezTo>
                <a:cubicBezTo>
                  <a:pt x="2697" y="921"/>
                  <a:pt x="2699" y="919"/>
                  <a:pt x="2700" y="919"/>
                </a:cubicBezTo>
                <a:cubicBezTo>
                  <a:pt x="2701" y="918"/>
                  <a:pt x="2701" y="917"/>
                  <a:pt x="2700" y="917"/>
                </a:cubicBezTo>
                <a:close/>
                <a:moveTo>
                  <a:pt x="2697" y="911"/>
                </a:moveTo>
                <a:cubicBezTo>
                  <a:pt x="2696" y="911"/>
                  <a:pt x="2694" y="912"/>
                  <a:pt x="2693" y="912"/>
                </a:cubicBezTo>
                <a:cubicBezTo>
                  <a:pt x="2692" y="912"/>
                  <a:pt x="2692" y="917"/>
                  <a:pt x="2693" y="916"/>
                </a:cubicBezTo>
                <a:cubicBezTo>
                  <a:pt x="2694" y="916"/>
                  <a:pt x="2696" y="916"/>
                  <a:pt x="2697" y="914"/>
                </a:cubicBezTo>
                <a:cubicBezTo>
                  <a:pt x="2697" y="915"/>
                  <a:pt x="2698" y="915"/>
                  <a:pt x="2698" y="915"/>
                </a:cubicBezTo>
                <a:cubicBezTo>
                  <a:pt x="2699" y="915"/>
                  <a:pt x="2702" y="914"/>
                  <a:pt x="2698" y="912"/>
                </a:cubicBezTo>
                <a:cubicBezTo>
                  <a:pt x="2698" y="912"/>
                  <a:pt x="2698" y="913"/>
                  <a:pt x="2697" y="913"/>
                </a:cubicBezTo>
                <a:cubicBezTo>
                  <a:pt x="2698" y="912"/>
                  <a:pt x="2698" y="911"/>
                  <a:pt x="2697" y="911"/>
                </a:cubicBezTo>
                <a:close/>
                <a:moveTo>
                  <a:pt x="2708" y="958"/>
                </a:moveTo>
                <a:cubicBezTo>
                  <a:pt x="2707" y="958"/>
                  <a:pt x="2706" y="960"/>
                  <a:pt x="2706" y="960"/>
                </a:cubicBezTo>
                <a:cubicBezTo>
                  <a:pt x="2710" y="962"/>
                  <a:pt x="2708" y="958"/>
                  <a:pt x="2708" y="958"/>
                </a:cubicBezTo>
                <a:close/>
                <a:moveTo>
                  <a:pt x="2694" y="947"/>
                </a:moveTo>
                <a:cubicBezTo>
                  <a:pt x="2694" y="948"/>
                  <a:pt x="2697" y="947"/>
                  <a:pt x="2697" y="945"/>
                </a:cubicBezTo>
                <a:cubicBezTo>
                  <a:pt x="2697" y="942"/>
                  <a:pt x="2692" y="944"/>
                  <a:pt x="2692" y="944"/>
                </a:cubicBezTo>
                <a:cubicBezTo>
                  <a:pt x="2692" y="945"/>
                  <a:pt x="2693" y="946"/>
                  <a:pt x="2694" y="947"/>
                </a:cubicBezTo>
                <a:close/>
                <a:moveTo>
                  <a:pt x="2752" y="936"/>
                </a:moveTo>
                <a:cubicBezTo>
                  <a:pt x="2752" y="936"/>
                  <a:pt x="2752" y="935"/>
                  <a:pt x="2754" y="936"/>
                </a:cubicBezTo>
                <a:cubicBezTo>
                  <a:pt x="2754" y="937"/>
                  <a:pt x="2761" y="940"/>
                  <a:pt x="2760" y="937"/>
                </a:cubicBezTo>
                <a:cubicBezTo>
                  <a:pt x="2763" y="937"/>
                  <a:pt x="2761" y="937"/>
                  <a:pt x="2764" y="938"/>
                </a:cubicBezTo>
                <a:cubicBezTo>
                  <a:pt x="2766" y="938"/>
                  <a:pt x="2765" y="939"/>
                  <a:pt x="2766" y="939"/>
                </a:cubicBezTo>
                <a:cubicBezTo>
                  <a:pt x="2767" y="939"/>
                  <a:pt x="2767" y="940"/>
                  <a:pt x="2768" y="940"/>
                </a:cubicBezTo>
                <a:cubicBezTo>
                  <a:pt x="2768" y="941"/>
                  <a:pt x="2771" y="943"/>
                  <a:pt x="2772" y="943"/>
                </a:cubicBezTo>
                <a:cubicBezTo>
                  <a:pt x="2773" y="943"/>
                  <a:pt x="2774" y="941"/>
                  <a:pt x="2774" y="940"/>
                </a:cubicBezTo>
                <a:cubicBezTo>
                  <a:pt x="2774" y="940"/>
                  <a:pt x="2772" y="937"/>
                  <a:pt x="2771" y="936"/>
                </a:cubicBezTo>
                <a:cubicBezTo>
                  <a:pt x="2770" y="934"/>
                  <a:pt x="2770" y="935"/>
                  <a:pt x="2770" y="934"/>
                </a:cubicBezTo>
                <a:cubicBezTo>
                  <a:pt x="2769" y="931"/>
                  <a:pt x="2767" y="933"/>
                  <a:pt x="2763" y="932"/>
                </a:cubicBezTo>
                <a:cubicBezTo>
                  <a:pt x="2763" y="932"/>
                  <a:pt x="2760" y="930"/>
                  <a:pt x="2759" y="930"/>
                </a:cubicBezTo>
                <a:cubicBezTo>
                  <a:pt x="2757" y="931"/>
                  <a:pt x="2757" y="931"/>
                  <a:pt x="2756" y="931"/>
                </a:cubicBezTo>
                <a:cubicBezTo>
                  <a:pt x="2755" y="931"/>
                  <a:pt x="2749" y="931"/>
                  <a:pt x="2749" y="931"/>
                </a:cubicBezTo>
                <a:cubicBezTo>
                  <a:pt x="2748" y="930"/>
                  <a:pt x="2745" y="931"/>
                  <a:pt x="2745" y="932"/>
                </a:cubicBezTo>
                <a:cubicBezTo>
                  <a:pt x="2745" y="934"/>
                  <a:pt x="2747" y="937"/>
                  <a:pt x="2747" y="937"/>
                </a:cubicBezTo>
                <a:cubicBezTo>
                  <a:pt x="2747" y="937"/>
                  <a:pt x="2748" y="937"/>
                  <a:pt x="2749" y="938"/>
                </a:cubicBezTo>
                <a:cubicBezTo>
                  <a:pt x="2749" y="938"/>
                  <a:pt x="2749" y="938"/>
                  <a:pt x="2749" y="938"/>
                </a:cubicBezTo>
                <a:cubicBezTo>
                  <a:pt x="2748" y="939"/>
                  <a:pt x="2748" y="938"/>
                  <a:pt x="2742" y="940"/>
                </a:cubicBezTo>
                <a:cubicBezTo>
                  <a:pt x="2739" y="941"/>
                  <a:pt x="2742" y="942"/>
                  <a:pt x="2743" y="942"/>
                </a:cubicBezTo>
                <a:cubicBezTo>
                  <a:pt x="2743" y="942"/>
                  <a:pt x="2745" y="941"/>
                  <a:pt x="2747" y="940"/>
                </a:cubicBezTo>
                <a:cubicBezTo>
                  <a:pt x="2749" y="939"/>
                  <a:pt x="2749" y="940"/>
                  <a:pt x="2750" y="940"/>
                </a:cubicBezTo>
                <a:cubicBezTo>
                  <a:pt x="2750" y="940"/>
                  <a:pt x="2753" y="941"/>
                  <a:pt x="2753" y="940"/>
                </a:cubicBezTo>
                <a:cubicBezTo>
                  <a:pt x="2753" y="939"/>
                  <a:pt x="2751" y="939"/>
                  <a:pt x="2751" y="937"/>
                </a:cubicBezTo>
                <a:cubicBezTo>
                  <a:pt x="2751" y="936"/>
                  <a:pt x="2751" y="936"/>
                  <a:pt x="2752" y="936"/>
                </a:cubicBezTo>
                <a:close/>
                <a:moveTo>
                  <a:pt x="2789" y="961"/>
                </a:moveTo>
                <a:cubicBezTo>
                  <a:pt x="2788" y="961"/>
                  <a:pt x="2786" y="966"/>
                  <a:pt x="2787" y="965"/>
                </a:cubicBezTo>
                <a:cubicBezTo>
                  <a:pt x="2788" y="964"/>
                  <a:pt x="2792" y="961"/>
                  <a:pt x="2789" y="961"/>
                </a:cubicBezTo>
                <a:close/>
                <a:moveTo>
                  <a:pt x="2750" y="979"/>
                </a:moveTo>
                <a:cubicBezTo>
                  <a:pt x="2749" y="977"/>
                  <a:pt x="2747" y="981"/>
                  <a:pt x="2748" y="981"/>
                </a:cubicBezTo>
                <a:cubicBezTo>
                  <a:pt x="2749" y="982"/>
                  <a:pt x="2749" y="983"/>
                  <a:pt x="2751" y="982"/>
                </a:cubicBezTo>
                <a:cubicBezTo>
                  <a:pt x="2752" y="981"/>
                  <a:pt x="2753" y="981"/>
                  <a:pt x="2752" y="981"/>
                </a:cubicBezTo>
                <a:cubicBezTo>
                  <a:pt x="2752" y="981"/>
                  <a:pt x="2752" y="979"/>
                  <a:pt x="2750" y="979"/>
                </a:cubicBezTo>
                <a:close/>
                <a:moveTo>
                  <a:pt x="2721" y="865"/>
                </a:moveTo>
                <a:cubicBezTo>
                  <a:pt x="2722" y="864"/>
                  <a:pt x="2722" y="862"/>
                  <a:pt x="2721" y="862"/>
                </a:cubicBezTo>
                <a:cubicBezTo>
                  <a:pt x="2720" y="861"/>
                  <a:pt x="2717" y="865"/>
                  <a:pt x="2720" y="865"/>
                </a:cubicBezTo>
                <a:cubicBezTo>
                  <a:pt x="2720" y="865"/>
                  <a:pt x="2721" y="865"/>
                  <a:pt x="2721" y="865"/>
                </a:cubicBezTo>
                <a:close/>
                <a:moveTo>
                  <a:pt x="2643" y="1000"/>
                </a:moveTo>
                <a:cubicBezTo>
                  <a:pt x="2643" y="1000"/>
                  <a:pt x="2646" y="1000"/>
                  <a:pt x="2647" y="999"/>
                </a:cubicBezTo>
                <a:cubicBezTo>
                  <a:pt x="2647" y="999"/>
                  <a:pt x="2647" y="998"/>
                  <a:pt x="2648" y="999"/>
                </a:cubicBezTo>
                <a:cubicBezTo>
                  <a:pt x="2649" y="999"/>
                  <a:pt x="2650" y="999"/>
                  <a:pt x="2651" y="999"/>
                </a:cubicBezTo>
                <a:cubicBezTo>
                  <a:pt x="2653" y="1000"/>
                  <a:pt x="2650" y="996"/>
                  <a:pt x="2650" y="996"/>
                </a:cubicBezTo>
                <a:cubicBezTo>
                  <a:pt x="2650" y="995"/>
                  <a:pt x="2651" y="995"/>
                  <a:pt x="2650" y="994"/>
                </a:cubicBezTo>
                <a:cubicBezTo>
                  <a:pt x="2650" y="993"/>
                  <a:pt x="2650" y="992"/>
                  <a:pt x="2648" y="993"/>
                </a:cubicBezTo>
                <a:cubicBezTo>
                  <a:pt x="2648" y="993"/>
                  <a:pt x="2647" y="994"/>
                  <a:pt x="2646" y="993"/>
                </a:cubicBezTo>
                <a:cubicBezTo>
                  <a:pt x="2646" y="992"/>
                  <a:pt x="2646" y="992"/>
                  <a:pt x="2644" y="992"/>
                </a:cubicBezTo>
                <a:cubicBezTo>
                  <a:pt x="2643" y="992"/>
                  <a:pt x="2643" y="992"/>
                  <a:pt x="2643" y="993"/>
                </a:cubicBezTo>
                <a:cubicBezTo>
                  <a:pt x="2643" y="993"/>
                  <a:pt x="2642" y="993"/>
                  <a:pt x="2642" y="992"/>
                </a:cubicBezTo>
                <a:cubicBezTo>
                  <a:pt x="2642" y="992"/>
                  <a:pt x="2641" y="992"/>
                  <a:pt x="2641" y="991"/>
                </a:cubicBezTo>
                <a:cubicBezTo>
                  <a:pt x="2640" y="990"/>
                  <a:pt x="2638" y="991"/>
                  <a:pt x="2638" y="993"/>
                </a:cubicBezTo>
                <a:cubicBezTo>
                  <a:pt x="2637" y="993"/>
                  <a:pt x="2640" y="995"/>
                  <a:pt x="2640" y="995"/>
                </a:cubicBezTo>
                <a:cubicBezTo>
                  <a:pt x="2641" y="995"/>
                  <a:pt x="2642" y="996"/>
                  <a:pt x="2642" y="996"/>
                </a:cubicBezTo>
                <a:cubicBezTo>
                  <a:pt x="2642" y="996"/>
                  <a:pt x="2642" y="996"/>
                  <a:pt x="2642" y="997"/>
                </a:cubicBezTo>
                <a:cubicBezTo>
                  <a:pt x="2642" y="997"/>
                  <a:pt x="2640" y="997"/>
                  <a:pt x="2639" y="997"/>
                </a:cubicBezTo>
                <a:cubicBezTo>
                  <a:pt x="2638" y="998"/>
                  <a:pt x="2637" y="995"/>
                  <a:pt x="2636" y="995"/>
                </a:cubicBezTo>
                <a:cubicBezTo>
                  <a:pt x="2634" y="994"/>
                  <a:pt x="2635" y="994"/>
                  <a:pt x="2632" y="994"/>
                </a:cubicBezTo>
                <a:cubicBezTo>
                  <a:pt x="2632" y="994"/>
                  <a:pt x="2631" y="994"/>
                  <a:pt x="2630" y="995"/>
                </a:cubicBezTo>
                <a:cubicBezTo>
                  <a:pt x="2627" y="997"/>
                  <a:pt x="2630" y="998"/>
                  <a:pt x="2628" y="999"/>
                </a:cubicBezTo>
                <a:cubicBezTo>
                  <a:pt x="2627" y="1000"/>
                  <a:pt x="2627" y="1000"/>
                  <a:pt x="2627" y="1001"/>
                </a:cubicBezTo>
                <a:cubicBezTo>
                  <a:pt x="2627" y="1002"/>
                  <a:pt x="2627" y="1004"/>
                  <a:pt x="2630" y="1004"/>
                </a:cubicBezTo>
                <a:cubicBezTo>
                  <a:pt x="2633" y="1004"/>
                  <a:pt x="2635" y="1001"/>
                  <a:pt x="2640" y="1001"/>
                </a:cubicBezTo>
                <a:cubicBezTo>
                  <a:pt x="2642" y="1001"/>
                  <a:pt x="2643" y="999"/>
                  <a:pt x="2643" y="998"/>
                </a:cubicBezTo>
                <a:cubicBezTo>
                  <a:pt x="2643" y="998"/>
                  <a:pt x="2643" y="999"/>
                  <a:pt x="2643" y="999"/>
                </a:cubicBezTo>
                <a:cubicBezTo>
                  <a:pt x="2643" y="1000"/>
                  <a:pt x="2643" y="1000"/>
                  <a:pt x="2643" y="1000"/>
                </a:cubicBezTo>
                <a:close/>
                <a:moveTo>
                  <a:pt x="2680" y="999"/>
                </a:moveTo>
                <a:cubicBezTo>
                  <a:pt x="2682" y="999"/>
                  <a:pt x="2684" y="999"/>
                  <a:pt x="2684" y="999"/>
                </a:cubicBezTo>
                <a:cubicBezTo>
                  <a:pt x="2687" y="999"/>
                  <a:pt x="2690" y="1000"/>
                  <a:pt x="2688" y="997"/>
                </a:cubicBezTo>
                <a:cubicBezTo>
                  <a:pt x="2691" y="994"/>
                  <a:pt x="2691" y="996"/>
                  <a:pt x="2691" y="991"/>
                </a:cubicBezTo>
                <a:cubicBezTo>
                  <a:pt x="2691" y="991"/>
                  <a:pt x="2691" y="990"/>
                  <a:pt x="2690" y="991"/>
                </a:cubicBezTo>
                <a:cubicBezTo>
                  <a:pt x="2689" y="993"/>
                  <a:pt x="2689" y="992"/>
                  <a:pt x="2686" y="996"/>
                </a:cubicBezTo>
                <a:cubicBezTo>
                  <a:pt x="2680" y="995"/>
                  <a:pt x="2680" y="995"/>
                  <a:pt x="2680" y="995"/>
                </a:cubicBezTo>
                <a:cubicBezTo>
                  <a:pt x="2680" y="995"/>
                  <a:pt x="2679" y="994"/>
                  <a:pt x="2678" y="994"/>
                </a:cubicBezTo>
                <a:cubicBezTo>
                  <a:pt x="2675" y="996"/>
                  <a:pt x="2674" y="995"/>
                  <a:pt x="2672" y="995"/>
                </a:cubicBezTo>
                <a:cubicBezTo>
                  <a:pt x="2669" y="994"/>
                  <a:pt x="2667" y="993"/>
                  <a:pt x="2667" y="993"/>
                </a:cubicBezTo>
                <a:cubicBezTo>
                  <a:pt x="2662" y="993"/>
                  <a:pt x="2663" y="993"/>
                  <a:pt x="2660" y="995"/>
                </a:cubicBezTo>
                <a:cubicBezTo>
                  <a:pt x="2660" y="995"/>
                  <a:pt x="2659" y="997"/>
                  <a:pt x="2659" y="998"/>
                </a:cubicBezTo>
                <a:cubicBezTo>
                  <a:pt x="2659" y="998"/>
                  <a:pt x="2659" y="1000"/>
                  <a:pt x="2660" y="1000"/>
                </a:cubicBezTo>
                <a:cubicBezTo>
                  <a:pt x="2661" y="1000"/>
                  <a:pt x="2667" y="1000"/>
                  <a:pt x="2667" y="1000"/>
                </a:cubicBezTo>
                <a:cubicBezTo>
                  <a:pt x="2669" y="1000"/>
                  <a:pt x="2669" y="1000"/>
                  <a:pt x="2669" y="1000"/>
                </a:cubicBezTo>
                <a:cubicBezTo>
                  <a:pt x="2671" y="1002"/>
                  <a:pt x="2673" y="1002"/>
                  <a:pt x="2674" y="1000"/>
                </a:cubicBezTo>
                <a:cubicBezTo>
                  <a:pt x="2676" y="999"/>
                  <a:pt x="2677" y="1001"/>
                  <a:pt x="2679" y="1000"/>
                </a:cubicBezTo>
                <a:cubicBezTo>
                  <a:pt x="2679" y="1000"/>
                  <a:pt x="2680" y="999"/>
                  <a:pt x="2680" y="999"/>
                </a:cubicBezTo>
                <a:close/>
                <a:moveTo>
                  <a:pt x="2790" y="966"/>
                </a:moveTo>
                <a:cubicBezTo>
                  <a:pt x="2792" y="969"/>
                  <a:pt x="2792" y="967"/>
                  <a:pt x="2794" y="966"/>
                </a:cubicBezTo>
                <a:cubicBezTo>
                  <a:pt x="2798" y="961"/>
                  <a:pt x="2796" y="962"/>
                  <a:pt x="2796" y="959"/>
                </a:cubicBezTo>
                <a:cubicBezTo>
                  <a:pt x="2795" y="956"/>
                  <a:pt x="2795" y="959"/>
                  <a:pt x="2794" y="959"/>
                </a:cubicBezTo>
                <a:cubicBezTo>
                  <a:pt x="2790" y="960"/>
                  <a:pt x="2791" y="960"/>
                  <a:pt x="2792" y="962"/>
                </a:cubicBezTo>
                <a:cubicBezTo>
                  <a:pt x="2792" y="963"/>
                  <a:pt x="2792" y="963"/>
                  <a:pt x="2792" y="964"/>
                </a:cubicBezTo>
                <a:cubicBezTo>
                  <a:pt x="2792" y="962"/>
                  <a:pt x="2791" y="963"/>
                  <a:pt x="2791" y="963"/>
                </a:cubicBezTo>
                <a:cubicBezTo>
                  <a:pt x="2789" y="963"/>
                  <a:pt x="2790" y="965"/>
                  <a:pt x="2790" y="966"/>
                </a:cubicBezTo>
                <a:close/>
                <a:moveTo>
                  <a:pt x="2815" y="909"/>
                </a:moveTo>
                <a:cubicBezTo>
                  <a:pt x="2812" y="912"/>
                  <a:pt x="2817" y="912"/>
                  <a:pt x="2817" y="910"/>
                </a:cubicBezTo>
                <a:cubicBezTo>
                  <a:pt x="2817" y="910"/>
                  <a:pt x="2816" y="907"/>
                  <a:pt x="2815" y="909"/>
                </a:cubicBezTo>
                <a:close/>
                <a:moveTo>
                  <a:pt x="2815" y="970"/>
                </a:moveTo>
                <a:cubicBezTo>
                  <a:pt x="2816" y="968"/>
                  <a:pt x="2816" y="969"/>
                  <a:pt x="2815" y="965"/>
                </a:cubicBezTo>
                <a:cubicBezTo>
                  <a:pt x="2814" y="961"/>
                  <a:pt x="2814" y="956"/>
                  <a:pt x="2811" y="961"/>
                </a:cubicBezTo>
                <a:cubicBezTo>
                  <a:pt x="2811" y="961"/>
                  <a:pt x="2814" y="965"/>
                  <a:pt x="2814" y="967"/>
                </a:cubicBezTo>
                <a:cubicBezTo>
                  <a:pt x="2813" y="970"/>
                  <a:pt x="2815" y="971"/>
                  <a:pt x="2815" y="970"/>
                </a:cubicBezTo>
                <a:close/>
                <a:moveTo>
                  <a:pt x="2813" y="967"/>
                </a:moveTo>
                <a:cubicBezTo>
                  <a:pt x="2813" y="965"/>
                  <a:pt x="2812" y="960"/>
                  <a:pt x="2810" y="961"/>
                </a:cubicBezTo>
                <a:cubicBezTo>
                  <a:pt x="2809" y="961"/>
                  <a:pt x="2808" y="962"/>
                  <a:pt x="2808" y="962"/>
                </a:cubicBezTo>
                <a:cubicBezTo>
                  <a:pt x="2808" y="962"/>
                  <a:pt x="2806" y="965"/>
                  <a:pt x="2806" y="966"/>
                </a:cubicBezTo>
                <a:cubicBezTo>
                  <a:pt x="2806" y="967"/>
                  <a:pt x="2808" y="969"/>
                  <a:pt x="2808" y="970"/>
                </a:cubicBezTo>
                <a:cubicBezTo>
                  <a:pt x="2808" y="970"/>
                  <a:pt x="2809" y="973"/>
                  <a:pt x="2811" y="972"/>
                </a:cubicBezTo>
                <a:cubicBezTo>
                  <a:pt x="2812" y="972"/>
                  <a:pt x="2813" y="972"/>
                  <a:pt x="2813" y="970"/>
                </a:cubicBezTo>
                <a:cubicBezTo>
                  <a:pt x="2812" y="968"/>
                  <a:pt x="2813" y="968"/>
                  <a:pt x="2813" y="967"/>
                </a:cubicBezTo>
                <a:close/>
                <a:moveTo>
                  <a:pt x="2751" y="902"/>
                </a:moveTo>
                <a:cubicBezTo>
                  <a:pt x="2749" y="902"/>
                  <a:pt x="2748" y="906"/>
                  <a:pt x="2752" y="906"/>
                </a:cubicBezTo>
                <a:cubicBezTo>
                  <a:pt x="2754" y="906"/>
                  <a:pt x="2752" y="902"/>
                  <a:pt x="2751" y="902"/>
                </a:cubicBezTo>
                <a:close/>
                <a:moveTo>
                  <a:pt x="2744" y="933"/>
                </a:moveTo>
                <a:cubicBezTo>
                  <a:pt x="2744" y="933"/>
                  <a:pt x="2744" y="933"/>
                  <a:pt x="2742" y="935"/>
                </a:cubicBezTo>
                <a:cubicBezTo>
                  <a:pt x="2742" y="935"/>
                  <a:pt x="2742" y="939"/>
                  <a:pt x="2743" y="939"/>
                </a:cubicBezTo>
                <a:cubicBezTo>
                  <a:pt x="2743" y="939"/>
                  <a:pt x="2745" y="938"/>
                  <a:pt x="2745" y="937"/>
                </a:cubicBezTo>
                <a:cubicBezTo>
                  <a:pt x="2745" y="936"/>
                  <a:pt x="2745" y="933"/>
                  <a:pt x="2744" y="933"/>
                </a:cubicBezTo>
                <a:close/>
                <a:moveTo>
                  <a:pt x="2805" y="971"/>
                </a:moveTo>
                <a:cubicBezTo>
                  <a:pt x="2805" y="972"/>
                  <a:pt x="2805" y="977"/>
                  <a:pt x="2805" y="978"/>
                </a:cubicBezTo>
                <a:cubicBezTo>
                  <a:pt x="2806" y="978"/>
                  <a:pt x="2809" y="975"/>
                  <a:pt x="2809" y="973"/>
                </a:cubicBezTo>
                <a:cubicBezTo>
                  <a:pt x="2809" y="973"/>
                  <a:pt x="2809" y="972"/>
                  <a:pt x="2809" y="971"/>
                </a:cubicBezTo>
                <a:cubicBezTo>
                  <a:pt x="2808" y="969"/>
                  <a:pt x="2806" y="969"/>
                  <a:pt x="2805" y="969"/>
                </a:cubicBezTo>
                <a:cubicBezTo>
                  <a:pt x="2805" y="969"/>
                  <a:pt x="2805" y="969"/>
                  <a:pt x="2805" y="971"/>
                </a:cubicBezTo>
                <a:close/>
                <a:moveTo>
                  <a:pt x="2627" y="996"/>
                </a:moveTo>
                <a:cubicBezTo>
                  <a:pt x="2628" y="995"/>
                  <a:pt x="2628" y="993"/>
                  <a:pt x="2627" y="993"/>
                </a:cubicBezTo>
                <a:cubicBezTo>
                  <a:pt x="2624" y="991"/>
                  <a:pt x="2624" y="992"/>
                  <a:pt x="2623" y="992"/>
                </a:cubicBezTo>
                <a:cubicBezTo>
                  <a:pt x="2621" y="993"/>
                  <a:pt x="2620" y="994"/>
                  <a:pt x="2620" y="995"/>
                </a:cubicBezTo>
                <a:cubicBezTo>
                  <a:pt x="2620" y="998"/>
                  <a:pt x="2621" y="998"/>
                  <a:pt x="2619" y="998"/>
                </a:cubicBezTo>
                <a:cubicBezTo>
                  <a:pt x="2618" y="998"/>
                  <a:pt x="2619" y="1000"/>
                  <a:pt x="2619" y="1000"/>
                </a:cubicBezTo>
                <a:cubicBezTo>
                  <a:pt x="2619" y="1000"/>
                  <a:pt x="2622" y="1001"/>
                  <a:pt x="2622" y="1001"/>
                </a:cubicBezTo>
                <a:cubicBezTo>
                  <a:pt x="2622" y="1001"/>
                  <a:pt x="2626" y="1000"/>
                  <a:pt x="2626" y="999"/>
                </a:cubicBezTo>
                <a:cubicBezTo>
                  <a:pt x="2625" y="998"/>
                  <a:pt x="2626" y="997"/>
                  <a:pt x="2627" y="996"/>
                </a:cubicBezTo>
                <a:close/>
                <a:moveTo>
                  <a:pt x="2754" y="892"/>
                </a:moveTo>
                <a:cubicBezTo>
                  <a:pt x="2755" y="889"/>
                  <a:pt x="2749" y="891"/>
                  <a:pt x="2748" y="890"/>
                </a:cubicBezTo>
                <a:cubicBezTo>
                  <a:pt x="2748" y="890"/>
                  <a:pt x="2748" y="890"/>
                  <a:pt x="2748" y="890"/>
                </a:cubicBezTo>
                <a:cubicBezTo>
                  <a:pt x="2752" y="884"/>
                  <a:pt x="2750" y="888"/>
                  <a:pt x="2753" y="886"/>
                </a:cubicBezTo>
                <a:cubicBezTo>
                  <a:pt x="2755" y="884"/>
                  <a:pt x="2753" y="884"/>
                  <a:pt x="2753" y="882"/>
                </a:cubicBezTo>
                <a:cubicBezTo>
                  <a:pt x="2757" y="883"/>
                  <a:pt x="2755" y="879"/>
                  <a:pt x="2754" y="879"/>
                </a:cubicBezTo>
                <a:cubicBezTo>
                  <a:pt x="2752" y="879"/>
                  <a:pt x="2753" y="880"/>
                  <a:pt x="2753" y="881"/>
                </a:cubicBezTo>
                <a:cubicBezTo>
                  <a:pt x="2752" y="880"/>
                  <a:pt x="2751" y="880"/>
                  <a:pt x="2751" y="880"/>
                </a:cubicBezTo>
                <a:cubicBezTo>
                  <a:pt x="2749" y="880"/>
                  <a:pt x="2747" y="883"/>
                  <a:pt x="2746" y="883"/>
                </a:cubicBezTo>
                <a:cubicBezTo>
                  <a:pt x="2744" y="883"/>
                  <a:pt x="2747" y="888"/>
                  <a:pt x="2743" y="888"/>
                </a:cubicBezTo>
                <a:cubicBezTo>
                  <a:pt x="2740" y="888"/>
                  <a:pt x="2740" y="889"/>
                  <a:pt x="2741" y="893"/>
                </a:cubicBezTo>
                <a:cubicBezTo>
                  <a:pt x="2742" y="895"/>
                  <a:pt x="2743" y="895"/>
                  <a:pt x="2742" y="898"/>
                </a:cubicBezTo>
                <a:cubicBezTo>
                  <a:pt x="2742" y="898"/>
                  <a:pt x="2741" y="901"/>
                  <a:pt x="2742" y="901"/>
                </a:cubicBezTo>
                <a:cubicBezTo>
                  <a:pt x="2742" y="901"/>
                  <a:pt x="2742" y="901"/>
                  <a:pt x="2742" y="901"/>
                </a:cubicBezTo>
                <a:cubicBezTo>
                  <a:pt x="2744" y="903"/>
                  <a:pt x="2743" y="905"/>
                  <a:pt x="2746" y="908"/>
                </a:cubicBezTo>
                <a:cubicBezTo>
                  <a:pt x="2748" y="909"/>
                  <a:pt x="2748" y="909"/>
                  <a:pt x="2748" y="909"/>
                </a:cubicBezTo>
                <a:cubicBezTo>
                  <a:pt x="2748" y="909"/>
                  <a:pt x="2752" y="910"/>
                  <a:pt x="2752" y="909"/>
                </a:cubicBezTo>
                <a:cubicBezTo>
                  <a:pt x="2752" y="908"/>
                  <a:pt x="2748" y="908"/>
                  <a:pt x="2748" y="906"/>
                </a:cubicBezTo>
                <a:cubicBezTo>
                  <a:pt x="2748" y="904"/>
                  <a:pt x="2746" y="903"/>
                  <a:pt x="2745" y="901"/>
                </a:cubicBezTo>
                <a:cubicBezTo>
                  <a:pt x="2745" y="901"/>
                  <a:pt x="2745" y="895"/>
                  <a:pt x="2745" y="894"/>
                </a:cubicBezTo>
                <a:cubicBezTo>
                  <a:pt x="2745" y="893"/>
                  <a:pt x="2745" y="893"/>
                  <a:pt x="2745" y="893"/>
                </a:cubicBezTo>
                <a:cubicBezTo>
                  <a:pt x="2746" y="893"/>
                  <a:pt x="2746" y="892"/>
                  <a:pt x="2747" y="893"/>
                </a:cubicBezTo>
                <a:cubicBezTo>
                  <a:pt x="2748" y="893"/>
                  <a:pt x="2751" y="895"/>
                  <a:pt x="2752" y="895"/>
                </a:cubicBezTo>
                <a:cubicBezTo>
                  <a:pt x="2753" y="895"/>
                  <a:pt x="2754" y="893"/>
                  <a:pt x="2754" y="892"/>
                </a:cubicBezTo>
                <a:close/>
                <a:moveTo>
                  <a:pt x="2423" y="868"/>
                </a:moveTo>
                <a:cubicBezTo>
                  <a:pt x="2421" y="866"/>
                  <a:pt x="2421" y="867"/>
                  <a:pt x="2418" y="863"/>
                </a:cubicBezTo>
                <a:cubicBezTo>
                  <a:pt x="2418" y="863"/>
                  <a:pt x="2415" y="864"/>
                  <a:pt x="2415" y="864"/>
                </a:cubicBezTo>
                <a:cubicBezTo>
                  <a:pt x="2414" y="867"/>
                  <a:pt x="2419" y="867"/>
                  <a:pt x="2422" y="869"/>
                </a:cubicBezTo>
                <a:cubicBezTo>
                  <a:pt x="2422" y="870"/>
                  <a:pt x="2423" y="871"/>
                  <a:pt x="2423" y="871"/>
                </a:cubicBezTo>
                <a:cubicBezTo>
                  <a:pt x="2424" y="871"/>
                  <a:pt x="2425" y="870"/>
                  <a:pt x="2424" y="869"/>
                </a:cubicBezTo>
                <a:cubicBezTo>
                  <a:pt x="2424" y="869"/>
                  <a:pt x="2424" y="869"/>
                  <a:pt x="2423" y="868"/>
                </a:cubicBezTo>
                <a:close/>
                <a:moveTo>
                  <a:pt x="2496" y="891"/>
                </a:moveTo>
                <a:cubicBezTo>
                  <a:pt x="2497" y="891"/>
                  <a:pt x="2498" y="889"/>
                  <a:pt x="2498" y="888"/>
                </a:cubicBezTo>
                <a:cubicBezTo>
                  <a:pt x="2497" y="888"/>
                  <a:pt x="2496" y="886"/>
                  <a:pt x="2495" y="887"/>
                </a:cubicBezTo>
                <a:cubicBezTo>
                  <a:pt x="2494" y="887"/>
                  <a:pt x="2495" y="889"/>
                  <a:pt x="2494" y="889"/>
                </a:cubicBezTo>
                <a:cubicBezTo>
                  <a:pt x="2492" y="889"/>
                  <a:pt x="2495" y="891"/>
                  <a:pt x="2496" y="891"/>
                </a:cubicBezTo>
                <a:close/>
                <a:moveTo>
                  <a:pt x="2746" y="918"/>
                </a:moveTo>
                <a:cubicBezTo>
                  <a:pt x="2748" y="918"/>
                  <a:pt x="2748" y="916"/>
                  <a:pt x="2747" y="916"/>
                </a:cubicBezTo>
                <a:cubicBezTo>
                  <a:pt x="2744" y="914"/>
                  <a:pt x="2743" y="915"/>
                  <a:pt x="2743" y="913"/>
                </a:cubicBezTo>
                <a:cubicBezTo>
                  <a:pt x="2742" y="910"/>
                  <a:pt x="2739" y="912"/>
                  <a:pt x="2739" y="912"/>
                </a:cubicBezTo>
                <a:cubicBezTo>
                  <a:pt x="2739" y="912"/>
                  <a:pt x="2740" y="914"/>
                  <a:pt x="2740" y="914"/>
                </a:cubicBezTo>
                <a:cubicBezTo>
                  <a:pt x="2739" y="915"/>
                  <a:pt x="2737" y="913"/>
                  <a:pt x="2738" y="918"/>
                </a:cubicBezTo>
                <a:cubicBezTo>
                  <a:pt x="2739" y="918"/>
                  <a:pt x="2739" y="918"/>
                  <a:pt x="2741" y="918"/>
                </a:cubicBezTo>
                <a:cubicBezTo>
                  <a:pt x="2746" y="918"/>
                  <a:pt x="2746" y="918"/>
                  <a:pt x="2746" y="918"/>
                </a:cubicBezTo>
                <a:close/>
                <a:moveTo>
                  <a:pt x="2513" y="918"/>
                </a:moveTo>
                <a:cubicBezTo>
                  <a:pt x="2513" y="919"/>
                  <a:pt x="2510" y="922"/>
                  <a:pt x="2511" y="922"/>
                </a:cubicBezTo>
                <a:cubicBezTo>
                  <a:pt x="2514" y="922"/>
                  <a:pt x="2516" y="922"/>
                  <a:pt x="2519" y="923"/>
                </a:cubicBezTo>
                <a:cubicBezTo>
                  <a:pt x="2520" y="927"/>
                  <a:pt x="2520" y="925"/>
                  <a:pt x="2520" y="928"/>
                </a:cubicBezTo>
                <a:cubicBezTo>
                  <a:pt x="2520" y="932"/>
                  <a:pt x="2523" y="930"/>
                  <a:pt x="2523" y="931"/>
                </a:cubicBezTo>
                <a:cubicBezTo>
                  <a:pt x="2525" y="931"/>
                  <a:pt x="2525" y="934"/>
                  <a:pt x="2527" y="934"/>
                </a:cubicBezTo>
                <a:cubicBezTo>
                  <a:pt x="2527" y="934"/>
                  <a:pt x="2530" y="933"/>
                  <a:pt x="2528" y="932"/>
                </a:cubicBezTo>
                <a:cubicBezTo>
                  <a:pt x="2527" y="931"/>
                  <a:pt x="2527" y="930"/>
                  <a:pt x="2529" y="929"/>
                </a:cubicBezTo>
                <a:cubicBezTo>
                  <a:pt x="2530" y="927"/>
                  <a:pt x="2531" y="926"/>
                  <a:pt x="2528" y="926"/>
                </a:cubicBezTo>
                <a:cubicBezTo>
                  <a:pt x="2527" y="926"/>
                  <a:pt x="2525" y="926"/>
                  <a:pt x="2525" y="925"/>
                </a:cubicBezTo>
                <a:cubicBezTo>
                  <a:pt x="2524" y="924"/>
                  <a:pt x="2525" y="921"/>
                  <a:pt x="2524" y="921"/>
                </a:cubicBezTo>
                <a:cubicBezTo>
                  <a:pt x="2521" y="915"/>
                  <a:pt x="2522" y="914"/>
                  <a:pt x="2520" y="914"/>
                </a:cubicBezTo>
                <a:cubicBezTo>
                  <a:pt x="2519" y="914"/>
                  <a:pt x="2520" y="914"/>
                  <a:pt x="2518" y="916"/>
                </a:cubicBezTo>
                <a:cubicBezTo>
                  <a:pt x="2518" y="916"/>
                  <a:pt x="2517" y="915"/>
                  <a:pt x="2516" y="915"/>
                </a:cubicBezTo>
                <a:cubicBezTo>
                  <a:pt x="2516" y="915"/>
                  <a:pt x="2514" y="918"/>
                  <a:pt x="2514" y="918"/>
                </a:cubicBezTo>
                <a:cubicBezTo>
                  <a:pt x="2515" y="919"/>
                  <a:pt x="2515" y="919"/>
                  <a:pt x="2515" y="919"/>
                </a:cubicBezTo>
                <a:cubicBezTo>
                  <a:pt x="2514" y="919"/>
                  <a:pt x="2514" y="918"/>
                  <a:pt x="2513" y="918"/>
                </a:cubicBezTo>
                <a:close/>
                <a:moveTo>
                  <a:pt x="2503" y="902"/>
                </a:moveTo>
                <a:cubicBezTo>
                  <a:pt x="2503" y="903"/>
                  <a:pt x="2503" y="903"/>
                  <a:pt x="2504" y="905"/>
                </a:cubicBezTo>
                <a:cubicBezTo>
                  <a:pt x="2504" y="905"/>
                  <a:pt x="2504" y="906"/>
                  <a:pt x="2505" y="906"/>
                </a:cubicBezTo>
                <a:cubicBezTo>
                  <a:pt x="2509" y="903"/>
                  <a:pt x="2507" y="903"/>
                  <a:pt x="2507" y="902"/>
                </a:cubicBezTo>
                <a:cubicBezTo>
                  <a:pt x="2507" y="901"/>
                  <a:pt x="2504" y="901"/>
                  <a:pt x="2503" y="902"/>
                </a:cubicBezTo>
                <a:close/>
                <a:moveTo>
                  <a:pt x="2510" y="899"/>
                </a:moveTo>
                <a:cubicBezTo>
                  <a:pt x="2509" y="898"/>
                  <a:pt x="2507" y="897"/>
                  <a:pt x="2506" y="896"/>
                </a:cubicBezTo>
                <a:cubicBezTo>
                  <a:pt x="2504" y="894"/>
                  <a:pt x="2503" y="897"/>
                  <a:pt x="2505" y="898"/>
                </a:cubicBezTo>
                <a:cubicBezTo>
                  <a:pt x="2505" y="898"/>
                  <a:pt x="2505" y="898"/>
                  <a:pt x="2505" y="898"/>
                </a:cubicBezTo>
                <a:cubicBezTo>
                  <a:pt x="2506" y="899"/>
                  <a:pt x="2505" y="900"/>
                  <a:pt x="2505" y="900"/>
                </a:cubicBezTo>
                <a:cubicBezTo>
                  <a:pt x="2506" y="901"/>
                  <a:pt x="2507" y="900"/>
                  <a:pt x="2508" y="900"/>
                </a:cubicBezTo>
                <a:cubicBezTo>
                  <a:pt x="2509" y="902"/>
                  <a:pt x="2508" y="902"/>
                  <a:pt x="2511" y="901"/>
                </a:cubicBezTo>
                <a:cubicBezTo>
                  <a:pt x="2511" y="901"/>
                  <a:pt x="2512" y="900"/>
                  <a:pt x="2510" y="899"/>
                </a:cubicBezTo>
                <a:close/>
                <a:moveTo>
                  <a:pt x="2538" y="929"/>
                </a:moveTo>
                <a:cubicBezTo>
                  <a:pt x="2538" y="929"/>
                  <a:pt x="2533" y="930"/>
                  <a:pt x="2536" y="932"/>
                </a:cubicBezTo>
                <a:cubicBezTo>
                  <a:pt x="2536" y="932"/>
                  <a:pt x="2537" y="932"/>
                  <a:pt x="2537" y="933"/>
                </a:cubicBezTo>
                <a:cubicBezTo>
                  <a:pt x="2537" y="932"/>
                  <a:pt x="2537" y="932"/>
                  <a:pt x="2537" y="932"/>
                </a:cubicBezTo>
                <a:cubicBezTo>
                  <a:pt x="2536" y="933"/>
                  <a:pt x="2537" y="937"/>
                  <a:pt x="2539" y="934"/>
                </a:cubicBezTo>
                <a:cubicBezTo>
                  <a:pt x="2540" y="932"/>
                  <a:pt x="2541" y="935"/>
                  <a:pt x="2542" y="935"/>
                </a:cubicBezTo>
                <a:cubicBezTo>
                  <a:pt x="2544" y="933"/>
                  <a:pt x="2544" y="933"/>
                  <a:pt x="2544" y="931"/>
                </a:cubicBezTo>
                <a:cubicBezTo>
                  <a:pt x="2544" y="929"/>
                  <a:pt x="2544" y="929"/>
                  <a:pt x="2543" y="927"/>
                </a:cubicBezTo>
                <a:cubicBezTo>
                  <a:pt x="2543" y="927"/>
                  <a:pt x="2539" y="927"/>
                  <a:pt x="2539" y="927"/>
                </a:cubicBezTo>
                <a:cubicBezTo>
                  <a:pt x="2538" y="927"/>
                  <a:pt x="2538" y="928"/>
                  <a:pt x="2538" y="929"/>
                </a:cubicBezTo>
                <a:close/>
                <a:moveTo>
                  <a:pt x="2538" y="935"/>
                </a:moveTo>
                <a:cubicBezTo>
                  <a:pt x="2538" y="935"/>
                  <a:pt x="2538" y="935"/>
                  <a:pt x="2538" y="935"/>
                </a:cubicBezTo>
                <a:cubicBezTo>
                  <a:pt x="2538" y="935"/>
                  <a:pt x="2538" y="935"/>
                  <a:pt x="2538" y="935"/>
                </a:cubicBezTo>
                <a:cubicBezTo>
                  <a:pt x="2538" y="935"/>
                  <a:pt x="2538" y="935"/>
                  <a:pt x="2538" y="935"/>
                </a:cubicBezTo>
                <a:close/>
                <a:moveTo>
                  <a:pt x="2617" y="995"/>
                </a:moveTo>
                <a:cubicBezTo>
                  <a:pt x="2618" y="993"/>
                  <a:pt x="2615" y="991"/>
                  <a:pt x="2614" y="991"/>
                </a:cubicBezTo>
                <a:cubicBezTo>
                  <a:pt x="2611" y="988"/>
                  <a:pt x="2611" y="991"/>
                  <a:pt x="2610" y="991"/>
                </a:cubicBezTo>
                <a:cubicBezTo>
                  <a:pt x="2610" y="991"/>
                  <a:pt x="2607" y="992"/>
                  <a:pt x="2606" y="992"/>
                </a:cubicBezTo>
                <a:cubicBezTo>
                  <a:pt x="2605" y="991"/>
                  <a:pt x="2605" y="991"/>
                  <a:pt x="2604" y="992"/>
                </a:cubicBezTo>
                <a:cubicBezTo>
                  <a:pt x="2604" y="991"/>
                  <a:pt x="2604" y="987"/>
                  <a:pt x="2604" y="987"/>
                </a:cubicBezTo>
                <a:cubicBezTo>
                  <a:pt x="2601" y="987"/>
                  <a:pt x="2595" y="986"/>
                  <a:pt x="2591" y="987"/>
                </a:cubicBezTo>
                <a:cubicBezTo>
                  <a:pt x="2590" y="986"/>
                  <a:pt x="2587" y="982"/>
                  <a:pt x="2586" y="981"/>
                </a:cubicBezTo>
                <a:cubicBezTo>
                  <a:pt x="2584" y="978"/>
                  <a:pt x="2588" y="975"/>
                  <a:pt x="2581" y="976"/>
                </a:cubicBezTo>
                <a:cubicBezTo>
                  <a:pt x="2576" y="977"/>
                  <a:pt x="2580" y="974"/>
                  <a:pt x="2573" y="974"/>
                </a:cubicBezTo>
                <a:cubicBezTo>
                  <a:pt x="2572" y="974"/>
                  <a:pt x="2572" y="974"/>
                  <a:pt x="2572" y="974"/>
                </a:cubicBezTo>
                <a:cubicBezTo>
                  <a:pt x="2571" y="974"/>
                  <a:pt x="2570" y="971"/>
                  <a:pt x="2569" y="971"/>
                </a:cubicBezTo>
                <a:cubicBezTo>
                  <a:pt x="2568" y="971"/>
                  <a:pt x="2566" y="973"/>
                  <a:pt x="2566" y="973"/>
                </a:cubicBezTo>
                <a:cubicBezTo>
                  <a:pt x="2563" y="977"/>
                  <a:pt x="2563" y="977"/>
                  <a:pt x="2563" y="977"/>
                </a:cubicBezTo>
                <a:cubicBezTo>
                  <a:pt x="2560" y="976"/>
                  <a:pt x="2555" y="975"/>
                  <a:pt x="2552" y="976"/>
                </a:cubicBezTo>
                <a:cubicBezTo>
                  <a:pt x="2548" y="977"/>
                  <a:pt x="2548" y="977"/>
                  <a:pt x="2546" y="974"/>
                </a:cubicBezTo>
                <a:cubicBezTo>
                  <a:pt x="2545" y="973"/>
                  <a:pt x="2544" y="971"/>
                  <a:pt x="2544" y="970"/>
                </a:cubicBezTo>
                <a:cubicBezTo>
                  <a:pt x="2544" y="968"/>
                  <a:pt x="2542" y="970"/>
                  <a:pt x="2541" y="970"/>
                </a:cubicBezTo>
                <a:cubicBezTo>
                  <a:pt x="2541" y="970"/>
                  <a:pt x="2540" y="969"/>
                  <a:pt x="2540" y="969"/>
                </a:cubicBezTo>
                <a:cubicBezTo>
                  <a:pt x="2539" y="969"/>
                  <a:pt x="2538" y="970"/>
                  <a:pt x="2537" y="970"/>
                </a:cubicBezTo>
                <a:cubicBezTo>
                  <a:pt x="2537" y="970"/>
                  <a:pt x="2535" y="967"/>
                  <a:pt x="2535" y="967"/>
                </a:cubicBezTo>
                <a:cubicBezTo>
                  <a:pt x="2532" y="966"/>
                  <a:pt x="2533" y="966"/>
                  <a:pt x="2529" y="967"/>
                </a:cubicBezTo>
                <a:cubicBezTo>
                  <a:pt x="2529" y="967"/>
                  <a:pt x="2528" y="968"/>
                  <a:pt x="2528" y="968"/>
                </a:cubicBezTo>
                <a:cubicBezTo>
                  <a:pt x="2527" y="967"/>
                  <a:pt x="2522" y="966"/>
                  <a:pt x="2520" y="966"/>
                </a:cubicBezTo>
                <a:cubicBezTo>
                  <a:pt x="2518" y="966"/>
                  <a:pt x="2519" y="968"/>
                  <a:pt x="2518" y="968"/>
                </a:cubicBezTo>
                <a:cubicBezTo>
                  <a:pt x="2516" y="972"/>
                  <a:pt x="2518" y="971"/>
                  <a:pt x="2515" y="973"/>
                </a:cubicBezTo>
                <a:cubicBezTo>
                  <a:pt x="2514" y="974"/>
                  <a:pt x="2511" y="976"/>
                  <a:pt x="2514" y="976"/>
                </a:cubicBezTo>
                <a:cubicBezTo>
                  <a:pt x="2516" y="975"/>
                  <a:pt x="2518" y="978"/>
                  <a:pt x="2523" y="978"/>
                </a:cubicBezTo>
                <a:cubicBezTo>
                  <a:pt x="2528" y="978"/>
                  <a:pt x="2523" y="982"/>
                  <a:pt x="2524" y="983"/>
                </a:cubicBezTo>
                <a:cubicBezTo>
                  <a:pt x="2526" y="984"/>
                  <a:pt x="2526" y="983"/>
                  <a:pt x="2529" y="984"/>
                </a:cubicBezTo>
                <a:cubicBezTo>
                  <a:pt x="2533" y="985"/>
                  <a:pt x="2533" y="985"/>
                  <a:pt x="2533" y="985"/>
                </a:cubicBezTo>
                <a:cubicBezTo>
                  <a:pt x="2543" y="990"/>
                  <a:pt x="2540" y="988"/>
                  <a:pt x="2547" y="987"/>
                </a:cubicBezTo>
                <a:cubicBezTo>
                  <a:pt x="2548" y="987"/>
                  <a:pt x="2549" y="987"/>
                  <a:pt x="2549" y="987"/>
                </a:cubicBezTo>
                <a:cubicBezTo>
                  <a:pt x="2550" y="987"/>
                  <a:pt x="2556" y="989"/>
                  <a:pt x="2557" y="990"/>
                </a:cubicBezTo>
                <a:cubicBezTo>
                  <a:pt x="2557" y="990"/>
                  <a:pt x="2558" y="991"/>
                  <a:pt x="2563" y="993"/>
                </a:cubicBezTo>
                <a:cubicBezTo>
                  <a:pt x="2566" y="995"/>
                  <a:pt x="2574" y="994"/>
                  <a:pt x="2578" y="994"/>
                </a:cubicBezTo>
                <a:cubicBezTo>
                  <a:pt x="2580" y="995"/>
                  <a:pt x="2588" y="995"/>
                  <a:pt x="2588" y="994"/>
                </a:cubicBezTo>
                <a:cubicBezTo>
                  <a:pt x="2594" y="993"/>
                  <a:pt x="2593" y="993"/>
                  <a:pt x="2595" y="996"/>
                </a:cubicBezTo>
                <a:cubicBezTo>
                  <a:pt x="2597" y="998"/>
                  <a:pt x="2603" y="998"/>
                  <a:pt x="2603" y="996"/>
                </a:cubicBezTo>
                <a:cubicBezTo>
                  <a:pt x="2603" y="995"/>
                  <a:pt x="2603" y="994"/>
                  <a:pt x="2603" y="994"/>
                </a:cubicBezTo>
                <a:cubicBezTo>
                  <a:pt x="2603" y="994"/>
                  <a:pt x="2603" y="993"/>
                  <a:pt x="2604" y="992"/>
                </a:cubicBezTo>
                <a:cubicBezTo>
                  <a:pt x="2604" y="992"/>
                  <a:pt x="2604" y="992"/>
                  <a:pt x="2604" y="992"/>
                </a:cubicBezTo>
                <a:cubicBezTo>
                  <a:pt x="2605" y="994"/>
                  <a:pt x="2605" y="994"/>
                  <a:pt x="2608" y="995"/>
                </a:cubicBezTo>
                <a:cubicBezTo>
                  <a:pt x="2610" y="996"/>
                  <a:pt x="2609" y="998"/>
                  <a:pt x="2611" y="998"/>
                </a:cubicBezTo>
                <a:cubicBezTo>
                  <a:pt x="2614" y="998"/>
                  <a:pt x="2613" y="998"/>
                  <a:pt x="2615" y="999"/>
                </a:cubicBezTo>
                <a:cubicBezTo>
                  <a:pt x="2616" y="999"/>
                  <a:pt x="2616" y="997"/>
                  <a:pt x="2616" y="996"/>
                </a:cubicBezTo>
                <a:cubicBezTo>
                  <a:pt x="2617" y="995"/>
                  <a:pt x="2617" y="995"/>
                  <a:pt x="2617" y="995"/>
                </a:cubicBezTo>
                <a:close/>
                <a:moveTo>
                  <a:pt x="2433" y="875"/>
                </a:moveTo>
                <a:cubicBezTo>
                  <a:pt x="2433" y="875"/>
                  <a:pt x="2434" y="873"/>
                  <a:pt x="2435" y="873"/>
                </a:cubicBezTo>
                <a:cubicBezTo>
                  <a:pt x="2437" y="873"/>
                  <a:pt x="2432" y="871"/>
                  <a:pt x="2432" y="871"/>
                </a:cubicBezTo>
                <a:cubicBezTo>
                  <a:pt x="2432" y="871"/>
                  <a:pt x="2429" y="871"/>
                  <a:pt x="2430" y="872"/>
                </a:cubicBezTo>
                <a:cubicBezTo>
                  <a:pt x="2430" y="872"/>
                  <a:pt x="2432" y="874"/>
                  <a:pt x="2433" y="875"/>
                </a:cubicBezTo>
                <a:close/>
                <a:moveTo>
                  <a:pt x="2482" y="957"/>
                </a:moveTo>
                <a:cubicBezTo>
                  <a:pt x="2482" y="957"/>
                  <a:pt x="2480" y="959"/>
                  <a:pt x="2480" y="960"/>
                </a:cubicBezTo>
                <a:cubicBezTo>
                  <a:pt x="2480" y="960"/>
                  <a:pt x="2484" y="961"/>
                  <a:pt x="2485" y="961"/>
                </a:cubicBezTo>
                <a:cubicBezTo>
                  <a:pt x="2487" y="959"/>
                  <a:pt x="2483" y="957"/>
                  <a:pt x="2482" y="957"/>
                </a:cubicBezTo>
                <a:close/>
                <a:moveTo>
                  <a:pt x="2467" y="939"/>
                </a:moveTo>
                <a:cubicBezTo>
                  <a:pt x="2467" y="939"/>
                  <a:pt x="2471" y="937"/>
                  <a:pt x="2468" y="936"/>
                </a:cubicBezTo>
                <a:cubicBezTo>
                  <a:pt x="2466" y="935"/>
                  <a:pt x="2466" y="939"/>
                  <a:pt x="2467" y="939"/>
                </a:cubicBezTo>
                <a:close/>
                <a:moveTo>
                  <a:pt x="2494" y="955"/>
                </a:moveTo>
                <a:cubicBezTo>
                  <a:pt x="2498" y="960"/>
                  <a:pt x="2496" y="958"/>
                  <a:pt x="2502" y="961"/>
                </a:cubicBezTo>
                <a:cubicBezTo>
                  <a:pt x="2504" y="962"/>
                  <a:pt x="2505" y="966"/>
                  <a:pt x="2506" y="965"/>
                </a:cubicBezTo>
                <a:cubicBezTo>
                  <a:pt x="2507" y="963"/>
                  <a:pt x="2507" y="963"/>
                  <a:pt x="2507" y="963"/>
                </a:cubicBezTo>
                <a:cubicBezTo>
                  <a:pt x="2508" y="963"/>
                  <a:pt x="2508" y="963"/>
                  <a:pt x="2508" y="963"/>
                </a:cubicBezTo>
                <a:cubicBezTo>
                  <a:pt x="2509" y="963"/>
                  <a:pt x="2512" y="964"/>
                  <a:pt x="2512" y="964"/>
                </a:cubicBezTo>
                <a:cubicBezTo>
                  <a:pt x="2513" y="962"/>
                  <a:pt x="2513" y="962"/>
                  <a:pt x="2513" y="962"/>
                </a:cubicBezTo>
                <a:cubicBezTo>
                  <a:pt x="2514" y="962"/>
                  <a:pt x="2517" y="965"/>
                  <a:pt x="2518" y="965"/>
                </a:cubicBezTo>
                <a:cubicBezTo>
                  <a:pt x="2518" y="965"/>
                  <a:pt x="2519" y="962"/>
                  <a:pt x="2519" y="962"/>
                </a:cubicBezTo>
                <a:cubicBezTo>
                  <a:pt x="2519" y="956"/>
                  <a:pt x="2519" y="956"/>
                  <a:pt x="2519" y="956"/>
                </a:cubicBezTo>
                <a:cubicBezTo>
                  <a:pt x="2519" y="955"/>
                  <a:pt x="2520" y="954"/>
                  <a:pt x="2520" y="950"/>
                </a:cubicBezTo>
                <a:cubicBezTo>
                  <a:pt x="2520" y="947"/>
                  <a:pt x="2521" y="943"/>
                  <a:pt x="2520" y="940"/>
                </a:cubicBezTo>
                <a:cubicBezTo>
                  <a:pt x="2518" y="936"/>
                  <a:pt x="2522" y="935"/>
                  <a:pt x="2522" y="932"/>
                </a:cubicBezTo>
                <a:cubicBezTo>
                  <a:pt x="2523" y="931"/>
                  <a:pt x="2520" y="932"/>
                  <a:pt x="2520" y="932"/>
                </a:cubicBezTo>
                <a:cubicBezTo>
                  <a:pt x="2519" y="931"/>
                  <a:pt x="2520" y="930"/>
                  <a:pt x="2518" y="929"/>
                </a:cubicBezTo>
                <a:cubicBezTo>
                  <a:pt x="2516" y="927"/>
                  <a:pt x="2520" y="924"/>
                  <a:pt x="2515" y="924"/>
                </a:cubicBezTo>
                <a:cubicBezTo>
                  <a:pt x="2511" y="923"/>
                  <a:pt x="2511" y="923"/>
                  <a:pt x="2511" y="923"/>
                </a:cubicBezTo>
                <a:cubicBezTo>
                  <a:pt x="2511" y="922"/>
                  <a:pt x="2511" y="922"/>
                  <a:pt x="2509" y="921"/>
                </a:cubicBezTo>
                <a:cubicBezTo>
                  <a:pt x="2505" y="919"/>
                  <a:pt x="2507" y="919"/>
                  <a:pt x="2507" y="917"/>
                </a:cubicBezTo>
                <a:cubicBezTo>
                  <a:pt x="2507" y="915"/>
                  <a:pt x="2506" y="911"/>
                  <a:pt x="2504" y="909"/>
                </a:cubicBezTo>
                <a:cubicBezTo>
                  <a:pt x="2504" y="909"/>
                  <a:pt x="2500" y="908"/>
                  <a:pt x="2499" y="908"/>
                </a:cubicBezTo>
                <a:cubicBezTo>
                  <a:pt x="2499" y="908"/>
                  <a:pt x="2497" y="907"/>
                  <a:pt x="2496" y="906"/>
                </a:cubicBezTo>
                <a:cubicBezTo>
                  <a:pt x="2497" y="905"/>
                  <a:pt x="2498" y="904"/>
                  <a:pt x="2497" y="903"/>
                </a:cubicBezTo>
                <a:cubicBezTo>
                  <a:pt x="2500" y="902"/>
                  <a:pt x="2500" y="902"/>
                  <a:pt x="2500" y="902"/>
                </a:cubicBezTo>
                <a:cubicBezTo>
                  <a:pt x="2500" y="901"/>
                  <a:pt x="2498" y="899"/>
                  <a:pt x="2497" y="900"/>
                </a:cubicBezTo>
                <a:cubicBezTo>
                  <a:pt x="2495" y="901"/>
                  <a:pt x="2495" y="901"/>
                  <a:pt x="2496" y="902"/>
                </a:cubicBezTo>
                <a:cubicBezTo>
                  <a:pt x="2495" y="901"/>
                  <a:pt x="2496" y="899"/>
                  <a:pt x="2497" y="899"/>
                </a:cubicBezTo>
                <a:cubicBezTo>
                  <a:pt x="2501" y="896"/>
                  <a:pt x="2499" y="896"/>
                  <a:pt x="2498" y="895"/>
                </a:cubicBezTo>
                <a:cubicBezTo>
                  <a:pt x="2497" y="894"/>
                  <a:pt x="2496" y="889"/>
                  <a:pt x="2493" y="891"/>
                </a:cubicBezTo>
                <a:cubicBezTo>
                  <a:pt x="2490" y="892"/>
                  <a:pt x="2492" y="890"/>
                  <a:pt x="2492" y="890"/>
                </a:cubicBezTo>
                <a:cubicBezTo>
                  <a:pt x="2493" y="887"/>
                  <a:pt x="2494" y="888"/>
                  <a:pt x="2490" y="884"/>
                </a:cubicBezTo>
                <a:cubicBezTo>
                  <a:pt x="2489" y="884"/>
                  <a:pt x="2489" y="885"/>
                  <a:pt x="2488" y="885"/>
                </a:cubicBezTo>
                <a:cubicBezTo>
                  <a:pt x="2488" y="885"/>
                  <a:pt x="2486" y="884"/>
                  <a:pt x="2486" y="883"/>
                </a:cubicBezTo>
                <a:cubicBezTo>
                  <a:pt x="2486" y="883"/>
                  <a:pt x="2487" y="882"/>
                  <a:pt x="2487" y="881"/>
                </a:cubicBezTo>
                <a:cubicBezTo>
                  <a:pt x="2486" y="880"/>
                  <a:pt x="2481" y="877"/>
                  <a:pt x="2480" y="879"/>
                </a:cubicBezTo>
                <a:cubicBezTo>
                  <a:pt x="2478" y="878"/>
                  <a:pt x="2479" y="875"/>
                  <a:pt x="2478" y="874"/>
                </a:cubicBezTo>
                <a:cubicBezTo>
                  <a:pt x="2476" y="872"/>
                  <a:pt x="2476" y="877"/>
                  <a:pt x="2472" y="873"/>
                </a:cubicBezTo>
                <a:cubicBezTo>
                  <a:pt x="2471" y="872"/>
                  <a:pt x="2469" y="869"/>
                  <a:pt x="2468" y="873"/>
                </a:cubicBezTo>
                <a:cubicBezTo>
                  <a:pt x="2466" y="871"/>
                  <a:pt x="2464" y="871"/>
                  <a:pt x="2465" y="870"/>
                </a:cubicBezTo>
                <a:cubicBezTo>
                  <a:pt x="2466" y="867"/>
                  <a:pt x="2463" y="868"/>
                  <a:pt x="2461" y="867"/>
                </a:cubicBezTo>
                <a:cubicBezTo>
                  <a:pt x="2460" y="866"/>
                  <a:pt x="2460" y="865"/>
                  <a:pt x="2459" y="864"/>
                </a:cubicBezTo>
                <a:cubicBezTo>
                  <a:pt x="2456" y="861"/>
                  <a:pt x="2456" y="862"/>
                  <a:pt x="2453" y="858"/>
                </a:cubicBezTo>
                <a:cubicBezTo>
                  <a:pt x="2453" y="857"/>
                  <a:pt x="2448" y="854"/>
                  <a:pt x="2447" y="853"/>
                </a:cubicBezTo>
                <a:cubicBezTo>
                  <a:pt x="2445" y="851"/>
                  <a:pt x="2448" y="852"/>
                  <a:pt x="2442" y="849"/>
                </a:cubicBezTo>
                <a:cubicBezTo>
                  <a:pt x="2442" y="846"/>
                  <a:pt x="2442" y="847"/>
                  <a:pt x="2440" y="844"/>
                </a:cubicBezTo>
                <a:cubicBezTo>
                  <a:pt x="2437" y="840"/>
                  <a:pt x="2437" y="842"/>
                  <a:pt x="2435" y="837"/>
                </a:cubicBezTo>
                <a:cubicBezTo>
                  <a:pt x="2435" y="837"/>
                  <a:pt x="2432" y="836"/>
                  <a:pt x="2432" y="836"/>
                </a:cubicBezTo>
                <a:cubicBezTo>
                  <a:pt x="2429" y="836"/>
                  <a:pt x="2426" y="837"/>
                  <a:pt x="2423" y="836"/>
                </a:cubicBezTo>
                <a:cubicBezTo>
                  <a:pt x="2420" y="836"/>
                  <a:pt x="2419" y="836"/>
                  <a:pt x="2416" y="835"/>
                </a:cubicBezTo>
                <a:cubicBezTo>
                  <a:pt x="2411" y="831"/>
                  <a:pt x="2412" y="831"/>
                  <a:pt x="2410" y="834"/>
                </a:cubicBezTo>
                <a:cubicBezTo>
                  <a:pt x="2410" y="834"/>
                  <a:pt x="2409" y="837"/>
                  <a:pt x="2409" y="837"/>
                </a:cubicBezTo>
                <a:cubicBezTo>
                  <a:pt x="2409" y="838"/>
                  <a:pt x="2415" y="846"/>
                  <a:pt x="2416" y="847"/>
                </a:cubicBezTo>
                <a:cubicBezTo>
                  <a:pt x="2420" y="849"/>
                  <a:pt x="2419" y="849"/>
                  <a:pt x="2421" y="851"/>
                </a:cubicBezTo>
                <a:cubicBezTo>
                  <a:pt x="2422" y="853"/>
                  <a:pt x="2422" y="853"/>
                  <a:pt x="2425" y="854"/>
                </a:cubicBezTo>
                <a:cubicBezTo>
                  <a:pt x="2428" y="854"/>
                  <a:pt x="2428" y="856"/>
                  <a:pt x="2429" y="858"/>
                </a:cubicBezTo>
                <a:cubicBezTo>
                  <a:pt x="2430" y="858"/>
                  <a:pt x="2432" y="860"/>
                  <a:pt x="2432" y="862"/>
                </a:cubicBezTo>
                <a:cubicBezTo>
                  <a:pt x="2432" y="862"/>
                  <a:pt x="2432" y="862"/>
                  <a:pt x="2432" y="862"/>
                </a:cubicBezTo>
                <a:cubicBezTo>
                  <a:pt x="2432" y="863"/>
                  <a:pt x="2434" y="864"/>
                  <a:pt x="2435" y="865"/>
                </a:cubicBezTo>
                <a:cubicBezTo>
                  <a:pt x="2436" y="866"/>
                  <a:pt x="2435" y="871"/>
                  <a:pt x="2436" y="871"/>
                </a:cubicBezTo>
                <a:cubicBezTo>
                  <a:pt x="2439" y="872"/>
                  <a:pt x="2438" y="871"/>
                  <a:pt x="2441" y="874"/>
                </a:cubicBezTo>
                <a:cubicBezTo>
                  <a:pt x="2443" y="875"/>
                  <a:pt x="2448" y="877"/>
                  <a:pt x="2448" y="878"/>
                </a:cubicBezTo>
                <a:cubicBezTo>
                  <a:pt x="2448" y="880"/>
                  <a:pt x="2446" y="878"/>
                  <a:pt x="2450" y="886"/>
                </a:cubicBezTo>
                <a:cubicBezTo>
                  <a:pt x="2452" y="891"/>
                  <a:pt x="2451" y="894"/>
                  <a:pt x="2455" y="895"/>
                </a:cubicBezTo>
                <a:cubicBezTo>
                  <a:pt x="2459" y="896"/>
                  <a:pt x="2457" y="897"/>
                  <a:pt x="2458" y="900"/>
                </a:cubicBezTo>
                <a:cubicBezTo>
                  <a:pt x="2459" y="902"/>
                  <a:pt x="2466" y="913"/>
                  <a:pt x="2466" y="914"/>
                </a:cubicBezTo>
                <a:cubicBezTo>
                  <a:pt x="2467" y="915"/>
                  <a:pt x="2468" y="920"/>
                  <a:pt x="2469" y="920"/>
                </a:cubicBezTo>
                <a:cubicBezTo>
                  <a:pt x="2469" y="922"/>
                  <a:pt x="2467" y="923"/>
                  <a:pt x="2470" y="925"/>
                </a:cubicBezTo>
                <a:cubicBezTo>
                  <a:pt x="2475" y="928"/>
                  <a:pt x="2471" y="935"/>
                  <a:pt x="2480" y="938"/>
                </a:cubicBezTo>
                <a:cubicBezTo>
                  <a:pt x="2485" y="940"/>
                  <a:pt x="2482" y="942"/>
                  <a:pt x="2483" y="943"/>
                </a:cubicBezTo>
                <a:cubicBezTo>
                  <a:pt x="2483" y="943"/>
                  <a:pt x="2488" y="948"/>
                  <a:pt x="2489" y="950"/>
                </a:cubicBezTo>
                <a:cubicBezTo>
                  <a:pt x="2490" y="952"/>
                  <a:pt x="2494" y="955"/>
                  <a:pt x="2494" y="955"/>
                </a:cubicBezTo>
                <a:close/>
                <a:moveTo>
                  <a:pt x="2447" y="902"/>
                </a:moveTo>
                <a:cubicBezTo>
                  <a:pt x="2447" y="902"/>
                  <a:pt x="2446" y="896"/>
                  <a:pt x="2444" y="896"/>
                </a:cubicBezTo>
                <a:cubicBezTo>
                  <a:pt x="2443" y="896"/>
                  <a:pt x="2443" y="897"/>
                  <a:pt x="2443" y="898"/>
                </a:cubicBezTo>
                <a:cubicBezTo>
                  <a:pt x="2443" y="898"/>
                  <a:pt x="2443" y="903"/>
                  <a:pt x="2444" y="904"/>
                </a:cubicBezTo>
                <a:cubicBezTo>
                  <a:pt x="2445" y="905"/>
                  <a:pt x="2446" y="903"/>
                  <a:pt x="2447" y="902"/>
                </a:cubicBezTo>
                <a:close/>
                <a:moveTo>
                  <a:pt x="2431" y="883"/>
                </a:moveTo>
                <a:cubicBezTo>
                  <a:pt x="2432" y="885"/>
                  <a:pt x="2434" y="887"/>
                  <a:pt x="2434" y="889"/>
                </a:cubicBezTo>
                <a:cubicBezTo>
                  <a:pt x="2434" y="891"/>
                  <a:pt x="2439" y="892"/>
                  <a:pt x="2439" y="891"/>
                </a:cubicBezTo>
                <a:cubicBezTo>
                  <a:pt x="2440" y="888"/>
                  <a:pt x="2440" y="888"/>
                  <a:pt x="2440" y="888"/>
                </a:cubicBezTo>
                <a:cubicBezTo>
                  <a:pt x="2440" y="887"/>
                  <a:pt x="2439" y="884"/>
                  <a:pt x="2438" y="883"/>
                </a:cubicBezTo>
                <a:cubicBezTo>
                  <a:pt x="2435" y="879"/>
                  <a:pt x="2435" y="879"/>
                  <a:pt x="2432" y="880"/>
                </a:cubicBezTo>
                <a:cubicBezTo>
                  <a:pt x="2430" y="881"/>
                  <a:pt x="2429" y="880"/>
                  <a:pt x="2431" y="883"/>
                </a:cubicBezTo>
                <a:close/>
                <a:moveTo>
                  <a:pt x="2464" y="931"/>
                </a:moveTo>
                <a:cubicBezTo>
                  <a:pt x="2464" y="931"/>
                  <a:pt x="2463" y="928"/>
                  <a:pt x="2463" y="928"/>
                </a:cubicBezTo>
                <a:cubicBezTo>
                  <a:pt x="2463" y="928"/>
                  <a:pt x="2460" y="925"/>
                  <a:pt x="2460" y="926"/>
                </a:cubicBezTo>
                <a:cubicBezTo>
                  <a:pt x="2459" y="927"/>
                  <a:pt x="2459" y="929"/>
                  <a:pt x="2459" y="930"/>
                </a:cubicBezTo>
                <a:cubicBezTo>
                  <a:pt x="2459" y="931"/>
                  <a:pt x="2461" y="930"/>
                  <a:pt x="2462" y="934"/>
                </a:cubicBezTo>
                <a:cubicBezTo>
                  <a:pt x="2462" y="936"/>
                  <a:pt x="2464" y="936"/>
                  <a:pt x="2465" y="936"/>
                </a:cubicBezTo>
                <a:cubicBezTo>
                  <a:pt x="2466" y="936"/>
                  <a:pt x="2467" y="933"/>
                  <a:pt x="2467" y="932"/>
                </a:cubicBezTo>
                <a:cubicBezTo>
                  <a:pt x="2467" y="932"/>
                  <a:pt x="2466" y="931"/>
                  <a:pt x="2464" y="931"/>
                </a:cubicBezTo>
                <a:close/>
                <a:moveTo>
                  <a:pt x="2447" y="913"/>
                </a:moveTo>
                <a:cubicBezTo>
                  <a:pt x="2448" y="914"/>
                  <a:pt x="2452" y="920"/>
                  <a:pt x="2453" y="917"/>
                </a:cubicBezTo>
                <a:cubicBezTo>
                  <a:pt x="2453" y="916"/>
                  <a:pt x="2454" y="915"/>
                  <a:pt x="2453" y="915"/>
                </a:cubicBezTo>
                <a:cubicBezTo>
                  <a:pt x="2453" y="915"/>
                  <a:pt x="2451" y="909"/>
                  <a:pt x="2450" y="908"/>
                </a:cubicBezTo>
                <a:cubicBezTo>
                  <a:pt x="2450" y="908"/>
                  <a:pt x="2448" y="908"/>
                  <a:pt x="2447" y="908"/>
                </a:cubicBezTo>
                <a:cubicBezTo>
                  <a:pt x="2447" y="909"/>
                  <a:pt x="2446" y="912"/>
                  <a:pt x="2446" y="912"/>
                </a:cubicBezTo>
                <a:cubicBezTo>
                  <a:pt x="2447" y="913"/>
                  <a:pt x="2447" y="913"/>
                  <a:pt x="2447" y="913"/>
                </a:cubicBezTo>
                <a:close/>
                <a:moveTo>
                  <a:pt x="2457" y="920"/>
                </a:moveTo>
                <a:cubicBezTo>
                  <a:pt x="2456" y="920"/>
                  <a:pt x="2456" y="920"/>
                  <a:pt x="2455" y="920"/>
                </a:cubicBezTo>
                <a:cubicBezTo>
                  <a:pt x="2455" y="920"/>
                  <a:pt x="2455" y="920"/>
                  <a:pt x="2455" y="921"/>
                </a:cubicBezTo>
                <a:cubicBezTo>
                  <a:pt x="2455" y="922"/>
                  <a:pt x="2456" y="926"/>
                  <a:pt x="2458" y="924"/>
                </a:cubicBezTo>
                <a:cubicBezTo>
                  <a:pt x="2458" y="924"/>
                  <a:pt x="2459" y="924"/>
                  <a:pt x="2458" y="920"/>
                </a:cubicBezTo>
                <a:cubicBezTo>
                  <a:pt x="2457" y="920"/>
                  <a:pt x="2457" y="920"/>
                  <a:pt x="2457" y="920"/>
                </a:cubicBezTo>
                <a:close/>
                <a:moveTo>
                  <a:pt x="2678" y="1017"/>
                </a:moveTo>
                <a:cubicBezTo>
                  <a:pt x="2678" y="1017"/>
                  <a:pt x="2675" y="1018"/>
                  <a:pt x="2675" y="1018"/>
                </a:cubicBezTo>
                <a:cubicBezTo>
                  <a:pt x="2676" y="1021"/>
                  <a:pt x="2676" y="1021"/>
                  <a:pt x="2677" y="1021"/>
                </a:cubicBezTo>
                <a:cubicBezTo>
                  <a:pt x="2677" y="1021"/>
                  <a:pt x="2680" y="1020"/>
                  <a:pt x="2679" y="1019"/>
                </a:cubicBezTo>
                <a:cubicBezTo>
                  <a:pt x="2678" y="1018"/>
                  <a:pt x="2678" y="1017"/>
                  <a:pt x="2678" y="1017"/>
                </a:cubicBezTo>
                <a:close/>
                <a:moveTo>
                  <a:pt x="2670" y="956"/>
                </a:moveTo>
                <a:cubicBezTo>
                  <a:pt x="2670" y="954"/>
                  <a:pt x="2669" y="955"/>
                  <a:pt x="2668" y="955"/>
                </a:cubicBezTo>
                <a:cubicBezTo>
                  <a:pt x="2667" y="955"/>
                  <a:pt x="2667" y="957"/>
                  <a:pt x="2668" y="957"/>
                </a:cubicBezTo>
                <a:cubicBezTo>
                  <a:pt x="2669" y="958"/>
                  <a:pt x="2670" y="957"/>
                  <a:pt x="2670" y="956"/>
                </a:cubicBezTo>
                <a:close/>
                <a:moveTo>
                  <a:pt x="2668" y="963"/>
                </a:moveTo>
                <a:cubicBezTo>
                  <a:pt x="2667" y="965"/>
                  <a:pt x="2667" y="972"/>
                  <a:pt x="2668" y="972"/>
                </a:cubicBezTo>
                <a:cubicBezTo>
                  <a:pt x="2669" y="972"/>
                  <a:pt x="2668" y="971"/>
                  <a:pt x="2669" y="971"/>
                </a:cubicBezTo>
                <a:cubicBezTo>
                  <a:pt x="2670" y="970"/>
                  <a:pt x="2670" y="970"/>
                  <a:pt x="2670" y="968"/>
                </a:cubicBezTo>
                <a:cubicBezTo>
                  <a:pt x="2670" y="966"/>
                  <a:pt x="2670" y="965"/>
                  <a:pt x="2670" y="964"/>
                </a:cubicBezTo>
                <a:cubicBezTo>
                  <a:pt x="2670" y="963"/>
                  <a:pt x="2668" y="963"/>
                  <a:pt x="2668" y="963"/>
                </a:cubicBezTo>
                <a:close/>
                <a:moveTo>
                  <a:pt x="2670" y="978"/>
                </a:moveTo>
                <a:cubicBezTo>
                  <a:pt x="2671" y="978"/>
                  <a:pt x="2672" y="977"/>
                  <a:pt x="2672" y="976"/>
                </a:cubicBezTo>
                <a:cubicBezTo>
                  <a:pt x="2672" y="974"/>
                  <a:pt x="2669" y="973"/>
                  <a:pt x="2669" y="976"/>
                </a:cubicBezTo>
                <a:cubicBezTo>
                  <a:pt x="2669" y="977"/>
                  <a:pt x="2669" y="978"/>
                  <a:pt x="2670" y="978"/>
                </a:cubicBezTo>
                <a:close/>
                <a:moveTo>
                  <a:pt x="2684" y="961"/>
                </a:moveTo>
                <a:cubicBezTo>
                  <a:pt x="2685" y="957"/>
                  <a:pt x="2680" y="954"/>
                  <a:pt x="2681" y="959"/>
                </a:cubicBezTo>
                <a:cubicBezTo>
                  <a:pt x="2681" y="963"/>
                  <a:pt x="2683" y="962"/>
                  <a:pt x="2684" y="961"/>
                </a:cubicBezTo>
                <a:close/>
                <a:moveTo>
                  <a:pt x="2688" y="950"/>
                </a:moveTo>
                <a:cubicBezTo>
                  <a:pt x="2689" y="950"/>
                  <a:pt x="2689" y="950"/>
                  <a:pt x="2689" y="950"/>
                </a:cubicBezTo>
                <a:cubicBezTo>
                  <a:pt x="2690" y="949"/>
                  <a:pt x="2691" y="950"/>
                  <a:pt x="2692" y="949"/>
                </a:cubicBezTo>
                <a:cubicBezTo>
                  <a:pt x="2693" y="948"/>
                  <a:pt x="2693" y="947"/>
                  <a:pt x="2692" y="945"/>
                </a:cubicBezTo>
                <a:cubicBezTo>
                  <a:pt x="2692" y="944"/>
                  <a:pt x="2690" y="944"/>
                  <a:pt x="2689" y="944"/>
                </a:cubicBezTo>
                <a:cubicBezTo>
                  <a:pt x="2689" y="942"/>
                  <a:pt x="2687" y="940"/>
                  <a:pt x="2686" y="939"/>
                </a:cubicBezTo>
                <a:cubicBezTo>
                  <a:pt x="2687" y="936"/>
                  <a:pt x="2687" y="936"/>
                  <a:pt x="2687" y="936"/>
                </a:cubicBezTo>
                <a:cubicBezTo>
                  <a:pt x="2687" y="936"/>
                  <a:pt x="2688" y="936"/>
                  <a:pt x="2688" y="935"/>
                </a:cubicBezTo>
                <a:cubicBezTo>
                  <a:pt x="2688" y="932"/>
                  <a:pt x="2682" y="927"/>
                  <a:pt x="2682" y="926"/>
                </a:cubicBezTo>
                <a:cubicBezTo>
                  <a:pt x="2682" y="924"/>
                  <a:pt x="2682" y="923"/>
                  <a:pt x="2680" y="922"/>
                </a:cubicBezTo>
                <a:cubicBezTo>
                  <a:pt x="2679" y="922"/>
                  <a:pt x="2678" y="920"/>
                  <a:pt x="2678" y="920"/>
                </a:cubicBezTo>
                <a:cubicBezTo>
                  <a:pt x="2679" y="919"/>
                  <a:pt x="2678" y="920"/>
                  <a:pt x="2680" y="920"/>
                </a:cubicBezTo>
                <a:cubicBezTo>
                  <a:pt x="2681" y="920"/>
                  <a:pt x="2683" y="918"/>
                  <a:pt x="2683" y="917"/>
                </a:cubicBezTo>
                <a:cubicBezTo>
                  <a:pt x="2685" y="917"/>
                  <a:pt x="2687" y="917"/>
                  <a:pt x="2688" y="915"/>
                </a:cubicBezTo>
                <a:cubicBezTo>
                  <a:pt x="2688" y="914"/>
                  <a:pt x="2692" y="911"/>
                  <a:pt x="2692" y="910"/>
                </a:cubicBezTo>
                <a:cubicBezTo>
                  <a:pt x="2692" y="909"/>
                  <a:pt x="2694" y="909"/>
                  <a:pt x="2695" y="909"/>
                </a:cubicBezTo>
                <a:cubicBezTo>
                  <a:pt x="2696" y="909"/>
                  <a:pt x="2696" y="911"/>
                  <a:pt x="2698" y="910"/>
                </a:cubicBezTo>
                <a:cubicBezTo>
                  <a:pt x="2700" y="909"/>
                  <a:pt x="2700" y="905"/>
                  <a:pt x="2699" y="905"/>
                </a:cubicBezTo>
                <a:cubicBezTo>
                  <a:pt x="2698" y="904"/>
                  <a:pt x="2698" y="904"/>
                  <a:pt x="2697" y="904"/>
                </a:cubicBezTo>
                <a:cubicBezTo>
                  <a:pt x="2694" y="904"/>
                  <a:pt x="2694" y="905"/>
                  <a:pt x="2692" y="905"/>
                </a:cubicBezTo>
                <a:cubicBezTo>
                  <a:pt x="2691" y="905"/>
                  <a:pt x="2692" y="906"/>
                  <a:pt x="2692" y="907"/>
                </a:cubicBezTo>
                <a:cubicBezTo>
                  <a:pt x="2691" y="908"/>
                  <a:pt x="2688" y="905"/>
                  <a:pt x="2687" y="906"/>
                </a:cubicBezTo>
                <a:cubicBezTo>
                  <a:pt x="2685" y="907"/>
                  <a:pt x="2685" y="908"/>
                  <a:pt x="2684" y="908"/>
                </a:cubicBezTo>
                <a:cubicBezTo>
                  <a:pt x="2679" y="906"/>
                  <a:pt x="2681" y="906"/>
                  <a:pt x="2678" y="909"/>
                </a:cubicBezTo>
                <a:cubicBezTo>
                  <a:pt x="2677" y="911"/>
                  <a:pt x="2677" y="912"/>
                  <a:pt x="2676" y="912"/>
                </a:cubicBezTo>
                <a:cubicBezTo>
                  <a:pt x="2674" y="913"/>
                  <a:pt x="2675" y="914"/>
                  <a:pt x="2673" y="913"/>
                </a:cubicBezTo>
                <a:cubicBezTo>
                  <a:pt x="2673" y="912"/>
                  <a:pt x="2673" y="912"/>
                  <a:pt x="2672" y="913"/>
                </a:cubicBezTo>
                <a:cubicBezTo>
                  <a:pt x="2671" y="912"/>
                  <a:pt x="2671" y="908"/>
                  <a:pt x="2671" y="908"/>
                </a:cubicBezTo>
                <a:cubicBezTo>
                  <a:pt x="2667" y="906"/>
                  <a:pt x="2667" y="907"/>
                  <a:pt x="2667" y="906"/>
                </a:cubicBezTo>
                <a:cubicBezTo>
                  <a:pt x="2667" y="905"/>
                  <a:pt x="2666" y="902"/>
                  <a:pt x="2666" y="902"/>
                </a:cubicBezTo>
                <a:cubicBezTo>
                  <a:pt x="2666" y="900"/>
                  <a:pt x="2667" y="900"/>
                  <a:pt x="2667" y="898"/>
                </a:cubicBezTo>
                <a:cubicBezTo>
                  <a:pt x="2666" y="894"/>
                  <a:pt x="2670" y="891"/>
                  <a:pt x="2671" y="892"/>
                </a:cubicBezTo>
                <a:cubicBezTo>
                  <a:pt x="2672" y="894"/>
                  <a:pt x="2676" y="893"/>
                  <a:pt x="2678" y="892"/>
                </a:cubicBezTo>
                <a:cubicBezTo>
                  <a:pt x="2679" y="892"/>
                  <a:pt x="2678" y="892"/>
                  <a:pt x="2680" y="892"/>
                </a:cubicBezTo>
                <a:cubicBezTo>
                  <a:pt x="2684" y="892"/>
                  <a:pt x="2680" y="894"/>
                  <a:pt x="2689" y="893"/>
                </a:cubicBezTo>
                <a:cubicBezTo>
                  <a:pt x="2693" y="892"/>
                  <a:pt x="2695" y="892"/>
                  <a:pt x="2698" y="894"/>
                </a:cubicBezTo>
                <a:cubicBezTo>
                  <a:pt x="2699" y="894"/>
                  <a:pt x="2703" y="895"/>
                  <a:pt x="2704" y="894"/>
                </a:cubicBezTo>
                <a:cubicBezTo>
                  <a:pt x="2705" y="894"/>
                  <a:pt x="2710" y="892"/>
                  <a:pt x="2710" y="892"/>
                </a:cubicBezTo>
                <a:cubicBezTo>
                  <a:pt x="2710" y="892"/>
                  <a:pt x="2711" y="894"/>
                  <a:pt x="2712" y="892"/>
                </a:cubicBezTo>
                <a:cubicBezTo>
                  <a:pt x="2713" y="891"/>
                  <a:pt x="2713" y="887"/>
                  <a:pt x="2715" y="887"/>
                </a:cubicBezTo>
                <a:cubicBezTo>
                  <a:pt x="2717" y="887"/>
                  <a:pt x="2716" y="883"/>
                  <a:pt x="2718" y="882"/>
                </a:cubicBezTo>
                <a:cubicBezTo>
                  <a:pt x="2721" y="880"/>
                  <a:pt x="2717" y="876"/>
                  <a:pt x="2716" y="877"/>
                </a:cubicBezTo>
                <a:cubicBezTo>
                  <a:pt x="2714" y="879"/>
                  <a:pt x="2712" y="883"/>
                  <a:pt x="2709" y="885"/>
                </a:cubicBezTo>
                <a:cubicBezTo>
                  <a:pt x="2708" y="886"/>
                  <a:pt x="2706" y="887"/>
                  <a:pt x="2706" y="887"/>
                </a:cubicBezTo>
                <a:cubicBezTo>
                  <a:pt x="2703" y="887"/>
                  <a:pt x="2700" y="885"/>
                  <a:pt x="2695" y="887"/>
                </a:cubicBezTo>
                <a:cubicBezTo>
                  <a:pt x="2692" y="885"/>
                  <a:pt x="2690" y="885"/>
                  <a:pt x="2687" y="885"/>
                </a:cubicBezTo>
                <a:cubicBezTo>
                  <a:pt x="2685" y="885"/>
                  <a:pt x="2683" y="884"/>
                  <a:pt x="2682" y="884"/>
                </a:cubicBezTo>
                <a:cubicBezTo>
                  <a:pt x="2681" y="884"/>
                  <a:pt x="2681" y="882"/>
                  <a:pt x="2680" y="882"/>
                </a:cubicBezTo>
                <a:cubicBezTo>
                  <a:pt x="2679" y="882"/>
                  <a:pt x="2678" y="882"/>
                  <a:pt x="2677" y="882"/>
                </a:cubicBezTo>
                <a:cubicBezTo>
                  <a:pt x="2676" y="881"/>
                  <a:pt x="2675" y="881"/>
                  <a:pt x="2674" y="881"/>
                </a:cubicBezTo>
                <a:cubicBezTo>
                  <a:pt x="2673" y="882"/>
                  <a:pt x="2672" y="882"/>
                  <a:pt x="2673" y="884"/>
                </a:cubicBezTo>
                <a:cubicBezTo>
                  <a:pt x="2673" y="884"/>
                  <a:pt x="2673" y="884"/>
                  <a:pt x="2673" y="884"/>
                </a:cubicBezTo>
                <a:cubicBezTo>
                  <a:pt x="2671" y="885"/>
                  <a:pt x="2671" y="887"/>
                  <a:pt x="2671" y="888"/>
                </a:cubicBezTo>
                <a:cubicBezTo>
                  <a:pt x="2671" y="887"/>
                  <a:pt x="2669" y="885"/>
                  <a:pt x="2669" y="885"/>
                </a:cubicBezTo>
                <a:cubicBezTo>
                  <a:pt x="2668" y="885"/>
                  <a:pt x="2666" y="887"/>
                  <a:pt x="2666" y="887"/>
                </a:cubicBezTo>
                <a:cubicBezTo>
                  <a:pt x="2665" y="891"/>
                  <a:pt x="2665" y="891"/>
                  <a:pt x="2665" y="891"/>
                </a:cubicBezTo>
                <a:cubicBezTo>
                  <a:pt x="2664" y="892"/>
                  <a:pt x="2662" y="893"/>
                  <a:pt x="2662" y="896"/>
                </a:cubicBezTo>
                <a:cubicBezTo>
                  <a:pt x="2663" y="899"/>
                  <a:pt x="2661" y="900"/>
                  <a:pt x="2661" y="901"/>
                </a:cubicBezTo>
                <a:cubicBezTo>
                  <a:pt x="2662" y="902"/>
                  <a:pt x="2662" y="903"/>
                  <a:pt x="2662" y="904"/>
                </a:cubicBezTo>
                <a:cubicBezTo>
                  <a:pt x="2662" y="904"/>
                  <a:pt x="2660" y="906"/>
                  <a:pt x="2660" y="906"/>
                </a:cubicBezTo>
                <a:cubicBezTo>
                  <a:pt x="2658" y="913"/>
                  <a:pt x="2658" y="913"/>
                  <a:pt x="2658" y="913"/>
                </a:cubicBezTo>
                <a:cubicBezTo>
                  <a:pt x="2657" y="915"/>
                  <a:pt x="2656" y="915"/>
                  <a:pt x="2657" y="917"/>
                </a:cubicBezTo>
                <a:cubicBezTo>
                  <a:pt x="2657" y="918"/>
                  <a:pt x="2657" y="918"/>
                  <a:pt x="2657" y="919"/>
                </a:cubicBezTo>
                <a:cubicBezTo>
                  <a:pt x="2656" y="919"/>
                  <a:pt x="2654" y="923"/>
                  <a:pt x="2655" y="924"/>
                </a:cubicBezTo>
                <a:cubicBezTo>
                  <a:pt x="2655" y="925"/>
                  <a:pt x="2655" y="927"/>
                  <a:pt x="2653" y="927"/>
                </a:cubicBezTo>
                <a:cubicBezTo>
                  <a:pt x="2651" y="927"/>
                  <a:pt x="2651" y="929"/>
                  <a:pt x="2651" y="931"/>
                </a:cubicBezTo>
                <a:cubicBezTo>
                  <a:pt x="2651" y="932"/>
                  <a:pt x="2654" y="930"/>
                  <a:pt x="2653" y="932"/>
                </a:cubicBezTo>
                <a:cubicBezTo>
                  <a:pt x="2652" y="935"/>
                  <a:pt x="2651" y="934"/>
                  <a:pt x="2651" y="935"/>
                </a:cubicBezTo>
                <a:cubicBezTo>
                  <a:pt x="2651" y="938"/>
                  <a:pt x="2651" y="938"/>
                  <a:pt x="2655" y="938"/>
                </a:cubicBezTo>
                <a:cubicBezTo>
                  <a:pt x="2657" y="938"/>
                  <a:pt x="2658" y="937"/>
                  <a:pt x="2658" y="939"/>
                </a:cubicBezTo>
                <a:cubicBezTo>
                  <a:pt x="2659" y="942"/>
                  <a:pt x="2658" y="943"/>
                  <a:pt x="2659" y="946"/>
                </a:cubicBezTo>
                <a:cubicBezTo>
                  <a:pt x="2661" y="949"/>
                  <a:pt x="2658" y="949"/>
                  <a:pt x="2657" y="957"/>
                </a:cubicBezTo>
                <a:cubicBezTo>
                  <a:pt x="2657" y="957"/>
                  <a:pt x="2657" y="959"/>
                  <a:pt x="2656" y="960"/>
                </a:cubicBezTo>
                <a:cubicBezTo>
                  <a:pt x="2654" y="963"/>
                  <a:pt x="2659" y="961"/>
                  <a:pt x="2660" y="962"/>
                </a:cubicBezTo>
                <a:cubicBezTo>
                  <a:pt x="2661" y="964"/>
                  <a:pt x="2665" y="961"/>
                  <a:pt x="2668" y="961"/>
                </a:cubicBezTo>
                <a:cubicBezTo>
                  <a:pt x="2669" y="961"/>
                  <a:pt x="2668" y="958"/>
                  <a:pt x="2668" y="959"/>
                </a:cubicBezTo>
                <a:cubicBezTo>
                  <a:pt x="2668" y="959"/>
                  <a:pt x="2668" y="959"/>
                  <a:pt x="2668" y="959"/>
                </a:cubicBezTo>
                <a:cubicBezTo>
                  <a:pt x="2664" y="953"/>
                  <a:pt x="2664" y="954"/>
                  <a:pt x="2667" y="953"/>
                </a:cubicBezTo>
                <a:cubicBezTo>
                  <a:pt x="2671" y="951"/>
                  <a:pt x="2667" y="950"/>
                  <a:pt x="2667" y="944"/>
                </a:cubicBezTo>
                <a:cubicBezTo>
                  <a:pt x="2668" y="941"/>
                  <a:pt x="2667" y="939"/>
                  <a:pt x="2667" y="937"/>
                </a:cubicBezTo>
                <a:cubicBezTo>
                  <a:pt x="2667" y="935"/>
                  <a:pt x="2666" y="933"/>
                  <a:pt x="2664" y="932"/>
                </a:cubicBezTo>
                <a:cubicBezTo>
                  <a:pt x="2669" y="931"/>
                  <a:pt x="2671" y="929"/>
                  <a:pt x="2672" y="929"/>
                </a:cubicBezTo>
                <a:cubicBezTo>
                  <a:pt x="2673" y="929"/>
                  <a:pt x="2675" y="929"/>
                  <a:pt x="2675" y="930"/>
                </a:cubicBezTo>
                <a:cubicBezTo>
                  <a:pt x="2675" y="930"/>
                  <a:pt x="2674" y="932"/>
                  <a:pt x="2674" y="933"/>
                </a:cubicBezTo>
                <a:cubicBezTo>
                  <a:pt x="2673" y="938"/>
                  <a:pt x="2670" y="935"/>
                  <a:pt x="2670" y="937"/>
                </a:cubicBezTo>
                <a:cubicBezTo>
                  <a:pt x="2670" y="938"/>
                  <a:pt x="2678" y="945"/>
                  <a:pt x="2678" y="945"/>
                </a:cubicBezTo>
                <a:cubicBezTo>
                  <a:pt x="2680" y="945"/>
                  <a:pt x="2679" y="946"/>
                  <a:pt x="2678" y="946"/>
                </a:cubicBezTo>
                <a:cubicBezTo>
                  <a:pt x="2677" y="947"/>
                  <a:pt x="2678" y="951"/>
                  <a:pt x="2677" y="952"/>
                </a:cubicBezTo>
                <a:cubicBezTo>
                  <a:pt x="2677" y="955"/>
                  <a:pt x="2682" y="956"/>
                  <a:pt x="2683" y="955"/>
                </a:cubicBezTo>
                <a:cubicBezTo>
                  <a:pt x="2684" y="955"/>
                  <a:pt x="2685" y="953"/>
                  <a:pt x="2683" y="951"/>
                </a:cubicBezTo>
                <a:cubicBezTo>
                  <a:pt x="2683" y="951"/>
                  <a:pt x="2683" y="950"/>
                  <a:pt x="2683" y="950"/>
                </a:cubicBezTo>
                <a:cubicBezTo>
                  <a:pt x="2684" y="950"/>
                  <a:pt x="2687" y="950"/>
                  <a:pt x="2688" y="950"/>
                </a:cubicBezTo>
                <a:close/>
                <a:moveTo>
                  <a:pt x="2653" y="978"/>
                </a:moveTo>
                <a:cubicBezTo>
                  <a:pt x="2654" y="979"/>
                  <a:pt x="2654" y="976"/>
                  <a:pt x="2654" y="975"/>
                </a:cubicBezTo>
                <a:cubicBezTo>
                  <a:pt x="2654" y="972"/>
                  <a:pt x="2647" y="974"/>
                  <a:pt x="2653" y="978"/>
                </a:cubicBezTo>
                <a:close/>
                <a:moveTo>
                  <a:pt x="2680" y="981"/>
                </a:moveTo>
                <a:cubicBezTo>
                  <a:pt x="2680" y="980"/>
                  <a:pt x="2679" y="979"/>
                  <a:pt x="2679" y="980"/>
                </a:cubicBezTo>
                <a:cubicBezTo>
                  <a:pt x="2677" y="982"/>
                  <a:pt x="2678" y="983"/>
                  <a:pt x="2681" y="985"/>
                </a:cubicBezTo>
                <a:cubicBezTo>
                  <a:pt x="2681" y="985"/>
                  <a:pt x="2685" y="984"/>
                  <a:pt x="2680" y="981"/>
                </a:cubicBezTo>
                <a:close/>
                <a:moveTo>
                  <a:pt x="2676" y="974"/>
                </a:moveTo>
                <a:cubicBezTo>
                  <a:pt x="2676" y="974"/>
                  <a:pt x="2677" y="972"/>
                  <a:pt x="2676" y="972"/>
                </a:cubicBezTo>
                <a:cubicBezTo>
                  <a:pt x="2675" y="972"/>
                  <a:pt x="2673" y="973"/>
                  <a:pt x="2673" y="975"/>
                </a:cubicBezTo>
                <a:cubicBezTo>
                  <a:pt x="2673" y="976"/>
                  <a:pt x="2673" y="977"/>
                  <a:pt x="2673" y="978"/>
                </a:cubicBezTo>
                <a:cubicBezTo>
                  <a:pt x="2673" y="979"/>
                  <a:pt x="2678" y="979"/>
                  <a:pt x="2676" y="976"/>
                </a:cubicBezTo>
                <a:cubicBezTo>
                  <a:pt x="2676" y="974"/>
                  <a:pt x="2676" y="974"/>
                  <a:pt x="2676" y="974"/>
                </a:cubicBezTo>
                <a:close/>
                <a:moveTo>
                  <a:pt x="2717" y="867"/>
                </a:moveTo>
                <a:cubicBezTo>
                  <a:pt x="2718" y="868"/>
                  <a:pt x="2719" y="869"/>
                  <a:pt x="2719" y="867"/>
                </a:cubicBezTo>
                <a:cubicBezTo>
                  <a:pt x="2719" y="866"/>
                  <a:pt x="2717" y="865"/>
                  <a:pt x="2717" y="867"/>
                </a:cubicBezTo>
                <a:cubicBezTo>
                  <a:pt x="2717" y="867"/>
                  <a:pt x="2717" y="867"/>
                  <a:pt x="2717" y="867"/>
                </a:cubicBezTo>
                <a:close/>
                <a:moveTo>
                  <a:pt x="2718" y="854"/>
                </a:moveTo>
                <a:cubicBezTo>
                  <a:pt x="2717" y="854"/>
                  <a:pt x="2720" y="860"/>
                  <a:pt x="2721" y="860"/>
                </a:cubicBezTo>
                <a:cubicBezTo>
                  <a:pt x="2721" y="860"/>
                  <a:pt x="2721" y="860"/>
                  <a:pt x="2721" y="860"/>
                </a:cubicBezTo>
                <a:cubicBezTo>
                  <a:pt x="2721" y="854"/>
                  <a:pt x="2722" y="853"/>
                  <a:pt x="2718" y="854"/>
                </a:cubicBezTo>
                <a:close/>
                <a:moveTo>
                  <a:pt x="2652" y="969"/>
                </a:moveTo>
                <a:cubicBezTo>
                  <a:pt x="2652" y="969"/>
                  <a:pt x="2654" y="969"/>
                  <a:pt x="2654" y="968"/>
                </a:cubicBezTo>
                <a:cubicBezTo>
                  <a:pt x="2652" y="963"/>
                  <a:pt x="2649" y="969"/>
                  <a:pt x="2652" y="969"/>
                </a:cubicBezTo>
                <a:close/>
                <a:moveTo>
                  <a:pt x="2718" y="872"/>
                </a:moveTo>
                <a:cubicBezTo>
                  <a:pt x="2719" y="874"/>
                  <a:pt x="2721" y="871"/>
                  <a:pt x="2719" y="870"/>
                </a:cubicBezTo>
                <a:cubicBezTo>
                  <a:pt x="2718" y="868"/>
                  <a:pt x="2715" y="870"/>
                  <a:pt x="2718" y="872"/>
                </a:cubicBezTo>
                <a:close/>
                <a:moveTo>
                  <a:pt x="2654" y="997"/>
                </a:moveTo>
                <a:cubicBezTo>
                  <a:pt x="2654" y="998"/>
                  <a:pt x="2656" y="1000"/>
                  <a:pt x="2656" y="997"/>
                </a:cubicBezTo>
                <a:cubicBezTo>
                  <a:pt x="2657" y="997"/>
                  <a:pt x="2657" y="995"/>
                  <a:pt x="2656" y="994"/>
                </a:cubicBezTo>
                <a:cubicBezTo>
                  <a:pt x="2655" y="994"/>
                  <a:pt x="2653" y="995"/>
                  <a:pt x="2654" y="997"/>
                </a:cubicBezTo>
                <a:cubicBezTo>
                  <a:pt x="2654" y="997"/>
                  <a:pt x="2654" y="997"/>
                  <a:pt x="2654" y="997"/>
                </a:cubicBezTo>
                <a:close/>
                <a:moveTo>
                  <a:pt x="2655" y="998"/>
                </a:moveTo>
                <a:cubicBezTo>
                  <a:pt x="2655" y="998"/>
                  <a:pt x="2655" y="998"/>
                  <a:pt x="2655" y="998"/>
                </a:cubicBezTo>
                <a:cubicBezTo>
                  <a:pt x="2655" y="998"/>
                  <a:pt x="2655" y="998"/>
                  <a:pt x="2655" y="998"/>
                </a:cubicBezTo>
                <a:cubicBezTo>
                  <a:pt x="2655" y="998"/>
                  <a:pt x="2655" y="998"/>
                  <a:pt x="2655" y="998"/>
                </a:cubicBezTo>
                <a:close/>
                <a:moveTo>
                  <a:pt x="2650" y="881"/>
                </a:moveTo>
                <a:cubicBezTo>
                  <a:pt x="2651" y="881"/>
                  <a:pt x="2655" y="879"/>
                  <a:pt x="2650" y="877"/>
                </a:cubicBezTo>
                <a:cubicBezTo>
                  <a:pt x="2649" y="877"/>
                  <a:pt x="2647" y="880"/>
                  <a:pt x="2648" y="880"/>
                </a:cubicBezTo>
                <a:cubicBezTo>
                  <a:pt x="2648" y="880"/>
                  <a:pt x="2649" y="881"/>
                  <a:pt x="2650" y="881"/>
                </a:cubicBezTo>
                <a:close/>
                <a:moveTo>
                  <a:pt x="2645" y="872"/>
                </a:moveTo>
                <a:cubicBezTo>
                  <a:pt x="2649" y="876"/>
                  <a:pt x="2649" y="872"/>
                  <a:pt x="2649" y="872"/>
                </a:cubicBezTo>
                <a:cubicBezTo>
                  <a:pt x="2647" y="869"/>
                  <a:pt x="2648" y="870"/>
                  <a:pt x="2646" y="868"/>
                </a:cubicBezTo>
                <a:cubicBezTo>
                  <a:pt x="2644" y="866"/>
                  <a:pt x="2645" y="869"/>
                  <a:pt x="2645" y="869"/>
                </a:cubicBezTo>
                <a:cubicBezTo>
                  <a:pt x="2645" y="869"/>
                  <a:pt x="2644" y="872"/>
                  <a:pt x="2645" y="872"/>
                </a:cubicBezTo>
                <a:close/>
                <a:moveTo>
                  <a:pt x="2774" y="902"/>
                </a:moveTo>
                <a:cubicBezTo>
                  <a:pt x="2775" y="902"/>
                  <a:pt x="2775" y="901"/>
                  <a:pt x="2775" y="901"/>
                </a:cubicBezTo>
                <a:cubicBezTo>
                  <a:pt x="2776" y="902"/>
                  <a:pt x="2779" y="902"/>
                  <a:pt x="2779" y="901"/>
                </a:cubicBezTo>
                <a:cubicBezTo>
                  <a:pt x="2781" y="901"/>
                  <a:pt x="2779" y="900"/>
                  <a:pt x="2779" y="900"/>
                </a:cubicBezTo>
                <a:cubicBezTo>
                  <a:pt x="2778" y="898"/>
                  <a:pt x="2777" y="898"/>
                  <a:pt x="2777" y="898"/>
                </a:cubicBezTo>
                <a:cubicBezTo>
                  <a:pt x="2776" y="898"/>
                  <a:pt x="2769" y="897"/>
                  <a:pt x="2774" y="900"/>
                </a:cubicBezTo>
                <a:cubicBezTo>
                  <a:pt x="2772" y="900"/>
                  <a:pt x="2772" y="900"/>
                  <a:pt x="2772" y="899"/>
                </a:cubicBezTo>
                <a:cubicBezTo>
                  <a:pt x="2772" y="897"/>
                  <a:pt x="2771" y="898"/>
                  <a:pt x="2768" y="898"/>
                </a:cubicBezTo>
                <a:cubicBezTo>
                  <a:pt x="2764" y="898"/>
                  <a:pt x="2769" y="906"/>
                  <a:pt x="2774" y="902"/>
                </a:cubicBezTo>
                <a:close/>
                <a:moveTo>
                  <a:pt x="2764" y="913"/>
                </a:moveTo>
                <a:cubicBezTo>
                  <a:pt x="2765" y="913"/>
                  <a:pt x="2766" y="912"/>
                  <a:pt x="2766" y="911"/>
                </a:cubicBezTo>
                <a:cubicBezTo>
                  <a:pt x="2766" y="911"/>
                  <a:pt x="2765" y="911"/>
                  <a:pt x="2763" y="911"/>
                </a:cubicBezTo>
                <a:cubicBezTo>
                  <a:pt x="2762" y="910"/>
                  <a:pt x="2762" y="911"/>
                  <a:pt x="2762" y="911"/>
                </a:cubicBezTo>
                <a:cubicBezTo>
                  <a:pt x="2760" y="912"/>
                  <a:pt x="2763" y="913"/>
                  <a:pt x="2764" y="913"/>
                </a:cubicBezTo>
                <a:close/>
                <a:moveTo>
                  <a:pt x="2753" y="897"/>
                </a:moveTo>
                <a:cubicBezTo>
                  <a:pt x="2757" y="896"/>
                  <a:pt x="2757" y="896"/>
                  <a:pt x="2757" y="896"/>
                </a:cubicBezTo>
                <a:cubicBezTo>
                  <a:pt x="2759" y="896"/>
                  <a:pt x="2755" y="892"/>
                  <a:pt x="2753" y="894"/>
                </a:cubicBezTo>
                <a:cubicBezTo>
                  <a:pt x="2753" y="894"/>
                  <a:pt x="2752" y="897"/>
                  <a:pt x="2753" y="897"/>
                </a:cubicBezTo>
                <a:close/>
                <a:moveTo>
                  <a:pt x="2759" y="902"/>
                </a:moveTo>
                <a:cubicBezTo>
                  <a:pt x="2759" y="902"/>
                  <a:pt x="2762" y="901"/>
                  <a:pt x="2762" y="901"/>
                </a:cubicBezTo>
                <a:cubicBezTo>
                  <a:pt x="2762" y="901"/>
                  <a:pt x="2758" y="898"/>
                  <a:pt x="2758" y="898"/>
                </a:cubicBezTo>
                <a:cubicBezTo>
                  <a:pt x="2756" y="898"/>
                  <a:pt x="2758" y="902"/>
                  <a:pt x="2759" y="902"/>
                </a:cubicBezTo>
                <a:close/>
                <a:moveTo>
                  <a:pt x="2811" y="977"/>
                </a:moveTo>
                <a:cubicBezTo>
                  <a:pt x="2812" y="977"/>
                  <a:pt x="2814" y="975"/>
                  <a:pt x="2814" y="974"/>
                </a:cubicBezTo>
                <a:cubicBezTo>
                  <a:pt x="2814" y="972"/>
                  <a:pt x="2810" y="974"/>
                  <a:pt x="2811" y="975"/>
                </a:cubicBezTo>
                <a:cubicBezTo>
                  <a:pt x="2809" y="974"/>
                  <a:pt x="2808" y="978"/>
                  <a:pt x="2809" y="978"/>
                </a:cubicBezTo>
                <a:cubicBezTo>
                  <a:pt x="2810" y="979"/>
                  <a:pt x="2811" y="977"/>
                  <a:pt x="2811" y="977"/>
                </a:cubicBezTo>
                <a:cubicBezTo>
                  <a:pt x="2811" y="977"/>
                  <a:pt x="2811" y="977"/>
                  <a:pt x="2811" y="977"/>
                </a:cubicBezTo>
                <a:close/>
                <a:moveTo>
                  <a:pt x="2736" y="893"/>
                </a:moveTo>
                <a:cubicBezTo>
                  <a:pt x="2736" y="894"/>
                  <a:pt x="2737" y="895"/>
                  <a:pt x="2737" y="896"/>
                </a:cubicBezTo>
                <a:cubicBezTo>
                  <a:pt x="2737" y="897"/>
                  <a:pt x="2739" y="896"/>
                  <a:pt x="2739" y="896"/>
                </a:cubicBezTo>
                <a:cubicBezTo>
                  <a:pt x="2741" y="896"/>
                  <a:pt x="2740" y="893"/>
                  <a:pt x="2739" y="893"/>
                </a:cubicBezTo>
                <a:cubicBezTo>
                  <a:pt x="2739" y="893"/>
                  <a:pt x="2737" y="893"/>
                  <a:pt x="2736" y="893"/>
                </a:cubicBezTo>
                <a:close/>
                <a:moveTo>
                  <a:pt x="2736" y="902"/>
                </a:moveTo>
                <a:cubicBezTo>
                  <a:pt x="2736" y="903"/>
                  <a:pt x="2737" y="903"/>
                  <a:pt x="2737" y="905"/>
                </a:cubicBezTo>
                <a:cubicBezTo>
                  <a:pt x="2738" y="907"/>
                  <a:pt x="2742" y="911"/>
                  <a:pt x="2742" y="907"/>
                </a:cubicBezTo>
                <a:cubicBezTo>
                  <a:pt x="2742" y="905"/>
                  <a:pt x="2741" y="903"/>
                  <a:pt x="2741" y="902"/>
                </a:cubicBezTo>
                <a:cubicBezTo>
                  <a:pt x="2741" y="901"/>
                  <a:pt x="2738" y="901"/>
                  <a:pt x="2737" y="901"/>
                </a:cubicBezTo>
                <a:cubicBezTo>
                  <a:pt x="2736" y="901"/>
                  <a:pt x="2736" y="902"/>
                  <a:pt x="2736" y="902"/>
                </a:cubicBezTo>
                <a:close/>
                <a:moveTo>
                  <a:pt x="2748" y="873"/>
                </a:moveTo>
                <a:cubicBezTo>
                  <a:pt x="2749" y="874"/>
                  <a:pt x="2749" y="874"/>
                  <a:pt x="2750" y="873"/>
                </a:cubicBezTo>
                <a:cubicBezTo>
                  <a:pt x="2752" y="872"/>
                  <a:pt x="2752" y="871"/>
                  <a:pt x="2751" y="868"/>
                </a:cubicBezTo>
                <a:cubicBezTo>
                  <a:pt x="2750" y="865"/>
                  <a:pt x="2751" y="867"/>
                  <a:pt x="2747" y="869"/>
                </a:cubicBezTo>
                <a:cubicBezTo>
                  <a:pt x="2745" y="870"/>
                  <a:pt x="2748" y="873"/>
                  <a:pt x="2748" y="873"/>
                </a:cubicBezTo>
                <a:close/>
                <a:moveTo>
                  <a:pt x="2701" y="993"/>
                </a:moveTo>
                <a:cubicBezTo>
                  <a:pt x="2700" y="992"/>
                  <a:pt x="2696" y="993"/>
                  <a:pt x="2694" y="993"/>
                </a:cubicBezTo>
                <a:cubicBezTo>
                  <a:pt x="2694" y="993"/>
                  <a:pt x="2695" y="993"/>
                  <a:pt x="2693" y="993"/>
                </a:cubicBezTo>
                <a:cubicBezTo>
                  <a:pt x="2689" y="992"/>
                  <a:pt x="2693" y="995"/>
                  <a:pt x="2693" y="996"/>
                </a:cubicBezTo>
                <a:cubicBezTo>
                  <a:pt x="2693" y="997"/>
                  <a:pt x="2698" y="999"/>
                  <a:pt x="2697" y="996"/>
                </a:cubicBezTo>
                <a:cubicBezTo>
                  <a:pt x="2698" y="995"/>
                  <a:pt x="2701" y="993"/>
                  <a:pt x="2701" y="993"/>
                </a:cubicBezTo>
                <a:close/>
                <a:moveTo>
                  <a:pt x="2696" y="997"/>
                </a:moveTo>
                <a:cubicBezTo>
                  <a:pt x="2696" y="997"/>
                  <a:pt x="2696" y="997"/>
                  <a:pt x="2696" y="997"/>
                </a:cubicBezTo>
                <a:cubicBezTo>
                  <a:pt x="2696" y="997"/>
                  <a:pt x="2696" y="997"/>
                  <a:pt x="2696" y="997"/>
                </a:cubicBezTo>
                <a:cubicBezTo>
                  <a:pt x="2696" y="997"/>
                  <a:pt x="2696" y="997"/>
                  <a:pt x="2696" y="997"/>
                </a:cubicBezTo>
                <a:close/>
                <a:moveTo>
                  <a:pt x="2726" y="921"/>
                </a:moveTo>
                <a:cubicBezTo>
                  <a:pt x="2729" y="921"/>
                  <a:pt x="2735" y="918"/>
                  <a:pt x="2723" y="918"/>
                </a:cubicBezTo>
                <a:cubicBezTo>
                  <a:pt x="2719" y="918"/>
                  <a:pt x="2720" y="919"/>
                  <a:pt x="2718" y="917"/>
                </a:cubicBezTo>
                <a:cubicBezTo>
                  <a:pt x="2717" y="916"/>
                  <a:pt x="2716" y="917"/>
                  <a:pt x="2715" y="917"/>
                </a:cubicBezTo>
                <a:cubicBezTo>
                  <a:pt x="2713" y="916"/>
                  <a:pt x="2712" y="917"/>
                  <a:pt x="2711" y="917"/>
                </a:cubicBezTo>
                <a:cubicBezTo>
                  <a:pt x="2710" y="917"/>
                  <a:pt x="2707" y="918"/>
                  <a:pt x="2707" y="919"/>
                </a:cubicBezTo>
                <a:cubicBezTo>
                  <a:pt x="2708" y="923"/>
                  <a:pt x="2708" y="922"/>
                  <a:pt x="2711" y="922"/>
                </a:cubicBezTo>
                <a:cubicBezTo>
                  <a:pt x="2713" y="922"/>
                  <a:pt x="2713" y="919"/>
                  <a:pt x="2719" y="921"/>
                </a:cubicBezTo>
                <a:cubicBezTo>
                  <a:pt x="2721" y="921"/>
                  <a:pt x="2721" y="921"/>
                  <a:pt x="2722" y="921"/>
                </a:cubicBezTo>
                <a:cubicBezTo>
                  <a:pt x="2720" y="922"/>
                  <a:pt x="2725" y="926"/>
                  <a:pt x="2725" y="926"/>
                </a:cubicBezTo>
                <a:cubicBezTo>
                  <a:pt x="2725" y="925"/>
                  <a:pt x="2725" y="924"/>
                  <a:pt x="2725" y="923"/>
                </a:cubicBezTo>
                <a:cubicBezTo>
                  <a:pt x="2725" y="922"/>
                  <a:pt x="2723" y="921"/>
                  <a:pt x="2723" y="921"/>
                </a:cubicBezTo>
                <a:cubicBezTo>
                  <a:pt x="2726" y="921"/>
                  <a:pt x="2726" y="921"/>
                  <a:pt x="2726" y="921"/>
                </a:cubicBezTo>
                <a:close/>
                <a:moveTo>
                  <a:pt x="2720" y="989"/>
                </a:moveTo>
                <a:cubicBezTo>
                  <a:pt x="2720" y="989"/>
                  <a:pt x="2720" y="989"/>
                  <a:pt x="2720" y="989"/>
                </a:cubicBezTo>
                <a:cubicBezTo>
                  <a:pt x="2724" y="990"/>
                  <a:pt x="2727" y="991"/>
                  <a:pt x="2730" y="988"/>
                </a:cubicBezTo>
                <a:cubicBezTo>
                  <a:pt x="2732" y="987"/>
                  <a:pt x="2730" y="985"/>
                  <a:pt x="2729" y="985"/>
                </a:cubicBezTo>
                <a:cubicBezTo>
                  <a:pt x="2726" y="986"/>
                  <a:pt x="2726" y="986"/>
                  <a:pt x="2723" y="986"/>
                </a:cubicBezTo>
                <a:cubicBezTo>
                  <a:pt x="2721" y="986"/>
                  <a:pt x="2720" y="988"/>
                  <a:pt x="2720" y="989"/>
                </a:cubicBezTo>
                <a:close/>
                <a:moveTo>
                  <a:pt x="2687" y="962"/>
                </a:moveTo>
                <a:cubicBezTo>
                  <a:pt x="2687" y="964"/>
                  <a:pt x="2691" y="965"/>
                  <a:pt x="2692" y="961"/>
                </a:cubicBezTo>
                <a:cubicBezTo>
                  <a:pt x="2692" y="961"/>
                  <a:pt x="2692" y="961"/>
                  <a:pt x="2692" y="961"/>
                </a:cubicBezTo>
                <a:cubicBezTo>
                  <a:pt x="2694" y="960"/>
                  <a:pt x="2695" y="961"/>
                  <a:pt x="2695" y="958"/>
                </a:cubicBezTo>
                <a:cubicBezTo>
                  <a:pt x="2695" y="957"/>
                  <a:pt x="2693" y="958"/>
                  <a:pt x="2693" y="957"/>
                </a:cubicBezTo>
                <a:cubicBezTo>
                  <a:pt x="2692" y="957"/>
                  <a:pt x="2692" y="955"/>
                  <a:pt x="2693" y="954"/>
                </a:cubicBezTo>
                <a:cubicBezTo>
                  <a:pt x="2693" y="953"/>
                  <a:pt x="2696" y="954"/>
                  <a:pt x="2695" y="950"/>
                </a:cubicBezTo>
                <a:cubicBezTo>
                  <a:pt x="2695" y="949"/>
                  <a:pt x="2695" y="949"/>
                  <a:pt x="2693" y="949"/>
                </a:cubicBezTo>
                <a:cubicBezTo>
                  <a:pt x="2691" y="949"/>
                  <a:pt x="2691" y="955"/>
                  <a:pt x="2691" y="956"/>
                </a:cubicBezTo>
                <a:cubicBezTo>
                  <a:pt x="2691" y="957"/>
                  <a:pt x="2690" y="958"/>
                  <a:pt x="2689" y="959"/>
                </a:cubicBezTo>
                <a:cubicBezTo>
                  <a:pt x="2689" y="957"/>
                  <a:pt x="2689" y="959"/>
                  <a:pt x="2690" y="957"/>
                </a:cubicBezTo>
                <a:cubicBezTo>
                  <a:pt x="2691" y="957"/>
                  <a:pt x="2691" y="954"/>
                  <a:pt x="2691" y="953"/>
                </a:cubicBezTo>
                <a:cubicBezTo>
                  <a:pt x="2691" y="951"/>
                  <a:pt x="2690" y="951"/>
                  <a:pt x="2689" y="951"/>
                </a:cubicBezTo>
                <a:cubicBezTo>
                  <a:pt x="2686" y="953"/>
                  <a:pt x="2685" y="954"/>
                  <a:pt x="2687" y="955"/>
                </a:cubicBezTo>
                <a:cubicBezTo>
                  <a:pt x="2686" y="956"/>
                  <a:pt x="2685" y="957"/>
                  <a:pt x="2685" y="958"/>
                </a:cubicBezTo>
                <a:cubicBezTo>
                  <a:pt x="2685" y="961"/>
                  <a:pt x="2687" y="960"/>
                  <a:pt x="2688" y="961"/>
                </a:cubicBezTo>
                <a:cubicBezTo>
                  <a:pt x="2687" y="961"/>
                  <a:pt x="2687" y="962"/>
                  <a:pt x="2687" y="962"/>
                </a:cubicBezTo>
                <a:close/>
                <a:moveTo>
                  <a:pt x="2738" y="890"/>
                </a:moveTo>
                <a:cubicBezTo>
                  <a:pt x="2738" y="891"/>
                  <a:pt x="2740" y="891"/>
                  <a:pt x="2740" y="888"/>
                </a:cubicBezTo>
                <a:cubicBezTo>
                  <a:pt x="2740" y="887"/>
                  <a:pt x="2740" y="887"/>
                  <a:pt x="2740" y="887"/>
                </a:cubicBezTo>
                <a:cubicBezTo>
                  <a:pt x="2744" y="885"/>
                  <a:pt x="2744" y="885"/>
                  <a:pt x="2744" y="885"/>
                </a:cubicBezTo>
                <a:cubicBezTo>
                  <a:pt x="2745" y="882"/>
                  <a:pt x="2746" y="880"/>
                  <a:pt x="2745" y="878"/>
                </a:cubicBezTo>
                <a:cubicBezTo>
                  <a:pt x="2745" y="878"/>
                  <a:pt x="2743" y="878"/>
                  <a:pt x="2745" y="875"/>
                </a:cubicBezTo>
                <a:cubicBezTo>
                  <a:pt x="2745" y="874"/>
                  <a:pt x="2744" y="870"/>
                  <a:pt x="2743" y="871"/>
                </a:cubicBezTo>
                <a:cubicBezTo>
                  <a:pt x="2742" y="874"/>
                  <a:pt x="2742" y="874"/>
                  <a:pt x="2742" y="874"/>
                </a:cubicBezTo>
                <a:cubicBezTo>
                  <a:pt x="2741" y="876"/>
                  <a:pt x="2741" y="879"/>
                  <a:pt x="2741" y="880"/>
                </a:cubicBezTo>
                <a:cubicBezTo>
                  <a:pt x="2739" y="884"/>
                  <a:pt x="2738" y="884"/>
                  <a:pt x="2739" y="886"/>
                </a:cubicBezTo>
                <a:cubicBezTo>
                  <a:pt x="2739" y="887"/>
                  <a:pt x="2739" y="887"/>
                  <a:pt x="2739" y="887"/>
                </a:cubicBezTo>
                <a:cubicBezTo>
                  <a:pt x="2738" y="887"/>
                  <a:pt x="2738" y="889"/>
                  <a:pt x="2738" y="890"/>
                </a:cubicBezTo>
                <a:close/>
                <a:moveTo>
                  <a:pt x="2763" y="920"/>
                </a:moveTo>
                <a:cubicBezTo>
                  <a:pt x="2764" y="922"/>
                  <a:pt x="2765" y="922"/>
                  <a:pt x="2770" y="922"/>
                </a:cubicBezTo>
                <a:cubicBezTo>
                  <a:pt x="2771" y="922"/>
                  <a:pt x="2772" y="919"/>
                  <a:pt x="2772" y="918"/>
                </a:cubicBezTo>
                <a:cubicBezTo>
                  <a:pt x="2772" y="917"/>
                  <a:pt x="2770" y="917"/>
                  <a:pt x="2769" y="918"/>
                </a:cubicBezTo>
                <a:cubicBezTo>
                  <a:pt x="2766" y="918"/>
                  <a:pt x="2765" y="919"/>
                  <a:pt x="2763" y="919"/>
                </a:cubicBezTo>
                <a:cubicBezTo>
                  <a:pt x="2762" y="919"/>
                  <a:pt x="2763" y="920"/>
                  <a:pt x="2763" y="920"/>
                </a:cubicBezTo>
                <a:close/>
                <a:moveTo>
                  <a:pt x="2765" y="895"/>
                </a:moveTo>
                <a:cubicBezTo>
                  <a:pt x="2765" y="896"/>
                  <a:pt x="2765" y="896"/>
                  <a:pt x="2766" y="896"/>
                </a:cubicBezTo>
                <a:cubicBezTo>
                  <a:pt x="2768" y="896"/>
                  <a:pt x="2768" y="892"/>
                  <a:pt x="2765" y="894"/>
                </a:cubicBezTo>
                <a:cubicBezTo>
                  <a:pt x="2764" y="895"/>
                  <a:pt x="2765" y="895"/>
                  <a:pt x="2765" y="895"/>
                </a:cubicBezTo>
                <a:close/>
                <a:moveTo>
                  <a:pt x="2730" y="851"/>
                </a:moveTo>
                <a:cubicBezTo>
                  <a:pt x="2730" y="853"/>
                  <a:pt x="2733" y="851"/>
                  <a:pt x="2733" y="850"/>
                </a:cubicBezTo>
                <a:cubicBezTo>
                  <a:pt x="2733" y="849"/>
                  <a:pt x="2732" y="846"/>
                  <a:pt x="2732" y="846"/>
                </a:cubicBezTo>
                <a:cubicBezTo>
                  <a:pt x="2732" y="845"/>
                  <a:pt x="2729" y="845"/>
                  <a:pt x="2730" y="846"/>
                </a:cubicBezTo>
                <a:cubicBezTo>
                  <a:pt x="2730" y="850"/>
                  <a:pt x="2730" y="848"/>
                  <a:pt x="2730" y="851"/>
                </a:cubicBezTo>
                <a:close/>
                <a:moveTo>
                  <a:pt x="2780" y="888"/>
                </a:moveTo>
                <a:cubicBezTo>
                  <a:pt x="2781" y="888"/>
                  <a:pt x="2782" y="884"/>
                  <a:pt x="2781" y="884"/>
                </a:cubicBezTo>
                <a:cubicBezTo>
                  <a:pt x="2781" y="884"/>
                  <a:pt x="2777" y="885"/>
                  <a:pt x="2778" y="886"/>
                </a:cubicBezTo>
                <a:cubicBezTo>
                  <a:pt x="2778" y="886"/>
                  <a:pt x="2780" y="888"/>
                  <a:pt x="2780" y="888"/>
                </a:cubicBezTo>
                <a:close/>
                <a:moveTo>
                  <a:pt x="2765" y="986"/>
                </a:moveTo>
                <a:cubicBezTo>
                  <a:pt x="2764" y="985"/>
                  <a:pt x="2762" y="986"/>
                  <a:pt x="2762" y="987"/>
                </a:cubicBezTo>
                <a:cubicBezTo>
                  <a:pt x="2763" y="988"/>
                  <a:pt x="2765" y="989"/>
                  <a:pt x="2765" y="987"/>
                </a:cubicBezTo>
                <a:cubicBezTo>
                  <a:pt x="2765" y="987"/>
                  <a:pt x="2765" y="986"/>
                  <a:pt x="2765" y="986"/>
                </a:cubicBezTo>
                <a:close/>
                <a:moveTo>
                  <a:pt x="2616" y="977"/>
                </a:moveTo>
                <a:cubicBezTo>
                  <a:pt x="2616" y="976"/>
                  <a:pt x="2616" y="975"/>
                  <a:pt x="2615" y="975"/>
                </a:cubicBezTo>
                <a:cubicBezTo>
                  <a:pt x="2614" y="975"/>
                  <a:pt x="2609" y="977"/>
                  <a:pt x="2612" y="978"/>
                </a:cubicBezTo>
                <a:cubicBezTo>
                  <a:pt x="2613" y="978"/>
                  <a:pt x="2613" y="979"/>
                  <a:pt x="2616" y="978"/>
                </a:cubicBezTo>
                <a:cubicBezTo>
                  <a:pt x="2617" y="978"/>
                  <a:pt x="2617" y="977"/>
                  <a:pt x="2616" y="977"/>
                </a:cubicBezTo>
                <a:close/>
                <a:moveTo>
                  <a:pt x="2620" y="977"/>
                </a:moveTo>
                <a:cubicBezTo>
                  <a:pt x="2619" y="977"/>
                  <a:pt x="2618" y="979"/>
                  <a:pt x="2620" y="979"/>
                </a:cubicBezTo>
                <a:cubicBezTo>
                  <a:pt x="2622" y="979"/>
                  <a:pt x="2622" y="977"/>
                  <a:pt x="2620" y="977"/>
                </a:cubicBezTo>
                <a:close/>
                <a:moveTo>
                  <a:pt x="2623" y="977"/>
                </a:moveTo>
                <a:cubicBezTo>
                  <a:pt x="2622" y="977"/>
                  <a:pt x="2624" y="979"/>
                  <a:pt x="2624" y="979"/>
                </a:cubicBezTo>
                <a:cubicBezTo>
                  <a:pt x="2625" y="979"/>
                  <a:pt x="2626" y="977"/>
                  <a:pt x="2623" y="977"/>
                </a:cubicBezTo>
                <a:close/>
                <a:moveTo>
                  <a:pt x="2589" y="981"/>
                </a:moveTo>
                <a:cubicBezTo>
                  <a:pt x="2589" y="982"/>
                  <a:pt x="2592" y="982"/>
                  <a:pt x="2592" y="981"/>
                </a:cubicBezTo>
                <a:cubicBezTo>
                  <a:pt x="2594" y="981"/>
                  <a:pt x="2596" y="982"/>
                  <a:pt x="2599" y="981"/>
                </a:cubicBezTo>
                <a:cubicBezTo>
                  <a:pt x="2601" y="980"/>
                  <a:pt x="2601" y="981"/>
                  <a:pt x="2603" y="978"/>
                </a:cubicBezTo>
                <a:cubicBezTo>
                  <a:pt x="2604" y="978"/>
                  <a:pt x="2604" y="978"/>
                  <a:pt x="2603" y="978"/>
                </a:cubicBezTo>
                <a:cubicBezTo>
                  <a:pt x="2601" y="977"/>
                  <a:pt x="2592" y="976"/>
                  <a:pt x="2590" y="977"/>
                </a:cubicBezTo>
                <a:cubicBezTo>
                  <a:pt x="2588" y="978"/>
                  <a:pt x="2587" y="978"/>
                  <a:pt x="2587" y="978"/>
                </a:cubicBezTo>
                <a:cubicBezTo>
                  <a:pt x="2588" y="980"/>
                  <a:pt x="2589" y="981"/>
                  <a:pt x="2589" y="981"/>
                </a:cubicBezTo>
                <a:close/>
                <a:moveTo>
                  <a:pt x="2702" y="923"/>
                </a:moveTo>
                <a:cubicBezTo>
                  <a:pt x="2702" y="923"/>
                  <a:pt x="2702" y="921"/>
                  <a:pt x="2701" y="921"/>
                </a:cubicBezTo>
                <a:cubicBezTo>
                  <a:pt x="2701" y="921"/>
                  <a:pt x="2698" y="923"/>
                  <a:pt x="2699" y="923"/>
                </a:cubicBezTo>
                <a:cubicBezTo>
                  <a:pt x="2700" y="924"/>
                  <a:pt x="2702" y="923"/>
                  <a:pt x="2702" y="923"/>
                </a:cubicBezTo>
                <a:close/>
                <a:moveTo>
                  <a:pt x="2609" y="978"/>
                </a:moveTo>
                <a:cubicBezTo>
                  <a:pt x="2609" y="978"/>
                  <a:pt x="2609" y="978"/>
                  <a:pt x="2608" y="980"/>
                </a:cubicBezTo>
                <a:cubicBezTo>
                  <a:pt x="2607" y="981"/>
                  <a:pt x="2612" y="982"/>
                  <a:pt x="2610" y="979"/>
                </a:cubicBezTo>
                <a:cubicBezTo>
                  <a:pt x="2610" y="979"/>
                  <a:pt x="2610" y="978"/>
                  <a:pt x="2609" y="978"/>
                </a:cubicBezTo>
                <a:close/>
                <a:moveTo>
                  <a:pt x="2636" y="925"/>
                </a:moveTo>
                <a:cubicBezTo>
                  <a:pt x="2637" y="925"/>
                  <a:pt x="2636" y="923"/>
                  <a:pt x="2636" y="923"/>
                </a:cubicBezTo>
                <a:cubicBezTo>
                  <a:pt x="2636" y="922"/>
                  <a:pt x="2634" y="922"/>
                  <a:pt x="2633" y="922"/>
                </a:cubicBezTo>
                <a:cubicBezTo>
                  <a:pt x="2631" y="927"/>
                  <a:pt x="2634" y="925"/>
                  <a:pt x="2636" y="925"/>
                </a:cubicBezTo>
                <a:close/>
                <a:moveTo>
                  <a:pt x="2645" y="980"/>
                </a:moveTo>
                <a:cubicBezTo>
                  <a:pt x="2646" y="980"/>
                  <a:pt x="2647" y="978"/>
                  <a:pt x="2645" y="978"/>
                </a:cubicBezTo>
                <a:cubicBezTo>
                  <a:pt x="2645" y="978"/>
                  <a:pt x="2642" y="978"/>
                  <a:pt x="2642" y="978"/>
                </a:cubicBezTo>
                <a:cubicBezTo>
                  <a:pt x="2642" y="979"/>
                  <a:pt x="2644" y="981"/>
                  <a:pt x="2645" y="980"/>
                </a:cubicBezTo>
                <a:close/>
                <a:moveTo>
                  <a:pt x="2830" y="917"/>
                </a:moveTo>
                <a:cubicBezTo>
                  <a:pt x="2829" y="917"/>
                  <a:pt x="2820" y="915"/>
                  <a:pt x="2820" y="917"/>
                </a:cubicBezTo>
                <a:cubicBezTo>
                  <a:pt x="2820" y="918"/>
                  <a:pt x="2822" y="919"/>
                  <a:pt x="2824" y="921"/>
                </a:cubicBezTo>
                <a:cubicBezTo>
                  <a:pt x="2826" y="922"/>
                  <a:pt x="2834" y="921"/>
                  <a:pt x="2834" y="920"/>
                </a:cubicBezTo>
                <a:cubicBezTo>
                  <a:pt x="2834" y="920"/>
                  <a:pt x="2834" y="919"/>
                  <a:pt x="2834" y="919"/>
                </a:cubicBezTo>
                <a:cubicBezTo>
                  <a:pt x="2834" y="918"/>
                  <a:pt x="2832" y="918"/>
                  <a:pt x="2830" y="917"/>
                </a:cubicBezTo>
                <a:close/>
                <a:moveTo>
                  <a:pt x="2394" y="816"/>
                </a:moveTo>
                <a:cubicBezTo>
                  <a:pt x="2395" y="820"/>
                  <a:pt x="2394" y="820"/>
                  <a:pt x="2397" y="819"/>
                </a:cubicBezTo>
                <a:cubicBezTo>
                  <a:pt x="2398" y="819"/>
                  <a:pt x="2398" y="816"/>
                  <a:pt x="2398" y="815"/>
                </a:cubicBezTo>
                <a:cubicBezTo>
                  <a:pt x="2395" y="813"/>
                  <a:pt x="2395" y="813"/>
                  <a:pt x="2395" y="813"/>
                </a:cubicBezTo>
                <a:cubicBezTo>
                  <a:pt x="2398" y="813"/>
                  <a:pt x="2394" y="811"/>
                  <a:pt x="2394" y="811"/>
                </a:cubicBezTo>
                <a:cubicBezTo>
                  <a:pt x="2392" y="812"/>
                  <a:pt x="2392" y="812"/>
                  <a:pt x="2394" y="816"/>
                </a:cubicBezTo>
                <a:close/>
                <a:moveTo>
                  <a:pt x="2703" y="996"/>
                </a:moveTo>
                <a:cubicBezTo>
                  <a:pt x="2704" y="996"/>
                  <a:pt x="2704" y="996"/>
                  <a:pt x="2704" y="995"/>
                </a:cubicBezTo>
                <a:cubicBezTo>
                  <a:pt x="2705" y="997"/>
                  <a:pt x="2716" y="993"/>
                  <a:pt x="2713" y="992"/>
                </a:cubicBezTo>
                <a:cubicBezTo>
                  <a:pt x="2712" y="991"/>
                  <a:pt x="2711" y="992"/>
                  <a:pt x="2710" y="992"/>
                </a:cubicBezTo>
                <a:cubicBezTo>
                  <a:pt x="2707" y="992"/>
                  <a:pt x="2704" y="991"/>
                  <a:pt x="2704" y="993"/>
                </a:cubicBezTo>
                <a:cubicBezTo>
                  <a:pt x="2704" y="994"/>
                  <a:pt x="2705" y="994"/>
                  <a:pt x="2705" y="994"/>
                </a:cubicBezTo>
                <a:cubicBezTo>
                  <a:pt x="2704" y="995"/>
                  <a:pt x="2704" y="995"/>
                  <a:pt x="2704" y="995"/>
                </a:cubicBezTo>
                <a:cubicBezTo>
                  <a:pt x="2704" y="994"/>
                  <a:pt x="2704" y="994"/>
                  <a:pt x="2704" y="993"/>
                </a:cubicBezTo>
                <a:cubicBezTo>
                  <a:pt x="2704" y="990"/>
                  <a:pt x="2702" y="991"/>
                  <a:pt x="2701" y="994"/>
                </a:cubicBezTo>
                <a:cubicBezTo>
                  <a:pt x="2701" y="995"/>
                  <a:pt x="2700" y="995"/>
                  <a:pt x="2701" y="996"/>
                </a:cubicBezTo>
                <a:cubicBezTo>
                  <a:pt x="2701" y="996"/>
                  <a:pt x="2702" y="996"/>
                  <a:pt x="2703" y="996"/>
                </a:cubicBezTo>
                <a:close/>
                <a:moveTo>
                  <a:pt x="2550" y="914"/>
                </a:moveTo>
                <a:cubicBezTo>
                  <a:pt x="2548" y="914"/>
                  <a:pt x="2548" y="918"/>
                  <a:pt x="2550" y="918"/>
                </a:cubicBezTo>
                <a:cubicBezTo>
                  <a:pt x="2552" y="918"/>
                  <a:pt x="2552" y="914"/>
                  <a:pt x="2550" y="914"/>
                </a:cubicBezTo>
                <a:close/>
                <a:moveTo>
                  <a:pt x="2635" y="986"/>
                </a:moveTo>
                <a:cubicBezTo>
                  <a:pt x="2636" y="986"/>
                  <a:pt x="2637" y="986"/>
                  <a:pt x="2637" y="985"/>
                </a:cubicBezTo>
                <a:cubicBezTo>
                  <a:pt x="2637" y="983"/>
                  <a:pt x="2635" y="984"/>
                  <a:pt x="2634" y="985"/>
                </a:cubicBezTo>
                <a:cubicBezTo>
                  <a:pt x="2633" y="985"/>
                  <a:pt x="2634" y="986"/>
                  <a:pt x="2635" y="986"/>
                </a:cubicBezTo>
                <a:close/>
                <a:moveTo>
                  <a:pt x="2638" y="926"/>
                </a:moveTo>
                <a:cubicBezTo>
                  <a:pt x="2640" y="927"/>
                  <a:pt x="2641" y="927"/>
                  <a:pt x="2642" y="924"/>
                </a:cubicBezTo>
                <a:cubicBezTo>
                  <a:pt x="2643" y="923"/>
                  <a:pt x="2641" y="923"/>
                  <a:pt x="2640" y="923"/>
                </a:cubicBezTo>
                <a:cubicBezTo>
                  <a:pt x="2639" y="923"/>
                  <a:pt x="2640" y="924"/>
                  <a:pt x="2638" y="926"/>
                </a:cubicBezTo>
                <a:cubicBezTo>
                  <a:pt x="2638" y="926"/>
                  <a:pt x="2638" y="926"/>
                  <a:pt x="2638" y="926"/>
                </a:cubicBezTo>
                <a:close/>
                <a:moveTo>
                  <a:pt x="2638" y="982"/>
                </a:moveTo>
                <a:cubicBezTo>
                  <a:pt x="2638" y="982"/>
                  <a:pt x="2642" y="986"/>
                  <a:pt x="2643" y="986"/>
                </a:cubicBezTo>
                <a:cubicBezTo>
                  <a:pt x="2644" y="986"/>
                  <a:pt x="2643" y="983"/>
                  <a:pt x="2643" y="983"/>
                </a:cubicBezTo>
                <a:cubicBezTo>
                  <a:pt x="2641" y="982"/>
                  <a:pt x="2638" y="981"/>
                  <a:pt x="2638" y="982"/>
                </a:cubicBezTo>
                <a:close/>
                <a:moveTo>
                  <a:pt x="2589" y="966"/>
                </a:moveTo>
                <a:cubicBezTo>
                  <a:pt x="2591" y="966"/>
                  <a:pt x="2590" y="962"/>
                  <a:pt x="2588" y="962"/>
                </a:cubicBezTo>
                <a:cubicBezTo>
                  <a:pt x="2585" y="962"/>
                  <a:pt x="2585" y="966"/>
                  <a:pt x="2589" y="966"/>
                </a:cubicBezTo>
                <a:close/>
                <a:moveTo>
                  <a:pt x="2781" y="948"/>
                </a:moveTo>
                <a:cubicBezTo>
                  <a:pt x="2780" y="948"/>
                  <a:pt x="2780" y="951"/>
                  <a:pt x="2780" y="951"/>
                </a:cubicBezTo>
                <a:cubicBezTo>
                  <a:pt x="2781" y="952"/>
                  <a:pt x="2783" y="950"/>
                  <a:pt x="2782" y="949"/>
                </a:cubicBezTo>
                <a:cubicBezTo>
                  <a:pt x="2781" y="948"/>
                  <a:pt x="2781" y="948"/>
                  <a:pt x="2781" y="948"/>
                </a:cubicBezTo>
                <a:close/>
                <a:moveTo>
                  <a:pt x="2775" y="992"/>
                </a:moveTo>
                <a:cubicBezTo>
                  <a:pt x="2775" y="992"/>
                  <a:pt x="2773" y="990"/>
                  <a:pt x="2772" y="991"/>
                </a:cubicBezTo>
                <a:cubicBezTo>
                  <a:pt x="2771" y="991"/>
                  <a:pt x="2768" y="994"/>
                  <a:pt x="2770" y="994"/>
                </a:cubicBezTo>
                <a:cubicBezTo>
                  <a:pt x="2771" y="994"/>
                  <a:pt x="2771" y="994"/>
                  <a:pt x="2771" y="994"/>
                </a:cubicBezTo>
                <a:cubicBezTo>
                  <a:pt x="2772" y="993"/>
                  <a:pt x="2774" y="994"/>
                  <a:pt x="2775" y="992"/>
                </a:cubicBezTo>
                <a:close/>
                <a:moveTo>
                  <a:pt x="2775" y="989"/>
                </a:moveTo>
                <a:cubicBezTo>
                  <a:pt x="2779" y="988"/>
                  <a:pt x="2778" y="984"/>
                  <a:pt x="2779" y="984"/>
                </a:cubicBezTo>
                <a:cubicBezTo>
                  <a:pt x="2781" y="984"/>
                  <a:pt x="2782" y="983"/>
                  <a:pt x="2783" y="981"/>
                </a:cubicBezTo>
                <a:cubicBezTo>
                  <a:pt x="2783" y="981"/>
                  <a:pt x="2781" y="979"/>
                  <a:pt x="2780" y="979"/>
                </a:cubicBezTo>
                <a:cubicBezTo>
                  <a:pt x="2777" y="979"/>
                  <a:pt x="2778" y="983"/>
                  <a:pt x="2775" y="983"/>
                </a:cubicBezTo>
                <a:cubicBezTo>
                  <a:pt x="2775" y="983"/>
                  <a:pt x="2773" y="987"/>
                  <a:pt x="2773" y="988"/>
                </a:cubicBezTo>
                <a:cubicBezTo>
                  <a:pt x="2773" y="989"/>
                  <a:pt x="2774" y="989"/>
                  <a:pt x="2775" y="989"/>
                </a:cubicBezTo>
                <a:close/>
                <a:moveTo>
                  <a:pt x="2779" y="978"/>
                </a:moveTo>
                <a:cubicBezTo>
                  <a:pt x="2780" y="978"/>
                  <a:pt x="2780" y="978"/>
                  <a:pt x="2782" y="975"/>
                </a:cubicBezTo>
                <a:cubicBezTo>
                  <a:pt x="2783" y="974"/>
                  <a:pt x="2781" y="973"/>
                  <a:pt x="2781" y="974"/>
                </a:cubicBezTo>
                <a:cubicBezTo>
                  <a:pt x="2779" y="977"/>
                  <a:pt x="2779" y="977"/>
                  <a:pt x="2779" y="977"/>
                </a:cubicBezTo>
                <a:cubicBezTo>
                  <a:pt x="2779" y="976"/>
                  <a:pt x="2778" y="977"/>
                  <a:pt x="2779" y="977"/>
                </a:cubicBezTo>
                <a:cubicBezTo>
                  <a:pt x="2779" y="977"/>
                  <a:pt x="2779" y="977"/>
                  <a:pt x="2779" y="977"/>
                </a:cubicBezTo>
                <a:cubicBezTo>
                  <a:pt x="2779" y="977"/>
                  <a:pt x="2779" y="977"/>
                  <a:pt x="2779" y="977"/>
                </a:cubicBezTo>
                <a:cubicBezTo>
                  <a:pt x="2779" y="977"/>
                  <a:pt x="2779" y="977"/>
                  <a:pt x="2779" y="977"/>
                </a:cubicBezTo>
                <a:cubicBezTo>
                  <a:pt x="2779" y="977"/>
                  <a:pt x="2779" y="977"/>
                  <a:pt x="2779" y="978"/>
                </a:cubicBezTo>
                <a:close/>
                <a:moveTo>
                  <a:pt x="2830" y="910"/>
                </a:moveTo>
                <a:cubicBezTo>
                  <a:pt x="2825" y="910"/>
                  <a:pt x="2830" y="907"/>
                  <a:pt x="2822" y="905"/>
                </a:cubicBezTo>
                <a:cubicBezTo>
                  <a:pt x="2818" y="904"/>
                  <a:pt x="2819" y="906"/>
                  <a:pt x="2819" y="907"/>
                </a:cubicBezTo>
                <a:cubicBezTo>
                  <a:pt x="2823" y="910"/>
                  <a:pt x="2821" y="906"/>
                  <a:pt x="2824" y="912"/>
                </a:cubicBezTo>
                <a:cubicBezTo>
                  <a:pt x="2825" y="913"/>
                  <a:pt x="2834" y="911"/>
                  <a:pt x="2830" y="910"/>
                </a:cubicBezTo>
                <a:close/>
                <a:moveTo>
                  <a:pt x="2780" y="944"/>
                </a:moveTo>
                <a:cubicBezTo>
                  <a:pt x="2779" y="944"/>
                  <a:pt x="2776" y="946"/>
                  <a:pt x="2778" y="946"/>
                </a:cubicBezTo>
                <a:cubicBezTo>
                  <a:pt x="2780" y="946"/>
                  <a:pt x="2784" y="944"/>
                  <a:pt x="2780" y="944"/>
                </a:cubicBezTo>
                <a:close/>
                <a:moveTo>
                  <a:pt x="2778" y="942"/>
                </a:moveTo>
                <a:cubicBezTo>
                  <a:pt x="2778" y="942"/>
                  <a:pt x="2774" y="941"/>
                  <a:pt x="2775" y="942"/>
                </a:cubicBezTo>
                <a:cubicBezTo>
                  <a:pt x="2776" y="944"/>
                  <a:pt x="2777" y="944"/>
                  <a:pt x="2777" y="943"/>
                </a:cubicBezTo>
                <a:cubicBezTo>
                  <a:pt x="2777" y="943"/>
                  <a:pt x="2777" y="943"/>
                  <a:pt x="2777" y="943"/>
                </a:cubicBezTo>
                <a:cubicBezTo>
                  <a:pt x="2778" y="943"/>
                  <a:pt x="2779" y="942"/>
                  <a:pt x="2778" y="942"/>
                </a:cubicBezTo>
                <a:close/>
                <a:moveTo>
                  <a:pt x="2737" y="987"/>
                </a:moveTo>
                <a:cubicBezTo>
                  <a:pt x="2741" y="987"/>
                  <a:pt x="2739" y="983"/>
                  <a:pt x="2737" y="984"/>
                </a:cubicBezTo>
                <a:cubicBezTo>
                  <a:pt x="2735" y="984"/>
                  <a:pt x="2733" y="987"/>
                  <a:pt x="2737" y="987"/>
                </a:cubicBezTo>
                <a:close/>
                <a:moveTo>
                  <a:pt x="2687" y="1023"/>
                </a:moveTo>
                <a:cubicBezTo>
                  <a:pt x="2689" y="1023"/>
                  <a:pt x="2689" y="1023"/>
                  <a:pt x="2689" y="1023"/>
                </a:cubicBezTo>
                <a:cubicBezTo>
                  <a:pt x="2693" y="1021"/>
                  <a:pt x="2694" y="1022"/>
                  <a:pt x="2694" y="1020"/>
                </a:cubicBezTo>
                <a:cubicBezTo>
                  <a:pt x="2694" y="1020"/>
                  <a:pt x="2694" y="1018"/>
                  <a:pt x="2693" y="1018"/>
                </a:cubicBezTo>
                <a:cubicBezTo>
                  <a:pt x="2691" y="1019"/>
                  <a:pt x="2689" y="1020"/>
                  <a:pt x="2687" y="1021"/>
                </a:cubicBezTo>
                <a:cubicBezTo>
                  <a:pt x="2686" y="1021"/>
                  <a:pt x="2686" y="1023"/>
                  <a:pt x="2687" y="1023"/>
                </a:cubicBezTo>
                <a:close/>
                <a:moveTo>
                  <a:pt x="2697" y="1018"/>
                </a:moveTo>
                <a:cubicBezTo>
                  <a:pt x="2699" y="1018"/>
                  <a:pt x="2699" y="1018"/>
                  <a:pt x="2699" y="1018"/>
                </a:cubicBezTo>
                <a:cubicBezTo>
                  <a:pt x="2701" y="1016"/>
                  <a:pt x="2702" y="1014"/>
                  <a:pt x="2702" y="1014"/>
                </a:cubicBezTo>
                <a:cubicBezTo>
                  <a:pt x="2703" y="1013"/>
                  <a:pt x="2705" y="1011"/>
                  <a:pt x="2706" y="1011"/>
                </a:cubicBezTo>
                <a:cubicBezTo>
                  <a:pt x="2707" y="1011"/>
                  <a:pt x="2711" y="1009"/>
                  <a:pt x="2712" y="1009"/>
                </a:cubicBezTo>
                <a:cubicBezTo>
                  <a:pt x="2713" y="1009"/>
                  <a:pt x="2715" y="1007"/>
                  <a:pt x="2716" y="1006"/>
                </a:cubicBezTo>
                <a:cubicBezTo>
                  <a:pt x="2723" y="1002"/>
                  <a:pt x="2723" y="1002"/>
                  <a:pt x="2723" y="1002"/>
                </a:cubicBezTo>
                <a:cubicBezTo>
                  <a:pt x="2726" y="1000"/>
                  <a:pt x="2729" y="1003"/>
                  <a:pt x="2732" y="998"/>
                </a:cubicBezTo>
                <a:cubicBezTo>
                  <a:pt x="2733" y="997"/>
                  <a:pt x="2734" y="995"/>
                  <a:pt x="2733" y="994"/>
                </a:cubicBezTo>
                <a:cubicBezTo>
                  <a:pt x="2733" y="994"/>
                  <a:pt x="2730" y="993"/>
                  <a:pt x="2730" y="994"/>
                </a:cubicBezTo>
                <a:cubicBezTo>
                  <a:pt x="2724" y="997"/>
                  <a:pt x="2726" y="996"/>
                  <a:pt x="2719" y="996"/>
                </a:cubicBezTo>
                <a:cubicBezTo>
                  <a:pt x="2715" y="996"/>
                  <a:pt x="2716" y="997"/>
                  <a:pt x="2713" y="998"/>
                </a:cubicBezTo>
                <a:cubicBezTo>
                  <a:pt x="2712" y="998"/>
                  <a:pt x="2710" y="1001"/>
                  <a:pt x="2710" y="1001"/>
                </a:cubicBezTo>
                <a:cubicBezTo>
                  <a:pt x="2709" y="1002"/>
                  <a:pt x="2700" y="1005"/>
                  <a:pt x="2698" y="1007"/>
                </a:cubicBezTo>
                <a:cubicBezTo>
                  <a:pt x="2695" y="1010"/>
                  <a:pt x="2695" y="1010"/>
                  <a:pt x="2695" y="1010"/>
                </a:cubicBezTo>
                <a:cubicBezTo>
                  <a:pt x="2695" y="1013"/>
                  <a:pt x="2695" y="1014"/>
                  <a:pt x="2694" y="1014"/>
                </a:cubicBezTo>
                <a:cubicBezTo>
                  <a:pt x="2694" y="1014"/>
                  <a:pt x="2692" y="1016"/>
                  <a:pt x="2692" y="1016"/>
                </a:cubicBezTo>
                <a:cubicBezTo>
                  <a:pt x="2692" y="1018"/>
                  <a:pt x="2695" y="1018"/>
                  <a:pt x="2697" y="1018"/>
                </a:cubicBezTo>
                <a:close/>
                <a:moveTo>
                  <a:pt x="2651" y="1010"/>
                </a:moveTo>
                <a:cubicBezTo>
                  <a:pt x="2655" y="1011"/>
                  <a:pt x="2654" y="1009"/>
                  <a:pt x="2658" y="1014"/>
                </a:cubicBezTo>
                <a:cubicBezTo>
                  <a:pt x="2661" y="1017"/>
                  <a:pt x="2661" y="1018"/>
                  <a:pt x="2664" y="1017"/>
                </a:cubicBezTo>
                <a:cubicBezTo>
                  <a:pt x="2665" y="1017"/>
                  <a:pt x="2665" y="1017"/>
                  <a:pt x="2665" y="1017"/>
                </a:cubicBezTo>
                <a:cubicBezTo>
                  <a:pt x="2666" y="1017"/>
                  <a:pt x="2670" y="1013"/>
                  <a:pt x="2665" y="1012"/>
                </a:cubicBezTo>
                <a:cubicBezTo>
                  <a:pt x="2665" y="1010"/>
                  <a:pt x="2665" y="1008"/>
                  <a:pt x="2663" y="1008"/>
                </a:cubicBezTo>
                <a:cubicBezTo>
                  <a:pt x="2661" y="1008"/>
                  <a:pt x="2660" y="1005"/>
                  <a:pt x="2659" y="1005"/>
                </a:cubicBezTo>
                <a:cubicBezTo>
                  <a:pt x="2654" y="1006"/>
                  <a:pt x="2654" y="1006"/>
                  <a:pt x="2654" y="1006"/>
                </a:cubicBezTo>
                <a:cubicBezTo>
                  <a:pt x="2653" y="1006"/>
                  <a:pt x="2652" y="1005"/>
                  <a:pt x="2650" y="1005"/>
                </a:cubicBezTo>
                <a:cubicBezTo>
                  <a:pt x="2649" y="1006"/>
                  <a:pt x="2647" y="1009"/>
                  <a:pt x="2651" y="1010"/>
                </a:cubicBezTo>
                <a:close/>
                <a:moveTo>
                  <a:pt x="2619" y="975"/>
                </a:moveTo>
                <a:cubicBezTo>
                  <a:pt x="2620" y="975"/>
                  <a:pt x="2622" y="972"/>
                  <a:pt x="2619" y="972"/>
                </a:cubicBezTo>
                <a:cubicBezTo>
                  <a:pt x="2616" y="972"/>
                  <a:pt x="2617" y="975"/>
                  <a:pt x="2619" y="975"/>
                </a:cubicBezTo>
                <a:close/>
                <a:moveTo>
                  <a:pt x="2758" y="975"/>
                </a:moveTo>
                <a:cubicBezTo>
                  <a:pt x="2758" y="977"/>
                  <a:pt x="2760" y="976"/>
                  <a:pt x="2761" y="976"/>
                </a:cubicBezTo>
                <a:cubicBezTo>
                  <a:pt x="2763" y="976"/>
                  <a:pt x="2761" y="974"/>
                  <a:pt x="2760" y="974"/>
                </a:cubicBezTo>
                <a:cubicBezTo>
                  <a:pt x="2759" y="974"/>
                  <a:pt x="2758" y="975"/>
                  <a:pt x="2758" y="975"/>
                </a:cubicBezTo>
                <a:close/>
                <a:moveTo>
                  <a:pt x="2759" y="992"/>
                </a:moveTo>
                <a:cubicBezTo>
                  <a:pt x="2759" y="992"/>
                  <a:pt x="2760" y="992"/>
                  <a:pt x="2762" y="992"/>
                </a:cubicBezTo>
                <a:cubicBezTo>
                  <a:pt x="2764" y="992"/>
                  <a:pt x="2762" y="989"/>
                  <a:pt x="2762" y="988"/>
                </a:cubicBezTo>
                <a:cubicBezTo>
                  <a:pt x="2761" y="986"/>
                  <a:pt x="2758" y="989"/>
                  <a:pt x="2757" y="989"/>
                </a:cubicBezTo>
                <a:cubicBezTo>
                  <a:pt x="2756" y="989"/>
                  <a:pt x="2758" y="992"/>
                  <a:pt x="2759" y="992"/>
                </a:cubicBezTo>
                <a:close/>
                <a:moveTo>
                  <a:pt x="2736" y="940"/>
                </a:moveTo>
                <a:cubicBezTo>
                  <a:pt x="2737" y="939"/>
                  <a:pt x="2737" y="939"/>
                  <a:pt x="2737" y="937"/>
                </a:cubicBezTo>
                <a:cubicBezTo>
                  <a:pt x="2736" y="936"/>
                  <a:pt x="2736" y="937"/>
                  <a:pt x="2736" y="935"/>
                </a:cubicBezTo>
                <a:cubicBezTo>
                  <a:pt x="2735" y="934"/>
                  <a:pt x="2735" y="934"/>
                  <a:pt x="2733" y="933"/>
                </a:cubicBezTo>
                <a:cubicBezTo>
                  <a:pt x="2733" y="933"/>
                  <a:pt x="2730" y="933"/>
                  <a:pt x="2730" y="933"/>
                </a:cubicBezTo>
                <a:cubicBezTo>
                  <a:pt x="2729" y="933"/>
                  <a:pt x="2727" y="934"/>
                  <a:pt x="2726" y="934"/>
                </a:cubicBezTo>
                <a:cubicBezTo>
                  <a:pt x="2726" y="934"/>
                  <a:pt x="2724" y="933"/>
                  <a:pt x="2724" y="934"/>
                </a:cubicBezTo>
                <a:cubicBezTo>
                  <a:pt x="2723" y="938"/>
                  <a:pt x="2722" y="936"/>
                  <a:pt x="2727" y="941"/>
                </a:cubicBezTo>
                <a:cubicBezTo>
                  <a:pt x="2729" y="943"/>
                  <a:pt x="2729" y="943"/>
                  <a:pt x="2733" y="942"/>
                </a:cubicBezTo>
                <a:cubicBezTo>
                  <a:pt x="2734" y="942"/>
                  <a:pt x="2735" y="941"/>
                  <a:pt x="2736" y="940"/>
                </a:cubicBezTo>
                <a:close/>
                <a:moveTo>
                  <a:pt x="2741" y="994"/>
                </a:moveTo>
                <a:cubicBezTo>
                  <a:pt x="2742" y="995"/>
                  <a:pt x="2742" y="994"/>
                  <a:pt x="2743" y="992"/>
                </a:cubicBezTo>
                <a:cubicBezTo>
                  <a:pt x="2744" y="989"/>
                  <a:pt x="2739" y="990"/>
                  <a:pt x="2739" y="990"/>
                </a:cubicBezTo>
                <a:cubicBezTo>
                  <a:pt x="2739" y="991"/>
                  <a:pt x="2740" y="994"/>
                  <a:pt x="2741" y="994"/>
                </a:cubicBezTo>
                <a:close/>
                <a:moveTo>
                  <a:pt x="2389" y="806"/>
                </a:moveTo>
                <a:cubicBezTo>
                  <a:pt x="2392" y="806"/>
                  <a:pt x="2391" y="807"/>
                  <a:pt x="2393" y="805"/>
                </a:cubicBezTo>
                <a:cubicBezTo>
                  <a:pt x="2393" y="805"/>
                  <a:pt x="2393" y="800"/>
                  <a:pt x="2392" y="802"/>
                </a:cubicBezTo>
                <a:cubicBezTo>
                  <a:pt x="2391" y="802"/>
                  <a:pt x="2388" y="805"/>
                  <a:pt x="2389" y="806"/>
                </a:cubicBezTo>
                <a:close/>
                <a:moveTo>
                  <a:pt x="2555" y="869"/>
                </a:moveTo>
                <a:cubicBezTo>
                  <a:pt x="2555" y="868"/>
                  <a:pt x="2553" y="867"/>
                  <a:pt x="2553" y="867"/>
                </a:cubicBezTo>
                <a:cubicBezTo>
                  <a:pt x="2552" y="868"/>
                  <a:pt x="2550" y="869"/>
                  <a:pt x="2551" y="869"/>
                </a:cubicBezTo>
                <a:cubicBezTo>
                  <a:pt x="2552" y="870"/>
                  <a:pt x="2556" y="871"/>
                  <a:pt x="2555" y="869"/>
                </a:cubicBezTo>
                <a:cubicBezTo>
                  <a:pt x="2555" y="869"/>
                  <a:pt x="2555" y="869"/>
                  <a:pt x="2555" y="869"/>
                </a:cubicBezTo>
                <a:close/>
                <a:moveTo>
                  <a:pt x="2549" y="866"/>
                </a:moveTo>
                <a:cubicBezTo>
                  <a:pt x="2551" y="865"/>
                  <a:pt x="2551" y="865"/>
                  <a:pt x="2551" y="865"/>
                </a:cubicBezTo>
                <a:cubicBezTo>
                  <a:pt x="2551" y="865"/>
                  <a:pt x="2551" y="862"/>
                  <a:pt x="2550" y="863"/>
                </a:cubicBezTo>
                <a:cubicBezTo>
                  <a:pt x="2549" y="864"/>
                  <a:pt x="2548" y="866"/>
                  <a:pt x="2549" y="866"/>
                </a:cubicBezTo>
                <a:close/>
                <a:moveTo>
                  <a:pt x="2654" y="844"/>
                </a:moveTo>
                <a:cubicBezTo>
                  <a:pt x="2654" y="846"/>
                  <a:pt x="2657" y="846"/>
                  <a:pt x="2658" y="845"/>
                </a:cubicBezTo>
                <a:cubicBezTo>
                  <a:pt x="2659" y="845"/>
                  <a:pt x="2658" y="841"/>
                  <a:pt x="2657" y="841"/>
                </a:cubicBezTo>
                <a:cubicBezTo>
                  <a:pt x="2656" y="842"/>
                  <a:pt x="2654" y="843"/>
                  <a:pt x="2654" y="844"/>
                </a:cubicBezTo>
                <a:close/>
                <a:moveTo>
                  <a:pt x="2541" y="852"/>
                </a:moveTo>
                <a:cubicBezTo>
                  <a:pt x="2541" y="853"/>
                  <a:pt x="2542" y="855"/>
                  <a:pt x="2543" y="855"/>
                </a:cubicBezTo>
                <a:cubicBezTo>
                  <a:pt x="2548" y="855"/>
                  <a:pt x="2546" y="853"/>
                  <a:pt x="2545" y="852"/>
                </a:cubicBezTo>
                <a:cubicBezTo>
                  <a:pt x="2544" y="851"/>
                  <a:pt x="2543" y="847"/>
                  <a:pt x="2541" y="851"/>
                </a:cubicBezTo>
                <a:cubicBezTo>
                  <a:pt x="2541" y="852"/>
                  <a:pt x="2541" y="852"/>
                  <a:pt x="2541" y="852"/>
                </a:cubicBezTo>
                <a:close/>
                <a:moveTo>
                  <a:pt x="2653" y="851"/>
                </a:moveTo>
                <a:cubicBezTo>
                  <a:pt x="2655" y="847"/>
                  <a:pt x="2651" y="848"/>
                  <a:pt x="2651" y="848"/>
                </a:cubicBezTo>
                <a:cubicBezTo>
                  <a:pt x="2647" y="851"/>
                  <a:pt x="2653" y="851"/>
                  <a:pt x="2653" y="851"/>
                </a:cubicBezTo>
                <a:close/>
                <a:moveTo>
                  <a:pt x="2653" y="844"/>
                </a:moveTo>
                <a:cubicBezTo>
                  <a:pt x="2652" y="844"/>
                  <a:pt x="2651" y="844"/>
                  <a:pt x="2651" y="845"/>
                </a:cubicBezTo>
                <a:cubicBezTo>
                  <a:pt x="2651" y="846"/>
                  <a:pt x="2653" y="847"/>
                  <a:pt x="2653" y="847"/>
                </a:cubicBezTo>
                <a:cubicBezTo>
                  <a:pt x="2654" y="846"/>
                  <a:pt x="2655" y="844"/>
                  <a:pt x="2653" y="844"/>
                </a:cubicBezTo>
                <a:close/>
                <a:moveTo>
                  <a:pt x="2633" y="810"/>
                </a:moveTo>
                <a:cubicBezTo>
                  <a:pt x="2633" y="810"/>
                  <a:pt x="2636" y="809"/>
                  <a:pt x="2636" y="809"/>
                </a:cubicBezTo>
                <a:cubicBezTo>
                  <a:pt x="2636" y="808"/>
                  <a:pt x="2635" y="807"/>
                  <a:pt x="2635" y="807"/>
                </a:cubicBezTo>
                <a:cubicBezTo>
                  <a:pt x="2633" y="807"/>
                  <a:pt x="2632" y="808"/>
                  <a:pt x="2633" y="810"/>
                </a:cubicBezTo>
                <a:cubicBezTo>
                  <a:pt x="2633" y="810"/>
                  <a:pt x="2633" y="810"/>
                  <a:pt x="2633" y="810"/>
                </a:cubicBezTo>
                <a:close/>
                <a:moveTo>
                  <a:pt x="2572" y="880"/>
                </a:moveTo>
                <a:cubicBezTo>
                  <a:pt x="2571" y="880"/>
                  <a:pt x="2567" y="878"/>
                  <a:pt x="2566" y="878"/>
                </a:cubicBezTo>
                <a:cubicBezTo>
                  <a:pt x="2565" y="877"/>
                  <a:pt x="2563" y="879"/>
                  <a:pt x="2560" y="875"/>
                </a:cubicBezTo>
                <a:cubicBezTo>
                  <a:pt x="2560" y="875"/>
                  <a:pt x="2557" y="873"/>
                  <a:pt x="2557" y="874"/>
                </a:cubicBezTo>
                <a:cubicBezTo>
                  <a:pt x="2557" y="875"/>
                  <a:pt x="2557" y="875"/>
                  <a:pt x="2557" y="875"/>
                </a:cubicBezTo>
                <a:cubicBezTo>
                  <a:pt x="2556" y="874"/>
                  <a:pt x="2554" y="877"/>
                  <a:pt x="2554" y="877"/>
                </a:cubicBezTo>
                <a:cubicBezTo>
                  <a:pt x="2551" y="884"/>
                  <a:pt x="2551" y="884"/>
                  <a:pt x="2551" y="884"/>
                </a:cubicBezTo>
                <a:cubicBezTo>
                  <a:pt x="2550" y="891"/>
                  <a:pt x="2550" y="891"/>
                  <a:pt x="2550" y="891"/>
                </a:cubicBezTo>
                <a:cubicBezTo>
                  <a:pt x="2553" y="895"/>
                  <a:pt x="2553" y="895"/>
                  <a:pt x="2553" y="895"/>
                </a:cubicBezTo>
                <a:cubicBezTo>
                  <a:pt x="2553" y="899"/>
                  <a:pt x="2553" y="899"/>
                  <a:pt x="2553" y="899"/>
                </a:cubicBezTo>
                <a:cubicBezTo>
                  <a:pt x="2551" y="900"/>
                  <a:pt x="2551" y="899"/>
                  <a:pt x="2553" y="904"/>
                </a:cubicBezTo>
                <a:cubicBezTo>
                  <a:pt x="2554" y="905"/>
                  <a:pt x="2555" y="905"/>
                  <a:pt x="2556" y="905"/>
                </a:cubicBezTo>
                <a:cubicBezTo>
                  <a:pt x="2555" y="908"/>
                  <a:pt x="2554" y="908"/>
                  <a:pt x="2556" y="909"/>
                </a:cubicBezTo>
                <a:cubicBezTo>
                  <a:pt x="2556" y="909"/>
                  <a:pt x="2555" y="913"/>
                  <a:pt x="2556" y="913"/>
                </a:cubicBezTo>
                <a:cubicBezTo>
                  <a:pt x="2559" y="913"/>
                  <a:pt x="2560" y="912"/>
                  <a:pt x="2560" y="909"/>
                </a:cubicBezTo>
                <a:cubicBezTo>
                  <a:pt x="2562" y="914"/>
                  <a:pt x="2561" y="911"/>
                  <a:pt x="2561" y="916"/>
                </a:cubicBezTo>
                <a:cubicBezTo>
                  <a:pt x="2561" y="917"/>
                  <a:pt x="2561" y="918"/>
                  <a:pt x="2562" y="919"/>
                </a:cubicBezTo>
                <a:cubicBezTo>
                  <a:pt x="2563" y="920"/>
                  <a:pt x="2564" y="923"/>
                  <a:pt x="2564" y="923"/>
                </a:cubicBezTo>
                <a:cubicBezTo>
                  <a:pt x="2564" y="932"/>
                  <a:pt x="2564" y="932"/>
                  <a:pt x="2564" y="932"/>
                </a:cubicBezTo>
                <a:cubicBezTo>
                  <a:pt x="2564" y="932"/>
                  <a:pt x="2567" y="932"/>
                  <a:pt x="2568" y="932"/>
                </a:cubicBezTo>
                <a:cubicBezTo>
                  <a:pt x="2569" y="932"/>
                  <a:pt x="2571" y="934"/>
                  <a:pt x="2571" y="934"/>
                </a:cubicBezTo>
                <a:cubicBezTo>
                  <a:pt x="2575" y="932"/>
                  <a:pt x="2575" y="932"/>
                  <a:pt x="2575" y="932"/>
                </a:cubicBezTo>
                <a:cubicBezTo>
                  <a:pt x="2576" y="934"/>
                  <a:pt x="2575" y="933"/>
                  <a:pt x="2580" y="931"/>
                </a:cubicBezTo>
                <a:cubicBezTo>
                  <a:pt x="2580" y="934"/>
                  <a:pt x="2580" y="934"/>
                  <a:pt x="2580" y="934"/>
                </a:cubicBezTo>
                <a:cubicBezTo>
                  <a:pt x="2580" y="934"/>
                  <a:pt x="2581" y="938"/>
                  <a:pt x="2583" y="937"/>
                </a:cubicBezTo>
                <a:cubicBezTo>
                  <a:pt x="2585" y="937"/>
                  <a:pt x="2585" y="937"/>
                  <a:pt x="2585" y="937"/>
                </a:cubicBezTo>
                <a:cubicBezTo>
                  <a:pt x="2587" y="937"/>
                  <a:pt x="2587" y="937"/>
                  <a:pt x="2587" y="937"/>
                </a:cubicBezTo>
                <a:cubicBezTo>
                  <a:pt x="2588" y="937"/>
                  <a:pt x="2591" y="936"/>
                  <a:pt x="2591" y="936"/>
                </a:cubicBezTo>
                <a:cubicBezTo>
                  <a:pt x="2592" y="932"/>
                  <a:pt x="2592" y="932"/>
                  <a:pt x="2592" y="932"/>
                </a:cubicBezTo>
                <a:cubicBezTo>
                  <a:pt x="2596" y="936"/>
                  <a:pt x="2595" y="936"/>
                  <a:pt x="2598" y="935"/>
                </a:cubicBezTo>
                <a:cubicBezTo>
                  <a:pt x="2598" y="935"/>
                  <a:pt x="2598" y="938"/>
                  <a:pt x="2599" y="938"/>
                </a:cubicBezTo>
                <a:cubicBezTo>
                  <a:pt x="2602" y="937"/>
                  <a:pt x="2602" y="937"/>
                  <a:pt x="2602" y="937"/>
                </a:cubicBezTo>
                <a:cubicBezTo>
                  <a:pt x="2604" y="937"/>
                  <a:pt x="2604" y="937"/>
                  <a:pt x="2604" y="937"/>
                </a:cubicBezTo>
                <a:cubicBezTo>
                  <a:pt x="2608" y="940"/>
                  <a:pt x="2608" y="940"/>
                  <a:pt x="2608" y="940"/>
                </a:cubicBezTo>
                <a:cubicBezTo>
                  <a:pt x="2608" y="945"/>
                  <a:pt x="2608" y="945"/>
                  <a:pt x="2608" y="945"/>
                </a:cubicBezTo>
                <a:cubicBezTo>
                  <a:pt x="2607" y="947"/>
                  <a:pt x="2609" y="948"/>
                  <a:pt x="2609" y="946"/>
                </a:cubicBezTo>
                <a:cubicBezTo>
                  <a:pt x="2609" y="945"/>
                  <a:pt x="2609" y="945"/>
                  <a:pt x="2609" y="945"/>
                </a:cubicBezTo>
                <a:cubicBezTo>
                  <a:pt x="2612" y="944"/>
                  <a:pt x="2613" y="945"/>
                  <a:pt x="2616" y="942"/>
                </a:cubicBezTo>
                <a:cubicBezTo>
                  <a:pt x="2616" y="941"/>
                  <a:pt x="2616" y="941"/>
                  <a:pt x="2616" y="941"/>
                </a:cubicBezTo>
                <a:cubicBezTo>
                  <a:pt x="2617" y="940"/>
                  <a:pt x="2621" y="940"/>
                  <a:pt x="2622" y="939"/>
                </a:cubicBezTo>
                <a:cubicBezTo>
                  <a:pt x="2623" y="938"/>
                  <a:pt x="2623" y="938"/>
                  <a:pt x="2623" y="938"/>
                </a:cubicBezTo>
                <a:cubicBezTo>
                  <a:pt x="2622" y="942"/>
                  <a:pt x="2622" y="941"/>
                  <a:pt x="2623" y="945"/>
                </a:cubicBezTo>
                <a:cubicBezTo>
                  <a:pt x="2623" y="946"/>
                  <a:pt x="2625" y="944"/>
                  <a:pt x="2625" y="944"/>
                </a:cubicBezTo>
                <a:cubicBezTo>
                  <a:pt x="2625" y="944"/>
                  <a:pt x="2627" y="941"/>
                  <a:pt x="2627" y="941"/>
                </a:cubicBezTo>
                <a:cubicBezTo>
                  <a:pt x="2627" y="936"/>
                  <a:pt x="2627" y="938"/>
                  <a:pt x="2624" y="934"/>
                </a:cubicBezTo>
                <a:cubicBezTo>
                  <a:pt x="2625" y="934"/>
                  <a:pt x="2625" y="933"/>
                  <a:pt x="2625" y="933"/>
                </a:cubicBezTo>
                <a:cubicBezTo>
                  <a:pt x="2625" y="930"/>
                  <a:pt x="2625" y="931"/>
                  <a:pt x="2627" y="928"/>
                </a:cubicBezTo>
                <a:cubicBezTo>
                  <a:pt x="2627" y="928"/>
                  <a:pt x="2629" y="923"/>
                  <a:pt x="2628" y="923"/>
                </a:cubicBezTo>
                <a:cubicBezTo>
                  <a:pt x="2627" y="922"/>
                  <a:pt x="2627" y="922"/>
                  <a:pt x="2627" y="922"/>
                </a:cubicBezTo>
                <a:cubicBezTo>
                  <a:pt x="2628" y="920"/>
                  <a:pt x="2627" y="919"/>
                  <a:pt x="2626" y="917"/>
                </a:cubicBezTo>
                <a:cubicBezTo>
                  <a:pt x="2628" y="917"/>
                  <a:pt x="2627" y="917"/>
                  <a:pt x="2630" y="914"/>
                </a:cubicBezTo>
                <a:cubicBezTo>
                  <a:pt x="2630" y="914"/>
                  <a:pt x="2631" y="911"/>
                  <a:pt x="2631" y="911"/>
                </a:cubicBezTo>
                <a:cubicBezTo>
                  <a:pt x="2631" y="911"/>
                  <a:pt x="2631" y="911"/>
                  <a:pt x="2631" y="911"/>
                </a:cubicBezTo>
                <a:cubicBezTo>
                  <a:pt x="2632" y="914"/>
                  <a:pt x="2635" y="910"/>
                  <a:pt x="2636" y="909"/>
                </a:cubicBezTo>
                <a:cubicBezTo>
                  <a:pt x="2637" y="909"/>
                  <a:pt x="2640" y="905"/>
                  <a:pt x="2639" y="903"/>
                </a:cubicBezTo>
                <a:cubicBezTo>
                  <a:pt x="2637" y="897"/>
                  <a:pt x="2637" y="897"/>
                  <a:pt x="2637" y="897"/>
                </a:cubicBezTo>
                <a:cubicBezTo>
                  <a:pt x="2639" y="894"/>
                  <a:pt x="2639" y="894"/>
                  <a:pt x="2639" y="894"/>
                </a:cubicBezTo>
                <a:cubicBezTo>
                  <a:pt x="2640" y="890"/>
                  <a:pt x="2640" y="890"/>
                  <a:pt x="2640" y="890"/>
                </a:cubicBezTo>
                <a:cubicBezTo>
                  <a:pt x="2641" y="890"/>
                  <a:pt x="2642" y="889"/>
                  <a:pt x="2642" y="889"/>
                </a:cubicBezTo>
                <a:cubicBezTo>
                  <a:pt x="2642" y="888"/>
                  <a:pt x="2642" y="888"/>
                  <a:pt x="2642" y="888"/>
                </a:cubicBezTo>
                <a:cubicBezTo>
                  <a:pt x="2644" y="887"/>
                  <a:pt x="2644" y="888"/>
                  <a:pt x="2645" y="889"/>
                </a:cubicBezTo>
                <a:cubicBezTo>
                  <a:pt x="2647" y="889"/>
                  <a:pt x="2654" y="888"/>
                  <a:pt x="2654" y="887"/>
                </a:cubicBezTo>
                <a:cubicBezTo>
                  <a:pt x="2653" y="886"/>
                  <a:pt x="2652" y="884"/>
                  <a:pt x="2652" y="883"/>
                </a:cubicBezTo>
                <a:cubicBezTo>
                  <a:pt x="2645" y="879"/>
                  <a:pt x="2645" y="881"/>
                  <a:pt x="2642" y="873"/>
                </a:cubicBezTo>
                <a:cubicBezTo>
                  <a:pt x="2643" y="871"/>
                  <a:pt x="2644" y="872"/>
                  <a:pt x="2642" y="869"/>
                </a:cubicBezTo>
                <a:cubicBezTo>
                  <a:pt x="2641" y="868"/>
                  <a:pt x="2640" y="867"/>
                  <a:pt x="2640" y="865"/>
                </a:cubicBezTo>
                <a:cubicBezTo>
                  <a:pt x="2640" y="862"/>
                  <a:pt x="2639" y="862"/>
                  <a:pt x="2637" y="862"/>
                </a:cubicBezTo>
                <a:cubicBezTo>
                  <a:pt x="2637" y="859"/>
                  <a:pt x="2637" y="860"/>
                  <a:pt x="2636" y="857"/>
                </a:cubicBezTo>
                <a:cubicBezTo>
                  <a:pt x="2636" y="857"/>
                  <a:pt x="2635" y="856"/>
                  <a:pt x="2634" y="856"/>
                </a:cubicBezTo>
                <a:cubicBezTo>
                  <a:pt x="2636" y="856"/>
                  <a:pt x="2642" y="857"/>
                  <a:pt x="2639" y="854"/>
                </a:cubicBezTo>
                <a:cubicBezTo>
                  <a:pt x="2641" y="853"/>
                  <a:pt x="2642" y="851"/>
                  <a:pt x="2640" y="850"/>
                </a:cubicBezTo>
                <a:cubicBezTo>
                  <a:pt x="2644" y="849"/>
                  <a:pt x="2647" y="849"/>
                  <a:pt x="2650" y="847"/>
                </a:cubicBezTo>
                <a:cubicBezTo>
                  <a:pt x="2652" y="847"/>
                  <a:pt x="2651" y="846"/>
                  <a:pt x="2650" y="846"/>
                </a:cubicBezTo>
                <a:cubicBezTo>
                  <a:pt x="2649" y="845"/>
                  <a:pt x="2649" y="845"/>
                  <a:pt x="2649" y="845"/>
                </a:cubicBezTo>
                <a:cubicBezTo>
                  <a:pt x="2649" y="844"/>
                  <a:pt x="2643" y="844"/>
                  <a:pt x="2644" y="842"/>
                </a:cubicBezTo>
                <a:cubicBezTo>
                  <a:pt x="2645" y="841"/>
                  <a:pt x="2645" y="841"/>
                  <a:pt x="2647" y="841"/>
                </a:cubicBezTo>
                <a:cubicBezTo>
                  <a:pt x="2648" y="841"/>
                  <a:pt x="2648" y="841"/>
                  <a:pt x="2648" y="841"/>
                </a:cubicBezTo>
                <a:cubicBezTo>
                  <a:pt x="2649" y="842"/>
                  <a:pt x="2655" y="839"/>
                  <a:pt x="2655" y="838"/>
                </a:cubicBezTo>
                <a:cubicBezTo>
                  <a:pt x="2655" y="837"/>
                  <a:pt x="2655" y="835"/>
                  <a:pt x="2654" y="836"/>
                </a:cubicBezTo>
                <a:cubicBezTo>
                  <a:pt x="2653" y="836"/>
                  <a:pt x="2652" y="836"/>
                  <a:pt x="2651" y="835"/>
                </a:cubicBezTo>
                <a:cubicBezTo>
                  <a:pt x="2650" y="834"/>
                  <a:pt x="2648" y="834"/>
                  <a:pt x="2646" y="832"/>
                </a:cubicBezTo>
                <a:cubicBezTo>
                  <a:pt x="2647" y="831"/>
                  <a:pt x="2644" y="830"/>
                  <a:pt x="2643" y="832"/>
                </a:cubicBezTo>
                <a:cubicBezTo>
                  <a:pt x="2642" y="832"/>
                  <a:pt x="2641" y="832"/>
                  <a:pt x="2641" y="832"/>
                </a:cubicBezTo>
                <a:cubicBezTo>
                  <a:pt x="2641" y="830"/>
                  <a:pt x="2643" y="831"/>
                  <a:pt x="2643" y="830"/>
                </a:cubicBezTo>
                <a:cubicBezTo>
                  <a:pt x="2643" y="829"/>
                  <a:pt x="2641" y="827"/>
                  <a:pt x="2640" y="829"/>
                </a:cubicBezTo>
                <a:cubicBezTo>
                  <a:pt x="2639" y="830"/>
                  <a:pt x="2639" y="829"/>
                  <a:pt x="2638" y="829"/>
                </a:cubicBezTo>
                <a:cubicBezTo>
                  <a:pt x="2638" y="829"/>
                  <a:pt x="2637" y="827"/>
                  <a:pt x="2638" y="827"/>
                </a:cubicBezTo>
                <a:cubicBezTo>
                  <a:pt x="2640" y="825"/>
                  <a:pt x="2639" y="825"/>
                  <a:pt x="2639" y="824"/>
                </a:cubicBezTo>
                <a:cubicBezTo>
                  <a:pt x="2639" y="823"/>
                  <a:pt x="2638" y="822"/>
                  <a:pt x="2638" y="822"/>
                </a:cubicBezTo>
                <a:cubicBezTo>
                  <a:pt x="2638" y="821"/>
                  <a:pt x="2635" y="820"/>
                  <a:pt x="2634" y="820"/>
                </a:cubicBezTo>
                <a:cubicBezTo>
                  <a:pt x="2633" y="820"/>
                  <a:pt x="2634" y="818"/>
                  <a:pt x="2633" y="818"/>
                </a:cubicBezTo>
                <a:cubicBezTo>
                  <a:pt x="2632" y="818"/>
                  <a:pt x="2631" y="817"/>
                  <a:pt x="2631" y="818"/>
                </a:cubicBezTo>
                <a:cubicBezTo>
                  <a:pt x="2631" y="817"/>
                  <a:pt x="2630" y="816"/>
                  <a:pt x="2629" y="816"/>
                </a:cubicBezTo>
                <a:cubicBezTo>
                  <a:pt x="2629" y="816"/>
                  <a:pt x="2628" y="818"/>
                  <a:pt x="2628" y="819"/>
                </a:cubicBezTo>
                <a:cubicBezTo>
                  <a:pt x="2628" y="819"/>
                  <a:pt x="2626" y="821"/>
                  <a:pt x="2625" y="823"/>
                </a:cubicBezTo>
                <a:cubicBezTo>
                  <a:pt x="2625" y="824"/>
                  <a:pt x="2623" y="826"/>
                  <a:pt x="2622" y="826"/>
                </a:cubicBezTo>
                <a:cubicBezTo>
                  <a:pt x="2621" y="826"/>
                  <a:pt x="2621" y="828"/>
                  <a:pt x="2621" y="830"/>
                </a:cubicBezTo>
                <a:cubicBezTo>
                  <a:pt x="2620" y="836"/>
                  <a:pt x="2620" y="833"/>
                  <a:pt x="2617" y="833"/>
                </a:cubicBezTo>
                <a:cubicBezTo>
                  <a:pt x="2617" y="833"/>
                  <a:pt x="2615" y="836"/>
                  <a:pt x="2615" y="837"/>
                </a:cubicBezTo>
                <a:cubicBezTo>
                  <a:pt x="2615" y="838"/>
                  <a:pt x="2616" y="838"/>
                  <a:pt x="2616" y="838"/>
                </a:cubicBezTo>
                <a:cubicBezTo>
                  <a:pt x="2617" y="839"/>
                  <a:pt x="2617" y="840"/>
                  <a:pt x="2617" y="840"/>
                </a:cubicBezTo>
                <a:cubicBezTo>
                  <a:pt x="2617" y="841"/>
                  <a:pt x="2615" y="842"/>
                  <a:pt x="2614" y="841"/>
                </a:cubicBezTo>
                <a:cubicBezTo>
                  <a:pt x="2610" y="837"/>
                  <a:pt x="2609" y="841"/>
                  <a:pt x="2607" y="844"/>
                </a:cubicBezTo>
                <a:cubicBezTo>
                  <a:pt x="2607" y="844"/>
                  <a:pt x="2606" y="844"/>
                  <a:pt x="2605" y="845"/>
                </a:cubicBezTo>
                <a:cubicBezTo>
                  <a:pt x="2605" y="842"/>
                  <a:pt x="2604" y="844"/>
                  <a:pt x="2602" y="844"/>
                </a:cubicBezTo>
                <a:cubicBezTo>
                  <a:pt x="2601" y="844"/>
                  <a:pt x="2601" y="849"/>
                  <a:pt x="2600" y="851"/>
                </a:cubicBezTo>
                <a:cubicBezTo>
                  <a:pt x="2599" y="852"/>
                  <a:pt x="2598" y="852"/>
                  <a:pt x="2598" y="853"/>
                </a:cubicBezTo>
                <a:cubicBezTo>
                  <a:pt x="2598" y="853"/>
                  <a:pt x="2597" y="853"/>
                  <a:pt x="2596" y="856"/>
                </a:cubicBezTo>
                <a:cubicBezTo>
                  <a:pt x="2592" y="860"/>
                  <a:pt x="2592" y="860"/>
                  <a:pt x="2592" y="860"/>
                </a:cubicBezTo>
                <a:cubicBezTo>
                  <a:pt x="2589" y="863"/>
                  <a:pt x="2589" y="863"/>
                  <a:pt x="2589" y="863"/>
                </a:cubicBezTo>
                <a:cubicBezTo>
                  <a:pt x="2588" y="864"/>
                  <a:pt x="2580" y="864"/>
                  <a:pt x="2578" y="864"/>
                </a:cubicBezTo>
                <a:cubicBezTo>
                  <a:pt x="2577" y="864"/>
                  <a:pt x="2575" y="869"/>
                  <a:pt x="2575" y="870"/>
                </a:cubicBezTo>
                <a:cubicBezTo>
                  <a:pt x="2573" y="873"/>
                  <a:pt x="2576" y="878"/>
                  <a:pt x="2572" y="880"/>
                </a:cubicBezTo>
                <a:close/>
                <a:moveTo>
                  <a:pt x="2630" y="820"/>
                </a:moveTo>
                <a:cubicBezTo>
                  <a:pt x="2630" y="821"/>
                  <a:pt x="2630" y="821"/>
                  <a:pt x="2630" y="821"/>
                </a:cubicBezTo>
                <a:cubicBezTo>
                  <a:pt x="2631" y="822"/>
                  <a:pt x="2631" y="820"/>
                  <a:pt x="2631" y="819"/>
                </a:cubicBezTo>
                <a:cubicBezTo>
                  <a:pt x="2630" y="820"/>
                  <a:pt x="2630" y="820"/>
                  <a:pt x="2630" y="820"/>
                </a:cubicBezTo>
                <a:close/>
                <a:moveTo>
                  <a:pt x="2630" y="805"/>
                </a:moveTo>
                <a:cubicBezTo>
                  <a:pt x="2628" y="805"/>
                  <a:pt x="2629" y="809"/>
                  <a:pt x="2630" y="808"/>
                </a:cubicBezTo>
                <a:cubicBezTo>
                  <a:pt x="2633" y="807"/>
                  <a:pt x="2632" y="804"/>
                  <a:pt x="2630" y="805"/>
                </a:cubicBezTo>
                <a:cubicBezTo>
                  <a:pt x="2630" y="805"/>
                  <a:pt x="2630" y="805"/>
                  <a:pt x="2630" y="805"/>
                </a:cubicBezTo>
                <a:close/>
                <a:moveTo>
                  <a:pt x="2640" y="817"/>
                </a:moveTo>
                <a:cubicBezTo>
                  <a:pt x="2639" y="817"/>
                  <a:pt x="2637" y="817"/>
                  <a:pt x="2638" y="820"/>
                </a:cubicBezTo>
                <a:cubicBezTo>
                  <a:pt x="2639" y="820"/>
                  <a:pt x="2644" y="820"/>
                  <a:pt x="2642" y="817"/>
                </a:cubicBezTo>
                <a:cubicBezTo>
                  <a:pt x="2641" y="817"/>
                  <a:pt x="2641" y="817"/>
                  <a:pt x="2640" y="817"/>
                </a:cubicBezTo>
                <a:close/>
                <a:moveTo>
                  <a:pt x="2634" y="818"/>
                </a:moveTo>
                <a:cubicBezTo>
                  <a:pt x="2634" y="818"/>
                  <a:pt x="2635" y="817"/>
                  <a:pt x="2636" y="817"/>
                </a:cubicBezTo>
                <a:cubicBezTo>
                  <a:pt x="2639" y="816"/>
                  <a:pt x="2636" y="812"/>
                  <a:pt x="2636" y="812"/>
                </a:cubicBezTo>
                <a:cubicBezTo>
                  <a:pt x="2635" y="812"/>
                  <a:pt x="2635" y="813"/>
                  <a:pt x="2634" y="814"/>
                </a:cubicBezTo>
                <a:cubicBezTo>
                  <a:pt x="2634" y="811"/>
                  <a:pt x="2633" y="814"/>
                  <a:pt x="2631" y="814"/>
                </a:cubicBezTo>
                <a:cubicBezTo>
                  <a:pt x="2631" y="814"/>
                  <a:pt x="2630" y="816"/>
                  <a:pt x="2631" y="816"/>
                </a:cubicBezTo>
                <a:cubicBezTo>
                  <a:pt x="2632" y="815"/>
                  <a:pt x="2634" y="816"/>
                  <a:pt x="2634" y="815"/>
                </a:cubicBezTo>
                <a:cubicBezTo>
                  <a:pt x="2635" y="816"/>
                  <a:pt x="2633" y="817"/>
                  <a:pt x="2634" y="818"/>
                </a:cubicBezTo>
                <a:close/>
                <a:moveTo>
                  <a:pt x="2541" y="842"/>
                </a:moveTo>
                <a:cubicBezTo>
                  <a:pt x="2540" y="841"/>
                  <a:pt x="2539" y="844"/>
                  <a:pt x="2539" y="844"/>
                </a:cubicBezTo>
                <a:cubicBezTo>
                  <a:pt x="2539" y="845"/>
                  <a:pt x="2541" y="845"/>
                  <a:pt x="2541" y="844"/>
                </a:cubicBezTo>
                <a:cubicBezTo>
                  <a:pt x="2541" y="843"/>
                  <a:pt x="2541" y="842"/>
                  <a:pt x="2541" y="842"/>
                </a:cubicBezTo>
                <a:close/>
                <a:moveTo>
                  <a:pt x="1275" y="568"/>
                </a:moveTo>
                <a:cubicBezTo>
                  <a:pt x="1276" y="568"/>
                  <a:pt x="1277" y="564"/>
                  <a:pt x="1277" y="564"/>
                </a:cubicBezTo>
                <a:cubicBezTo>
                  <a:pt x="1277" y="563"/>
                  <a:pt x="1274" y="562"/>
                  <a:pt x="1273" y="563"/>
                </a:cubicBezTo>
                <a:cubicBezTo>
                  <a:pt x="1270" y="569"/>
                  <a:pt x="1272" y="567"/>
                  <a:pt x="1275" y="568"/>
                </a:cubicBezTo>
                <a:close/>
                <a:moveTo>
                  <a:pt x="1278" y="572"/>
                </a:moveTo>
                <a:cubicBezTo>
                  <a:pt x="1278" y="574"/>
                  <a:pt x="1282" y="575"/>
                  <a:pt x="1282" y="573"/>
                </a:cubicBezTo>
                <a:cubicBezTo>
                  <a:pt x="1282" y="570"/>
                  <a:pt x="1278" y="570"/>
                  <a:pt x="1278" y="572"/>
                </a:cubicBezTo>
                <a:close/>
                <a:moveTo>
                  <a:pt x="1297" y="570"/>
                </a:moveTo>
                <a:cubicBezTo>
                  <a:pt x="1295" y="570"/>
                  <a:pt x="1293" y="574"/>
                  <a:pt x="1293" y="575"/>
                </a:cubicBezTo>
                <a:cubicBezTo>
                  <a:pt x="1293" y="577"/>
                  <a:pt x="1295" y="577"/>
                  <a:pt x="1297" y="577"/>
                </a:cubicBezTo>
                <a:cubicBezTo>
                  <a:pt x="1298" y="577"/>
                  <a:pt x="1298" y="575"/>
                  <a:pt x="1298" y="574"/>
                </a:cubicBezTo>
                <a:cubicBezTo>
                  <a:pt x="1299" y="572"/>
                  <a:pt x="1303" y="569"/>
                  <a:pt x="1297" y="570"/>
                </a:cubicBezTo>
                <a:close/>
                <a:moveTo>
                  <a:pt x="1307" y="572"/>
                </a:moveTo>
                <a:cubicBezTo>
                  <a:pt x="1305" y="573"/>
                  <a:pt x="1306" y="573"/>
                  <a:pt x="1309" y="573"/>
                </a:cubicBezTo>
                <a:cubicBezTo>
                  <a:pt x="1309" y="573"/>
                  <a:pt x="1311" y="572"/>
                  <a:pt x="1312" y="572"/>
                </a:cubicBezTo>
                <a:cubicBezTo>
                  <a:pt x="1313" y="571"/>
                  <a:pt x="1314" y="565"/>
                  <a:pt x="1312" y="565"/>
                </a:cubicBezTo>
                <a:cubicBezTo>
                  <a:pt x="1311" y="565"/>
                  <a:pt x="1308" y="566"/>
                  <a:pt x="1309" y="568"/>
                </a:cubicBezTo>
                <a:cubicBezTo>
                  <a:pt x="1309" y="571"/>
                  <a:pt x="1309" y="570"/>
                  <a:pt x="1307" y="572"/>
                </a:cubicBezTo>
                <a:close/>
                <a:moveTo>
                  <a:pt x="1290" y="566"/>
                </a:moveTo>
                <a:cubicBezTo>
                  <a:pt x="1289" y="566"/>
                  <a:pt x="1287" y="569"/>
                  <a:pt x="1285" y="569"/>
                </a:cubicBezTo>
                <a:cubicBezTo>
                  <a:pt x="1282" y="569"/>
                  <a:pt x="1282" y="573"/>
                  <a:pt x="1284" y="574"/>
                </a:cubicBezTo>
                <a:cubicBezTo>
                  <a:pt x="1285" y="575"/>
                  <a:pt x="1287" y="574"/>
                  <a:pt x="1287" y="572"/>
                </a:cubicBezTo>
                <a:cubicBezTo>
                  <a:pt x="1288" y="569"/>
                  <a:pt x="1291" y="570"/>
                  <a:pt x="1292" y="568"/>
                </a:cubicBezTo>
                <a:cubicBezTo>
                  <a:pt x="1293" y="566"/>
                  <a:pt x="1291" y="566"/>
                  <a:pt x="1290" y="566"/>
                </a:cubicBezTo>
                <a:close/>
                <a:moveTo>
                  <a:pt x="1269" y="577"/>
                </a:moveTo>
                <a:cubicBezTo>
                  <a:pt x="1269" y="579"/>
                  <a:pt x="1274" y="580"/>
                  <a:pt x="1274" y="576"/>
                </a:cubicBezTo>
                <a:cubicBezTo>
                  <a:pt x="1274" y="573"/>
                  <a:pt x="1270" y="574"/>
                  <a:pt x="1269" y="577"/>
                </a:cubicBezTo>
                <a:close/>
                <a:moveTo>
                  <a:pt x="1314" y="565"/>
                </a:moveTo>
                <a:cubicBezTo>
                  <a:pt x="1314" y="565"/>
                  <a:pt x="1317" y="564"/>
                  <a:pt x="1318" y="563"/>
                </a:cubicBezTo>
                <a:cubicBezTo>
                  <a:pt x="1319" y="562"/>
                  <a:pt x="1319" y="557"/>
                  <a:pt x="1316" y="559"/>
                </a:cubicBezTo>
                <a:cubicBezTo>
                  <a:pt x="1314" y="561"/>
                  <a:pt x="1312" y="559"/>
                  <a:pt x="1313" y="564"/>
                </a:cubicBezTo>
                <a:cubicBezTo>
                  <a:pt x="1313" y="565"/>
                  <a:pt x="1314" y="565"/>
                  <a:pt x="1314" y="565"/>
                </a:cubicBezTo>
                <a:close/>
                <a:moveTo>
                  <a:pt x="2275" y="813"/>
                </a:moveTo>
                <a:cubicBezTo>
                  <a:pt x="2275" y="811"/>
                  <a:pt x="2271" y="805"/>
                  <a:pt x="2270" y="803"/>
                </a:cubicBezTo>
                <a:cubicBezTo>
                  <a:pt x="2270" y="798"/>
                  <a:pt x="2269" y="801"/>
                  <a:pt x="2267" y="798"/>
                </a:cubicBezTo>
                <a:cubicBezTo>
                  <a:pt x="2266" y="795"/>
                  <a:pt x="2266" y="795"/>
                  <a:pt x="2266" y="795"/>
                </a:cubicBezTo>
                <a:cubicBezTo>
                  <a:pt x="2262" y="793"/>
                  <a:pt x="2264" y="793"/>
                  <a:pt x="2262" y="790"/>
                </a:cubicBezTo>
                <a:cubicBezTo>
                  <a:pt x="2262" y="790"/>
                  <a:pt x="2260" y="787"/>
                  <a:pt x="2259" y="787"/>
                </a:cubicBezTo>
                <a:cubicBezTo>
                  <a:pt x="2257" y="789"/>
                  <a:pt x="2259" y="785"/>
                  <a:pt x="2256" y="784"/>
                </a:cubicBezTo>
                <a:cubicBezTo>
                  <a:pt x="2254" y="784"/>
                  <a:pt x="2253" y="785"/>
                  <a:pt x="2255" y="786"/>
                </a:cubicBezTo>
                <a:cubicBezTo>
                  <a:pt x="2256" y="787"/>
                  <a:pt x="2255" y="788"/>
                  <a:pt x="2256" y="790"/>
                </a:cubicBezTo>
                <a:cubicBezTo>
                  <a:pt x="2256" y="791"/>
                  <a:pt x="2256" y="793"/>
                  <a:pt x="2255" y="793"/>
                </a:cubicBezTo>
                <a:cubicBezTo>
                  <a:pt x="2254" y="793"/>
                  <a:pt x="2252" y="791"/>
                  <a:pt x="2252" y="793"/>
                </a:cubicBezTo>
                <a:cubicBezTo>
                  <a:pt x="2252" y="794"/>
                  <a:pt x="2254" y="795"/>
                  <a:pt x="2255" y="795"/>
                </a:cubicBezTo>
                <a:cubicBezTo>
                  <a:pt x="2254" y="796"/>
                  <a:pt x="2252" y="795"/>
                  <a:pt x="2253" y="799"/>
                </a:cubicBezTo>
                <a:cubicBezTo>
                  <a:pt x="2253" y="801"/>
                  <a:pt x="2255" y="801"/>
                  <a:pt x="2253" y="803"/>
                </a:cubicBezTo>
                <a:cubicBezTo>
                  <a:pt x="2252" y="804"/>
                  <a:pt x="2253" y="805"/>
                  <a:pt x="2253" y="806"/>
                </a:cubicBezTo>
                <a:cubicBezTo>
                  <a:pt x="2253" y="810"/>
                  <a:pt x="2253" y="810"/>
                  <a:pt x="2253" y="810"/>
                </a:cubicBezTo>
                <a:cubicBezTo>
                  <a:pt x="2253" y="820"/>
                  <a:pt x="2254" y="814"/>
                  <a:pt x="2256" y="822"/>
                </a:cubicBezTo>
                <a:cubicBezTo>
                  <a:pt x="2256" y="824"/>
                  <a:pt x="2257" y="823"/>
                  <a:pt x="2257" y="824"/>
                </a:cubicBezTo>
                <a:cubicBezTo>
                  <a:pt x="2258" y="828"/>
                  <a:pt x="2258" y="828"/>
                  <a:pt x="2261" y="829"/>
                </a:cubicBezTo>
                <a:cubicBezTo>
                  <a:pt x="2265" y="829"/>
                  <a:pt x="2265" y="829"/>
                  <a:pt x="2265" y="829"/>
                </a:cubicBezTo>
                <a:cubicBezTo>
                  <a:pt x="2266" y="829"/>
                  <a:pt x="2266" y="827"/>
                  <a:pt x="2268" y="827"/>
                </a:cubicBezTo>
                <a:cubicBezTo>
                  <a:pt x="2271" y="826"/>
                  <a:pt x="2271" y="826"/>
                  <a:pt x="2271" y="826"/>
                </a:cubicBezTo>
                <a:cubicBezTo>
                  <a:pt x="2273" y="826"/>
                  <a:pt x="2274" y="823"/>
                  <a:pt x="2274" y="820"/>
                </a:cubicBezTo>
                <a:cubicBezTo>
                  <a:pt x="2274" y="817"/>
                  <a:pt x="2275" y="820"/>
                  <a:pt x="2275" y="815"/>
                </a:cubicBezTo>
                <a:cubicBezTo>
                  <a:pt x="2275" y="813"/>
                  <a:pt x="2275" y="813"/>
                  <a:pt x="2275" y="813"/>
                </a:cubicBezTo>
                <a:close/>
                <a:moveTo>
                  <a:pt x="1992" y="751"/>
                </a:moveTo>
                <a:cubicBezTo>
                  <a:pt x="1989" y="750"/>
                  <a:pt x="1988" y="753"/>
                  <a:pt x="1986" y="751"/>
                </a:cubicBezTo>
                <a:cubicBezTo>
                  <a:pt x="1986" y="751"/>
                  <a:pt x="1986" y="749"/>
                  <a:pt x="1983" y="752"/>
                </a:cubicBezTo>
                <a:cubicBezTo>
                  <a:pt x="1980" y="751"/>
                  <a:pt x="1985" y="756"/>
                  <a:pt x="1988" y="755"/>
                </a:cubicBezTo>
                <a:cubicBezTo>
                  <a:pt x="1992" y="755"/>
                  <a:pt x="1991" y="756"/>
                  <a:pt x="1994" y="754"/>
                </a:cubicBezTo>
                <a:cubicBezTo>
                  <a:pt x="1994" y="754"/>
                  <a:pt x="1994" y="752"/>
                  <a:pt x="1993" y="752"/>
                </a:cubicBezTo>
                <a:cubicBezTo>
                  <a:pt x="1993" y="752"/>
                  <a:pt x="1992" y="751"/>
                  <a:pt x="1992" y="751"/>
                </a:cubicBezTo>
                <a:close/>
                <a:moveTo>
                  <a:pt x="2034" y="658"/>
                </a:moveTo>
                <a:cubicBezTo>
                  <a:pt x="2033" y="658"/>
                  <a:pt x="2033" y="659"/>
                  <a:pt x="2031" y="661"/>
                </a:cubicBezTo>
                <a:cubicBezTo>
                  <a:pt x="2031" y="662"/>
                  <a:pt x="2030" y="664"/>
                  <a:pt x="2030" y="664"/>
                </a:cubicBezTo>
                <a:cubicBezTo>
                  <a:pt x="2031" y="665"/>
                  <a:pt x="2031" y="665"/>
                  <a:pt x="2032" y="665"/>
                </a:cubicBezTo>
                <a:cubicBezTo>
                  <a:pt x="2033" y="663"/>
                  <a:pt x="2036" y="661"/>
                  <a:pt x="2034" y="658"/>
                </a:cubicBezTo>
                <a:cubicBezTo>
                  <a:pt x="2034" y="658"/>
                  <a:pt x="2034" y="658"/>
                  <a:pt x="2034" y="658"/>
                </a:cubicBezTo>
                <a:close/>
                <a:moveTo>
                  <a:pt x="2007" y="695"/>
                </a:moveTo>
                <a:cubicBezTo>
                  <a:pt x="2005" y="695"/>
                  <a:pt x="2006" y="695"/>
                  <a:pt x="2006" y="697"/>
                </a:cubicBezTo>
                <a:cubicBezTo>
                  <a:pt x="2005" y="697"/>
                  <a:pt x="2008" y="697"/>
                  <a:pt x="2009" y="697"/>
                </a:cubicBezTo>
                <a:cubicBezTo>
                  <a:pt x="2010" y="696"/>
                  <a:pt x="2008" y="695"/>
                  <a:pt x="2007" y="695"/>
                </a:cubicBezTo>
                <a:close/>
                <a:moveTo>
                  <a:pt x="1284" y="157"/>
                </a:moveTo>
                <a:cubicBezTo>
                  <a:pt x="1285" y="157"/>
                  <a:pt x="1284" y="156"/>
                  <a:pt x="1284" y="156"/>
                </a:cubicBezTo>
                <a:cubicBezTo>
                  <a:pt x="1284" y="156"/>
                  <a:pt x="1284" y="156"/>
                  <a:pt x="1284" y="156"/>
                </a:cubicBezTo>
                <a:cubicBezTo>
                  <a:pt x="1282" y="153"/>
                  <a:pt x="1288" y="155"/>
                  <a:pt x="1288" y="154"/>
                </a:cubicBezTo>
                <a:cubicBezTo>
                  <a:pt x="1288" y="152"/>
                  <a:pt x="1288" y="150"/>
                  <a:pt x="1290" y="151"/>
                </a:cubicBezTo>
                <a:cubicBezTo>
                  <a:pt x="1294" y="152"/>
                  <a:pt x="1293" y="153"/>
                  <a:pt x="1293" y="154"/>
                </a:cubicBezTo>
                <a:cubicBezTo>
                  <a:pt x="1295" y="154"/>
                  <a:pt x="1295" y="154"/>
                  <a:pt x="1295" y="154"/>
                </a:cubicBezTo>
                <a:cubicBezTo>
                  <a:pt x="1301" y="153"/>
                  <a:pt x="1292" y="153"/>
                  <a:pt x="1292" y="150"/>
                </a:cubicBezTo>
                <a:cubicBezTo>
                  <a:pt x="1292" y="148"/>
                  <a:pt x="1295" y="149"/>
                  <a:pt x="1297" y="149"/>
                </a:cubicBezTo>
                <a:cubicBezTo>
                  <a:pt x="1300" y="149"/>
                  <a:pt x="1299" y="151"/>
                  <a:pt x="1301" y="153"/>
                </a:cubicBezTo>
                <a:cubicBezTo>
                  <a:pt x="1301" y="153"/>
                  <a:pt x="1308" y="154"/>
                  <a:pt x="1303" y="156"/>
                </a:cubicBezTo>
                <a:cubicBezTo>
                  <a:pt x="1300" y="158"/>
                  <a:pt x="1302" y="157"/>
                  <a:pt x="1303" y="158"/>
                </a:cubicBezTo>
                <a:cubicBezTo>
                  <a:pt x="1304" y="158"/>
                  <a:pt x="1305" y="161"/>
                  <a:pt x="1306" y="159"/>
                </a:cubicBezTo>
                <a:cubicBezTo>
                  <a:pt x="1306" y="158"/>
                  <a:pt x="1307" y="158"/>
                  <a:pt x="1309" y="157"/>
                </a:cubicBezTo>
                <a:cubicBezTo>
                  <a:pt x="1311" y="156"/>
                  <a:pt x="1310" y="159"/>
                  <a:pt x="1311" y="157"/>
                </a:cubicBezTo>
                <a:cubicBezTo>
                  <a:pt x="1312" y="156"/>
                  <a:pt x="1312" y="156"/>
                  <a:pt x="1311" y="155"/>
                </a:cubicBezTo>
                <a:cubicBezTo>
                  <a:pt x="1309" y="151"/>
                  <a:pt x="1315" y="152"/>
                  <a:pt x="1315" y="153"/>
                </a:cubicBezTo>
                <a:cubicBezTo>
                  <a:pt x="1315" y="154"/>
                  <a:pt x="1320" y="157"/>
                  <a:pt x="1319" y="155"/>
                </a:cubicBezTo>
                <a:cubicBezTo>
                  <a:pt x="1319" y="153"/>
                  <a:pt x="1321" y="154"/>
                  <a:pt x="1323" y="153"/>
                </a:cubicBezTo>
                <a:cubicBezTo>
                  <a:pt x="1326" y="152"/>
                  <a:pt x="1328" y="154"/>
                  <a:pt x="1329" y="156"/>
                </a:cubicBezTo>
                <a:cubicBezTo>
                  <a:pt x="1329" y="156"/>
                  <a:pt x="1330" y="155"/>
                  <a:pt x="1330" y="155"/>
                </a:cubicBezTo>
                <a:cubicBezTo>
                  <a:pt x="1330" y="155"/>
                  <a:pt x="1328" y="152"/>
                  <a:pt x="1329" y="152"/>
                </a:cubicBezTo>
                <a:cubicBezTo>
                  <a:pt x="1332" y="152"/>
                  <a:pt x="1331" y="152"/>
                  <a:pt x="1333" y="153"/>
                </a:cubicBezTo>
                <a:cubicBezTo>
                  <a:pt x="1336" y="155"/>
                  <a:pt x="1335" y="152"/>
                  <a:pt x="1338" y="151"/>
                </a:cubicBezTo>
                <a:cubicBezTo>
                  <a:pt x="1339" y="151"/>
                  <a:pt x="1339" y="153"/>
                  <a:pt x="1342" y="151"/>
                </a:cubicBezTo>
                <a:cubicBezTo>
                  <a:pt x="1343" y="151"/>
                  <a:pt x="1342" y="149"/>
                  <a:pt x="1344" y="149"/>
                </a:cubicBezTo>
                <a:cubicBezTo>
                  <a:pt x="1344" y="149"/>
                  <a:pt x="1347" y="148"/>
                  <a:pt x="1347" y="148"/>
                </a:cubicBezTo>
                <a:cubicBezTo>
                  <a:pt x="1347" y="149"/>
                  <a:pt x="1350" y="151"/>
                  <a:pt x="1351" y="151"/>
                </a:cubicBezTo>
                <a:cubicBezTo>
                  <a:pt x="1353" y="151"/>
                  <a:pt x="1353" y="151"/>
                  <a:pt x="1353" y="151"/>
                </a:cubicBezTo>
                <a:cubicBezTo>
                  <a:pt x="1354" y="151"/>
                  <a:pt x="1355" y="149"/>
                  <a:pt x="1355" y="150"/>
                </a:cubicBezTo>
                <a:cubicBezTo>
                  <a:pt x="1356" y="151"/>
                  <a:pt x="1354" y="152"/>
                  <a:pt x="1354" y="153"/>
                </a:cubicBezTo>
                <a:cubicBezTo>
                  <a:pt x="1355" y="154"/>
                  <a:pt x="1357" y="153"/>
                  <a:pt x="1357" y="153"/>
                </a:cubicBezTo>
                <a:cubicBezTo>
                  <a:pt x="1358" y="154"/>
                  <a:pt x="1356" y="155"/>
                  <a:pt x="1356" y="156"/>
                </a:cubicBezTo>
                <a:cubicBezTo>
                  <a:pt x="1357" y="156"/>
                  <a:pt x="1358" y="156"/>
                  <a:pt x="1358" y="156"/>
                </a:cubicBezTo>
                <a:cubicBezTo>
                  <a:pt x="1359" y="155"/>
                  <a:pt x="1360" y="156"/>
                  <a:pt x="1359" y="157"/>
                </a:cubicBezTo>
                <a:cubicBezTo>
                  <a:pt x="1362" y="158"/>
                  <a:pt x="1362" y="158"/>
                  <a:pt x="1362" y="158"/>
                </a:cubicBezTo>
                <a:cubicBezTo>
                  <a:pt x="1363" y="158"/>
                  <a:pt x="1365" y="157"/>
                  <a:pt x="1365" y="159"/>
                </a:cubicBezTo>
                <a:cubicBezTo>
                  <a:pt x="1365" y="160"/>
                  <a:pt x="1363" y="161"/>
                  <a:pt x="1363" y="162"/>
                </a:cubicBezTo>
                <a:cubicBezTo>
                  <a:pt x="1362" y="162"/>
                  <a:pt x="1364" y="165"/>
                  <a:pt x="1362" y="165"/>
                </a:cubicBezTo>
                <a:cubicBezTo>
                  <a:pt x="1361" y="165"/>
                  <a:pt x="1360" y="164"/>
                  <a:pt x="1360" y="165"/>
                </a:cubicBezTo>
                <a:cubicBezTo>
                  <a:pt x="1358" y="168"/>
                  <a:pt x="1357" y="167"/>
                  <a:pt x="1356" y="167"/>
                </a:cubicBezTo>
                <a:cubicBezTo>
                  <a:pt x="1356" y="167"/>
                  <a:pt x="1355" y="170"/>
                  <a:pt x="1353" y="171"/>
                </a:cubicBezTo>
                <a:cubicBezTo>
                  <a:pt x="1351" y="172"/>
                  <a:pt x="1351" y="172"/>
                  <a:pt x="1351" y="172"/>
                </a:cubicBezTo>
                <a:cubicBezTo>
                  <a:pt x="1350" y="172"/>
                  <a:pt x="1348" y="172"/>
                  <a:pt x="1348" y="171"/>
                </a:cubicBezTo>
                <a:cubicBezTo>
                  <a:pt x="1346" y="172"/>
                  <a:pt x="1344" y="174"/>
                  <a:pt x="1343" y="174"/>
                </a:cubicBezTo>
                <a:cubicBezTo>
                  <a:pt x="1342" y="174"/>
                  <a:pt x="1338" y="175"/>
                  <a:pt x="1338" y="175"/>
                </a:cubicBezTo>
                <a:cubicBezTo>
                  <a:pt x="1337" y="175"/>
                  <a:pt x="1336" y="177"/>
                  <a:pt x="1336" y="176"/>
                </a:cubicBezTo>
                <a:cubicBezTo>
                  <a:pt x="1334" y="176"/>
                  <a:pt x="1330" y="177"/>
                  <a:pt x="1328" y="177"/>
                </a:cubicBezTo>
                <a:cubicBezTo>
                  <a:pt x="1324" y="178"/>
                  <a:pt x="1329" y="180"/>
                  <a:pt x="1323" y="180"/>
                </a:cubicBezTo>
                <a:cubicBezTo>
                  <a:pt x="1321" y="180"/>
                  <a:pt x="1320" y="181"/>
                  <a:pt x="1318" y="181"/>
                </a:cubicBezTo>
                <a:cubicBezTo>
                  <a:pt x="1317" y="181"/>
                  <a:pt x="1310" y="180"/>
                  <a:pt x="1308" y="179"/>
                </a:cubicBezTo>
                <a:cubicBezTo>
                  <a:pt x="1305" y="177"/>
                  <a:pt x="1305" y="175"/>
                  <a:pt x="1299" y="175"/>
                </a:cubicBezTo>
                <a:cubicBezTo>
                  <a:pt x="1296" y="176"/>
                  <a:pt x="1294" y="176"/>
                  <a:pt x="1292" y="176"/>
                </a:cubicBezTo>
                <a:cubicBezTo>
                  <a:pt x="1291" y="176"/>
                  <a:pt x="1289" y="176"/>
                  <a:pt x="1289" y="175"/>
                </a:cubicBezTo>
                <a:cubicBezTo>
                  <a:pt x="1289" y="172"/>
                  <a:pt x="1292" y="174"/>
                  <a:pt x="1292" y="173"/>
                </a:cubicBezTo>
                <a:cubicBezTo>
                  <a:pt x="1296" y="170"/>
                  <a:pt x="1294" y="171"/>
                  <a:pt x="1295" y="170"/>
                </a:cubicBezTo>
                <a:cubicBezTo>
                  <a:pt x="1293" y="167"/>
                  <a:pt x="1294" y="168"/>
                  <a:pt x="1295" y="166"/>
                </a:cubicBezTo>
                <a:cubicBezTo>
                  <a:pt x="1286" y="164"/>
                  <a:pt x="1292" y="166"/>
                  <a:pt x="1283" y="166"/>
                </a:cubicBezTo>
                <a:cubicBezTo>
                  <a:pt x="1283" y="166"/>
                  <a:pt x="1280" y="165"/>
                  <a:pt x="1281" y="164"/>
                </a:cubicBezTo>
                <a:cubicBezTo>
                  <a:pt x="1282" y="163"/>
                  <a:pt x="1283" y="163"/>
                  <a:pt x="1285" y="163"/>
                </a:cubicBezTo>
                <a:cubicBezTo>
                  <a:pt x="1288" y="164"/>
                  <a:pt x="1290" y="163"/>
                  <a:pt x="1294" y="163"/>
                </a:cubicBezTo>
                <a:cubicBezTo>
                  <a:pt x="1295" y="163"/>
                  <a:pt x="1299" y="163"/>
                  <a:pt x="1299" y="162"/>
                </a:cubicBezTo>
                <a:cubicBezTo>
                  <a:pt x="1299" y="162"/>
                  <a:pt x="1294" y="164"/>
                  <a:pt x="1294" y="161"/>
                </a:cubicBezTo>
                <a:cubicBezTo>
                  <a:pt x="1294" y="160"/>
                  <a:pt x="1296" y="160"/>
                  <a:pt x="1298" y="160"/>
                </a:cubicBezTo>
                <a:cubicBezTo>
                  <a:pt x="1297" y="159"/>
                  <a:pt x="1296" y="159"/>
                  <a:pt x="1295" y="159"/>
                </a:cubicBezTo>
                <a:cubicBezTo>
                  <a:pt x="1286" y="159"/>
                  <a:pt x="1286" y="159"/>
                  <a:pt x="1286" y="159"/>
                </a:cubicBezTo>
                <a:cubicBezTo>
                  <a:pt x="1285" y="159"/>
                  <a:pt x="1284" y="160"/>
                  <a:pt x="1283" y="160"/>
                </a:cubicBezTo>
                <a:cubicBezTo>
                  <a:pt x="1281" y="159"/>
                  <a:pt x="1279" y="159"/>
                  <a:pt x="1280" y="158"/>
                </a:cubicBezTo>
                <a:cubicBezTo>
                  <a:pt x="1282" y="155"/>
                  <a:pt x="1283" y="157"/>
                  <a:pt x="1284" y="157"/>
                </a:cubicBezTo>
                <a:close/>
                <a:moveTo>
                  <a:pt x="1373" y="297"/>
                </a:moveTo>
                <a:cubicBezTo>
                  <a:pt x="1373" y="297"/>
                  <a:pt x="1368" y="298"/>
                  <a:pt x="1368" y="299"/>
                </a:cubicBezTo>
                <a:cubicBezTo>
                  <a:pt x="1368" y="299"/>
                  <a:pt x="1368" y="300"/>
                  <a:pt x="1369" y="300"/>
                </a:cubicBezTo>
                <a:cubicBezTo>
                  <a:pt x="1371" y="300"/>
                  <a:pt x="1371" y="300"/>
                  <a:pt x="1371" y="300"/>
                </a:cubicBezTo>
                <a:cubicBezTo>
                  <a:pt x="1371" y="300"/>
                  <a:pt x="1371" y="300"/>
                  <a:pt x="1371" y="301"/>
                </a:cubicBezTo>
                <a:cubicBezTo>
                  <a:pt x="1369" y="301"/>
                  <a:pt x="1369" y="301"/>
                  <a:pt x="1367" y="302"/>
                </a:cubicBezTo>
                <a:cubicBezTo>
                  <a:pt x="1367" y="302"/>
                  <a:pt x="1367" y="302"/>
                  <a:pt x="1367" y="302"/>
                </a:cubicBezTo>
                <a:cubicBezTo>
                  <a:pt x="1368" y="304"/>
                  <a:pt x="1369" y="304"/>
                  <a:pt x="1371" y="303"/>
                </a:cubicBezTo>
                <a:cubicBezTo>
                  <a:pt x="1371" y="303"/>
                  <a:pt x="1371" y="303"/>
                  <a:pt x="1371" y="303"/>
                </a:cubicBezTo>
                <a:cubicBezTo>
                  <a:pt x="1370" y="304"/>
                  <a:pt x="1370" y="303"/>
                  <a:pt x="1370" y="306"/>
                </a:cubicBezTo>
                <a:cubicBezTo>
                  <a:pt x="1369" y="306"/>
                  <a:pt x="1372" y="306"/>
                  <a:pt x="1372" y="306"/>
                </a:cubicBezTo>
                <a:cubicBezTo>
                  <a:pt x="1373" y="305"/>
                  <a:pt x="1373" y="305"/>
                  <a:pt x="1373" y="305"/>
                </a:cubicBezTo>
                <a:cubicBezTo>
                  <a:pt x="1372" y="307"/>
                  <a:pt x="1372" y="307"/>
                  <a:pt x="1374" y="307"/>
                </a:cubicBezTo>
                <a:cubicBezTo>
                  <a:pt x="1375" y="307"/>
                  <a:pt x="1376" y="306"/>
                  <a:pt x="1378" y="306"/>
                </a:cubicBezTo>
                <a:cubicBezTo>
                  <a:pt x="1380" y="306"/>
                  <a:pt x="1385" y="305"/>
                  <a:pt x="1385" y="305"/>
                </a:cubicBezTo>
                <a:cubicBezTo>
                  <a:pt x="1386" y="304"/>
                  <a:pt x="1387" y="303"/>
                  <a:pt x="1388" y="303"/>
                </a:cubicBezTo>
                <a:cubicBezTo>
                  <a:pt x="1393" y="302"/>
                  <a:pt x="1393" y="302"/>
                  <a:pt x="1393" y="302"/>
                </a:cubicBezTo>
                <a:cubicBezTo>
                  <a:pt x="1395" y="300"/>
                  <a:pt x="1395" y="300"/>
                  <a:pt x="1395" y="300"/>
                </a:cubicBezTo>
                <a:cubicBezTo>
                  <a:pt x="1396" y="300"/>
                  <a:pt x="1402" y="300"/>
                  <a:pt x="1403" y="300"/>
                </a:cubicBezTo>
                <a:cubicBezTo>
                  <a:pt x="1404" y="300"/>
                  <a:pt x="1403" y="299"/>
                  <a:pt x="1403" y="299"/>
                </a:cubicBezTo>
                <a:cubicBezTo>
                  <a:pt x="1404" y="298"/>
                  <a:pt x="1405" y="297"/>
                  <a:pt x="1405" y="295"/>
                </a:cubicBezTo>
                <a:cubicBezTo>
                  <a:pt x="1405" y="295"/>
                  <a:pt x="1405" y="295"/>
                  <a:pt x="1405" y="295"/>
                </a:cubicBezTo>
                <a:cubicBezTo>
                  <a:pt x="1407" y="292"/>
                  <a:pt x="1407" y="292"/>
                  <a:pt x="1407" y="292"/>
                </a:cubicBezTo>
                <a:cubicBezTo>
                  <a:pt x="1407" y="289"/>
                  <a:pt x="1407" y="290"/>
                  <a:pt x="1408" y="288"/>
                </a:cubicBezTo>
                <a:cubicBezTo>
                  <a:pt x="1409" y="288"/>
                  <a:pt x="1407" y="286"/>
                  <a:pt x="1407" y="285"/>
                </a:cubicBezTo>
                <a:cubicBezTo>
                  <a:pt x="1407" y="284"/>
                  <a:pt x="1407" y="283"/>
                  <a:pt x="1407" y="283"/>
                </a:cubicBezTo>
                <a:cubicBezTo>
                  <a:pt x="1406" y="280"/>
                  <a:pt x="1406" y="281"/>
                  <a:pt x="1406" y="279"/>
                </a:cubicBezTo>
                <a:cubicBezTo>
                  <a:pt x="1406" y="279"/>
                  <a:pt x="1406" y="279"/>
                  <a:pt x="1408" y="279"/>
                </a:cubicBezTo>
                <a:cubicBezTo>
                  <a:pt x="1409" y="279"/>
                  <a:pt x="1408" y="278"/>
                  <a:pt x="1410" y="277"/>
                </a:cubicBezTo>
                <a:cubicBezTo>
                  <a:pt x="1411" y="277"/>
                  <a:pt x="1413" y="276"/>
                  <a:pt x="1413" y="276"/>
                </a:cubicBezTo>
                <a:cubicBezTo>
                  <a:pt x="1412" y="274"/>
                  <a:pt x="1412" y="274"/>
                  <a:pt x="1413" y="273"/>
                </a:cubicBezTo>
                <a:cubicBezTo>
                  <a:pt x="1413" y="273"/>
                  <a:pt x="1413" y="272"/>
                  <a:pt x="1412" y="271"/>
                </a:cubicBezTo>
                <a:cubicBezTo>
                  <a:pt x="1409" y="269"/>
                  <a:pt x="1411" y="266"/>
                  <a:pt x="1407" y="266"/>
                </a:cubicBezTo>
                <a:cubicBezTo>
                  <a:pt x="1404" y="266"/>
                  <a:pt x="1407" y="267"/>
                  <a:pt x="1401" y="266"/>
                </a:cubicBezTo>
                <a:cubicBezTo>
                  <a:pt x="1400" y="264"/>
                  <a:pt x="1400" y="264"/>
                  <a:pt x="1398" y="264"/>
                </a:cubicBezTo>
                <a:cubicBezTo>
                  <a:pt x="1397" y="264"/>
                  <a:pt x="1397" y="265"/>
                  <a:pt x="1396" y="265"/>
                </a:cubicBezTo>
                <a:cubicBezTo>
                  <a:pt x="1393" y="266"/>
                  <a:pt x="1393" y="266"/>
                  <a:pt x="1393" y="266"/>
                </a:cubicBezTo>
                <a:cubicBezTo>
                  <a:pt x="1393" y="266"/>
                  <a:pt x="1391" y="265"/>
                  <a:pt x="1391" y="266"/>
                </a:cubicBezTo>
                <a:cubicBezTo>
                  <a:pt x="1389" y="269"/>
                  <a:pt x="1389" y="269"/>
                  <a:pt x="1389" y="269"/>
                </a:cubicBezTo>
                <a:cubicBezTo>
                  <a:pt x="1387" y="271"/>
                  <a:pt x="1381" y="273"/>
                  <a:pt x="1388" y="273"/>
                </a:cubicBezTo>
                <a:cubicBezTo>
                  <a:pt x="1388" y="273"/>
                  <a:pt x="1389" y="274"/>
                  <a:pt x="1390" y="274"/>
                </a:cubicBezTo>
                <a:cubicBezTo>
                  <a:pt x="1390" y="274"/>
                  <a:pt x="1389" y="275"/>
                  <a:pt x="1388" y="275"/>
                </a:cubicBezTo>
                <a:cubicBezTo>
                  <a:pt x="1386" y="275"/>
                  <a:pt x="1388" y="276"/>
                  <a:pt x="1385" y="276"/>
                </a:cubicBezTo>
                <a:cubicBezTo>
                  <a:pt x="1382" y="276"/>
                  <a:pt x="1382" y="277"/>
                  <a:pt x="1381" y="276"/>
                </a:cubicBezTo>
                <a:cubicBezTo>
                  <a:pt x="1378" y="275"/>
                  <a:pt x="1379" y="276"/>
                  <a:pt x="1378" y="276"/>
                </a:cubicBezTo>
                <a:cubicBezTo>
                  <a:pt x="1378" y="276"/>
                  <a:pt x="1375" y="275"/>
                  <a:pt x="1373" y="276"/>
                </a:cubicBezTo>
                <a:cubicBezTo>
                  <a:pt x="1372" y="276"/>
                  <a:pt x="1371" y="279"/>
                  <a:pt x="1371" y="279"/>
                </a:cubicBezTo>
                <a:cubicBezTo>
                  <a:pt x="1371" y="279"/>
                  <a:pt x="1371" y="280"/>
                  <a:pt x="1373" y="280"/>
                </a:cubicBezTo>
                <a:cubicBezTo>
                  <a:pt x="1375" y="281"/>
                  <a:pt x="1375" y="281"/>
                  <a:pt x="1375" y="281"/>
                </a:cubicBezTo>
                <a:cubicBezTo>
                  <a:pt x="1375" y="283"/>
                  <a:pt x="1374" y="282"/>
                  <a:pt x="1374" y="283"/>
                </a:cubicBezTo>
                <a:cubicBezTo>
                  <a:pt x="1372" y="284"/>
                  <a:pt x="1372" y="284"/>
                  <a:pt x="1374" y="285"/>
                </a:cubicBezTo>
                <a:cubicBezTo>
                  <a:pt x="1378" y="289"/>
                  <a:pt x="1374" y="288"/>
                  <a:pt x="1379" y="288"/>
                </a:cubicBezTo>
                <a:cubicBezTo>
                  <a:pt x="1381" y="288"/>
                  <a:pt x="1381" y="288"/>
                  <a:pt x="1381" y="288"/>
                </a:cubicBezTo>
                <a:cubicBezTo>
                  <a:pt x="1380" y="288"/>
                  <a:pt x="1378" y="288"/>
                  <a:pt x="1379" y="290"/>
                </a:cubicBezTo>
                <a:cubicBezTo>
                  <a:pt x="1376" y="291"/>
                  <a:pt x="1377" y="293"/>
                  <a:pt x="1375" y="293"/>
                </a:cubicBezTo>
                <a:cubicBezTo>
                  <a:pt x="1374" y="293"/>
                  <a:pt x="1374" y="295"/>
                  <a:pt x="1374" y="295"/>
                </a:cubicBezTo>
                <a:cubicBezTo>
                  <a:pt x="1373" y="297"/>
                  <a:pt x="1373" y="297"/>
                  <a:pt x="1373" y="297"/>
                </a:cubicBezTo>
                <a:close/>
                <a:moveTo>
                  <a:pt x="1407" y="252"/>
                </a:moveTo>
                <a:cubicBezTo>
                  <a:pt x="1409" y="251"/>
                  <a:pt x="1407" y="249"/>
                  <a:pt x="1406" y="250"/>
                </a:cubicBezTo>
                <a:cubicBezTo>
                  <a:pt x="1405" y="251"/>
                  <a:pt x="1404" y="252"/>
                  <a:pt x="1403" y="252"/>
                </a:cubicBezTo>
                <a:cubicBezTo>
                  <a:pt x="1402" y="252"/>
                  <a:pt x="1404" y="254"/>
                  <a:pt x="1406" y="252"/>
                </a:cubicBezTo>
                <a:cubicBezTo>
                  <a:pt x="1407" y="252"/>
                  <a:pt x="1407" y="252"/>
                  <a:pt x="1407" y="252"/>
                </a:cubicBezTo>
                <a:close/>
                <a:moveTo>
                  <a:pt x="1411" y="247"/>
                </a:moveTo>
                <a:cubicBezTo>
                  <a:pt x="1412" y="248"/>
                  <a:pt x="1413" y="247"/>
                  <a:pt x="1414" y="246"/>
                </a:cubicBezTo>
                <a:cubicBezTo>
                  <a:pt x="1414" y="246"/>
                  <a:pt x="1414" y="247"/>
                  <a:pt x="1414" y="247"/>
                </a:cubicBezTo>
                <a:cubicBezTo>
                  <a:pt x="1413" y="247"/>
                  <a:pt x="1412" y="247"/>
                  <a:pt x="1413" y="249"/>
                </a:cubicBezTo>
                <a:cubicBezTo>
                  <a:pt x="1413" y="249"/>
                  <a:pt x="1412" y="249"/>
                  <a:pt x="1412" y="249"/>
                </a:cubicBezTo>
                <a:cubicBezTo>
                  <a:pt x="1410" y="249"/>
                  <a:pt x="1411" y="250"/>
                  <a:pt x="1412" y="251"/>
                </a:cubicBezTo>
                <a:cubicBezTo>
                  <a:pt x="1412" y="251"/>
                  <a:pt x="1412" y="251"/>
                  <a:pt x="1412" y="251"/>
                </a:cubicBezTo>
                <a:cubicBezTo>
                  <a:pt x="1411" y="251"/>
                  <a:pt x="1406" y="250"/>
                  <a:pt x="1408" y="252"/>
                </a:cubicBezTo>
                <a:cubicBezTo>
                  <a:pt x="1409" y="253"/>
                  <a:pt x="1410" y="253"/>
                  <a:pt x="1410" y="253"/>
                </a:cubicBezTo>
                <a:cubicBezTo>
                  <a:pt x="1408" y="255"/>
                  <a:pt x="1412" y="255"/>
                  <a:pt x="1413" y="254"/>
                </a:cubicBezTo>
                <a:cubicBezTo>
                  <a:pt x="1414" y="253"/>
                  <a:pt x="1413" y="252"/>
                  <a:pt x="1414" y="252"/>
                </a:cubicBezTo>
                <a:cubicBezTo>
                  <a:pt x="1415" y="252"/>
                  <a:pt x="1416" y="252"/>
                  <a:pt x="1415" y="251"/>
                </a:cubicBezTo>
                <a:cubicBezTo>
                  <a:pt x="1416" y="251"/>
                  <a:pt x="1417" y="251"/>
                  <a:pt x="1417" y="250"/>
                </a:cubicBezTo>
                <a:cubicBezTo>
                  <a:pt x="1417" y="250"/>
                  <a:pt x="1418" y="250"/>
                  <a:pt x="1418" y="250"/>
                </a:cubicBezTo>
                <a:cubicBezTo>
                  <a:pt x="1417" y="250"/>
                  <a:pt x="1415" y="251"/>
                  <a:pt x="1416" y="252"/>
                </a:cubicBezTo>
                <a:cubicBezTo>
                  <a:pt x="1414" y="253"/>
                  <a:pt x="1415" y="253"/>
                  <a:pt x="1414" y="255"/>
                </a:cubicBezTo>
                <a:cubicBezTo>
                  <a:pt x="1413" y="257"/>
                  <a:pt x="1414" y="257"/>
                  <a:pt x="1413" y="257"/>
                </a:cubicBezTo>
                <a:cubicBezTo>
                  <a:pt x="1413" y="257"/>
                  <a:pt x="1413" y="260"/>
                  <a:pt x="1413" y="260"/>
                </a:cubicBezTo>
                <a:cubicBezTo>
                  <a:pt x="1413" y="260"/>
                  <a:pt x="1413" y="261"/>
                  <a:pt x="1414" y="261"/>
                </a:cubicBezTo>
                <a:cubicBezTo>
                  <a:pt x="1414" y="261"/>
                  <a:pt x="1411" y="263"/>
                  <a:pt x="1411" y="265"/>
                </a:cubicBezTo>
                <a:cubicBezTo>
                  <a:pt x="1411" y="266"/>
                  <a:pt x="1414" y="266"/>
                  <a:pt x="1414" y="265"/>
                </a:cubicBezTo>
                <a:cubicBezTo>
                  <a:pt x="1414" y="263"/>
                  <a:pt x="1414" y="263"/>
                  <a:pt x="1415" y="262"/>
                </a:cubicBezTo>
                <a:cubicBezTo>
                  <a:pt x="1415" y="264"/>
                  <a:pt x="1415" y="264"/>
                  <a:pt x="1416" y="264"/>
                </a:cubicBezTo>
                <a:cubicBezTo>
                  <a:pt x="1417" y="265"/>
                  <a:pt x="1419" y="263"/>
                  <a:pt x="1417" y="261"/>
                </a:cubicBezTo>
                <a:cubicBezTo>
                  <a:pt x="1417" y="261"/>
                  <a:pt x="1416" y="261"/>
                  <a:pt x="1416" y="261"/>
                </a:cubicBezTo>
                <a:cubicBezTo>
                  <a:pt x="1418" y="257"/>
                  <a:pt x="1419" y="260"/>
                  <a:pt x="1420" y="259"/>
                </a:cubicBezTo>
                <a:cubicBezTo>
                  <a:pt x="1419" y="261"/>
                  <a:pt x="1421" y="262"/>
                  <a:pt x="1421" y="263"/>
                </a:cubicBezTo>
                <a:cubicBezTo>
                  <a:pt x="1421" y="263"/>
                  <a:pt x="1421" y="263"/>
                  <a:pt x="1422" y="264"/>
                </a:cubicBezTo>
                <a:cubicBezTo>
                  <a:pt x="1421" y="264"/>
                  <a:pt x="1419" y="265"/>
                  <a:pt x="1419" y="265"/>
                </a:cubicBezTo>
                <a:cubicBezTo>
                  <a:pt x="1417" y="269"/>
                  <a:pt x="1415" y="268"/>
                  <a:pt x="1416" y="269"/>
                </a:cubicBezTo>
                <a:cubicBezTo>
                  <a:pt x="1416" y="271"/>
                  <a:pt x="1417" y="271"/>
                  <a:pt x="1417" y="271"/>
                </a:cubicBezTo>
                <a:cubicBezTo>
                  <a:pt x="1419" y="272"/>
                  <a:pt x="1419" y="271"/>
                  <a:pt x="1419" y="270"/>
                </a:cubicBezTo>
                <a:cubicBezTo>
                  <a:pt x="1419" y="270"/>
                  <a:pt x="1420" y="271"/>
                  <a:pt x="1422" y="272"/>
                </a:cubicBezTo>
                <a:cubicBezTo>
                  <a:pt x="1423" y="272"/>
                  <a:pt x="1423" y="272"/>
                  <a:pt x="1423" y="271"/>
                </a:cubicBezTo>
                <a:cubicBezTo>
                  <a:pt x="1423" y="270"/>
                  <a:pt x="1423" y="270"/>
                  <a:pt x="1423" y="270"/>
                </a:cubicBezTo>
                <a:cubicBezTo>
                  <a:pt x="1424" y="270"/>
                  <a:pt x="1424" y="270"/>
                  <a:pt x="1424" y="270"/>
                </a:cubicBezTo>
                <a:cubicBezTo>
                  <a:pt x="1427" y="274"/>
                  <a:pt x="1427" y="271"/>
                  <a:pt x="1429" y="270"/>
                </a:cubicBezTo>
                <a:cubicBezTo>
                  <a:pt x="1430" y="270"/>
                  <a:pt x="1430" y="270"/>
                  <a:pt x="1430" y="270"/>
                </a:cubicBezTo>
                <a:cubicBezTo>
                  <a:pt x="1430" y="270"/>
                  <a:pt x="1431" y="271"/>
                  <a:pt x="1431" y="271"/>
                </a:cubicBezTo>
                <a:cubicBezTo>
                  <a:pt x="1429" y="273"/>
                  <a:pt x="1429" y="273"/>
                  <a:pt x="1430" y="277"/>
                </a:cubicBezTo>
                <a:cubicBezTo>
                  <a:pt x="1430" y="277"/>
                  <a:pt x="1433" y="279"/>
                  <a:pt x="1433" y="279"/>
                </a:cubicBezTo>
                <a:cubicBezTo>
                  <a:pt x="1433" y="279"/>
                  <a:pt x="1433" y="279"/>
                  <a:pt x="1433" y="279"/>
                </a:cubicBezTo>
                <a:cubicBezTo>
                  <a:pt x="1434" y="278"/>
                  <a:pt x="1436" y="277"/>
                  <a:pt x="1435" y="279"/>
                </a:cubicBezTo>
                <a:cubicBezTo>
                  <a:pt x="1434" y="280"/>
                  <a:pt x="1432" y="282"/>
                  <a:pt x="1433" y="282"/>
                </a:cubicBezTo>
                <a:cubicBezTo>
                  <a:pt x="1434" y="283"/>
                  <a:pt x="1433" y="283"/>
                  <a:pt x="1433" y="283"/>
                </a:cubicBezTo>
                <a:cubicBezTo>
                  <a:pt x="1432" y="283"/>
                  <a:pt x="1432" y="285"/>
                  <a:pt x="1432" y="286"/>
                </a:cubicBezTo>
                <a:cubicBezTo>
                  <a:pt x="1432" y="286"/>
                  <a:pt x="1433" y="286"/>
                  <a:pt x="1433" y="286"/>
                </a:cubicBezTo>
                <a:cubicBezTo>
                  <a:pt x="1431" y="287"/>
                  <a:pt x="1430" y="286"/>
                  <a:pt x="1429" y="286"/>
                </a:cubicBezTo>
                <a:cubicBezTo>
                  <a:pt x="1428" y="287"/>
                  <a:pt x="1424" y="287"/>
                  <a:pt x="1423" y="287"/>
                </a:cubicBezTo>
                <a:cubicBezTo>
                  <a:pt x="1422" y="287"/>
                  <a:pt x="1421" y="285"/>
                  <a:pt x="1420" y="286"/>
                </a:cubicBezTo>
                <a:cubicBezTo>
                  <a:pt x="1420" y="287"/>
                  <a:pt x="1418" y="287"/>
                  <a:pt x="1420" y="288"/>
                </a:cubicBezTo>
                <a:cubicBezTo>
                  <a:pt x="1421" y="290"/>
                  <a:pt x="1421" y="290"/>
                  <a:pt x="1420" y="291"/>
                </a:cubicBezTo>
                <a:cubicBezTo>
                  <a:pt x="1420" y="291"/>
                  <a:pt x="1418" y="291"/>
                  <a:pt x="1419" y="292"/>
                </a:cubicBezTo>
                <a:cubicBezTo>
                  <a:pt x="1422" y="294"/>
                  <a:pt x="1421" y="291"/>
                  <a:pt x="1423" y="293"/>
                </a:cubicBezTo>
                <a:cubicBezTo>
                  <a:pt x="1424" y="294"/>
                  <a:pt x="1422" y="295"/>
                  <a:pt x="1424" y="295"/>
                </a:cubicBezTo>
                <a:cubicBezTo>
                  <a:pt x="1421" y="298"/>
                  <a:pt x="1424" y="297"/>
                  <a:pt x="1419" y="299"/>
                </a:cubicBezTo>
                <a:cubicBezTo>
                  <a:pt x="1417" y="300"/>
                  <a:pt x="1418" y="300"/>
                  <a:pt x="1415" y="300"/>
                </a:cubicBezTo>
                <a:cubicBezTo>
                  <a:pt x="1414" y="300"/>
                  <a:pt x="1414" y="301"/>
                  <a:pt x="1413" y="302"/>
                </a:cubicBezTo>
                <a:cubicBezTo>
                  <a:pt x="1412" y="302"/>
                  <a:pt x="1412" y="303"/>
                  <a:pt x="1412" y="304"/>
                </a:cubicBezTo>
                <a:cubicBezTo>
                  <a:pt x="1412" y="304"/>
                  <a:pt x="1412" y="305"/>
                  <a:pt x="1412" y="305"/>
                </a:cubicBezTo>
                <a:cubicBezTo>
                  <a:pt x="1414" y="306"/>
                  <a:pt x="1414" y="306"/>
                  <a:pt x="1414" y="306"/>
                </a:cubicBezTo>
                <a:cubicBezTo>
                  <a:pt x="1413" y="307"/>
                  <a:pt x="1417" y="306"/>
                  <a:pt x="1418" y="306"/>
                </a:cubicBezTo>
                <a:cubicBezTo>
                  <a:pt x="1418" y="305"/>
                  <a:pt x="1419" y="305"/>
                  <a:pt x="1420" y="305"/>
                </a:cubicBezTo>
                <a:cubicBezTo>
                  <a:pt x="1419" y="305"/>
                  <a:pt x="1421" y="307"/>
                  <a:pt x="1422" y="307"/>
                </a:cubicBezTo>
                <a:cubicBezTo>
                  <a:pt x="1424" y="306"/>
                  <a:pt x="1424" y="306"/>
                  <a:pt x="1424" y="306"/>
                </a:cubicBezTo>
                <a:cubicBezTo>
                  <a:pt x="1426" y="308"/>
                  <a:pt x="1430" y="309"/>
                  <a:pt x="1431" y="308"/>
                </a:cubicBezTo>
                <a:cubicBezTo>
                  <a:pt x="1431" y="307"/>
                  <a:pt x="1431" y="307"/>
                  <a:pt x="1431" y="307"/>
                </a:cubicBezTo>
                <a:cubicBezTo>
                  <a:pt x="1431" y="307"/>
                  <a:pt x="1432" y="307"/>
                  <a:pt x="1432" y="307"/>
                </a:cubicBezTo>
                <a:cubicBezTo>
                  <a:pt x="1433" y="307"/>
                  <a:pt x="1433" y="307"/>
                  <a:pt x="1433" y="307"/>
                </a:cubicBezTo>
                <a:cubicBezTo>
                  <a:pt x="1433" y="307"/>
                  <a:pt x="1431" y="308"/>
                  <a:pt x="1431" y="310"/>
                </a:cubicBezTo>
                <a:cubicBezTo>
                  <a:pt x="1427" y="310"/>
                  <a:pt x="1427" y="310"/>
                  <a:pt x="1422" y="309"/>
                </a:cubicBezTo>
                <a:cubicBezTo>
                  <a:pt x="1420" y="309"/>
                  <a:pt x="1422" y="311"/>
                  <a:pt x="1419" y="311"/>
                </a:cubicBezTo>
                <a:cubicBezTo>
                  <a:pt x="1418" y="311"/>
                  <a:pt x="1417" y="311"/>
                  <a:pt x="1417" y="312"/>
                </a:cubicBezTo>
                <a:cubicBezTo>
                  <a:pt x="1417" y="314"/>
                  <a:pt x="1416" y="314"/>
                  <a:pt x="1416" y="315"/>
                </a:cubicBezTo>
                <a:cubicBezTo>
                  <a:pt x="1415" y="317"/>
                  <a:pt x="1414" y="316"/>
                  <a:pt x="1413" y="318"/>
                </a:cubicBezTo>
                <a:cubicBezTo>
                  <a:pt x="1412" y="319"/>
                  <a:pt x="1411" y="319"/>
                  <a:pt x="1410" y="320"/>
                </a:cubicBezTo>
                <a:cubicBezTo>
                  <a:pt x="1408" y="321"/>
                  <a:pt x="1408" y="320"/>
                  <a:pt x="1407" y="322"/>
                </a:cubicBezTo>
                <a:cubicBezTo>
                  <a:pt x="1405" y="323"/>
                  <a:pt x="1409" y="323"/>
                  <a:pt x="1410" y="323"/>
                </a:cubicBezTo>
                <a:cubicBezTo>
                  <a:pt x="1411" y="322"/>
                  <a:pt x="1412" y="325"/>
                  <a:pt x="1413" y="325"/>
                </a:cubicBezTo>
                <a:cubicBezTo>
                  <a:pt x="1414" y="325"/>
                  <a:pt x="1414" y="323"/>
                  <a:pt x="1414" y="322"/>
                </a:cubicBezTo>
                <a:cubicBezTo>
                  <a:pt x="1415" y="321"/>
                  <a:pt x="1416" y="321"/>
                  <a:pt x="1417" y="320"/>
                </a:cubicBezTo>
                <a:cubicBezTo>
                  <a:pt x="1418" y="320"/>
                  <a:pt x="1420" y="321"/>
                  <a:pt x="1421" y="320"/>
                </a:cubicBezTo>
                <a:cubicBezTo>
                  <a:pt x="1421" y="320"/>
                  <a:pt x="1421" y="320"/>
                  <a:pt x="1421" y="320"/>
                </a:cubicBezTo>
                <a:cubicBezTo>
                  <a:pt x="1422" y="320"/>
                  <a:pt x="1425" y="322"/>
                  <a:pt x="1426" y="321"/>
                </a:cubicBezTo>
                <a:cubicBezTo>
                  <a:pt x="1428" y="318"/>
                  <a:pt x="1425" y="318"/>
                  <a:pt x="1429" y="317"/>
                </a:cubicBezTo>
                <a:cubicBezTo>
                  <a:pt x="1431" y="316"/>
                  <a:pt x="1432" y="315"/>
                  <a:pt x="1434" y="316"/>
                </a:cubicBezTo>
                <a:cubicBezTo>
                  <a:pt x="1435" y="318"/>
                  <a:pt x="1437" y="317"/>
                  <a:pt x="1437" y="317"/>
                </a:cubicBezTo>
                <a:cubicBezTo>
                  <a:pt x="1438" y="317"/>
                  <a:pt x="1438" y="317"/>
                  <a:pt x="1438" y="316"/>
                </a:cubicBezTo>
                <a:cubicBezTo>
                  <a:pt x="1439" y="316"/>
                  <a:pt x="1440" y="318"/>
                  <a:pt x="1441" y="316"/>
                </a:cubicBezTo>
                <a:cubicBezTo>
                  <a:pt x="1441" y="315"/>
                  <a:pt x="1444" y="316"/>
                  <a:pt x="1444" y="316"/>
                </a:cubicBezTo>
                <a:cubicBezTo>
                  <a:pt x="1444" y="320"/>
                  <a:pt x="1451" y="316"/>
                  <a:pt x="1448" y="315"/>
                </a:cubicBezTo>
                <a:cubicBezTo>
                  <a:pt x="1450" y="316"/>
                  <a:pt x="1450" y="316"/>
                  <a:pt x="1450" y="316"/>
                </a:cubicBezTo>
                <a:cubicBezTo>
                  <a:pt x="1453" y="317"/>
                  <a:pt x="1453" y="315"/>
                  <a:pt x="1454" y="315"/>
                </a:cubicBezTo>
                <a:cubicBezTo>
                  <a:pt x="1458" y="315"/>
                  <a:pt x="1461" y="317"/>
                  <a:pt x="1462" y="315"/>
                </a:cubicBezTo>
                <a:cubicBezTo>
                  <a:pt x="1462" y="314"/>
                  <a:pt x="1465" y="314"/>
                  <a:pt x="1467" y="312"/>
                </a:cubicBezTo>
                <a:cubicBezTo>
                  <a:pt x="1469" y="311"/>
                  <a:pt x="1471" y="311"/>
                  <a:pt x="1471" y="309"/>
                </a:cubicBezTo>
                <a:cubicBezTo>
                  <a:pt x="1471" y="307"/>
                  <a:pt x="1465" y="309"/>
                  <a:pt x="1463" y="308"/>
                </a:cubicBezTo>
                <a:cubicBezTo>
                  <a:pt x="1463" y="306"/>
                  <a:pt x="1467" y="308"/>
                  <a:pt x="1466" y="304"/>
                </a:cubicBezTo>
                <a:cubicBezTo>
                  <a:pt x="1466" y="304"/>
                  <a:pt x="1465" y="304"/>
                  <a:pt x="1465" y="304"/>
                </a:cubicBezTo>
                <a:cubicBezTo>
                  <a:pt x="1468" y="304"/>
                  <a:pt x="1469" y="305"/>
                  <a:pt x="1469" y="303"/>
                </a:cubicBezTo>
                <a:cubicBezTo>
                  <a:pt x="1468" y="301"/>
                  <a:pt x="1470" y="302"/>
                  <a:pt x="1470" y="302"/>
                </a:cubicBezTo>
                <a:cubicBezTo>
                  <a:pt x="1471" y="301"/>
                  <a:pt x="1474" y="298"/>
                  <a:pt x="1474" y="297"/>
                </a:cubicBezTo>
                <a:cubicBezTo>
                  <a:pt x="1475" y="293"/>
                  <a:pt x="1472" y="293"/>
                  <a:pt x="1472" y="292"/>
                </a:cubicBezTo>
                <a:cubicBezTo>
                  <a:pt x="1468" y="290"/>
                  <a:pt x="1470" y="291"/>
                  <a:pt x="1464" y="290"/>
                </a:cubicBezTo>
                <a:cubicBezTo>
                  <a:pt x="1463" y="290"/>
                  <a:pt x="1463" y="292"/>
                  <a:pt x="1462" y="292"/>
                </a:cubicBezTo>
                <a:cubicBezTo>
                  <a:pt x="1462" y="292"/>
                  <a:pt x="1461" y="292"/>
                  <a:pt x="1460" y="292"/>
                </a:cubicBezTo>
                <a:cubicBezTo>
                  <a:pt x="1460" y="292"/>
                  <a:pt x="1460" y="291"/>
                  <a:pt x="1460" y="291"/>
                </a:cubicBezTo>
                <a:cubicBezTo>
                  <a:pt x="1461" y="291"/>
                  <a:pt x="1463" y="288"/>
                  <a:pt x="1462" y="288"/>
                </a:cubicBezTo>
                <a:cubicBezTo>
                  <a:pt x="1462" y="288"/>
                  <a:pt x="1463" y="287"/>
                  <a:pt x="1462" y="287"/>
                </a:cubicBezTo>
                <a:cubicBezTo>
                  <a:pt x="1461" y="286"/>
                  <a:pt x="1460" y="286"/>
                  <a:pt x="1459" y="285"/>
                </a:cubicBezTo>
                <a:cubicBezTo>
                  <a:pt x="1461" y="285"/>
                  <a:pt x="1461" y="283"/>
                  <a:pt x="1460" y="283"/>
                </a:cubicBezTo>
                <a:cubicBezTo>
                  <a:pt x="1457" y="281"/>
                  <a:pt x="1459" y="280"/>
                  <a:pt x="1458" y="279"/>
                </a:cubicBezTo>
                <a:cubicBezTo>
                  <a:pt x="1458" y="278"/>
                  <a:pt x="1455" y="275"/>
                  <a:pt x="1455" y="274"/>
                </a:cubicBezTo>
                <a:cubicBezTo>
                  <a:pt x="1450" y="272"/>
                  <a:pt x="1450" y="272"/>
                  <a:pt x="1450" y="272"/>
                </a:cubicBezTo>
                <a:cubicBezTo>
                  <a:pt x="1450" y="271"/>
                  <a:pt x="1449" y="270"/>
                  <a:pt x="1449" y="270"/>
                </a:cubicBezTo>
                <a:cubicBezTo>
                  <a:pt x="1447" y="265"/>
                  <a:pt x="1449" y="265"/>
                  <a:pt x="1445" y="261"/>
                </a:cubicBezTo>
                <a:cubicBezTo>
                  <a:pt x="1444" y="259"/>
                  <a:pt x="1442" y="256"/>
                  <a:pt x="1439" y="256"/>
                </a:cubicBezTo>
                <a:cubicBezTo>
                  <a:pt x="1439" y="256"/>
                  <a:pt x="1439" y="257"/>
                  <a:pt x="1438" y="257"/>
                </a:cubicBezTo>
                <a:cubicBezTo>
                  <a:pt x="1436" y="256"/>
                  <a:pt x="1437" y="256"/>
                  <a:pt x="1436" y="255"/>
                </a:cubicBezTo>
                <a:cubicBezTo>
                  <a:pt x="1437" y="254"/>
                  <a:pt x="1438" y="253"/>
                  <a:pt x="1439" y="253"/>
                </a:cubicBezTo>
                <a:cubicBezTo>
                  <a:pt x="1441" y="250"/>
                  <a:pt x="1443" y="249"/>
                  <a:pt x="1445" y="246"/>
                </a:cubicBezTo>
                <a:cubicBezTo>
                  <a:pt x="1445" y="245"/>
                  <a:pt x="1446" y="243"/>
                  <a:pt x="1447" y="243"/>
                </a:cubicBezTo>
                <a:cubicBezTo>
                  <a:pt x="1449" y="241"/>
                  <a:pt x="1447" y="241"/>
                  <a:pt x="1446" y="240"/>
                </a:cubicBezTo>
                <a:cubicBezTo>
                  <a:pt x="1445" y="239"/>
                  <a:pt x="1446" y="240"/>
                  <a:pt x="1443" y="239"/>
                </a:cubicBezTo>
                <a:cubicBezTo>
                  <a:pt x="1436" y="239"/>
                  <a:pt x="1436" y="239"/>
                  <a:pt x="1436" y="239"/>
                </a:cubicBezTo>
                <a:cubicBezTo>
                  <a:pt x="1436" y="239"/>
                  <a:pt x="1435" y="239"/>
                  <a:pt x="1434" y="240"/>
                </a:cubicBezTo>
                <a:cubicBezTo>
                  <a:pt x="1434" y="239"/>
                  <a:pt x="1432" y="239"/>
                  <a:pt x="1432" y="239"/>
                </a:cubicBezTo>
                <a:cubicBezTo>
                  <a:pt x="1430" y="240"/>
                  <a:pt x="1431" y="240"/>
                  <a:pt x="1429" y="241"/>
                </a:cubicBezTo>
                <a:cubicBezTo>
                  <a:pt x="1432" y="239"/>
                  <a:pt x="1427" y="238"/>
                  <a:pt x="1426" y="238"/>
                </a:cubicBezTo>
                <a:cubicBezTo>
                  <a:pt x="1427" y="237"/>
                  <a:pt x="1427" y="238"/>
                  <a:pt x="1429" y="238"/>
                </a:cubicBezTo>
                <a:cubicBezTo>
                  <a:pt x="1429" y="237"/>
                  <a:pt x="1430" y="237"/>
                  <a:pt x="1430" y="237"/>
                </a:cubicBezTo>
                <a:cubicBezTo>
                  <a:pt x="1434" y="236"/>
                  <a:pt x="1432" y="236"/>
                  <a:pt x="1433" y="235"/>
                </a:cubicBezTo>
                <a:cubicBezTo>
                  <a:pt x="1435" y="234"/>
                  <a:pt x="1436" y="235"/>
                  <a:pt x="1437" y="233"/>
                </a:cubicBezTo>
                <a:cubicBezTo>
                  <a:pt x="1437" y="231"/>
                  <a:pt x="1438" y="233"/>
                  <a:pt x="1438" y="230"/>
                </a:cubicBezTo>
                <a:cubicBezTo>
                  <a:pt x="1438" y="229"/>
                  <a:pt x="1434" y="229"/>
                  <a:pt x="1434" y="230"/>
                </a:cubicBezTo>
                <a:cubicBezTo>
                  <a:pt x="1430" y="231"/>
                  <a:pt x="1427" y="229"/>
                  <a:pt x="1426" y="230"/>
                </a:cubicBezTo>
                <a:cubicBezTo>
                  <a:pt x="1425" y="231"/>
                  <a:pt x="1424" y="230"/>
                  <a:pt x="1424" y="230"/>
                </a:cubicBezTo>
                <a:cubicBezTo>
                  <a:pt x="1423" y="229"/>
                  <a:pt x="1423" y="229"/>
                  <a:pt x="1422" y="229"/>
                </a:cubicBezTo>
                <a:cubicBezTo>
                  <a:pt x="1421" y="230"/>
                  <a:pt x="1420" y="231"/>
                  <a:pt x="1420" y="232"/>
                </a:cubicBezTo>
                <a:cubicBezTo>
                  <a:pt x="1420" y="233"/>
                  <a:pt x="1420" y="233"/>
                  <a:pt x="1420" y="233"/>
                </a:cubicBezTo>
                <a:cubicBezTo>
                  <a:pt x="1421" y="233"/>
                  <a:pt x="1421" y="233"/>
                  <a:pt x="1421" y="234"/>
                </a:cubicBezTo>
                <a:cubicBezTo>
                  <a:pt x="1421" y="234"/>
                  <a:pt x="1421" y="234"/>
                  <a:pt x="1421" y="234"/>
                </a:cubicBezTo>
                <a:cubicBezTo>
                  <a:pt x="1420" y="234"/>
                  <a:pt x="1417" y="232"/>
                  <a:pt x="1418" y="235"/>
                </a:cubicBezTo>
                <a:cubicBezTo>
                  <a:pt x="1418" y="235"/>
                  <a:pt x="1418" y="235"/>
                  <a:pt x="1419" y="235"/>
                </a:cubicBezTo>
                <a:cubicBezTo>
                  <a:pt x="1417" y="237"/>
                  <a:pt x="1420" y="237"/>
                  <a:pt x="1420" y="238"/>
                </a:cubicBezTo>
                <a:cubicBezTo>
                  <a:pt x="1419" y="238"/>
                  <a:pt x="1419" y="238"/>
                  <a:pt x="1419" y="238"/>
                </a:cubicBezTo>
                <a:cubicBezTo>
                  <a:pt x="1418" y="237"/>
                  <a:pt x="1415" y="237"/>
                  <a:pt x="1415" y="238"/>
                </a:cubicBezTo>
                <a:cubicBezTo>
                  <a:pt x="1415" y="238"/>
                  <a:pt x="1414" y="239"/>
                  <a:pt x="1414" y="240"/>
                </a:cubicBezTo>
                <a:cubicBezTo>
                  <a:pt x="1414" y="241"/>
                  <a:pt x="1414" y="241"/>
                  <a:pt x="1415" y="241"/>
                </a:cubicBezTo>
                <a:cubicBezTo>
                  <a:pt x="1414" y="241"/>
                  <a:pt x="1412" y="241"/>
                  <a:pt x="1413" y="242"/>
                </a:cubicBezTo>
                <a:cubicBezTo>
                  <a:pt x="1413" y="243"/>
                  <a:pt x="1415" y="243"/>
                  <a:pt x="1416" y="243"/>
                </a:cubicBezTo>
                <a:cubicBezTo>
                  <a:pt x="1415" y="244"/>
                  <a:pt x="1414" y="244"/>
                  <a:pt x="1414" y="244"/>
                </a:cubicBezTo>
                <a:cubicBezTo>
                  <a:pt x="1414" y="245"/>
                  <a:pt x="1415" y="245"/>
                  <a:pt x="1415" y="246"/>
                </a:cubicBezTo>
                <a:cubicBezTo>
                  <a:pt x="1415" y="246"/>
                  <a:pt x="1414" y="246"/>
                  <a:pt x="1414" y="246"/>
                </a:cubicBezTo>
                <a:cubicBezTo>
                  <a:pt x="1415" y="244"/>
                  <a:pt x="1413" y="243"/>
                  <a:pt x="1412" y="243"/>
                </a:cubicBezTo>
                <a:cubicBezTo>
                  <a:pt x="1411" y="243"/>
                  <a:pt x="1412" y="244"/>
                  <a:pt x="1411" y="243"/>
                </a:cubicBezTo>
                <a:cubicBezTo>
                  <a:pt x="1410" y="242"/>
                  <a:pt x="1411" y="243"/>
                  <a:pt x="1411" y="240"/>
                </a:cubicBezTo>
                <a:cubicBezTo>
                  <a:pt x="1410" y="238"/>
                  <a:pt x="1408" y="239"/>
                  <a:pt x="1408" y="240"/>
                </a:cubicBezTo>
                <a:cubicBezTo>
                  <a:pt x="1408" y="241"/>
                  <a:pt x="1408" y="241"/>
                  <a:pt x="1408" y="241"/>
                </a:cubicBezTo>
                <a:cubicBezTo>
                  <a:pt x="1408" y="241"/>
                  <a:pt x="1406" y="241"/>
                  <a:pt x="1406" y="242"/>
                </a:cubicBezTo>
                <a:cubicBezTo>
                  <a:pt x="1406" y="243"/>
                  <a:pt x="1407" y="243"/>
                  <a:pt x="1407" y="244"/>
                </a:cubicBezTo>
                <a:cubicBezTo>
                  <a:pt x="1407" y="246"/>
                  <a:pt x="1410" y="245"/>
                  <a:pt x="1411" y="247"/>
                </a:cubicBezTo>
                <a:close/>
                <a:moveTo>
                  <a:pt x="1403" y="234"/>
                </a:moveTo>
                <a:cubicBezTo>
                  <a:pt x="1402" y="235"/>
                  <a:pt x="1404" y="236"/>
                  <a:pt x="1404" y="237"/>
                </a:cubicBezTo>
                <a:cubicBezTo>
                  <a:pt x="1404" y="238"/>
                  <a:pt x="1404" y="238"/>
                  <a:pt x="1404" y="238"/>
                </a:cubicBezTo>
                <a:cubicBezTo>
                  <a:pt x="1403" y="239"/>
                  <a:pt x="1403" y="239"/>
                  <a:pt x="1404" y="240"/>
                </a:cubicBezTo>
                <a:cubicBezTo>
                  <a:pt x="1405" y="240"/>
                  <a:pt x="1406" y="238"/>
                  <a:pt x="1406" y="239"/>
                </a:cubicBezTo>
                <a:cubicBezTo>
                  <a:pt x="1407" y="239"/>
                  <a:pt x="1408" y="236"/>
                  <a:pt x="1410" y="236"/>
                </a:cubicBezTo>
                <a:cubicBezTo>
                  <a:pt x="1410" y="236"/>
                  <a:pt x="1412" y="233"/>
                  <a:pt x="1412" y="233"/>
                </a:cubicBezTo>
                <a:cubicBezTo>
                  <a:pt x="1412" y="231"/>
                  <a:pt x="1412" y="233"/>
                  <a:pt x="1411" y="231"/>
                </a:cubicBezTo>
                <a:cubicBezTo>
                  <a:pt x="1410" y="228"/>
                  <a:pt x="1410" y="231"/>
                  <a:pt x="1410" y="232"/>
                </a:cubicBezTo>
                <a:cubicBezTo>
                  <a:pt x="1409" y="232"/>
                  <a:pt x="1408" y="232"/>
                  <a:pt x="1406" y="234"/>
                </a:cubicBezTo>
                <a:cubicBezTo>
                  <a:pt x="1405" y="234"/>
                  <a:pt x="1405" y="234"/>
                  <a:pt x="1403" y="234"/>
                </a:cubicBezTo>
                <a:close/>
                <a:moveTo>
                  <a:pt x="1409" y="248"/>
                </a:moveTo>
                <a:cubicBezTo>
                  <a:pt x="1410" y="248"/>
                  <a:pt x="1411" y="246"/>
                  <a:pt x="1409" y="246"/>
                </a:cubicBezTo>
                <a:cubicBezTo>
                  <a:pt x="1407" y="246"/>
                  <a:pt x="1407" y="249"/>
                  <a:pt x="1409" y="248"/>
                </a:cubicBezTo>
                <a:close/>
                <a:moveTo>
                  <a:pt x="1449" y="214"/>
                </a:moveTo>
                <a:cubicBezTo>
                  <a:pt x="1450" y="214"/>
                  <a:pt x="1450" y="214"/>
                  <a:pt x="1450" y="214"/>
                </a:cubicBezTo>
                <a:cubicBezTo>
                  <a:pt x="1450" y="215"/>
                  <a:pt x="1451" y="215"/>
                  <a:pt x="1452" y="214"/>
                </a:cubicBezTo>
                <a:cubicBezTo>
                  <a:pt x="1452" y="216"/>
                  <a:pt x="1452" y="216"/>
                  <a:pt x="1452" y="216"/>
                </a:cubicBezTo>
                <a:cubicBezTo>
                  <a:pt x="1450" y="217"/>
                  <a:pt x="1452" y="217"/>
                  <a:pt x="1453" y="217"/>
                </a:cubicBezTo>
                <a:cubicBezTo>
                  <a:pt x="1456" y="218"/>
                  <a:pt x="1454" y="216"/>
                  <a:pt x="1454" y="214"/>
                </a:cubicBezTo>
                <a:cubicBezTo>
                  <a:pt x="1454" y="213"/>
                  <a:pt x="1454" y="213"/>
                  <a:pt x="1454" y="213"/>
                </a:cubicBezTo>
                <a:cubicBezTo>
                  <a:pt x="1456" y="213"/>
                  <a:pt x="1455" y="211"/>
                  <a:pt x="1455" y="210"/>
                </a:cubicBezTo>
                <a:cubicBezTo>
                  <a:pt x="1455" y="210"/>
                  <a:pt x="1458" y="210"/>
                  <a:pt x="1458" y="207"/>
                </a:cubicBezTo>
                <a:cubicBezTo>
                  <a:pt x="1458" y="206"/>
                  <a:pt x="1455" y="208"/>
                  <a:pt x="1455" y="208"/>
                </a:cubicBezTo>
                <a:cubicBezTo>
                  <a:pt x="1455" y="209"/>
                  <a:pt x="1454" y="209"/>
                  <a:pt x="1454" y="209"/>
                </a:cubicBezTo>
                <a:cubicBezTo>
                  <a:pt x="1454" y="209"/>
                  <a:pt x="1452" y="208"/>
                  <a:pt x="1452" y="209"/>
                </a:cubicBezTo>
                <a:cubicBezTo>
                  <a:pt x="1451" y="209"/>
                  <a:pt x="1451" y="209"/>
                  <a:pt x="1451" y="210"/>
                </a:cubicBezTo>
                <a:cubicBezTo>
                  <a:pt x="1450" y="211"/>
                  <a:pt x="1451" y="210"/>
                  <a:pt x="1452" y="211"/>
                </a:cubicBezTo>
                <a:cubicBezTo>
                  <a:pt x="1449" y="213"/>
                  <a:pt x="1449" y="214"/>
                  <a:pt x="1449" y="214"/>
                </a:cubicBezTo>
                <a:close/>
                <a:moveTo>
                  <a:pt x="1419" y="279"/>
                </a:moveTo>
                <a:cubicBezTo>
                  <a:pt x="1422" y="278"/>
                  <a:pt x="1422" y="278"/>
                  <a:pt x="1422" y="278"/>
                </a:cubicBezTo>
                <a:cubicBezTo>
                  <a:pt x="1422" y="278"/>
                  <a:pt x="1424" y="276"/>
                  <a:pt x="1424" y="276"/>
                </a:cubicBezTo>
                <a:cubicBezTo>
                  <a:pt x="1424" y="275"/>
                  <a:pt x="1423" y="275"/>
                  <a:pt x="1422" y="275"/>
                </a:cubicBezTo>
                <a:cubicBezTo>
                  <a:pt x="1421" y="275"/>
                  <a:pt x="1421" y="275"/>
                  <a:pt x="1421" y="275"/>
                </a:cubicBezTo>
                <a:cubicBezTo>
                  <a:pt x="1420" y="276"/>
                  <a:pt x="1420" y="276"/>
                  <a:pt x="1420" y="277"/>
                </a:cubicBezTo>
                <a:cubicBezTo>
                  <a:pt x="1417" y="278"/>
                  <a:pt x="1419" y="279"/>
                  <a:pt x="1419" y="279"/>
                </a:cubicBezTo>
                <a:close/>
                <a:moveTo>
                  <a:pt x="1399" y="247"/>
                </a:moveTo>
                <a:cubicBezTo>
                  <a:pt x="1398" y="247"/>
                  <a:pt x="1399" y="248"/>
                  <a:pt x="1400" y="248"/>
                </a:cubicBezTo>
                <a:cubicBezTo>
                  <a:pt x="1400" y="248"/>
                  <a:pt x="1400" y="247"/>
                  <a:pt x="1400" y="247"/>
                </a:cubicBezTo>
                <a:cubicBezTo>
                  <a:pt x="1401" y="246"/>
                  <a:pt x="1401" y="246"/>
                  <a:pt x="1401" y="245"/>
                </a:cubicBezTo>
                <a:cubicBezTo>
                  <a:pt x="1401" y="244"/>
                  <a:pt x="1401" y="244"/>
                  <a:pt x="1401" y="244"/>
                </a:cubicBezTo>
                <a:cubicBezTo>
                  <a:pt x="1402" y="244"/>
                  <a:pt x="1403" y="242"/>
                  <a:pt x="1402" y="241"/>
                </a:cubicBezTo>
                <a:cubicBezTo>
                  <a:pt x="1403" y="240"/>
                  <a:pt x="1404" y="239"/>
                  <a:pt x="1401" y="239"/>
                </a:cubicBezTo>
                <a:cubicBezTo>
                  <a:pt x="1401" y="239"/>
                  <a:pt x="1399" y="240"/>
                  <a:pt x="1399" y="242"/>
                </a:cubicBezTo>
                <a:cubicBezTo>
                  <a:pt x="1400" y="243"/>
                  <a:pt x="1400" y="243"/>
                  <a:pt x="1400" y="243"/>
                </a:cubicBezTo>
                <a:cubicBezTo>
                  <a:pt x="1399" y="244"/>
                  <a:pt x="1399" y="244"/>
                  <a:pt x="1399" y="245"/>
                </a:cubicBezTo>
                <a:cubicBezTo>
                  <a:pt x="1399" y="245"/>
                  <a:pt x="1399" y="245"/>
                  <a:pt x="1399" y="245"/>
                </a:cubicBezTo>
                <a:cubicBezTo>
                  <a:pt x="1399" y="246"/>
                  <a:pt x="1399" y="246"/>
                  <a:pt x="1399" y="246"/>
                </a:cubicBezTo>
                <a:cubicBezTo>
                  <a:pt x="1399" y="246"/>
                  <a:pt x="1399" y="246"/>
                  <a:pt x="1399" y="247"/>
                </a:cubicBezTo>
                <a:close/>
                <a:moveTo>
                  <a:pt x="1391" y="239"/>
                </a:moveTo>
                <a:cubicBezTo>
                  <a:pt x="1392" y="239"/>
                  <a:pt x="1393" y="240"/>
                  <a:pt x="1393" y="239"/>
                </a:cubicBezTo>
                <a:cubicBezTo>
                  <a:pt x="1393" y="235"/>
                  <a:pt x="1390" y="237"/>
                  <a:pt x="1390" y="238"/>
                </a:cubicBezTo>
                <a:cubicBezTo>
                  <a:pt x="1390" y="238"/>
                  <a:pt x="1390" y="239"/>
                  <a:pt x="1391" y="239"/>
                </a:cubicBezTo>
                <a:close/>
                <a:moveTo>
                  <a:pt x="1416" y="258"/>
                </a:moveTo>
                <a:cubicBezTo>
                  <a:pt x="1416" y="258"/>
                  <a:pt x="1416" y="258"/>
                  <a:pt x="1416" y="258"/>
                </a:cubicBezTo>
                <a:cubicBezTo>
                  <a:pt x="1415" y="258"/>
                  <a:pt x="1415" y="258"/>
                  <a:pt x="1415" y="258"/>
                </a:cubicBezTo>
                <a:cubicBezTo>
                  <a:pt x="1415" y="259"/>
                  <a:pt x="1415" y="259"/>
                  <a:pt x="1415" y="259"/>
                </a:cubicBezTo>
                <a:cubicBezTo>
                  <a:pt x="1415" y="259"/>
                  <a:pt x="1416" y="258"/>
                  <a:pt x="1416" y="258"/>
                </a:cubicBezTo>
                <a:close/>
                <a:moveTo>
                  <a:pt x="1447" y="315"/>
                </a:moveTo>
                <a:cubicBezTo>
                  <a:pt x="1447" y="314"/>
                  <a:pt x="1446" y="314"/>
                  <a:pt x="1446" y="314"/>
                </a:cubicBezTo>
                <a:cubicBezTo>
                  <a:pt x="1446" y="315"/>
                  <a:pt x="1446" y="315"/>
                  <a:pt x="1446" y="315"/>
                </a:cubicBezTo>
                <a:cubicBezTo>
                  <a:pt x="1447" y="315"/>
                  <a:pt x="1447" y="315"/>
                  <a:pt x="1447" y="315"/>
                </a:cubicBezTo>
                <a:close/>
                <a:moveTo>
                  <a:pt x="1420" y="257"/>
                </a:moveTo>
                <a:cubicBezTo>
                  <a:pt x="1420" y="257"/>
                  <a:pt x="1420" y="258"/>
                  <a:pt x="1420" y="258"/>
                </a:cubicBezTo>
                <a:cubicBezTo>
                  <a:pt x="1420" y="258"/>
                  <a:pt x="1420" y="258"/>
                  <a:pt x="1420" y="258"/>
                </a:cubicBezTo>
                <a:cubicBezTo>
                  <a:pt x="1420" y="257"/>
                  <a:pt x="1420" y="257"/>
                  <a:pt x="1420" y="257"/>
                </a:cubicBezTo>
                <a:cubicBezTo>
                  <a:pt x="1420" y="257"/>
                  <a:pt x="1420" y="257"/>
                  <a:pt x="1420" y="257"/>
                </a:cubicBezTo>
                <a:close/>
                <a:moveTo>
                  <a:pt x="1435" y="228"/>
                </a:moveTo>
                <a:cubicBezTo>
                  <a:pt x="1437" y="229"/>
                  <a:pt x="1436" y="228"/>
                  <a:pt x="1437" y="227"/>
                </a:cubicBezTo>
                <a:cubicBezTo>
                  <a:pt x="1437" y="227"/>
                  <a:pt x="1438" y="228"/>
                  <a:pt x="1439" y="228"/>
                </a:cubicBezTo>
                <a:cubicBezTo>
                  <a:pt x="1443" y="228"/>
                  <a:pt x="1440" y="225"/>
                  <a:pt x="1439" y="225"/>
                </a:cubicBezTo>
                <a:cubicBezTo>
                  <a:pt x="1438" y="225"/>
                  <a:pt x="1438" y="224"/>
                  <a:pt x="1437" y="223"/>
                </a:cubicBezTo>
                <a:cubicBezTo>
                  <a:pt x="1436" y="222"/>
                  <a:pt x="1434" y="224"/>
                  <a:pt x="1435" y="225"/>
                </a:cubicBezTo>
                <a:cubicBezTo>
                  <a:pt x="1435" y="226"/>
                  <a:pt x="1434" y="227"/>
                  <a:pt x="1435" y="228"/>
                </a:cubicBezTo>
                <a:close/>
                <a:moveTo>
                  <a:pt x="1411" y="259"/>
                </a:moveTo>
                <a:cubicBezTo>
                  <a:pt x="1413" y="259"/>
                  <a:pt x="1413" y="258"/>
                  <a:pt x="1413" y="257"/>
                </a:cubicBezTo>
                <a:cubicBezTo>
                  <a:pt x="1413" y="255"/>
                  <a:pt x="1411" y="257"/>
                  <a:pt x="1411" y="257"/>
                </a:cubicBezTo>
                <a:cubicBezTo>
                  <a:pt x="1410" y="258"/>
                  <a:pt x="1411" y="258"/>
                  <a:pt x="1409" y="259"/>
                </a:cubicBezTo>
                <a:cubicBezTo>
                  <a:pt x="1408" y="259"/>
                  <a:pt x="1408" y="259"/>
                  <a:pt x="1408" y="259"/>
                </a:cubicBezTo>
                <a:cubicBezTo>
                  <a:pt x="1408" y="259"/>
                  <a:pt x="1406" y="259"/>
                  <a:pt x="1406" y="260"/>
                </a:cubicBezTo>
                <a:cubicBezTo>
                  <a:pt x="1406" y="262"/>
                  <a:pt x="1406" y="262"/>
                  <a:pt x="1406" y="262"/>
                </a:cubicBezTo>
                <a:cubicBezTo>
                  <a:pt x="1406" y="263"/>
                  <a:pt x="1410" y="263"/>
                  <a:pt x="1410" y="261"/>
                </a:cubicBezTo>
                <a:cubicBezTo>
                  <a:pt x="1410" y="260"/>
                  <a:pt x="1410" y="260"/>
                  <a:pt x="1410" y="260"/>
                </a:cubicBezTo>
                <a:cubicBezTo>
                  <a:pt x="1411" y="259"/>
                  <a:pt x="1411" y="259"/>
                  <a:pt x="1411" y="259"/>
                </a:cubicBezTo>
                <a:close/>
                <a:moveTo>
                  <a:pt x="1481" y="438"/>
                </a:moveTo>
                <a:cubicBezTo>
                  <a:pt x="1481" y="436"/>
                  <a:pt x="1479" y="436"/>
                  <a:pt x="1477" y="438"/>
                </a:cubicBezTo>
                <a:cubicBezTo>
                  <a:pt x="1476" y="440"/>
                  <a:pt x="1473" y="441"/>
                  <a:pt x="1473" y="442"/>
                </a:cubicBezTo>
                <a:cubicBezTo>
                  <a:pt x="1473" y="444"/>
                  <a:pt x="1476" y="442"/>
                  <a:pt x="1477" y="442"/>
                </a:cubicBezTo>
                <a:cubicBezTo>
                  <a:pt x="1477" y="442"/>
                  <a:pt x="1477" y="443"/>
                  <a:pt x="1477" y="443"/>
                </a:cubicBezTo>
                <a:cubicBezTo>
                  <a:pt x="1476" y="445"/>
                  <a:pt x="1479" y="444"/>
                  <a:pt x="1480" y="444"/>
                </a:cubicBezTo>
                <a:cubicBezTo>
                  <a:pt x="1480" y="445"/>
                  <a:pt x="1481" y="445"/>
                  <a:pt x="1482" y="445"/>
                </a:cubicBezTo>
                <a:cubicBezTo>
                  <a:pt x="1482" y="444"/>
                  <a:pt x="1485" y="441"/>
                  <a:pt x="1485" y="440"/>
                </a:cubicBezTo>
                <a:cubicBezTo>
                  <a:pt x="1485" y="439"/>
                  <a:pt x="1484" y="439"/>
                  <a:pt x="1482" y="439"/>
                </a:cubicBezTo>
                <a:cubicBezTo>
                  <a:pt x="1482" y="439"/>
                  <a:pt x="1481" y="440"/>
                  <a:pt x="1481" y="439"/>
                </a:cubicBezTo>
                <a:cubicBezTo>
                  <a:pt x="1481" y="438"/>
                  <a:pt x="1481" y="438"/>
                  <a:pt x="1481" y="438"/>
                </a:cubicBezTo>
                <a:close/>
                <a:moveTo>
                  <a:pt x="1465" y="450"/>
                </a:moveTo>
                <a:cubicBezTo>
                  <a:pt x="1465" y="450"/>
                  <a:pt x="1466" y="450"/>
                  <a:pt x="1467" y="449"/>
                </a:cubicBezTo>
                <a:cubicBezTo>
                  <a:pt x="1469" y="447"/>
                  <a:pt x="1467" y="446"/>
                  <a:pt x="1465" y="446"/>
                </a:cubicBezTo>
                <a:cubicBezTo>
                  <a:pt x="1464" y="446"/>
                  <a:pt x="1462" y="449"/>
                  <a:pt x="1463" y="449"/>
                </a:cubicBezTo>
                <a:cubicBezTo>
                  <a:pt x="1463" y="450"/>
                  <a:pt x="1464" y="450"/>
                  <a:pt x="1465" y="450"/>
                </a:cubicBezTo>
                <a:close/>
                <a:moveTo>
                  <a:pt x="1488" y="438"/>
                </a:moveTo>
                <a:cubicBezTo>
                  <a:pt x="1492" y="438"/>
                  <a:pt x="1490" y="439"/>
                  <a:pt x="1491" y="440"/>
                </a:cubicBezTo>
                <a:cubicBezTo>
                  <a:pt x="1493" y="440"/>
                  <a:pt x="1494" y="438"/>
                  <a:pt x="1492" y="436"/>
                </a:cubicBezTo>
                <a:cubicBezTo>
                  <a:pt x="1491" y="435"/>
                  <a:pt x="1490" y="435"/>
                  <a:pt x="1489" y="435"/>
                </a:cubicBezTo>
                <a:cubicBezTo>
                  <a:pt x="1488" y="436"/>
                  <a:pt x="1486" y="436"/>
                  <a:pt x="1486" y="437"/>
                </a:cubicBezTo>
                <a:cubicBezTo>
                  <a:pt x="1486" y="438"/>
                  <a:pt x="1488" y="438"/>
                  <a:pt x="1488" y="438"/>
                </a:cubicBezTo>
                <a:close/>
                <a:moveTo>
                  <a:pt x="1549" y="261"/>
                </a:moveTo>
                <a:cubicBezTo>
                  <a:pt x="1549" y="261"/>
                  <a:pt x="1549" y="261"/>
                  <a:pt x="1550" y="261"/>
                </a:cubicBezTo>
                <a:cubicBezTo>
                  <a:pt x="1551" y="259"/>
                  <a:pt x="1551" y="259"/>
                  <a:pt x="1551" y="259"/>
                </a:cubicBezTo>
                <a:cubicBezTo>
                  <a:pt x="1551" y="259"/>
                  <a:pt x="1550" y="258"/>
                  <a:pt x="1550" y="258"/>
                </a:cubicBezTo>
                <a:cubicBezTo>
                  <a:pt x="1548" y="258"/>
                  <a:pt x="1547" y="259"/>
                  <a:pt x="1548" y="259"/>
                </a:cubicBezTo>
                <a:cubicBezTo>
                  <a:pt x="1550" y="259"/>
                  <a:pt x="1550" y="259"/>
                  <a:pt x="1550" y="259"/>
                </a:cubicBezTo>
                <a:cubicBezTo>
                  <a:pt x="1549" y="261"/>
                  <a:pt x="1549" y="261"/>
                  <a:pt x="1549" y="261"/>
                </a:cubicBezTo>
                <a:close/>
                <a:moveTo>
                  <a:pt x="1409" y="198"/>
                </a:moveTo>
                <a:cubicBezTo>
                  <a:pt x="1410" y="198"/>
                  <a:pt x="1411" y="198"/>
                  <a:pt x="1411" y="199"/>
                </a:cubicBezTo>
                <a:cubicBezTo>
                  <a:pt x="1412" y="201"/>
                  <a:pt x="1412" y="200"/>
                  <a:pt x="1411" y="202"/>
                </a:cubicBezTo>
                <a:cubicBezTo>
                  <a:pt x="1409" y="204"/>
                  <a:pt x="1408" y="200"/>
                  <a:pt x="1408" y="200"/>
                </a:cubicBezTo>
                <a:cubicBezTo>
                  <a:pt x="1408" y="197"/>
                  <a:pt x="1409" y="198"/>
                  <a:pt x="1409" y="198"/>
                </a:cubicBezTo>
                <a:close/>
                <a:moveTo>
                  <a:pt x="1413" y="195"/>
                </a:moveTo>
                <a:cubicBezTo>
                  <a:pt x="1413" y="195"/>
                  <a:pt x="1412" y="196"/>
                  <a:pt x="1413" y="197"/>
                </a:cubicBezTo>
                <a:cubicBezTo>
                  <a:pt x="1415" y="198"/>
                  <a:pt x="1410" y="198"/>
                  <a:pt x="1409" y="197"/>
                </a:cubicBezTo>
                <a:cubicBezTo>
                  <a:pt x="1408" y="197"/>
                  <a:pt x="1409" y="197"/>
                  <a:pt x="1407" y="194"/>
                </a:cubicBezTo>
                <a:cubicBezTo>
                  <a:pt x="1407" y="194"/>
                  <a:pt x="1407" y="195"/>
                  <a:pt x="1406" y="195"/>
                </a:cubicBezTo>
                <a:cubicBezTo>
                  <a:pt x="1406" y="195"/>
                  <a:pt x="1405" y="194"/>
                  <a:pt x="1406" y="193"/>
                </a:cubicBezTo>
                <a:cubicBezTo>
                  <a:pt x="1407" y="191"/>
                  <a:pt x="1407" y="192"/>
                  <a:pt x="1408" y="191"/>
                </a:cubicBezTo>
                <a:cubicBezTo>
                  <a:pt x="1409" y="190"/>
                  <a:pt x="1410" y="192"/>
                  <a:pt x="1412" y="191"/>
                </a:cubicBezTo>
                <a:cubicBezTo>
                  <a:pt x="1415" y="189"/>
                  <a:pt x="1415" y="194"/>
                  <a:pt x="1413" y="195"/>
                </a:cubicBezTo>
                <a:close/>
                <a:moveTo>
                  <a:pt x="1551" y="245"/>
                </a:moveTo>
                <a:cubicBezTo>
                  <a:pt x="1552" y="246"/>
                  <a:pt x="1555" y="246"/>
                  <a:pt x="1555" y="245"/>
                </a:cubicBezTo>
                <a:cubicBezTo>
                  <a:pt x="1555" y="243"/>
                  <a:pt x="1555" y="243"/>
                  <a:pt x="1553" y="243"/>
                </a:cubicBezTo>
                <a:cubicBezTo>
                  <a:pt x="1553" y="243"/>
                  <a:pt x="1550" y="245"/>
                  <a:pt x="1551" y="245"/>
                </a:cubicBezTo>
                <a:close/>
                <a:moveTo>
                  <a:pt x="1628" y="212"/>
                </a:moveTo>
                <a:cubicBezTo>
                  <a:pt x="1628" y="212"/>
                  <a:pt x="1627" y="212"/>
                  <a:pt x="1625" y="211"/>
                </a:cubicBezTo>
                <a:cubicBezTo>
                  <a:pt x="1624" y="210"/>
                  <a:pt x="1624" y="211"/>
                  <a:pt x="1622" y="212"/>
                </a:cubicBezTo>
                <a:cubicBezTo>
                  <a:pt x="1621" y="213"/>
                  <a:pt x="1623" y="215"/>
                  <a:pt x="1623" y="216"/>
                </a:cubicBezTo>
                <a:cubicBezTo>
                  <a:pt x="1624" y="216"/>
                  <a:pt x="1629" y="216"/>
                  <a:pt x="1628" y="215"/>
                </a:cubicBezTo>
                <a:cubicBezTo>
                  <a:pt x="1628" y="214"/>
                  <a:pt x="1628" y="212"/>
                  <a:pt x="1628" y="212"/>
                </a:cubicBezTo>
                <a:close/>
                <a:moveTo>
                  <a:pt x="1612" y="248"/>
                </a:moveTo>
                <a:cubicBezTo>
                  <a:pt x="1611" y="248"/>
                  <a:pt x="1612" y="249"/>
                  <a:pt x="1613" y="249"/>
                </a:cubicBezTo>
                <a:cubicBezTo>
                  <a:pt x="1616" y="248"/>
                  <a:pt x="1614" y="246"/>
                  <a:pt x="1616" y="245"/>
                </a:cubicBezTo>
                <a:cubicBezTo>
                  <a:pt x="1620" y="243"/>
                  <a:pt x="1618" y="242"/>
                  <a:pt x="1617" y="242"/>
                </a:cubicBezTo>
                <a:cubicBezTo>
                  <a:pt x="1617" y="241"/>
                  <a:pt x="1617" y="241"/>
                  <a:pt x="1617" y="241"/>
                </a:cubicBezTo>
                <a:cubicBezTo>
                  <a:pt x="1619" y="239"/>
                  <a:pt x="1619" y="239"/>
                  <a:pt x="1619" y="239"/>
                </a:cubicBezTo>
                <a:cubicBezTo>
                  <a:pt x="1620" y="238"/>
                  <a:pt x="1618" y="237"/>
                  <a:pt x="1618" y="237"/>
                </a:cubicBezTo>
                <a:cubicBezTo>
                  <a:pt x="1615" y="237"/>
                  <a:pt x="1616" y="238"/>
                  <a:pt x="1613" y="240"/>
                </a:cubicBezTo>
                <a:cubicBezTo>
                  <a:pt x="1613" y="240"/>
                  <a:pt x="1612" y="241"/>
                  <a:pt x="1612" y="242"/>
                </a:cubicBezTo>
                <a:cubicBezTo>
                  <a:pt x="1612" y="248"/>
                  <a:pt x="1612" y="246"/>
                  <a:pt x="1613" y="247"/>
                </a:cubicBezTo>
                <a:cubicBezTo>
                  <a:pt x="1613" y="248"/>
                  <a:pt x="1612" y="248"/>
                  <a:pt x="1612" y="248"/>
                </a:cubicBezTo>
                <a:close/>
                <a:moveTo>
                  <a:pt x="1585" y="269"/>
                </a:moveTo>
                <a:cubicBezTo>
                  <a:pt x="1586" y="270"/>
                  <a:pt x="1586" y="270"/>
                  <a:pt x="1588" y="270"/>
                </a:cubicBezTo>
                <a:cubicBezTo>
                  <a:pt x="1589" y="269"/>
                  <a:pt x="1588" y="267"/>
                  <a:pt x="1588" y="267"/>
                </a:cubicBezTo>
                <a:cubicBezTo>
                  <a:pt x="1587" y="266"/>
                  <a:pt x="1585" y="266"/>
                  <a:pt x="1585" y="266"/>
                </a:cubicBezTo>
                <a:cubicBezTo>
                  <a:pt x="1585" y="266"/>
                  <a:pt x="1582" y="267"/>
                  <a:pt x="1585" y="269"/>
                </a:cubicBezTo>
                <a:close/>
                <a:moveTo>
                  <a:pt x="1622" y="112"/>
                </a:moveTo>
                <a:cubicBezTo>
                  <a:pt x="1622" y="112"/>
                  <a:pt x="1620" y="112"/>
                  <a:pt x="1620" y="113"/>
                </a:cubicBezTo>
                <a:cubicBezTo>
                  <a:pt x="1619" y="115"/>
                  <a:pt x="1619" y="114"/>
                  <a:pt x="1620" y="115"/>
                </a:cubicBezTo>
                <a:cubicBezTo>
                  <a:pt x="1620" y="115"/>
                  <a:pt x="1624" y="115"/>
                  <a:pt x="1623" y="114"/>
                </a:cubicBezTo>
                <a:cubicBezTo>
                  <a:pt x="1623" y="113"/>
                  <a:pt x="1623" y="112"/>
                  <a:pt x="1622" y="112"/>
                </a:cubicBezTo>
                <a:close/>
                <a:moveTo>
                  <a:pt x="1650" y="35"/>
                </a:moveTo>
                <a:cubicBezTo>
                  <a:pt x="1650" y="35"/>
                  <a:pt x="1648" y="35"/>
                  <a:pt x="1649" y="36"/>
                </a:cubicBezTo>
                <a:cubicBezTo>
                  <a:pt x="1650" y="38"/>
                  <a:pt x="1653" y="41"/>
                  <a:pt x="1653" y="37"/>
                </a:cubicBezTo>
                <a:cubicBezTo>
                  <a:pt x="1653" y="37"/>
                  <a:pt x="1653" y="36"/>
                  <a:pt x="1652" y="36"/>
                </a:cubicBezTo>
                <a:cubicBezTo>
                  <a:pt x="1651" y="35"/>
                  <a:pt x="1651" y="35"/>
                  <a:pt x="1650" y="35"/>
                </a:cubicBezTo>
                <a:close/>
                <a:moveTo>
                  <a:pt x="1550" y="32"/>
                </a:moveTo>
                <a:cubicBezTo>
                  <a:pt x="1552" y="33"/>
                  <a:pt x="1552" y="34"/>
                  <a:pt x="1554" y="33"/>
                </a:cubicBezTo>
                <a:cubicBezTo>
                  <a:pt x="1554" y="32"/>
                  <a:pt x="1554" y="33"/>
                  <a:pt x="1555" y="33"/>
                </a:cubicBezTo>
                <a:cubicBezTo>
                  <a:pt x="1553" y="34"/>
                  <a:pt x="1551" y="33"/>
                  <a:pt x="1551" y="34"/>
                </a:cubicBezTo>
                <a:cubicBezTo>
                  <a:pt x="1549" y="36"/>
                  <a:pt x="1550" y="36"/>
                  <a:pt x="1553" y="36"/>
                </a:cubicBezTo>
                <a:cubicBezTo>
                  <a:pt x="1553" y="40"/>
                  <a:pt x="1554" y="36"/>
                  <a:pt x="1558" y="40"/>
                </a:cubicBezTo>
                <a:cubicBezTo>
                  <a:pt x="1560" y="42"/>
                  <a:pt x="1560" y="41"/>
                  <a:pt x="1562" y="41"/>
                </a:cubicBezTo>
                <a:cubicBezTo>
                  <a:pt x="1565" y="42"/>
                  <a:pt x="1566" y="42"/>
                  <a:pt x="1568" y="41"/>
                </a:cubicBezTo>
                <a:cubicBezTo>
                  <a:pt x="1569" y="41"/>
                  <a:pt x="1569" y="40"/>
                  <a:pt x="1570" y="41"/>
                </a:cubicBezTo>
                <a:cubicBezTo>
                  <a:pt x="1571" y="41"/>
                  <a:pt x="1574" y="41"/>
                  <a:pt x="1573" y="39"/>
                </a:cubicBezTo>
                <a:cubicBezTo>
                  <a:pt x="1573" y="39"/>
                  <a:pt x="1572" y="37"/>
                  <a:pt x="1572" y="37"/>
                </a:cubicBezTo>
                <a:cubicBezTo>
                  <a:pt x="1573" y="38"/>
                  <a:pt x="1573" y="39"/>
                  <a:pt x="1575" y="39"/>
                </a:cubicBezTo>
                <a:cubicBezTo>
                  <a:pt x="1577" y="38"/>
                  <a:pt x="1576" y="37"/>
                  <a:pt x="1577" y="37"/>
                </a:cubicBezTo>
                <a:cubicBezTo>
                  <a:pt x="1578" y="38"/>
                  <a:pt x="1577" y="38"/>
                  <a:pt x="1577" y="39"/>
                </a:cubicBezTo>
                <a:cubicBezTo>
                  <a:pt x="1577" y="40"/>
                  <a:pt x="1577" y="41"/>
                  <a:pt x="1578" y="41"/>
                </a:cubicBezTo>
                <a:cubicBezTo>
                  <a:pt x="1576" y="42"/>
                  <a:pt x="1577" y="42"/>
                  <a:pt x="1574" y="42"/>
                </a:cubicBezTo>
                <a:cubicBezTo>
                  <a:pt x="1572" y="42"/>
                  <a:pt x="1569" y="43"/>
                  <a:pt x="1567" y="43"/>
                </a:cubicBezTo>
                <a:cubicBezTo>
                  <a:pt x="1566" y="43"/>
                  <a:pt x="1568" y="45"/>
                  <a:pt x="1568" y="45"/>
                </a:cubicBezTo>
                <a:cubicBezTo>
                  <a:pt x="1568" y="45"/>
                  <a:pt x="1567" y="47"/>
                  <a:pt x="1568" y="47"/>
                </a:cubicBezTo>
                <a:cubicBezTo>
                  <a:pt x="1569" y="47"/>
                  <a:pt x="1571" y="50"/>
                  <a:pt x="1574" y="50"/>
                </a:cubicBezTo>
                <a:cubicBezTo>
                  <a:pt x="1577" y="50"/>
                  <a:pt x="1577" y="50"/>
                  <a:pt x="1577" y="50"/>
                </a:cubicBezTo>
                <a:cubicBezTo>
                  <a:pt x="1577" y="51"/>
                  <a:pt x="1578" y="51"/>
                  <a:pt x="1579" y="52"/>
                </a:cubicBezTo>
                <a:cubicBezTo>
                  <a:pt x="1580" y="53"/>
                  <a:pt x="1580" y="54"/>
                  <a:pt x="1582" y="53"/>
                </a:cubicBezTo>
                <a:cubicBezTo>
                  <a:pt x="1584" y="53"/>
                  <a:pt x="1583" y="56"/>
                  <a:pt x="1588" y="55"/>
                </a:cubicBezTo>
                <a:cubicBezTo>
                  <a:pt x="1588" y="55"/>
                  <a:pt x="1589" y="57"/>
                  <a:pt x="1590" y="53"/>
                </a:cubicBezTo>
                <a:cubicBezTo>
                  <a:pt x="1591" y="52"/>
                  <a:pt x="1592" y="52"/>
                  <a:pt x="1592" y="50"/>
                </a:cubicBezTo>
                <a:cubicBezTo>
                  <a:pt x="1593" y="48"/>
                  <a:pt x="1594" y="48"/>
                  <a:pt x="1594" y="48"/>
                </a:cubicBezTo>
                <a:cubicBezTo>
                  <a:pt x="1597" y="48"/>
                  <a:pt x="1597" y="49"/>
                  <a:pt x="1598" y="49"/>
                </a:cubicBezTo>
                <a:cubicBezTo>
                  <a:pt x="1599" y="49"/>
                  <a:pt x="1598" y="44"/>
                  <a:pt x="1598" y="44"/>
                </a:cubicBezTo>
                <a:cubicBezTo>
                  <a:pt x="1598" y="43"/>
                  <a:pt x="1601" y="43"/>
                  <a:pt x="1601" y="43"/>
                </a:cubicBezTo>
                <a:cubicBezTo>
                  <a:pt x="1602" y="43"/>
                  <a:pt x="1602" y="40"/>
                  <a:pt x="1602" y="40"/>
                </a:cubicBezTo>
                <a:cubicBezTo>
                  <a:pt x="1603" y="39"/>
                  <a:pt x="1605" y="40"/>
                  <a:pt x="1605" y="40"/>
                </a:cubicBezTo>
                <a:cubicBezTo>
                  <a:pt x="1607" y="38"/>
                  <a:pt x="1610" y="38"/>
                  <a:pt x="1612" y="38"/>
                </a:cubicBezTo>
                <a:cubicBezTo>
                  <a:pt x="1612" y="38"/>
                  <a:pt x="1609" y="38"/>
                  <a:pt x="1609" y="39"/>
                </a:cubicBezTo>
                <a:cubicBezTo>
                  <a:pt x="1609" y="40"/>
                  <a:pt x="1611" y="40"/>
                  <a:pt x="1612" y="41"/>
                </a:cubicBezTo>
                <a:cubicBezTo>
                  <a:pt x="1615" y="44"/>
                  <a:pt x="1613" y="42"/>
                  <a:pt x="1617" y="44"/>
                </a:cubicBezTo>
                <a:cubicBezTo>
                  <a:pt x="1616" y="47"/>
                  <a:pt x="1613" y="47"/>
                  <a:pt x="1615" y="49"/>
                </a:cubicBezTo>
                <a:cubicBezTo>
                  <a:pt x="1625" y="47"/>
                  <a:pt x="1625" y="47"/>
                  <a:pt x="1625" y="47"/>
                </a:cubicBezTo>
                <a:cubicBezTo>
                  <a:pt x="1623" y="51"/>
                  <a:pt x="1630" y="49"/>
                  <a:pt x="1630" y="49"/>
                </a:cubicBezTo>
                <a:cubicBezTo>
                  <a:pt x="1631" y="48"/>
                  <a:pt x="1633" y="48"/>
                  <a:pt x="1634" y="47"/>
                </a:cubicBezTo>
                <a:cubicBezTo>
                  <a:pt x="1635" y="47"/>
                  <a:pt x="1636" y="46"/>
                  <a:pt x="1636" y="45"/>
                </a:cubicBezTo>
                <a:cubicBezTo>
                  <a:pt x="1637" y="45"/>
                  <a:pt x="1639" y="46"/>
                  <a:pt x="1640" y="45"/>
                </a:cubicBezTo>
                <a:cubicBezTo>
                  <a:pt x="1643" y="43"/>
                  <a:pt x="1637" y="42"/>
                  <a:pt x="1636" y="43"/>
                </a:cubicBezTo>
                <a:cubicBezTo>
                  <a:pt x="1633" y="43"/>
                  <a:pt x="1634" y="44"/>
                  <a:pt x="1631" y="43"/>
                </a:cubicBezTo>
                <a:cubicBezTo>
                  <a:pt x="1630" y="43"/>
                  <a:pt x="1630" y="43"/>
                  <a:pt x="1630" y="43"/>
                </a:cubicBezTo>
                <a:cubicBezTo>
                  <a:pt x="1630" y="42"/>
                  <a:pt x="1631" y="42"/>
                  <a:pt x="1631" y="41"/>
                </a:cubicBezTo>
                <a:cubicBezTo>
                  <a:pt x="1631" y="40"/>
                  <a:pt x="1627" y="41"/>
                  <a:pt x="1626" y="41"/>
                </a:cubicBezTo>
                <a:cubicBezTo>
                  <a:pt x="1626" y="41"/>
                  <a:pt x="1623" y="41"/>
                  <a:pt x="1622" y="41"/>
                </a:cubicBezTo>
                <a:cubicBezTo>
                  <a:pt x="1624" y="38"/>
                  <a:pt x="1624" y="38"/>
                  <a:pt x="1617" y="37"/>
                </a:cubicBezTo>
                <a:cubicBezTo>
                  <a:pt x="1617" y="37"/>
                  <a:pt x="1617" y="37"/>
                  <a:pt x="1617" y="37"/>
                </a:cubicBezTo>
                <a:cubicBezTo>
                  <a:pt x="1618" y="36"/>
                  <a:pt x="1618" y="35"/>
                  <a:pt x="1617" y="35"/>
                </a:cubicBezTo>
                <a:cubicBezTo>
                  <a:pt x="1615" y="35"/>
                  <a:pt x="1609" y="34"/>
                  <a:pt x="1608" y="34"/>
                </a:cubicBezTo>
                <a:cubicBezTo>
                  <a:pt x="1606" y="32"/>
                  <a:pt x="1606" y="33"/>
                  <a:pt x="1602" y="33"/>
                </a:cubicBezTo>
                <a:cubicBezTo>
                  <a:pt x="1601" y="33"/>
                  <a:pt x="1601" y="33"/>
                  <a:pt x="1601" y="32"/>
                </a:cubicBezTo>
                <a:cubicBezTo>
                  <a:pt x="1600" y="29"/>
                  <a:pt x="1595" y="29"/>
                  <a:pt x="1594" y="31"/>
                </a:cubicBezTo>
                <a:cubicBezTo>
                  <a:pt x="1593" y="31"/>
                  <a:pt x="1592" y="31"/>
                  <a:pt x="1593" y="30"/>
                </a:cubicBezTo>
                <a:cubicBezTo>
                  <a:pt x="1596" y="28"/>
                  <a:pt x="1588" y="27"/>
                  <a:pt x="1586" y="28"/>
                </a:cubicBezTo>
                <a:cubicBezTo>
                  <a:pt x="1585" y="28"/>
                  <a:pt x="1585" y="27"/>
                  <a:pt x="1585" y="26"/>
                </a:cubicBezTo>
                <a:cubicBezTo>
                  <a:pt x="1580" y="25"/>
                  <a:pt x="1581" y="27"/>
                  <a:pt x="1580" y="28"/>
                </a:cubicBezTo>
                <a:cubicBezTo>
                  <a:pt x="1580" y="29"/>
                  <a:pt x="1577" y="28"/>
                  <a:pt x="1583" y="32"/>
                </a:cubicBezTo>
                <a:cubicBezTo>
                  <a:pt x="1584" y="33"/>
                  <a:pt x="1585" y="34"/>
                  <a:pt x="1584" y="35"/>
                </a:cubicBezTo>
                <a:cubicBezTo>
                  <a:pt x="1584" y="35"/>
                  <a:pt x="1583" y="33"/>
                  <a:pt x="1582" y="32"/>
                </a:cubicBezTo>
                <a:cubicBezTo>
                  <a:pt x="1578" y="31"/>
                  <a:pt x="1579" y="28"/>
                  <a:pt x="1576" y="28"/>
                </a:cubicBezTo>
                <a:cubicBezTo>
                  <a:pt x="1573" y="28"/>
                  <a:pt x="1571" y="28"/>
                  <a:pt x="1569" y="30"/>
                </a:cubicBezTo>
                <a:cubicBezTo>
                  <a:pt x="1569" y="30"/>
                  <a:pt x="1569" y="31"/>
                  <a:pt x="1570" y="31"/>
                </a:cubicBezTo>
                <a:cubicBezTo>
                  <a:pt x="1569" y="32"/>
                  <a:pt x="1569" y="32"/>
                  <a:pt x="1568" y="32"/>
                </a:cubicBezTo>
                <a:cubicBezTo>
                  <a:pt x="1566" y="30"/>
                  <a:pt x="1566" y="30"/>
                  <a:pt x="1566" y="30"/>
                </a:cubicBezTo>
                <a:cubicBezTo>
                  <a:pt x="1567" y="29"/>
                  <a:pt x="1568" y="29"/>
                  <a:pt x="1569" y="29"/>
                </a:cubicBezTo>
                <a:cubicBezTo>
                  <a:pt x="1571" y="27"/>
                  <a:pt x="1570" y="26"/>
                  <a:pt x="1567" y="27"/>
                </a:cubicBezTo>
                <a:cubicBezTo>
                  <a:pt x="1564" y="28"/>
                  <a:pt x="1563" y="27"/>
                  <a:pt x="1562" y="28"/>
                </a:cubicBezTo>
                <a:cubicBezTo>
                  <a:pt x="1561" y="29"/>
                  <a:pt x="1559" y="27"/>
                  <a:pt x="1557" y="27"/>
                </a:cubicBezTo>
                <a:cubicBezTo>
                  <a:pt x="1553" y="28"/>
                  <a:pt x="1556" y="25"/>
                  <a:pt x="1549" y="30"/>
                </a:cubicBezTo>
                <a:cubicBezTo>
                  <a:pt x="1548" y="30"/>
                  <a:pt x="1550" y="32"/>
                  <a:pt x="1550" y="32"/>
                </a:cubicBezTo>
                <a:close/>
                <a:moveTo>
                  <a:pt x="1582" y="40"/>
                </a:moveTo>
                <a:cubicBezTo>
                  <a:pt x="1584" y="38"/>
                  <a:pt x="1585" y="38"/>
                  <a:pt x="1585" y="38"/>
                </a:cubicBezTo>
                <a:cubicBezTo>
                  <a:pt x="1585" y="38"/>
                  <a:pt x="1585" y="38"/>
                  <a:pt x="1585" y="38"/>
                </a:cubicBezTo>
                <a:cubicBezTo>
                  <a:pt x="1584" y="38"/>
                  <a:pt x="1582" y="39"/>
                  <a:pt x="1581" y="40"/>
                </a:cubicBezTo>
                <a:cubicBezTo>
                  <a:pt x="1581" y="40"/>
                  <a:pt x="1581" y="40"/>
                  <a:pt x="1581" y="40"/>
                </a:cubicBezTo>
                <a:cubicBezTo>
                  <a:pt x="1581" y="40"/>
                  <a:pt x="1581" y="40"/>
                  <a:pt x="1582" y="40"/>
                </a:cubicBezTo>
                <a:close/>
                <a:moveTo>
                  <a:pt x="1678" y="25"/>
                </a:moveTo>
                <a:cubicBezTo>
                  <a:pt x="1679" y="26"/>
                  <a:pt x="1680" y="27"/>
                  <a:pt x="1680" y="26"/>
                </a:cubicBezTo>
                <a:cubicBezTo>
                  <a:pt x="1681" y="26"/>
                  <a:pt x="1683" y="26"/>
                  <a:pt x="1685" y="26"/>
                </a:cubicBezTo>
                <a:cubicBezTo>
                  <a:pt x="1687" y="25"/>
                  <a:pt x="1692" y="27"/>
                  <a:pt x="1692" y="25"/>
                </a:cubicBezTo>
                <a:cubicBezTo>
                  <a:pt x="1692" y="22"/>
                  <a:pt x="1685" y="25"/>
                  <a:pt x="1684" y="24"/>
                </a:cubicBezTo>
                <a:cubicBezTo>
                  <a:pt x="1683" y="24"/>
                  <a:pt x="1677" y="25"/>
                  <a:pt x="1678" y="25"/>
                </a:cubicBezTo>
                <a:close/>
                <a:moveTo>
                  <a:pt x="1408" y="104"/>
                </a:moveTo>
                <a:cubicBezTo>
                  <a:pt x="1410" y="103"/>
                  <a:pt x="1411" y="102"/>
                  <a:pt x="1412" y="102"/>
                </a:cubicBezTo>
                <a:cubicBezTo>
                  <a:pt x="1412" y="102"/>
                  <a:pt x="1415" y="103"/>
                  <a:pt x="1415" y="104"/>
                </a:cubicBezTo>
                <a:cubicBezTo>
                  <a:pt x="1415" y="104"/>
                  <a:pt x="1412" y="105"/>
                  <a:pt x="1412" y="105"/>
                </a:cubicBezTo>
                <a:cubicBezTo>
                  <a:pt x="1408" y="105"/>
                  <a:pt x="1408" y="106"/>
                  <a:pt x="1407" y="106"/>
                </a:cubicBezTo>
                <a:cubicBezTo>
                  <a:pt x="1406" y="106"/>
                  <a:pt x="1404" y="105"/>
                  <a:pt x="1408" y="104"/>
                </a:cubicBezTo>
                <a:close/>
                <a:moveTo>
                  <a:pt x="1568" y="132"/>
                </a:moveTo>
                <a:cubicBezTo>
                  <a:pt x="1566" y="133"/>
                  <a:pt x="1568" y="132"/>
                  <a:pt x="1565" y="134"/>
                </a:cubicBezTo>
                <a:cubicBezTo>
                  <a:pt x="1565" y="134"/>
                  <a:pt x="1564" y="135"/>
                  <a:pt x="1564" y="135"/>
                </a:cubicBezTo>
                <a:cubicBezTo>
                  <a:pt x="1565" y="138"/>
                  <a:pt x="1564" y="137"/>
                  <a:pt x="1567" y="136"/>
                </a:cubicBezTo>
                <a:cubicBezTo>
                  <a:pt x="1569" y="135"/>
                  <a:pt x="1569" y="134"/>
                  <a:pt x="1569" y="133"/>
                </a:cubicBezTo>
                <a:cubicBezTo>
                  <a:pt x="1568" y="132"/>
                  <a:pt x="1568" y="132"/>
                  <a:pt x="1568" y="132"/>
                </a:cubicBezTo>
                <a:close/>
                <a:moveTo>
                  <a:pt x="1659" y="36"/>
                </a:moveTo>
                <a:cubicBezTo>
                  <a:pt x="1661" y="36"/>
                  <a:pt x="1664" y="36"/>
                  <a:pt x="1665" y="36"/>
                </a:cubicBezTo>
                <a:cubicBezTo>
                  <a:pt x="1665" y="36"/>
                  <a:pt x="1670" y="37"/>
                  <a:pt x="1670" y="36"/>
                </a:cubicBezTo>
                <a:cubicBezTo>
                  <a:pt x="1670" y="33"/>
                  <a:pt x="1671" y="34"/>
                  <a:pt x="1660" y="34"/>
                </a:cubicBezTo>
                <a:cubicBezTo>
                  <a:pt x="1659" y="34"/>
                  <a:pt x="1655" y="36"/>
                  <a:pt x="1659" y="36"/>
                </a:cubicBezTo>
                <a:close/>
                <a:moveTo>
                  <a:pt x="1593" y="27"/>
                </a:moveTo>
                <a:cubicBezTo>
                  <a:pt x="1593" y="27"/>
                  <a:pt x="1593" y="27"/>
                  <a:pt x="1593" y="26"/>
                </a:cubicBezTo>
                <a:cubicBezTo>
                  <a:pt x="1593" y="26"/>
                  <a:pt x="1594" y="25"/>
                  <a:pt x="1595" y="25"/>
                </a:cubicBezTo>
                <a:cubicBezTo>
                  <a:pt x="1598" y="24"/>
                  <a:pt x="1595" y="26"/>
                  <a:pt x="1600" y="24"/>
                </a:cubicBezTo>
                <a:cubicBezTo>
                  <a:pt x="1598" y="24"/>
                  <a:pt x="1601" y="23"/>
                  <a:pt x="1602" y="23"/>
                </a:cubicBezTo>
                <a:cubicBezTo>
                  <a:pt x="1602" y="23"/>
                  <a:pt x="1602" y="23"/>
                  <a:pt x="1602" y="23"/>
                </a:cubicBezTo>
                <a:cubicBezTo>
                  <a:pt x="1605" y="22"/>
                  <a:pt x="1605" y="22"/>
                  <a:pt x="1606" y="23"/>
                </a:cubicBezTo>
                <a:cubicBezTo>
                  <a:pt x="1608" y="23"/>
                  <a:pt x="1611" y="25"/>
                  <a:pt x="1612" y="24"/>
                </a:cubicBezTo>
                <a:cubicBezTo>
                  <a:pt x="1615" y="23"/>
                  <a:pt x="1616" y="24"/>
                  <a:pt x="1618" y="24"/>
                </a:cubicBezTo>
                <a:cubicBezTo>
                  <a:pt x="1620" y="25"/>
                  <a:pt x="1619" y="26"/>
                  <a:pt x="1621" y="26"/>
                </a:cubicBezTo>
                <a:cubicBezTo>
                  <a:pt x="1621" y="25"/>
                  <a:pt x="1621" y="25"/>
                  <a:pt x="1620" y="25"/>
                </a:cubicBezTo>
                <a:cubicBezTo>
                  <a:pt x="1620" y="25"/>
                  <a:pt x="1620" y="23"/>
                  <a:pt x="1622" y="23"/>
                </a:cubicBezTo>
                <a:cubicBezTo>
                  <a:pt x="1623" y="23"/>
                  <a:pt x="1626" y="22"/>
                  <a:pt x="1626" y="24"/>
                </a:cubicBezTo>
                <a:cubicBezTo>
                  <a:pt x="1626" y="24"/>
                  <a:pt x="1628" y="25"/>
                  <a:pt x="1629" y="24"/>
                </a:cubicBezTo>
                <a:cubicBezTo>
                  <a:pt x="1631" y="22"/>
                  <a:pt x="1636" y="24"/>
                  <a:pt x="1637" y="24"/>
                </a:cubicBezTo>
                <a:cubicBezTo>
                  <a:pt x="1638" y="24"/>
                  <a:pt x="1640" y="24"/>
                  <a:pt x="1641" y="24"/>
                </a:cubicBezTo>
                <a:cubicBezTo>
                  <a:pt x="1646" y="24"/>
                  <a:pt x="1646" y="24"/>
                  <a:pt x="1646" y="24"/>
                </a:cubicBezTo>
                <a:cubicBezTo>
                  <a:pt x="1647" y="24"/>
                  <a:pt x="1652" y="24"/>
                  <a:pt x="1652" y="26"/>
                </a:cubicBezTo>
                <a:cubicBezTo>
                  <a:pt x="1652" y="28"/>
                  <a:pt x="1651" y="28"/>
                  <a:pt x="1649" y="28"/>
                </a:cubicBezTo>
                <a:cubicBezTo>
                  <a:pt x="1646" y="28"/>
                  <a:pt x="1647" y="29"/>
                  <a:pt x="1645" y="29"/>
                </a:cubicBezTo>
                <a:cubicBezTo>
                  <a:pt x="1645" y="30"/>
                  <a:pt x="1645" y="30"/>
                  <a:pt x="1645" y="30"/>
                </a:cubicBezTo>
                <a:cubicBezTo>
                  <a:pt x="1646" y="31"/>
                  <a:pt x="1643" y="32"/>
                  <a:pt x="1642" y="32"/>
                </a:cubicBezTo>
                <a:cubicBezTo>
                  <a:pt x="1638" y="32"/>
                  <a:pt x="1639" y="31"/>
                  <a:pt x="1636" y="32"/>
                </a:cubicBezTo>
                <a:cubicBezTo>
                  <a:pt x="1633" y="34"/>
                  <a:pt x="1633" y="33"/>
                  <a:pt x="1628" y="33"/>
                </a:cubicBezTo>
                <a:cubicBezTo>
                  <a:pt x="1625" y="33"/>
                  <a:pt x="1626" y="32"/>
                  <a:pt x="1625" y="32"/>
                </a:cubicBezTo>
                <a:cubicBezTo>
                  <a:pt x="1623" y="32"/>
                  <a:pt x="1612" y="33"/>
                  <a:pt x="1611" y="31"/>
                </a:cubicBezTo>
                <a:cubicBezTo>
                  <a:pt x="1611" y="31"/>
                  <a:pt x="1605" y="31"/>
                  <a:pt x="1604" y="31"/>
                </a:cubicBezTo>
                <a:cubicBezTo>
                  <a:pt x="1604" y="31"/>
                  <a:pt x="1603" y="30"/>
                  <a:pt x="1604" y="29"/>
                </a:cubicBezTo>
                <a:cubicBezTo>
                  <a:pt x="1602" y="30"/>
                  <a:pt x="1602" y="30"/>
                  <a:pt x="1600" y="29"/>
                </a:cubicBezTo>
                <a:cubicBezTo>
                  <a:pt x="1599" y="29"/>
                  <a:pt x="1595" y="29"/>
                  <a:pt x="1595" y="28"/>
                </a:cubicBezTo>
                <a:cubicBezTo>
                  <a:pt x="1594" y="27"/>
                  <a:pt x="1595" y="27"/>
                  <a:pt x="1596" y="27"/>
                </a:cubicBezTo>
                <a:cubicBezTo>
                  <a:pt x="1595" y="26"/>
                  <a:pt x="1594" y="27"/>
                  <a:pt x="1593" y="27"/>
                </a:cubicBezTo>
                <a:close/>
                <a:moveTo>
                  <a:pt x="1612" y="28"/>
                </a:moveTo>
                <a:cubicBezTo>
                  <a:pt x="1613" y="28"/>
                  <a:pt x="1613" y="28"/>
                  <a:pt x="1613" y="28"/>
                </a:cubicBezTo>
                <a:cubicBezTo>
                  <a:pt x="1611" y="29"/>
                  <a:pt x="1609" y="29"/>
                  <a:pt x="1607" y="29"/>
                </a:cubicBezTo>
                <a:cubicBezTo>
                  <a:pt x="1609" y="28"/>
                  <a:pt x="1611" y="28"/>
                  <a:pt x="1612" y="28"/>
                </a:cubicBezTo>
                <a:close/>
                <a:moveTo>
                  <a:pt x="1647" y="53"/>
                </a:moveTo>
                <a:cubicBezTo>
                  <a:pt x="1646" y="54"/>
                  <a:pt x="1641" y="54"/>
                  <a:pt x="1643" y="56"/>
                </a:cubicBezTo>
                <a:cubicBezTo>
                  <a:pt x="1645" y="57"/>
                  <a:pt x="1644" y="56"/>
                  <a:pt x="1647" y="56"/>
                </a:cubicBezTo>
                <a:cubicBezTo>
                  <a:pt x="1648" y="56"/>
                  <a:pt x="1648" y="53"/>
                  <a:pt x="1647" y="53"/>
                </a:cubicBezTo>
                <a:close/>
                <a:moveTo>
                  <a:pt x="1644" y="228"/>
                </a:moveTo>
                <a:cubicBezTo>
                  <a:pt x="1647" y="228"/>
                  <a:pt x="1648" y="230"/>
                  <a:pt x="1648" y="229"/>
                </a:cubicBezTo>
                <a:cubicBezTo>
                  <a:pt x="1649" y="227"/>
                  <a:pt x="1651" y="230"/>
                  <a:pt x="1650" y="225"/>
                </a:cubicBezTo>
                <a:cubicBezTo>
                  <a:pt x="1650" y="225"/>
                  <a:pt x="1648" y="224"/>
                  <a:pt x="1647" y="225"/>
                </a:cubicBezTo>
                <a:cubicBezTo>
                  <a:pt x="1646" y="225"/>
                  <a:pt x="1646" y="226"/>
                  <a:pt x="1644" y="226"/>
                </a:cubicBezTo>
                <a:cubicBezTo>
                  <a:pt x="1642" y="227"/>
                  <a:pt x="1642" y="228"/>
                  <a:pt x="1644" y="228"/>
                </a:cubicBezTo>
                <a:close/>
                <a:moveTo>
                  <a:pt x="1641" y="232"/>
                </a:moveTo>
                <a:cubicBezTo>
                  <a:pt x="1641" y="233"/>
                  <a:pt x="1643" y="234"/>
                  <a:pt x="1643" y="235"/>
                </a:cubicBezTo>
                <a:cubicBezTo>
                  <a:pt x="1643" y="236"/>
                  <a:pt x="1642" y="238"/>
                  <a:pt x="1644" y="238"/>
                </a:cubicBezTo>
                <a:cubicBezTo>
                  <a:pt x="1644" y="238"/>
                  <a:pt x="1646" y="237"/>
                  <a:pt x="1645" y="235"/>
                </a:cubicBezTo>
                <a:cubicBezTo>
                  <a:pt x="1645" y="235"/>
                  <a:pt x="1645" y="235"/>
                  <a:pt x="1645" y="235"/>
                </a:cubicBezTo>
                <a:cubicBezTo>
                  <a:pt x="1646" y="235"/>
                  <a:pt x="1647" y="236"/>
                  <a:pt x="1650" y="235"/>
                </a:cubicBezTo>
                <a:cubicBezTo>
                  <a:pt x="1650" y="234"/>
                  <a:pt x="1652" y="233"/>
                  <a:pt x="1652" y="232"/>
                </a:cubicBezTo>
                <a:cubicBezTo>
                  <a:pt x="1653" y="232"/>
                  <a:pt x="1654" y="232"/>
                  <a:pt x="1654" y="231"/>
                </a:cubicBezTo>
                <a:cubicBezTo>
                  <a:pt x="1654" y="231"/>
                  <a:pt x="1654" y="229"/>
                  <a:pt x="1653" y="229"/>
                </a:cubicBezTo>
                <a:cubicBezTo>
                  <a:pt x="1651" y="229"/>
                  <a:pt x="1652" y="230"/>
                  <a:pt x="1648" y="230"/>
                </a:cubicBezTo>
                <a:cubicBezTo>
                  <a:pt x="1644" y="230"/>
                  <a:pt x="1645" y="231"/>
                  <a:pt x="1644" y="231"/>
                </a:cubicBezTo>
                <a:cubicBezTo>
                  <a:pt x="1642" y="231"/>
                  <a:pt x="1641" y="231"/>
                  <a:pt x="1641" y="232"/>
                </a:cubicBezTo>
                <a:close/>
                <a:moveTo>
                  <a:pt x="1602" y="401"/>
                </a:moveTo>
                <a:cubicBezTo>
                  <a:pt x="1602" y="401"/>
                  <a:pt x="1599" y="402"/>
                  <a:pt x="1600" y="403"/>
                </a:cubicBezTo>
                <a:cubicBezTo>
                  <a:pt x="1601" y="404"/>
                  <a:pt x="1601" y="404"/>
                  <a:pt x="1603" y="402"/>
                </a:cubicBezTo>
                <a:cubicBezTo>
                  <a:pt x="1604" y="402"/>
                  <a:pt x="1602" y="401"/>
                  <a:pt x="1602" y="401"/>
                </a:cubicBezTo>
                <a:close/>
                <a:moveTo>
                  <a:pt x="1607" y="401"/>
                </a:moveTo>
                <a:cubicBezTo>
                  <a:pt x="1608" y="401"/>
                  <a:pt x="1609" y="399"/>
                  <a:pt x="1608" y="399"/>
                </a:cubicBezTo>
                <a:cubicBezTo>
                  <a:pt x="1605" y="398"/>
                  <a:pt x="1607" y="397"/>
                  <a:pt x="1603" y="399"/>
                </a:cubicBezTo>
                <a:cubicBezTo>
                  <a:pt x="1602" y="400"/>
                  <a:pt x="1607" y="401"/>
                  <a:pt x="1607" y="401"/>
                </a:cubicBezTo>
                <a:close/>
                <a:moveTo>
                  <a:pt x="1710" y="486"/>
                </a:moveTo>
                <a:cubicBezTo>
                  <a:pt x="1712" y="484"/>
                  <a:pt x="1709" y="484"/>
                  <a:pt x="1709" y="484"/>
                </a:cubicBezTo>
                <a:cubicBezTo>
                  <a:pt x="1708" y="487"/>
                  <a:pt x="1706" y="486"/>
                  <a:pt x="1707" y="490"/>
                </a:cubicBezTo>
                <a:cubicBezTo>
                  <a:pt x="1708" y="491"/>
                  <a:pt x="1709" y="490"/>
                  <a:pt x="1709" y="490"/>
                </a:cubicBezTo>
                <a:cubicBezTo>
                  <a:pt x="1712" y="488"/>
                  <a:pt x="1708" y="488"/>
                  <a:pt x="1710" y="486"/>
                </a:cubicBezTo>
                <a:close/>
                <a:moveTo>
                  <a:pt x="1668" y="482"/>
                </a:moveTo>
                <a:cubicBezTo>
                  <a:pt x="1670" y="481"/>
                  <a:pt x="1670" y="482"/>
                  <a:pt x="1670" y="479"/>
                </a:cubicBezTo>
                <a:cubicBezTo>
                  <a:pt x="1670" y="478"/>
                  <a:pt x="1668" y="478"/>
                  <a:pt x="1668" y="478"/>
                </a:cubicBezTo>
                <a:cubicBezTo>
                  <a:pt x="1668" y="480"/>
                  <a:pt x="1667" y="482"/>
                  <a:pt x="1668" y="482"/>
                </a:cubicBezTo>
                <a:close/>
                <a:moveTo>
                  <a:pt x="1645" y="459"/>
                </a:moveTo>
                <a:cubicBezTo>
                  <a:pt x="1649" y="459"/>
                  <a:pt x="1647" y="457"/>
                  <a:pt x="1645" y="455"/>
                </a:cubicBezTo>
                <a:cubicBezTo>
                  <a:pt x="1645" y="453"/>
                  <a:pt x="1644" y="454"/>
                  <a:pt x="1642" y="456"/>
                </a:cubicBezTo>
                <a:cubicBezTo>
                  <a:pt x="1640" y="458"/>
                  <a:pt x="1644" y="458"/>
                  <a:pt x="1645" y="459"/>
                </a:cubicBezTo>
                <a:close/>
                <a:moveTo>
                  <a:pt x="1715" y="484"/>
                </a:moveTo>
                <a:cubicBezTo>
                  <a:pt x="1716" y="484"/>
                  <a:pt x="1719" y="479"/>
                  <a:pt x="1719" y="477"/>
                </a:cubicBezTo>
                <a:cubicBezTo>
                  <a:pt x="1719" y="474"/>
                  <a:pt x="1712" y="480"/>
                  <a:pt x="1713" y="481"/>
                </a:cubicBezTo>
                <a:cubicBezTo>
                  <a:pt x="1714" y="483"/>
                  <a:pt x="1714" y="484"/>
                  <a:pt x="1715" y="484"/>
                </a:cubicBezTo>
                <a:close/>
                <a:moveTo>
                  <a:pt x="1681" y="448"/>
                </a:moveTo>
                <a:cubicBezTo>
                  <a:pt x="1680" y="448"/>
                  <a:pt x="1681" y="449"/>
                  <a:pt x="1681" y="449"/>
                </a:cubicBezTo>
                <a:cubicBezTo>
                  <a:pt x="1682" y="451"/>
                  <a:pt x="1682" y="452"/>
                  <a:pt x="1683" y="452"/>
                </a:cubicBezTo>
                <a:cubicBezTo>
                  <a:pt x="1685" y="452"/>
                  <a:pt x="1685" y="447"/>
                  <a:pt x="1681" y="448"/>
                </a:cubicBezTo>
                <a:close/>
                <a:moveTo>
                  <a:pt x="1684" y="460"/>
                </a:moveTo>
                <a:cubicBezTo>
                  <a:pt x="1684" y="461"/>
                  <a:pt x="1686" y="463"/>
                  <a:pt x="1686" y="463"/>
                </a:cubicBezTo>
                <a:cubicBezTo>
                  <a:pt x="1688" y="464"/>
                  <a:pt x="1688" y="465"/>
                  <a:pt x="1688" y="466"/>
                </a:cubicBezTo>
                <a:cubicBezTo>
                  <a:pt x="1689" y="466"/>
                  <a:pt x="1690" y="466"/>
                  <a:pt x="1690" y="466"/>
                </a:cubicBezTo>
                <a:cubicBezTo>
                  <a:pt x="1690" y="468"/>
                  <a:pt x="1692" y="466"/>
                  <a:pt x="1692" y="466"/>
                </a:cubicBezTo>
                <a:cubicBezTo>
                  <a:pt x="1692" y="465"/>
                  <a:pt x="1691" y="465"/>
                  <a:pt x="1691" y="465"/>
                </a:cubicBezTo>
                <a:cubicBezTo>
                  <a:pt x="1691" y="463"/>
                  <a:pt x="1687" y="460"/>
                  <a:pt x="1686" y="459"/>
                </a:cubicBezTo>
                <a:cubicBezTo>
                  <a:pt x="1685" y="458"/>
                  <a:pt x="1685" y="459"/>
                  <a:pt x="1684" y="460"/>
                </a:cubicBezTo>
                <a:close/>
                <a:moveTo>
                  <a:pt x="1686" y="436"/>
                </a:moveTo>
                <a:cubicBezTo>
                  <a:pt x="1685" y="436"/>
                  <a:pt x="1685" y="436"/>
                  <a:pt x="1685" y="436"/>
                </a:cubicBezTo>
                <a:cubicBezTo>
                  <a:pt x="1686" y="439"/>
                  <a:pt x="1686" y="439"/>
                  <a:pt x="1689" y="439"/>
                </a:cubicBezTo>
                <a:cubicBezTo>
                  <a:pt x="1692" y="439"/>
                  <a:pt x="1692" y="435"/>
                  <a:pt x="1689" y="435"/>
                </a:cubicBezTo>
                <a:cubicBezTo>
                  <a:pt x="1689" y="435"/>
                  <a:pt x="1686" y="436"/>
                  <a:pt x="1686" y="436"/>
                </a:cubicBezTo>
                <a:close/>
                <a:moveTo>
                  <a:pt x="1681" y="466"/>
                </a:moveTo>
                <a:cubicBezTo>
                  <a:pt x="1681" y="466"/>
                  <a:pt x="1681" y="468"/>
                  <a:pt x="1682" y="468"/>
                </a:cubicBezTo>
                <a:cubicBezTo>
                  <a:pt x="1683" y="467"/>
                  <a:pt x="1684" y="464"/>
                  <a:pt x="1681" y="466"/>
                </a:cubicBezTo>
                <a:close/>
                <a:moveTo>
                  <a:pt x="1691" y="430"/>
                </a:moveTo>
                <a:cubicBezTo>
                  <a:pt x="1691" y="430"/>
                  <a:pt x="1691" y="430"/>
                  <a:pt x="1689" y="431"/>
                </a:cubicBezTo>
                <a:cubicBezTo>
                  <a:pt x="1689" y="431"/>
                  <a:pt x="1691" y="433"/>
                  <a:pt x="1691" y="433"/>
                </a:cubicBezTo>
                <a:cubicBezTo>
                  <a:pt x="1692" y="433"/>
                  <a:pt x="1693" y="430"/>
                  <a:pt x="1691" y="430"/>
                </a:cubicBezTo>
                <a:close/>
                <a:moveTo>
                  <a:pt x="1677" y="486"/>
                </a:moveTo>
                <a:cubicBezTo>
                  <a:pt x="1677" y="485"/>
                  <a:pt x="1676" y="485"/>
                  <a:pt x="1676" y="486"/>
                </a:cubicBezTo>
                <a:cubicBezTo>
                  <a:pt x="1675" y="486"/>
                  <a:pt x="1674" y="486"/>
                  <a:pt x="1674" y="488"/>
                </a:cubicBezTo>
                <a:cubicBezTo>
                  <a:pt x="1674" y="489"/>
                  <a:pt x="1674" y="489"/>
                  <a:pt x="1674" y="490"/>
                </a:cubicBezTo>
                <a:cubicBezTo>
                  <a:pt x="1674" y="492"/>
                  <a:pt x="1675" y="490"/>
                  <a:pt x="1676" y="491"/>
                </a:cubicBezTo>
                <a:cubicBezTo>
                  <a:pt x="1678" y="492"/>
                  <a:pt x="1678" y="492"/>
                  <a:pt x="1680" y="492"/>
                </a:cubicBezTo>
                <a:cubicBezTo>
                  <a:pt x="1683" y="492"/>
                  <a:pt x="1681" y="493"/>
                  <a:pt x="1682" y="493"/>
                </a:cubicBezTo>
                <a:cubicBezTo>
                  <a:pt x="1686" y="493"/>
                  <a:pt x="1686" y="493"/>
                  <a:pt x="1686" y="493"/>
                </a:cubicBezTo>
                <a:cubicBezTo>
                  <a:pt x="1686" y="495"/>
                  <a:pt x="1686" y="495"/>
                  <a:pt x="1689" y="495"/>
                </a:cubicBezTo>
                <a:cubicBezTo>
                  <a:pt x="1690" y="495"/>
                  <a:pt x="1695" y="493"/>
                  <a:pt x="1695" y="493"/>
                </a:cubicBezTo>
                <a:cubicBezTo>
                  <a:pt x="1696" y="494"/>
                  <a:pt x="1702" y="497"/>
                  <a:pt x="1702" y="490"/>
                </a:cubicBezTo>
                <a:cubicBezTo>
                  <a:pt x="1702" y="489"/>
                  <a:pt x="1700" y="491"/>
                  <a:pt x="1700" y="491"/>
                </a:cubicBezTo>
                <a:cubicBezTo>
                  <a:pt x="1697" y="491"/>
                  <a:pt x="1697" y="491"/>
                  <a:pt x="1697" y="491"/>
                </a:cubicBezTo>
                <a:cubicBezTo>
                  <a:pt x="1697" y="491"/>
                  <a:pt x="1696" y="490"/>
                  <a:pt x="1696" y="490"/>
                </a:cubicBezTo>
                <a:cubicBezTo>
                  <a:pt x="1693" y="490"/>
                  <a:pt x="1693" y="490"/>
                  <a:pt x="1693" y="490"/>
                </a:cubicBezTo>
                <a:cubicBezTo>
                  <a:pt x="1692" y="489"/>
                  <a:pt x="1690" y="489"/>
                  <a:pt x="1689" y="489"/>
                </a:cubicBezTo>
                <a:cubicBezTo>
                  <a:pt x="1685" y="489"/>
                  <a:pt x="1684" y="490"/>
                  <a:pt x="1682" y="489"/>
                </a:cubicBezTo>
                <a:cubicBezTo>
                  <a:pt x="1681" y="485"/>
                  <a:pt x="1679" y="488"/>
                  <a:pt x="1677" y="486"/>
                </a:cubicBezTo>
                <a:close/>
                <a:moveTo>
                  <a:pt x="1680" y="463"/>
                </a:moveTo>
                <a:cubicBezTo>
                  <a:pt x="1678" y="464"/>
                  <a:pt x="1680" y="466"/>
                  <a:pt x="1681" y="465"/>
                </a:cubicBezTo>
                <a:cubicBezTo>
                  <a:pt x="1683" y="464"/>
                  <a:pt x="1682" y="462"/>
                  <a:pt x="1680" y="463"/>
                </a:cubicBezTo>
                <a:close/>
                <a:moveTo>
                  <a:pt x="1681" y="474"/>
                </a:moveTo>
                <a:cubicBezTo>
                  <a:pt x="1681" y="475"/>
                  <a:pt x="1684" y="477"/>
                  <a:pt x="1684" y="474"/>
                </a:cubicBezTo>
                <a:cubicBezTo>
                  <a:pt x="1685" y="473"/>
                  <a:pt x="1681" y="472"/>
                  <a:pt x="1681" y="474"/>
                </a:cubicBezTo>
                <a:close/>
                <a:moveTo>
                  <a:pt x="1684" y="473"/>
                </a:moveTo>
                <a:cubicBezTo>
                  <a:pt x="1686" y="473"/>
                  <a:pt x="1686" y="472"/>
                  <a:pt x="1686" y="471"/>
                </a:cubicBezTo>
                <a:cubicBezTo>
                  <a:pt x="1686" y="470"/>
                  <a:pt x="1683" y="470"/>
                  <a:pt x="1683" y="470"/>
                </a:cubicBezTo>
                <a:cubicBezTo>
                  <a:pt x="1684" y="472"/>
                  <a:pt x="1683" y="473"/>
                  <a:pt x="1684" y="473"/>
                </a:cubicBezTo>
                <a:close/>
                <a:moveTo>
                  <a:pt x="1698" y="466"/>
                </a:moveTo>
                <a:cubicBezTo>
                  <a:pt x="1698" y="467"/>
                  <a:pt x="1701" y="464"/>
                  <a:pt x="1700" y="463"/>
                </a:cubicBezTo>
                <a:cubicBezTo>
                  <a:pt x="1700" y="463"/>
                  <a:pt x="1698" y="463"/>
                  <a:pt x="1697" y="463"/>
                </a:cubicBezTo>
                <a:cubicBezTo>
                  <a:pt x="1693" y="463"/>
                  <a:pt x="1696" y="466"/>
                  <a:pt x="1698" y="466"/>
                </a:cubicBezTo>
                <a:close/>
                <a:moveTo>
                  <a:pt x="1694" y="469"/>
                </a:moveTo>
                <a:cubicBezTo>
                  <a:pt x="1692" y="467"/>
                  <a:pt x="1692" y="467"/>
                  <a:pt x="1691" y="469"/>
                </a:cubicBezTo>
                <a:cubicBezTo>
                  <a:pt x="1691" y="469"/>
                  <a:pt x="1691" y="468"/>
                  <a:pt x="1689" y="468"/>
                </a:cubicBezTo>
                <a:cubicBezTo>
                  <a:pt x="1689" y="468"/>
                  <a:pt x="1688" y="470"/>
                  <a:pt x="1688" y="470"/>
                </a:cubicBezTo>
                <a:cubicBezTo>
                  <a:pt x="1687" y="471"/>
                  <a:pt x="1687" y="471"/>
                  <a:pt x="1689" y="472"/>
                </a:cubicBezTo>
                <a:cubicBezTo>
                  <a:pt x="1690" y="473"/>
                  <a:pt x="1691" y="472"/>
                  <a:pt x="1691" y="472"/>
                </a:cubicBezTo>
                <a:cubicBezTo>
                  <a:pt x="1692" y="472"/>
                  <a:pt x="1692" y="472"/>
                  <a:pt x="1694" y="469"/>
                </a:cubicBezTo>
                <a:cubicBezTo>
                  <a:pt x="1694" y="469"/>
                  <a:pt x="1694" y="469"/>
                  <a:pt x="1694" y="469"/>
                </a:cubicBezTo>
                <a:close/>
                <a:moveTo>
                  <a:pt x="1686" y="465"/>
                </a:moveTo>
                <a:cubicBezTo>
                  <a:pt x="1684" y="465"/>
                  <a:pt x="1685" y="466"/>
                  <a:pt x="1685" y="467"/>
                </a:cubicBezTo>
                <a:cubicBezTo>
                  <a:pt x="1685" y="468"/>
                  <a:pt x="1688" y="467"/>
                  <a:pt x="1688" y="466"/>
                </a:cubicBezTo>
                <a:cubicBezTo>
                  <a:pt x="1688" y="465"/>
                  <a:pt x="1687" y="465"/>
                  <a:pt x="1686" y="465"/>
                </a:cubicBezTo>
                <a:close/>
                <a:moveTo>
                  <a:pt x="1694" y="434"/>
                </a:moveTo>
                <a:cubicBezTo>
                  <a:pt x="1694" y="434"/>
                  <a:pt x="1692" y="434"/>
                  <a:pt x="1692" y="435"/>
                </a:cubicBezTo>
                <a:cubicBezTo>
                  <a:pt x="1692" y="436"/>
                  <a:pt x="1695" y="437"/>
                  <a:pt x="1694" y="434"/>
                </a:cubicBezTo>
                <a:cubicBezTo>
                  <a:pt x="1694" y="434"/>
                  <a:pt x="1694" y="434"/>
                  <a:pt x="1694" y="434"/>
                </a:cubicBezTo>
                <a:close/>
                <a:moveTo>
                  <a:pt x="1692" y="474"/>
                </a:moveTo>
                <a:cubicBezTo>
                  <a:pt x="1692" y="471"/>
                  <a:pt x="1689" y="474"/>
                  <a:pt x="1689" y="475"/>
                </a:cubicBezTo>
                <a:cubicBezTo>
                  <a:pt x="1689" y="476"/>
                  <a:pt x="1692" y="477"/>
                  <a:pt x="1692" y="474"/>
                </a:cubicBezTo>
                <a:close/>
                <a:moveTo>
                  <a:pt x="1691" y="479"/>
                </a:moveTo>
                <a:cubicBezTo>
                  <a:pt x="1693" y="480"/>
                  <a:pt x="1695" y="475"/>
                  <a:pt x="1692" y="477"/>
                </a:cubicBezTo>
                <a:cubicBezTo>
                  <a:pt x="1690" y="478"/>
                  <a:pt x="1690" y="478"/>
                  <a:pt x="1690" y="478"/>
                </a:cubicBezTo>
                <a:cubicBezTo>
                  <a:pt x="1690" y="479"/>
                  <a:pt x="1691" y="479"/>
                  <a:pt x="1691" y="479"/>
                </a:cubicBezTo>
                <a:close/>
                <a:moveTo>
                  <a:pt x="1695" y="457"/>
                </a:moveTo>
                <a:cubicBezTo>
                  <a:pt x="1696" y="457"/>
                  <a:pt x="1698" y="455"/>
                  <a:pt x="1698" y="454"/>
                </a:cubicBezTo>
                <a:cubicBezTo>
                  <a:pt x="1698" y="452"/>
                  <a:pt x="1697" y="451"/>
                  <a:pt x="1696" y="451"/>
                </a:cubicBezTo>
                <a:cubicBezTo>
                  <a:pt x="1695" y="451"/>
                  <a:pt x="1695" y="453"/>
                  <a:pt x="1694" y="455"/>
                </a:cubicBezTo>
                <a:cubicBezTo>
                  <a:pt x="1693" y="455"/>
                  <a:pt x="1695" y="457"/>
                  <a:pt x="1695" y="457"/>
                </a:cubicBezTo>
                <a:close/>
                <a:moveTo>
                  <a:pt x="1701" y="448"/>
                </a:moveTo>
                <a:cubicBezTo>
                  <a:pt x="1702" y="447"/>
                  <a:pt x="1699" y="443"/>
                  <a:pt x="1698" y="443"/>
                </a:cubicBezTo>
                <a:cubicBezTo>
                  <a:pt x="1697" y="443"/>
                  <a:pt x="1695" y="444"/>
                  <a:pt x="1694" y="445"/>
                </a:cubicBezTo>
                <a:cubicBezTo>
                  <a:pt x="1694" y="446"/>
                  <a:pt x="1694" y="446"/>
                  <a:pt x="1694" y="446"/>
                </a:cubicBezTo>
                <a:cubicBezTo>
                  <a:pt x="1694" y="446"/>
                  <a:pt x="1694" y="446"/>
                  <a:pt x="1694" y="446"/>
                </a:cubicBezTo>
                <a:cubicBezTo>
                  <a:pt x="1693" y="446"/>
                  <a:pt x="1696" y="447"/>
                  <a:pt x="1698" y="449"/>
                </a:cubicBezTo>
                <a:cubicBezTo>
                  <a:pt x="1699" y="449"/>
                  <a:pt x="1700" y="449"/>
                  <a:pt x="1701" y="448"/>
                </a:cubicBezTo>
                <a:close/>
                <a:moveTo>
                  <a:pt x="1776" y="490"/>
                </a:moveTo>
                <a:cubicBezTo>
                  <a:pt x="1778" y="490"/>
                  <a:pt x="1779" y="488"/>
                  <a:pt x="1780" y="486"/>
                </a:cubicBezTo>
                <a:cubicBezTo>
                  <a:pt x="1781" y="486"/>
                  <a:pt x="1780" y="486"/>
                  <a:pt x="1780" y="486"/>
                </a:cubicBezTo>
                <a:cubicBezTo>
                  <a:pt x="1777" y="487"/>
                  <a:pt x="1777" y="486"/>
                  <a:pt x="1776" y="488"/>
                </a:cubicBezTo>
                <a:cubicBezTo>
                  <a:pt x="1771" y="491"/>
                  <a:pt x="1771" y="489"/>
                  <a:pt x="1765" y="490"/>
                </a:cubicBezTo>
                <a:cubicBezTo>
                  <a:pt x="1764" y="490"/>
                  <a:pt x="1763" y="490"/>
                  <a:pt x="1763" y="491"/>
                </a:cubicBezTo>
                <a:cubicBezTo>
                  <a:pt x="1762" y="492"/>
                  <a:pt x="1757" y="492"/>
                  <a:pt x="1757" y="493"/>
                </a:cubicBezTo>
                <a:cubicBezTo>
                  <a:pt x="1757" y="493"/>
                  <a:pt x="1758" y="497"/>
                  <a:pt x="1759" y="497"/>
                </a:cubicBezTo>
                <a:cubicBezTo>
                  <a:pt x="1764" y="499"/>
                  <a:pt x="1762" y="498"/>
                  <a:pt x="1768" y="498"/>
                </a:cubicBezTo>
                <a:cubicBezTo>
                  <a:pt x="1768" y="498"/>
                  <a:pt x="1770" y="495"/>
                  <a:pt x="1772" y="495"/>
                </a:cubicBezTo>
                <a:cubicBezTo>
                  <a:pt x="1773" y="496"/>
                  <a:pt x="1775" y="495"/>
                  <a:pt x="1776" y="495"/>
                </a:cubicBezTo>
                <a:cubicBezTo>
                  <a:pt x="1777" y="495"/>
                  <a:pt x="1775" y="493"/>
                  <a:pt x="1775" y="491"/>
                </a:cubicBezTo>
                <a:cubicBezTo>
                  <a:pt x="1775" y="491"/>
                  <a:pt x="1775" y="491"/>
                  <a:pt x="1776" y="490"/>
                </a:cubicBezTo>
                <a:close/>
                <a:moveTo>
                  <a:pt x="2437" y="762"/>
                </a:moveTo>
                <a:cubicBezTo>
                  <a:pt x="2437" y="762"/>
                  <a:pt x="2438" y="761"/>
                  <a:pt x="2438" y="761"/>
                </a:cubicBezTo>
                <a:cubicBezTo>
                  <a:pt x="2438" y="757"/>
                  <a:pt x="2436" y="760"/>
                  <a:pt x="2436" y="761"/>
                </a:cubicBezTo>
                <a:cubicBezTo>
                  <a:pt x="2437" y="762"/>
                  <a:pt x="2437" y="762"/>
                  <a:pt x="2437" y="762"/>
                </a:cubicBezTo>
                <a:close/>
                <a:moveTo>
                  <a:pt x="2436" y="763"/>
                </a:moveTo>
                <a:cubicBezTo>
                  <a:pt x="2436" y="762"/>
                  <a:pt x="2436" y="760"/>
                  <a:pt x="2434" y="761"/>
                </a:cubicBezTo>
                <a:cubicBezTo>
                  <a:pt x="2432" y="762"/>
                  <a:pt x="2433" y="761"/>
                  <a:pt x="2434" y="763"/>
                </a:cubicBezTo>
                <a:cubicBezTo>
                  <a:pt x="2434" y="763"/>
                  <a:pt x="2435" y="765"/>
                  <a:pt x="2435" y="764"/>
                </a:cubicBezTo>
                <a:cubicBezTo>
                  <a:pt x="2436" y="763"/>
                  <a:pt x="2436" y="763"/>
                  <a:pt x="2436" y="763"/>
                </a:cubicBezTo>
                <a:close/>
                <a:moveTo>
                  <a:pt x="2439" y="777"/>
                </a:moveTo>
                <a:cubicBezTo>
                  <a:pt x="2439" y="776"/>
                  <a:pt x="2438" y="776"/>
                  <a:pt x="2438" y="776"/>
                </a:cubicBezTo>
                <a:cubicBezTo>
                  <a:pt x="2437" y="776"/>
                  <a:pt x="2437" y="777"/>
                  <a:pt x="2437" y="777"/>
                </a:cubicBezTo>
                <a:cubicBezTo>
                  <a:pt x="2437" y="777"/>
                  <a:pt x="2435" y="777"/>
                  <a:pt x="2435" y="777"/>
                </a:cubicBezTo>
                <a:cubicBezTo>
                  <a:pt x="2434" y="778"/>
                  <a:pt x="2434" y="777"/>
                  <a:pt x="2435" y="779"/>
                </a:cubicBezTo>
                <a:cubicBezTo>
                  <a:pt x="2435" y="779"/>
                  <a:pt x="2437" y="778"/>
                  <a:pt x="2437" y="778"/>
                </a:cubicBezTo>
                <a:cubicBezTo>
                  <a:pt x="2437" y="778"/>
                  <a:pt x="2440" y="779"/>
                  <a:pt x="2439" y="777"/>
                </a:cubicBezTo>
                <a:close/>
                <a:moveTo>
                  <a:pt x="2431" y="754"/>
                </a:moveTo>
                <a:cubicBezTo>
                  <a:pt x="2431" y="754"/>
                  <a:pt x="2433" y="754"/>
                  <a:pt x="2433" y="753"/>
                </a:cubicBezTo>
                <a:cubicBezTo>
                  <a:pt x="2432" y="751"/>
                  <a:pt x="2432" y="752"/>
                  <a:pt x="2431" y="754"/>
                </a:cubicBezTo>
                <a:cubicBezTo>
                  <a:pt x="2431" y="754"/>
                  <a:pt x="2431" y="754"/>
                  <a:pt x="2431" y="754"/>
                </a:cubicBezTo>
                <a:close/>
                <a:moveTo>
                  <a:pt x="2433" y="750"/>
                </a:moveTo>
                <a:cubicBezTo>
                  <a:pt x="2431" y="750"/>
                  <a:pt x="2431" y="750"/>
                  <a:pt x="2432" y="752"/>
                </a:cubicBezTo>
                <a:cubicBezTo>
                  <a:pt x="2433" y="752"/>
                  <a:pt x="2434" y="750"/>
                  <a:pt x="2433" y="750"/>
                </a:cubicBezTo>
                <a:close/>
                <a:moveTo>
                  <a:pt x="2433" y="756"/>
                </a:moveTo>
                <a:cubicBezTo>
                  <a:pt x="2433" y="756"/>
                  <a:pt x="2434" y="758"/>
                  <a:pt x="2435" y="758"/>
                </a:cubicBezTo>
                <a:cubicBezTo>
                  <a:pt x="2437" y="758"/>
                  <a:pt x="2437" y="759"/>
                  <a:pt x="2437" y="756"/>
                </a:cubicBezTo>
                <a:cubicBezTo>
                  <a:pt x="2437" y="756"/>
                  <a:pt x="2435" y="755"/>
                  <a:pt x="2435" y="755"/>
                </a:cubicBezTo>
                <a:cubicBezTo>
                  <a:pt x="2434" y="755"/>
                  <a:pt x="2433" y="755"/>
                  <a:pt x="2433" y="756"/>
                </a:cubicBezTo>
                <a:close/>
                <a:moveTo>
                  <a:pt x="2437" y="783"/>
                </a:moveTo>
                <a:cubicBezTo>
                  <a:pt x="2437" y="783"/>
                  <a:pt x="2434" y="786"/>
                  <a:pt x="2437" y="786"/>
                </a:cubicBezTo>
                <a:cubicBezTo>
                  <a:pt x="2439" y="786"/>
                  <a:pt x="2440" y="782"/>
                  <a:pt x="2439" y="781"/>
                </a:cubicBezTo>
                <a:cubicBezTo>
                  <a:pt x="2439" y="781"/>
                  <a:pt x="2438" y="778"/>
                  <a:pt x="2437" y="781"/>
                </a:cubicBezTo>
                <a:cubicBezTo>
                  <a:pt x="2437" y="782"/>
                  <a:pt x="2438" y="782"/>
                  <a:pt x="2438" y="783"/>
                </a:cubicBezTo>
                <a:cubicBezTo>
                  <a:pt x="2437" y="783"/>
                  <a:pt x="2437" y="783"/>
                  <a:pt x="2437" y="783"/>
                </a:cubicBezTo>
                <a:close/>
                <a:moveTo>
                  <a:pt x="2436" y="785"/>
                </a:moveTo>
                <a:cubicBezTo>
                  <a:pt x="2436" y="785"/>
                  <a:pt x="2436" y="785"/>
                  <a:pt x="2436" y="785"/>
                </a:cubicBezTo>
                <a:cubicBezTo>
                  <a:pt x="2436" y="785"/>
                  <a:pt x="2436" y="785"/>
                  <a:pt x="2436" y="785"/>
                </a:cubicBezTo>
                <a:cubicBezTo>
                  <a:pt x="2436" y="785"/>
                  <a:pt x="2436" y="785"/>
                  <a:pt x="2436" y="785"/>
                </a:cubicBezTo>
                <a:close/>
                <a:moveTo>
                  <a:pt x="2435" y="772"/>
                </a:moveTo>
                <a:cubicBezTo>
                  <a:pt x="2435" y="771"/>
                  <a:pt x="2435" y="771"/>
                  <a:pt x="2433" y="772"/>
                </a:cubicBezTo>
                <a:cubicBezTo>
                  <a:pt x="2433" y="773"/>
                  <a:pt x="2435" y="773"/>
                  <a:pt x="2435" y="773"/>
                </a:cubicBezTo>
                <a:cubicBezTo>
                  <a:pt x="2436" y="773"/>
                  <a:pt x="2436" y="774"/>
                  <a:pt x="2436" y="773"/>
                </a:cubicBezTo>
                <a:cubicBezTo>
                  <a:pt x="2438" y="775"/>
                  <a:pt x="2438" y="778"/>
                  <a:pt x="2439" y="774"/>
                </a:cubicBezTo>
                <a:cubicBezTo>
                  <a:pt x="2439" y="774"/>
                  <a:pt x="2439" y="773"/>
                  <a:pt x="2439" y="773"/>
                </a:cubicBezTo>
                <a:cubicBezTo>
                  <a:pt x="2438" y="770"/>
                  <a:pt x="2437" y="771"/>
                  <a:pt x="2435" y="772"/>
                </a:cubicBezTo>
                <a:close/>
                <a:moveTo>
                  <a:pt x="2435" y="748"/>
                </a:moveTo>
                <a:cubicBezTo>
                  <a:pt x="2438" y="751"/>
                  <a:pt x="2437" y="750"/>
                  <a:pt x="2438" y="747"/>
                </a:cubicBezTo>
                <a:cubicBezTo>
                  <a:pt x="2438" y="747"/>
                  <a:pt x="2437" y="745"/>
                  <a:pt x="2436" y="745"/>
                </a:cubicBezTo>
                <a:cubicBezTo>
                  <a:pt x="2435" y="745"/>
                  <a:pt x="2434" y="744"/>
                  <a:pt x="2435" y="748"/>
                </a:cubicBezTo>
                <a:cubicBezTo>
                  <a:pt x="2435" y="748"/>
                  <a:pt x="2435" y="748"/>
                  <a:pt x="2435" y="748"/>
                </a:cubicBezTo>
                <a:close/>
                <a:moveTo>
                  <a:pt x="2430" y="761"/>
                </a:moveTo>
                <a:cubicBezTo>
                  <a:pt x="2430" y="761"/>
                  <a:pt x="2432" y="763"/>
                  <a:pt x="2432" y="762"/>
                </a:cubicBezTo>
                <a:cubicBezTo>
                  <a:pt x="2432" y="760"/>
                  <a:pt x="2433" y="760"/>
                  <a:pt x="2430" y="760"/>
                </a:cubicBezTo>
                <a:cubicBezTo>
                  <a:pt x="2430" y="760"/>
                  <a:pt x="2430" y="761"/>
                  <a:pt x="2430" y="761"/>
                </a:cubicBezTo>
                <a:close/>
                <a:moveTo>
                  <a:pt x="2437" y="770"/>
                </a:moveTo>
                <a:cubicBezTo>
                  <a:pt x="2438" y="770"/>
                  <a:pt x="2439" y="768"/>
                  <a:pt x="2439" y="768"/>
                </a:cubicBezTo>
                <a:cubicBezTo>
                  <a:pt x="2438" y="767"/>
                  <a:pt x="2438" y="767"/>
                  <a:pt x="2437" y="769"/>
                </a:cubicBezTo>
                <a:cubicBezTo>
                  <a:pt x="2437" y="769"/>
                  <a:pt x="2436" y="770"/>
                  <a:pt x="2437" y="770"/>
                </a:cubicBezTo>
                <a:close/>
                <a:moveTo>
                  <a:pt x="2388" y="725"/>
                </a:moveTo>
                <a:cubicBezTo>
                  <a:pt x="2387" y="725"/>
                  <a:pt x="2387" y="728"/>
                  <a:pt x="2388" y="728"/>
                </a:cubicBezTo>
                <a:cubicBezTo>
                  <a:pt x="2389" y="728"/>
                  <a:pt x="2389" y="729"/>
                  <a:pt x="2389" y="726"/>
                </a:cubicBezTo>
                <a:cubicBezTo>
                  <a:pt x="2389" y="725"/>
                  <a:pt x="2389" y="725"/>
                  <a:pt x="2388" y="725"/>
                </a:cubicBezTo>
                <a:close/>
                <a:moveTo>
                  <a:pt x="2384" y="746"/>
                </a:moveTo>
                <a:cubicBezTo>
                  <a:pt x="2384" y="745"/>
                  <a:pt x="2384" y="744"/>
                  <a:pt x="2384" y="744"/>
                </a:cubicBezTo>
                <a:cubicBezTo>
                  <a:pt x="2384" y="743"/>
                  <a:pt x="2383" y="741"/>
                  <a:pt x="2382" y="741"/>
                </a:cubicBezTo>
                <a:cubicBezTo>
                  <a:pt x="2382" y="741"/>
                  <a:pt x="2382" y="743"/>
                  <a:pt x="2382" y="743"/>
                </a:cubicBezTo>
                <a:cubicBezTo>
                  <a:pt x="2381" y="746"/>
                  <a:pt x="2381" y="746"/>
                  <a:pt x="2381" y="746"/>
                </a:cubicBezTo>
                <a:cubicBezTo>
                  <a:pt x="2380" y="749"/>
                  <a:pt x="2380" y="749"/>
                  <a:pt x="2380" y="749"/>
                </a:cubicBezTo>
                <a:cubicBezTo>
                  <a:pt x="2381" y="753"/>
                  <a:pt x="2381" y="753"/>
                  <a:pt x="2381" y="753"/>
                </a:cubicBezTo>
                <a:cubicBezTo>
                  <a:pt x="2381" y="755"/>
                  <a:pt x="2381" y="755"/>
                  <a:pt x="2381" y="755"/>
                </a:cubicBezTo>
                <a:cubicBezTo>
                  <a:pt x="2381" y="755"/>
                  <a:pt x="2379" y="757"/>
                  <a:pt x="2379" y="758"/>
                </a:cubicBezTo>
                <a:cubicBezTo>
                  <a:pt x="2379" y="761"/>
                  <a:pt x="2379" y="760"/>
                  <a:pt x="2380" y="761"/>
                </a:cubicBezTo>
                <a:cubicBezTo>
                  <a:pt x="2380" y="762"/>
                  <a:pt x="2380" y="767"/>
                  <a:pt x="2380" y="767"/>
                </a:cubicBezTo>
                <a:cubicBezTo>
                  <a:pt x="2381" y="767"/>
                  <a:pt x="2381" y="768"/>
                  <a:pt x="2383" y="764"/>
                </a:cubicBezTo>
                <a:cubicBezTo>
                  <a:pt x="2383" y="764"/>
                  <a:pt x="2382" y="762"/>
                  <a:pt x="2382" y="762"/>
                </a:cubicBezTo>
                <a:cubicBezTo>
                  <a:pt x="2383" y="760"/>
                  <a:pt x="2383" y="760"/>
                  <a:pt x="2383" y="760"/>
                </a:cubicBezTo>
                <a:cubicBezTo>
                  <a:pt x="2382" y="755"/>
                  <a:pt x="2383" y="758"/>
                  <a:pt x="2383" y="755"/>
                </a:cubicBezTo>
                <a:cubicBezTo>
                  <a:pt x="2383" y="754"/>
                  <a:pt x="2383" y="754"/>
                  <a:pt x="2383" y="754"/>
                </a:cubicBezTo>
                <a:cubicBezTo>
                  <a:pt x="2384" y="751"/>
                  <a:pt x="2383" y="751"/>
                  <a:pt x="2384" y="747"/>
                </a:cubicBezTo>
                <a:cubicBezTo>
                  <a:pt x="2384" y="746"/>
                  <a:pt x="2384" y="746"/>
                  <a:pt x="2384" y="746"/>
                </a:cubicBezTo>
                <a:close/>
                <a:moveTo>
                  <a:pt x="2380" y="771"/>
                </a:moveTo>
                <a:cubicBezTo>
                  <a:pt x="2379" y="770"/>
                  <a:pt x="2377" y="776"/>
                  <a:pt x="2379" y="776"/>
                </a:cubicBezTo>
                <a:cubicBezTo>
                  <a:pt x="2381" y="776"/>
                  <a:pt x="2381" y="776"/>
                  <a:pt x="2381" y="776"/>
                </a:cubicBezTo>
                <a:cubicBezTo>
                  <a:pt x="2382" y="774"/>
                  <a:pt x="2382" y="772"/>
                  <a:pt x="2380" y="771"/>
                </a:cubicBezTo>
                <a:close/>
                <a:moveTo>
                  <a:pt x="2391" y="722"/>
                </a:moveTo>
                <a:cubicBezTo>
                  <a:pt x="2390" y="719"/>
                  <a:pt x="2390" y="719"/>
                  <a:pt x="2388" y="722"/>
                </a:cubicBezTo>
                <a:cubicBezTo>
                  <a:pt x="2388" y="722"/>
                  <a:pt x="2388" y="724"/>
                  <a:pt x="2389" y="723"/>
                </a:cubicBezTo>
                <a:cubicBezTo>
                  <a:pt x="2390" y="723"/>
                  <a:pt x="2391" y="723"/>
                  <a:pt x="2391" y="722"/>
                </a:cubicBezTo>
                <a:close/>
                <a:moveTo>
                  <a:pt x="2459" y="786"/>
                </a:moveTo>
                <a:cubicBezTo>
                  <a:pt x="2459" y="786"/>
                  <a:pt x="2456" y="784"/>
                  <a:pt x="2456" y="785"/>
                </a:cubicBezTo>
                <a:cubicBezTo>
                  <a:pt x="2456" y="787"/>
                  <a:pt x="2455" y="787"/>
                  <a:pt x="2458" y="786"/>
                </a:cubicBezTo>
                <a:cubicBezTo>
                  <a:pt x="2458" y="786"/>
                  <a:pt x="2459" y="786"/>
                  <a:pt x="2459" y="786"/>
                </a:cubicBezTo>
                <a:close/>
                <a:moveTo>
                  <a:pt x="2457" y="787"/>
                </a:moveTo>
                <a:cubicBezTo>
                  <a:pt x="2457" y="787"/>
                  <a:pt x="2455" y="788"/>
                  <a:pt x="2455" y="788"/>
                </a:cubicBezTo>
                <a:cubicBezTo>
                  <a:pt x="2456" y="790"/>
                  <a:pt x="2455" y="790"/>
                  <a:pt x="2457" y="790"/>
                </a:cubicBezTo>
                <a:cubicBezTo>
                  <a:pt x="2457" y="790"/>
                  <a:pt x="2459" y="788"/>
                  <a:pt x="2458" y="788"/>
                </a:cubicBezTo>
                <a:cubicBezTo>
                  <a:pt x="2457" y="787"/>
                  <a:pt x="2457" y="787"/>
                  <a:pt x="2457" y="787"/>
                </a:cubicBezTo>
                <a:close/>
                <a:moveTo>
                  <a:pt x="2453" y="786"/>
                </a:moveTo>
                <a:cubicBezTo>
                  <a:pt x="2453" y="786"/>
                  <a:pt x="2452" y="790"/>
                  <a:pt x="2453" y="790"/>
                </a:cubicBezTo>
                <a:cubicBezTo>
                  <a:pt x="2453" y="790"/>
                  <a:pt x="2455" y="788"/>
                  <a:pt x="2455" y="787"/>
                </a:cubicBezTo>
                <a:cubicBezTo>
                  <a:pt x="2454" y="787"/>
                  <a:pt x="2453" y="786"/>
                  <a:pt x="2453" y="786"/>
                </a:cubicBezTo>
                <a:close/>
                <a:moveTo>
                  <a:pt x="2723" y="543"/>
                </a:moveTo>
                <a:cubicBezTo>
                  <a:pt x="2722" y="543"/>
                  <a:pt x="2721" y="547"/>
                  <a:pt x="2721" y="547"/>
                </a:cubicBezTo>
                <a:cubicBezTo>
                  <a:pt x="2721" y="548"/>
                  <a:pt x="2723" y="551"/>
                  <a:pt x="2724" y="549"/>
                </a:cubicBezTo>
                <a:cubicBezTo>
                  <a:pt x="2724" y="548"/>
                  <a:pt x="2725" y="547"/>
                  <a:pt x="2725" y="546"/>
                </a:cubicBezTo>
                <a:cubicBezTo>
                  <a:pt x="2725" y="545"/>
                  <a:pt x="2724" y="543"/>
                  <a:pt x="2723" y="543"/>
                </a:cubicBezTo>
                <a:close/>
                <a:moveTo>
                  <a:pt x="2671" y="618"/>
                </a:moveTo>
                <a:cubicBezTo>
                  <a:pt x="2669" y="617"/>
                  <a:pt x="2672" y="620"/>
                  <a:pt x="2672" y="620"/>
                </a:cubicBezTo>
                <a:cubicBezTo>
                  <a:pt x="2672" y="620"/>
                  <a:pt x="2674" y="619"/>
                  <a:pt x="2674" y="618"/>
                </a:cubicBezTo>
                <a:cubicBezTo>
                  <a:pt x="2674" y="617"/>
                  <a:pt x="2672" y="616"/>
                  <a:pt x="2672" y="616"/>
                </a:cubicBezTo>
                <a:cubicBezTo>
                  <a:pt x="2672" y="616"/>
                  <a:pt x="2671" y="617"/>
                  <a:pt x="2671" y="618"/>
                </a:cubicBezTo>
                <a:close/>
                <a:moveTo>
                  <a:pt x="2722" y="573"/>
                </a:moveTo>
                <a:cubicBezTo>
                  <a:pt x="2725" y="573"/>
                  <a:pt x="2721" y="570"/>
                  <a:pt x="2721" y="571"/>
                </a:cubicBezTo>
                <a:cubicBezTo>
                  <a:pt x="2721" y="573"/>
                  <a:pt x="2720" y="573"/>
                  <a:pt x="2722" y="573"/>
                </a:cubicBezTo>
                <a:close/>
                <a:moveTo>
                  <a:pt x="2712" y="576"/>
                </a:moveTo>
                <a:cubicBezTo>
                  <a:pt x="2711" y="580"/>
                  <a:pt x="2712" y="581"/>
                  <a:pt x="2714" y="580"/>
                </a:cubicBezTo>
                <a:cubicBezTo>
                  <a:pt x="2715" y="579"/>
                  <a:pt x="2715" y="579"/>
                  <a:pt x="2714" y="578"/>
                </a:cubicBezTo>
                <a:cubicBezTo>
                  <a:pt x="2714" y="577"/>
                  <a:pt x="2712" y="576"/>
                  <a:pt x="2712" y="576"/>
                </a:cubicBezTo>
                <a:close/>
                <a:moveTo>
                  <a:pt x="2721" y="548"/>
                </a:moveTo>
                <a:cubicBezTo>
                  <a:pt x="2720" y="546"/>
                  <a:pt x="2719" y="547"/>
                  <a:pt x="2718" y="547"/>
                </a:cubicBezTo>
                <a:cubicBezTo>
                  <a:pt x="2717" y="547"/>
                  <a:pt x="2717" y="552"/>
                  <a:pt x="2719" y="552"/>
                </a:cubicBezTo>
                <a:cubicBezTo>
                  <a:pt x="2719" y="552"/>
                  <a:pt x="2720" y="551"/>
                  <a:pt x="2721" y="551"/>
                </a:cubicBezTo>
                <a:cubicBezTo>
                  <a:pt x="2722" y="550"/>
                  <a:pt x="2721" y="549"/>
                  <a:pt x="2721" y="548"/>
                </a:cubicBezTo>
                <a:close/>
                <a:moveTo>
                  <a:pt x="2713" y="574"/>
                </a:moveTo>
                <a:cubicBezTo>
                  <a:pt x="2716" y="579"/>
                  <a:pt x="2716" y="576"/>
                  <a:pt x="2717" y="575"/>
                </a:cubicBezTo>
                <a:cubicBezTo>
                  <a:pt x="2718" y="575"/>
                  <a:pt x="2719" y="572"/>
                  <a:pt x="2719" y="571"/>
                </a:cubicBezTo>
                <a:cubicBezTo>
                  <a:pt x="2719" y="570"/>
                  <a:pt x="2718" y="569"/>
                  <a:pt x="2717" y="570"/>
                </a:cubicBezTo>
                <a:cubicBezTo>
                  <a:pt x="2713" y="572"/>
                  <a:pt x="2714" y="571"/>
                  <a:pt x="2713" y="574"/>
                </a:cubicBezTo>
                <a:cubicBezTo>
                  <a:pt x="2713" y="574"/>
                  <a:pt x="2713" y="574"/>
                  <a:pt x="2713" y="574"/>
                </a:cubicBezTo>
                <a:close/>
                <a:moveTo>
                  <a:pt x="2714" y="557"/>
                </a:moveTo>
                <a:cubicBezTo>
                  <a:pt x="2716" y="557"/>
                  <a:pt x="2718" y="553"/>
                  <a:pt x="2716" y="552"/>
                </a:cubicBezTo>
                <a:cubicBezTo>
                  <a:pt x="2715" y="552"/>
                  <a:pt x="2715" y="552"/>
                  <a:pt x="2714" y="554"/>
                </a:cubicBezTo>
                <a:cubicBezTo>
                  <a:pt x="2713" y="555"/>
                  <a:pt x="2714" y="557"/>
                  <a:pt x="2714" y="557"/>
                </a:cubicBezTo>
                <a:close/>
                <a:moveTo>
                  <a:pt x="2706" y="527"/>
                </a:moveTo>
                <a:cubicBezTo>
                  <a:pt x="2706" y="528"/>
                  <a:pt x="2707" y="527"/>
                  <a:pt x="2707" y="527"/>
                </a:cubicBezTo>
                <a:cubicBezTo>
                  <a:pt x="2708" y="527"/>
                  <a:pt x="2708" y="526"/>
                  <a:pt x="2708" y="524"/>
                </a:cubicBezTo>
                <a:cubicBezTo>
                  <a:pt x="2708" y="524"/>
                  <a:pt x="2707" y="523"/>
                  <a:pt x="2706" y="523"/>
                </a:cubicBezTo>
                <a:cubicBezTo>
                  <a:pt x="2706" y="523"/>
                  <a:pt x="2705" y="526"/>
                  <a:pt x="2706" y="527"/>
                </a:cubicBezTo>
                <a:close/>
                <a:moveTo>
                  <a:pt x="2706" y="523"/>
                </a:moveTo>
                <a:cubicBezTo>
                  <a:pt x="2708" y="524"/>
                  <a:pt x="2709" y="521"/>
                  <a:pt x="2709" y="521"/>
                </a:cubicBezTo>
                <a:cubicBezTo>
                  <a:pt x="2709" y="520"/>
                  <a:pt x="2704" y="519"/>
                  <a:pt x="2706" y="523"/>
                </a:cubicBezTo>
                <a:cubicBezTo>
                  <a:pt x="2706" y="523"/>
                  <a:pt x="2706" y="523"/>
                  <a:pt x="2706" y="523"/>
                </a:cubicBezTo>
                <a:close/>
                <a:moveTo>
                  <a:pt x="2707" y="523"/>
                </a:moveTo>
                <a:cubicBezTo>
                  <a:pt x="2707" y="523"/>
                  <a:pt x="2707" y="523"/>
                  <a:pt x="2707" y="523"/>
                </a:cubicBezTo>
                <a:cubicBezTo>
                  <a:pt x="2707" y="523"/>
                  <a:pt x="2707" y="523"/>
                  <a:pt x="2707" y="523"/>
                </a:cubicBezTo>
                <a:cubicBezTo>
                  <a:pt x="2707" y="523"/>
                  <a:pt x="2707" y="523"/>
                  <a:pt x="2707" y="523"/>
                </a:cubicBezTo>
                <a:close/>
                <a:moveTo>
                  <a:pt x="2705" y="593"/>
                </a:moveTo>
                <a:cubicBezTo>
                  <a:pt x="2704" y="595"/>
                  <a:pt x="2705" y="595"/>
                  <a:pt x="2705" y="598"/>
                </a:cubicBezTo>
                <a:cubicBezTo>
                  <a:pt x="2705" y="598"/>
                  <a:pt x="2708" y="597"/>
                  <a:pt x="2708" y="596"/>
                </a:cubicBezTo>
                <a:cubicBezTo>
                  <a:pt x="2708" y="594"/>
                  <a:pt x="2709" y="595"/>
                  <a:pt x="2711" y="591"/>
                </a:cubicBezTo>
                <a:cubicBezTo>
                  <a:pt x="2712" y="589"/>
                  <a:pt x="2709" y="589"/>
                  <a:pt x="2709" y="590"/>
                </a:cubicBezTo>
                <a:cubicBezTo>
                  <a:pt x="2705" y="593"/>
                  <a:pt x="2705" y="593"/>
                  <a:pt x="2705" y="593"/>
                </a:cubicBezTo>
                <a:close/>
                <a:moveTo>
                  <a:pt x="2713" y="561"/>
                </a:moveTo>
                <a:cubicBezTo>
                  <a:pt x="2713" y="560"/>
                  <a:pt x="2711" y="560"/>
                  <a:pt x="2711" y="561"/>
                </a:cubicBezTo>
                <a:cubicBezTo>
                  <a:pt x="2711" y="564"/>
                  <a:pt x="2711" y="564"/>
                  <a:pt x="2712" y="563"/>
                </a:cubicBezTo>
                <a:cubicBezTo>
                  <a:pt x="2713" y="563"/>
                  <a:pt x="2713" y="562"/>
                  <a:pt x="2713" y="561"/>
                </a:cubicBezTo>
                <a:close/>
                <a:moveTo>
                  <a:pt x="2759" y="456"/>
                </a:moveTo>
                <a:cubicBezTo>
                  <a:pt x="2759" y="456"/>
                  <a:pt x="2758" y="456"/>
                  <a:pt x="2757" y="459"/>
                </a:cubicBezTo>
                <a:cubicBezTo>
                  <a:pt x="2757" y="459"/>
                  <a:pt x="2756" y="461"/>
                  <a:pt x="2757" y="461"/>
                </a:cubicBezTo>
                <a:cubicBezTo>
                  <a:pt x="2758" y="462"/>
                  <a:pt x="2758" y="462"/>
                  <a:pt x="2758" y="462"/>
                </a:cubicBezTo>
                <a:cubicBezTo>
                  <a:pt x="2757" y="464"/>
                  <a:pt x="2759" y="464"/>
                  <a:pt x="2759" y="464"/>
                </a:cubicBezTo>
                <a:cubicBezTo>
                  <a:pt x="2760" y="464"/>
                  <a:pt x="2762" y="460"/>
                  <a:pt x="2760" y="460"/>
                </a:cubicBezTo>
                <a:cubicBezTo>
                  <a:pt x="2759" y="458"/>
                  <a:pt x="2760" y="456"/>
                  <a:pt x="2759" y="456"/>
                </a:cubicBezTo>
                <a:close/>
                <a:moveTo>
                  <a:pt x="2736" y="376"/>
                </a:moveTo>
                <a:cubicBezTo>
                  <a:pt x="2736" y="376"/>
                  <a:pt x="2734" y="376"/>
                  <a:pt x="2734" y="376"/>
                </a:cubicBezTo>
                <a:cubicBezTo>
                  <a:pt x="2734" y="381"/>
                  <a:pt x="2735" y="379"/>
                  <a:pt x="2736" y="379"/>
                </a:cubicBezTo>
                <a:cubicBezTo>
                  <a:pt x="2737" y="379"/>
                  <a:pt x="2736" y="376"/>
                  <a:pt x="2736" y="376"/>
                </a:cubicBezTo>
                <a:close/>
                <a:moveTo>
                  <a:pt x="2737" y="380"/>
                </a:moveTo>
                <a:cubicBezTo>
                  <a:pt x="2737" y="381"/>
                  <a:pt x="2737" y="381"/>
                  <a:pt x="2739" y="381"/>
                </a:cubicBezTo>
                <a:cubicBezTo>
                  <a:pt x="2740" y="381"/>
                  <a:pt x="2739" y="379"/>
                  <a:pt x="2739" y="379"/>
                </a:cubicBezTo>
                <a:cubicBezTo>
                  <a:pt x="2737" y="378"/>
                  <a:pt x="2737" y="377"/>
                  <a:pt x="2736" y="380"/>
                </a:cubicBezTo>
                <a:cubicBezTo>
                  <a:pt x="2736" y="380"/>
                  <a:pt x="2736" y="380"/>
                  <a:pt x="2737" y="380"/>
                </a:cubicBezTo>
                <a:close/>
                <a:moveTo>
                  <a:pt x="2692" y="520"/>
                </a:moveTo>
                <a:cubicBezTo>
                  <a:pt x="2691" y="521"/>
                  <a:pt x="2690" y="524"/>
                  <a:pt x="2691" y="524"/>
                </a:cubicBezTo>
                <a:cubicBezTo>
                  <a:pt x="2691" y="524"/>
                  <a:pt x="2696" y="522"/>
                  <a:pt x="2694" y="521"/>
                </a:cubicBezTo>
                <a:cubicBezTo>
                  <a:pt x="2695" y="520"/>
                  <a:pt x="2692" y="520"/>
                  <a:pt x="2692" y="520"/>
                </a:cubicBezTo>
                <a:close/>
                <a:moveTo>
                  <a:pt x="2676" y="618"/>
                </a:moveTo>
                <a:cubicBezTo>
                  <a:pt x="2678" y="618"/>
                  <a:pt x="2677" y="614"/>
                  <a:pt x="2676" y="614"/>
                </a:cubicBezTo>
                <a:cubicBezTo>
                  <a:pt x="2673" y="617"/>
                  <a:pt x="2675" y="617"/>
                  <a:pt x="2676" y="618"/>
                </a:cubicBezTo>
                <a:cubicBezTo>
                  <a:pt x="2676" y="618"/>
                  <a:pt x="2676" y="618"/>
                  <a:pt x="2676" y="618"/>
                </a:cubicBezTo>
                <a:close/>
                <a:moveTo>
                  <a:pt x="2710" y="582"/>
                </a:moveTo>
                <a:cubicBezTo>
                  <a:pt x="2709" y="589"/>
                  <a:pt x="2717" y="580"/>
                  <a:pt x="2711" y="582"/>
                </a:cubicBezTo>
                <a:cubicBezTo>
                  <a:pt x="2710" y="582"/>
                  <a:pt x="2710" y="582"/>
                  <a:pt x="2710" y="582"/>
                </a:cubicBezTo>
                <a:close/>
                <a:moveTo>
                  <a:pt x="2698" y="509"/>
                </a:moveTo>
                <a:cubicBezTo>
                  <a:pt x="2698" y="509"/>
                  <a:pt x="2698" y="506"/>
                  <a:pt x="2697" y="510"/>
                </a:cubicBezTo>
                <a:cubicBezTo>
                  <a:pt x="2696" y="510"/>
                  <a:pt x="2697" y="511"/>
                  <a:pt x="2697" y="511"/>
                </a:cubicBezTo>
                <a:cubicBezTo>
                  <a:pt x="2699" y="511"/>
                  <a:pt x="2698" y="510"/>
                  <a:pt x="2698" y="509"/>
                </a:cubicBezTo>
                <a:close/>
                <a:moveTo>
                  <a:pt x="2794" y="388"/>
                </a:moveTo>
                <a:cubicBezTo>
                  <a:pt x="2795" y="390"/>
                  <a:pt x="2795" y="390"/>
                  <a:pt x="2796" y="388"/>
                </a:cubicBezTo>
                <a:cubicBezTo>
                  <a:pt x="2797" y="388"/>
                  <a:pt x="2797" y="387"/>
                  <a:pt x="2797" y="386"/>
                </a:cubicBezTo>
                <a:cubicBezTo>
                  <a:pt x="2800" y="383"/>
                  <a:pt x="2799" y="386"/>
                  <a:pt x="2803" y="380"/>
                </a:cubicBezTo>
                <a:cubicBezTo>
                  <a:pt x="2803" y="380"/>
                  <a:pt x="2803" y="380"/>
                  <a:pt x="2804" y="380"/>
                </a:cubicBezTo>
                <a:cubicBezTo>
                  <a:pt x="2807" y="380"/>
                  <a:pt x="2806" y="378"/>
                  <a:pt x="2806" y="378"/>
                </a:cubicBezTo>
                <a:cubicBezTo>
                  <a:pt x="2807" y="376"/>
                  <a:pt x="2805" y="376"/>
                  <a:pt x="2804" y="376"/>
                </a:cubicBezTo>
                <a:cubicBezTo>
                  <a:pt x="2803" y="376"/>
                  <a:pt x="2802" y="376"/>
                  <a:pt x="2802" y="378"/>
                </a:cubicBezTo>
                <a:cubicBezTo>
                  <a:pt x="2801" y="378"/>
                  <a:pt x="2800" y="379"/>
                  <a:pt x="2800" y="379"/>
                </a:cubicBezTo>
                <a:cubicBezTo>
                  <a:pt x="2799" y="378"/>
                  <a:pt x="2798" y="375"/>
                  <a:pt x="2797" y="377"/>
                </a:cubicBezTo>
                <a:cubicBezTo>
                  <a:pt x="2797" y="378"/>
                  <a:pt x="2797" y="381"/>
                  <a:pt x="2797" y="381"/>
                </a:cubicBezTo>
                <a:cubicBezTo>
                  <a:pt x="2796" y="382"/>
                  <a:pt x="2795" y="382"/>
                  <a:pt x="2795" y="385"/>
                </a:cubicBezTo>
                <a:cubicBezTo>
                  <a:pt x="2795" y="385"/>
                  <a:pt x="2794" y="386"/>
                  <a:pt x="2794" y="388"/>
                </a:cubicBezTo>
                <a:close/>
                <a:moveTo>
                  <a:pt x="2784" y="395"/>
                </a:moveTo>
                <a:cubicBezTo>
                  <a:pt x="2784" y="394"/>
                  <a:pt x="2784" y="389"/>
                  <a:pt x="2783" y="389"/>
                </a:cubicBezTo>
                <a:cubicBezTo>
                  <a:pt x="2783" y="389"/>
                  <a:pt x="2782" y="388"/>
                  <a:pt x="2781" y="389"/>
                </a:cubicBezTo>
                <a:cubicBezTo>
                  <a:pt x="2781" y="390"/>
                  <a:pt x="2779" y="394"/>
                  <a:pt x="2779" y="394"/>
                </a:cubicBezTo>
                <a:cubicBezTo>
                  <a:pt x="2776" y="394"/>
                  <a:pt x="2776" y="393"/>
                  <a:pt x="2774" y="391"/>
                </a:cubicBezTo>
                <a:cubicBezTo>
                  <a:pt x="2774" y="391"/>
                  <a:pt x="2769" y="392"/>
                  <a:pt x="2768" y="392"/>
                </a:cubicBezTo>
                <a:cubicBezTo>
                  <a:pt x="2762" y="386"/>
                  <a:pt x="2765" y="388"/>
                  <a:pt x="2762" y="388"/>
                </a:cubicBezTo>
                <a:cubicBezTo>
                  <a:pt x="2761" y="388"/>
                  <a:pt x="2757" y="386"/>
                  <a:pt x="2757" y="385"/>
                </a:cubicBezTo>
                <a:cubicBezTo>
                  <a:pt x="2754" y="382"/>
                  <a:pt x="2754" y="382"/>
                  <a:pt x="2754" y="382"/>
                </a:cubicBezTo>
                <a:cubicBezTo>
                  <a:pt x="2754" y="382"/>
                  <a:pt x="2750" y="380"/>
                  <a:pt x="2749" y="379"/>
                </a:cubicBezTo>
                <a:cubicBezTo>
                  <a:pt x="2744" y="376"/>
                  <a:pt x="2747" y="377"/>
                  <a:pt x="2743" y="375"/>
                </a:cubicBezTo>
                <a:cubicBezTo>
                  <a:pt x="2743" y="375"/>
                  <a:pt x="2739" y="377"/>
                  <a:pt x="2740" y="378"/>
                </a:cubicBezTo>
                <a:cubicBezTo>
                  <a:pt x="2744" y="382"/>
                  <a:pt x="2743" y="381"/>
                  <a:pt x="2747" y="384"/>
                </a:cubicBezTo>
                <a:cubicBezTo>
                  <a:pt x="2747" y="387"/>
                  <a:pt x="2747" y="387"/>
                  <a:pt x="2747" y="387"/>
                </a:cubicBezTo>
                <a:cubicBezTo>
                  <a:pt x="2748" y="389"/>
                  <a:pt x="2749" y="391"/>
                  <a:pt x="2749" y="392"/>
                </a:cubicBezTo>
                <a:cubicBezTo>
                  <a:pt x="2750" y="392"/>
                  <a:pt x="2752" y="394"/>
                  <a:pt x="2752" y="395"/>
                </a:cubicBezTo>
                <a:cubicBezTo>
                  <a:pt x="2752" y="395"/>
                  <a:pt x="2749" y="396"/>
                  <a:pt x="2749" y="396"/>
                </a:cubicBezTo>
                <a:cubicBezTo>
                  <a:pt x="2751" y="399"/>
                  <a:pt x="2751" y="398"/>
                  <a:pt x="2753" y="400"/>
                </a:cubicBezTo>
                <a:cubicBezTo>
                  <a:pt x="2753" y="401"/>
                  <a:pt x="2752" y="402"/>
                  <a:pt x="2752" y="402"/>
                </a:cubicBezTo>
                <a:cubicBezTo>
                  <a:pt x="2750" y="403"/>
                  <a:pt x="2744" y="399"/>
                  <a:pt x="2744" y="401"/>
                </a:cubicBezTo>
                <a:cubicBezTo>
                  <a:pt x="2744" y="403"/>
                  <a:pt x="2743" y="402"/>
                  <a:pt x="2746" y="404"/>
                </a:cubicBezTo>
                <a:cubicBezTo>
                  <a:pt x="2746" y="406"/>
                  <a:pt x="2746" y="406"/>
                  <a:pt x="2743" y="408"/>
                </a:cubicBezTo>
                <a:cubicBezTo>
                  <a:pt x="2743" y="409"/>
                  <a:pt x="2744" y="411"/>
                  <a:pt x="2744" y="411"/>
                </a:cubicBezTo>
                <a:cubicBezTo>
                  <a:pt x="2744" y="411"/>
                  <a:pt x="2744" y="412"/>
                  <a:pt x="2744" y="413"/>
                </a:cubicBezTo>
                <a:cubicBezTo>
                  <a:pt x="2743" y="412"/>
                  <a:pt x="2741" y="414"/>
                  <a:pt x="2742" y="415"/>
                </a:cubicBezTo>
                <a:cubicBezTo>
                  <a:pt x="2743" y="416"/>
                  <a:pt x="2743" y="416"/>
                  <a:pt x="2745" y="415"/>
                </a:cubicBezTo>
                <a:cubicBezTo>
                  <a:pt x="2746" y="415"/>
                  <a:pt x="2745" y="414"/>
                  <a:pt x="2744" y="413"/>
                </a:cubicBezTo>
                <a:cubicBezTo>
                  <a:pt x="2750" y="415"/>
                  <a:pt x="2748" y="413"/>
                  <a:pt x="2752" y="418"/>
                </a:cubicBezTo>
                <a:cubicBezTo>
                  <a:pt x="2751" y="422"/>
                  <a:pt x="2751" y="421"/>
                  <a:pt x="2753" y="421"/>
                </a:cubicBezTo>
                <a:cubicBezTo>
                  <a:pt x="2754" y="424"/>
                  <a:pt x="2753" y="424"/>
                  <a:pt x="2757" y="423"/>
                </a:cubicBezTo>
                <a:cubicBezTo>
                  <a:pt x="2758" y="423"/>
                  <a:pt x="2757" y="421"/>
                  <a:pt x="2757" y="420"/>
                </a:cubicBezTo>
                <a:cubicBezTo>
                  <a:pt x="2759" y="418"/>
                  <a:pt x="2759" y="418"/>
                  <a:pt x="2759" y="418"/>
                </a:cubicBezTo>
                <a:cubicBezTo>
                  <a:pt x="2761" y="419"/>
                  <a:pt x="2761" y="419"/>
                  <a:pt x="2761" y="419"/>
                </a:cubicBezTo>
                <a:cubicBezTo>
                  <a:pt x="2764" y="419"/>
                  <a:pt x="2764" y="418"/>
                  <a:pt x="2762" y="417"/>
                </a:cubicBezTo>
                <a:cubicBezTo>
                  <a:pt x="2759" y="416"/>
                  <a:pt x="2757" y="415"/>
                  <a:pt x="2757" y="415"/>
                </a:cubicBezTo>
                <a:cubicBezTo>
                  <a:pt x="2751" y="414"/>
                  <a:pt x="2753" y="415"/>
                  <a:pt x="2750" y="412"/>
                </a:cubicBezTo>
                <a:cubicBezTo>
                  <a:pt x="2751" y="410"/>
                  <a:pt x="2751" y="410"/>
                  <a:pt x="2751" y="410"/>
                </a:cubicBezTo>
                <a:cubicBezTo>
                  <a:pt x="2753" y="410"/>
                  <a:pt x="2753" y="410"/>
                  <a:pt x="2753" y="410"/>
                </a:cubicBezTo>
                <a:cubicBezTo>
                  <a:pt x="2754" y="412"/>
                  <a:pt x="2753" y="411"/>
                  <a:pt x="2756" y="412"/>
                </a:cubicBezTo>
                <a:cubicBezTo>
                  <a:pt x="2756" y="412"/>
                  <a:pt x="2760" y="409"/>
                  <a:pt x="2760" y="409"/>
                </a:cubicBezTo>
                <a:cubicBezTo>
                  <a:pt x="2775" y="416"/>
                  <a:pt x="2775" y="416"/>
                  <a:pt x="2775" y="416"/>
                </a:cubicBezTo>
                <a:cubicBezTo>
                  <a:pt x="2779" y="416"/>
                  <a:pt x="2777" y="415"/>
                  <a:pt x="2781" y="417"/>
                </a:cubicBezTo>
                <a:cubicBezTo>
                  <a:pt x="2781" y="417"/>
                  <a:pt x="2781" y="417"/>
                  <a:pt x="2781" y="416"/>
                </a:cubicBezTo>
                <a:cubicBezTo>
                  <a:pt x="2779" y="408"/>
                  <a:pt x="2779" y="408"/>
                  <a:pt x="2779" y="408"/>
                </a:cubicBezTo>
                <a:cubicBezTo>
                  <a:pt x="2780" y="406"/>
                  <a:pt x="2780" y="406"/>
                  <a:pt x="2780" y="406"/>
                </a:cubicBezTo>
                <a:cubicBezTo>
                  <a:pt x="2787" y="405"/>
                  <a:pt x="2787" y="405"/>
                  <a:pt x="2787" y="405"/>
                </a:cubicBezTo>
                <a:cubicBezTo>
                  <a:pt x="2790" y="405"/>
                  <a:pt x="2790" y="403"/>
                  <a:pt x="2790" y="403"/>
                </a:cubicBezTo>
                <a:cubicBezTo>
                  <a:pt x="2791" y="403"/>
                  <a:pt x="2793" y="404"/>
                  <a:pt x="2793" y="403"/>
                </a:cubicBezTo>
                <a:cubicBezTo>
                  <a:pt x="2793" y="401"/>
                  <a:pt x="2797" y="398"/>
                  <a:pt x="2790" y="400"/>
                </a:cubicBezTo>
                <a:cubicBezTo>
                  <a:pt x="2790" y="400"/>
                  <a:pt x="2789" y="403"/>
                  <a:pt x="2787" y="398"/>
                </a:cubicBezTo>
                <a:cubicBezTo>
                  <a:pt x="2786" y="397"/>
                  <a:pt x="2784" y="397"/>
                  <a:pt x="2784" y="395"/>
                </a:cubicBezTo>
                <a:close/>
                <a:moveTo>
                  <a:pt x="2693" y="520"/>
                </a:moveTo>
                <a:cubicBezTo>
                  <a:pt x="2693" y="520"/>
                  <a:pt x="2696" y="520"/>
                  <a:pt x="2696" y="520"/>
                </a:cubicBezTo>
                <a:cubicBezTo>
                  <a:pt x="2696" y="519"/>
                  <a:pt x="2696" y="518"/>
                  <a:pt x="2696" y="518"/>
                </a:cubicBezTo>
                <a:cubicBezTo>
                  <a:pt x="2699" y="517"/>
                  <a:pt x="2697" y="515"/>
                  <a:pt x="2697" y="515"/>
                </a:cubicBezTo>
                <a:cubicBezTo>
                  <a:pt x="2693" y="516"/>
                  <a:pt x="2694" y="516"/>
                  <a:pt x="2695" y="518"/>
                </a:cubicBezTo>
                <a:cubicBezTo>
                  <a:pt x="2695" y="518"/>
                  <a:pt x="2695" y="518"/>
                  <a:pt x="2695" y="518"/>
                </a:cubicBezTo>
                <a:cubicBezTo>
                  <a:pt x="2695" y="518"/>
                  <a:pt x="2693" y="519"/>
                  <a:pt x="2693" y="520"/>
                </a:cubicBezTo>
                <a:close/>
                <a:moveTo>
                  <a:pt x="2807" y="536"/>
                </a:moveTo>
                <a:cubicBezTo>
                  <a:pt x="2808" y="538"/>
                  <a:pt x="2808" y="539"/>
                  <a:pt x="2811" y="538"/>
                </a:cubicBezTo>
                <a:cubicBezTo>
                  <a:pt x="2812" y="538"/>
                  <a:pt x="2811" y="534"/>
                  <a:pt x="2810" y="535"/>
                </a:cubicBezTo>
                <a:cubicBezTo>
                  <a:pt x="2809" y="535"/>
                  <a:pt x="2807" y="535"/>
                  <a:pt x="2807" y="536"/>
                </a:cubicBezTo>
                <a:close/>
                <a:moveTo>
                  <a:pt x="2689" y="613"/>
                </a:moveTo>
                <a:cubicBezTo>
                  <a:pt x="2689" y="613"/>
                  <a:pt x="2687" y="610"/>
                  <a:pt x="2686" y="610"/>
                </a:cubicBezTo>
                <a:cubicBezTo>
                  <a:pt x="2684" y="610"/>
                  <a:pt x="2684" y="613"/>
                  <a:pt x="2684" y="613"/>
                </a:cubicBezTo>
                <a:cubicBezTo>
                  <a:pt x="2686" y="614"/>
                  <a:pt x="2687" y="614"/>
                  <a:pt x="2689" y="613"/>
                </a:cubicBezTo>
                <a:close/>
                <a:moveTo>
                  <a:pt x="2786" y="395"/>
                </a:moveTo>
                <a:cubicBezTo>
                  <a:pt x="2786" y="396"/>
                  <a:pt x="2789" y="397"/>
                  <a:pt x="2789" y="396"/>
                </a:cubicBezTo>
                <a:cubicBezTo>
                  <a:pt x="2790" y="393"/>
                  <a:pt x="2789" y="393"/>
                  <a:pt x="2792" y="391"/>
                </a:cubicBezTo>
                <a:cubicBezTo>
                  <a:pt x="2793" y="389"/>
                  <a:pt x="2794" y="390"/>
                  <a:pt x="2791" y="387"/>
                </a:cubicBezTo>
                <a:cubicBezTo>
                  <a:pt x="2791" y="387"/>
                  <a:pt x="2789" y="386"/>
                  <a:pt x="2788" y="386"/>
                </a:cubicBezTo>
                <a:cubicBezTo>
                  <a:pt x="2787" y="386"/>
                  <a:pt x="2788" y="388"/>
                  <a:pt x="2788" y="389"/>
                </a:cubicBezTo>
                <a:cubicBezTo>
                  <a:pt x="2788" y="389"/>
                  <a:pt x="2787" y="391"/>
                  <a:pt x="2787" y="392"/>
                </a:cubicBezTo>
                <a:cubicBezTo>
                  <a:pt x="2787" y="393"/>
                  <a:pt x="2786" y="395"/>
                  <a:pt x="2786" y="395"/>
                </a:cubicBezTo>
                <a:close/>
                <a:moveTo>
                  <a:pt x="2704" y="509"/>
                </a:moveTo>
                <a:cubicBezTo>
                  <a:pt x="2703" y="513"/>
                  <a:pt x="2704" y="510"/>
                  <a:pt x="2701" y="514"/>
                </a:cubicBezTo>
                <a:cubicBezTo>
                  <a:pt x="2699" y="513"/>
                  <a:pt x="2698" y="515"/>
                  <a:pt x="2698" y="515"/>
                </a:cubicBezTo>
                <a:cubicBezTo>
                  <a:pt x="2698" y="515"/>
                  <a:pt x="2699" y="517"/>
                  <a:pt x="2700" y="517"/>
                </a:cubicBezTo>
                <a:cubicBezTo>
                  <a:pt x="2700" y="519"/>
                  <a:pt x="2700" y="518"/>
                  <a:pt x="2703" y="520"/>
                </a:cubicBezTo>
                <a:cubicBezTo>
                  <a:pt x="2702" y="526"/>
                  <a:pt x="2706" y="521"/>
                  <a:pt x="2706" y="520"/>
                </a:cubicBezTo>
                <a:cubicBezTo>
                  <a:pt x="2706" y="519"/>
                  <a:pt x="2705" y="518"/>
                  <a:pt x="2705" y="518"/>
                </a:cubicBezTo>
                <a:cubicBezTo>
                  <a:pt x="2705" y="517"/>
                  <a:pt x="2705" y="517"/>
                  <a:pt x="2705" y="517"/>
                </a:cubicBezTo>
                <a:cubicBezTo>
                  <a:pt x="2707" y="517"/>
                  <a:pt x="2707" y="518"/>
                  <a:pt x="2709" y="519"/>
                </a:cubicBezTo>
                <a:cubicBezTo>
                  <a:pt x="2709" y="520"/>
                  <a:pt x="2709" y="520"/>
                  <a:pt x="2710" y="520"/>
                </a:cubicBezTo>
                <a:cubicBezTo>
                  <a:pt x="2710" y="521"/>
                  <a:pt x="2711" y="522"/>
                  <a:pt x="2711" y="522"/>
                </a:cubicBezTo>
                <a:cubicBezTo>
                  <a:pt x="2712" y="530"/>
                  <a:pt x="2709" y="526"/>
                  <a:pt x="2710" y="530"/>
                </a:cubicBezTo>
                <a:cubicBezTo>
                  <a:pt x="2710" y="531"/>
                  <a:pt x="2712" y="534"/>
                  <a:pt x="2712" y="535"/>
                </a:cubicBezTo>
                <a:cubicBezTo>
                  <a:pt x="2712" y="535"/>
                  <a:pt x="2712" y="537"/>
                  <a:pt x="2712" y="537"/>
                </a:cubicBezTo>
                <a:cubicBezTo>
                  <a:pt x="2714" y="539"/>
                  <a:pt x="2713" y="539"/>
                  <a:pt x="2717" y="539"/>
                </a:cubicBezTo>
                <a:cubicBezTo>
                  <a:pt x="2717" y="539"/>
                  <a:pt x="2718" y="539"/>
                  <a:pt x="2718" y="539"/>
                </a:cubicBezTo>
                <a:cubicBezTo>
                  <a:pt x="2717" y="544"/>
                  <a:pt x="2722" y="540"/>
                  <a:pt x="2722" y="538"/>
                </a:cubicBezTo>
                <a:cubicBezTo>
                  <a:pt x="2722" y="537"/>
                  <a:pt x="2721" y="537"/>
                  <a:pt x="2721" y="537"/>
                </a:cubicBezTo>
                <a:cubicBezTo>
                  <a:pt x="2721" y="537"/>
                  <a:pt x="2721" y="536"/>
                  <a:pt x="2721" y="536"/>
                </a:cubicBezTo>
                <a:cubicBezTo>
                  <a:pt x="2721" y="537"/>
                  <a:pt x="2723" y="538"/>
                  <a:pt x="2723" y="537"/>
                </a:cubicBezTo>
                <a:cubicBezTo>
                  <a:pt x="2723" y="533"/>
                  <a:pt x="2723" y="533"/>
                  <a:pt x="2723" y="533"/>
                </a:cubicBezTo>
                <a:cubicBezTo>
                  <a:pt x="2723" y="533"/>
                  <a:pt x="2722" y="531"/>
                  <a:pt x="2722" y="531"/>
                </a:cubicBezTo>
                <a:cubicBezTo>
                  <a:pt x="2722" y="524"/>
                  <a:pt x="2722" y="524"/>
                  <a:pt x="2722" y="524"/>
                </a:cubicBezTo>
                <a:cubicBezTo>
                  <a:pt x="2722" y="523"/>
                  <a:pt x="2722" y="523"/>
                  <a:pt x="2722" y="523"/>
                </a:cubicBezTo>
                <a:cubicBezTo>
                  <a:pt x="2724" y="519"/>
                  <a:pt x="2724" y="521"/>
                  <a:pt x="2722" y="518"/>
                </a:cubicBezTo>
                <a:cubicBezTo>
                  <a:pt x="2721" y="518"/>
                  <a:pt x="2721" y="515"/>
                  <a:pt x="2719" y="516"/>
                </a:cubicBezTo>
                <a:cubicBezTo>
                  <a:pt x="2719" y="516"/>
                  <a:pt x="2718" y="516"/>
                  <a:pt x="2717" y="515"/>
                </a:cubicBezTo>
                <a:cubicBezTo>
                  <a:pt x="2721" y="514"/>
                  <a:pt x="2718" y="513"/>
                  <a:pt x="2717" y="511"/>
                </a:cubicBezTo>
                <a:cubicBezTo>
                  <a:pt x="2716" y="509"/>
                  <a:pt x="2716" y="511"/>
                  <a:pt x="2715" y="511"/>
                </a:cubicBezTo>
                <a:cubicBezTo>
                  <a:pt x="2714" y="511"/>
                  <a:pt x="2714" y="511"/>
                  <a:pt x="2712" y="511"/>
                </a:cubicBezTo>
                <a:cubicBezTo>
                  <a:pt x="2710" y="509"/>
                  <a:pt x="2710" y="508"/>
                  <a:pt x="2709" y="508"/>
                </a:cubicBezTo>
                <a:cubicBezTo>
                  <a:pt x="2710" y="508"/>
                  <a:pt x="2712" y="507"/>
                  <a:pt x="2712" y="507"/>
                </a:cubicBezTo>
                <a:cubicBezTo>
                  <a:pt x="2714" y="507"/>
                  <a:pt x="2715" y="507"/>
                  <a:pt x="2717" y="508"/>
                </a:cubicBezTo>
                <a:cubicBezTo>
                  <a:pt x="2719" y="509"/>
                  <a:pt x="2722" y="512"/>
                  <a:pt x="2720" y="505"/>
                </a:cubicBezTo>
                <a:cubicBezTo>
                  <a:pt x="2720" y="504"/>
                  <a:pt x="2720" y="504"/>
                  <a:pt x="2721" y="502"/>
                </a:cubicBezTo>
                <a:cubicBezTo>
                  <a:pt x="2722" y="503"/>
                  <a:pt x="2722" y="503"/>
                  <a:pt x="2723" y="503"/>
                </a:cubicBezTo>
                <a:cubicBezTo>
                  <a:pt x="2723" y="505"/>
                  <a:pt x="2722" y="507"/>
                  <a:pt x="2725" y="505"/>
                </a:cubicBezTo>
                <a:cubicBezTo>
                  <a:pt x="2725" y="504"/>
                  <a:pt x="2729" y="504"/>
                  <a:pt x="2731" y="502"/>
                </a:cubicBezTo>
                <a:cubicBezTo>
                  <a:pt x="2731" y="502"/>
                  <a:pt x="2733" y="501"/>
                  <a:pt x="2733" y="501"/>
                </a:cubicBezTo>
                <a:cubicBezTo>
                  <a:pt x="2733" y="502"/>
                  <a:pt x="2734" y="503"/>
                  <a:pt x="2734" y="502"/>
                </a:cubicBezTo>
                <a:cubicBezTo>
                  <a:pt x="2735" y="501"/>
                  <a:pt x="2739" y="499"/>
                  <a:pt x="2740" y="499"/>
                </a:cubicBezTo>
                <a:cubicBezTo>
                  <a:pt x="2741" y="499"/>
                  <a:pt x="2742" y="499"/>
                  <a:pt x="2742" y="499"/>
                </a:cubicBezTo>
                <a:cubicBezTo>
                  <a:pt x="2742" y="499"/>
                  <a:pt x="2742" y="499"/>
                  <a:pt x="2742" y="499"/>
                </a:cubicBezTo>
                <a:cubicBezTo>
                  <a:pt x="2745" y="500"/>
                  <a:pt x="2744" y="499"/>
                  <a:pt x="2744" y="501"/>
                </a:cubicBezTo>
                <a:cubicBezTo>
                  <a:pt x="2744" y="501"/>
                  <a:pt x="2744" y="501"/>
                  <a:pt x="2744" y="501"/>
                </a:cubicBezTo>
                <a:cubicBezTo>
                  <a:pt x="2743" y="502"/>
                  <a:pt x="2743" y="504"/>
                  <a:pt x="2742" y="504"/>
                </a:cubicBezTo>
                <a:cubicBezTo>
                  <a:pt x="2742" y="504"/>
                  <a:pt x="2742" y="504"/>
                  <a:pt x="2742" y="505"/>
                </a:cubicBezTo>
                <a:cubicBezTo>
                  <a:pt x="2738" y="506"/>
                  <a:pt x="2739" y="502"/>
                  <a:pt x="2736" y="502"/>
                </a:cubicBezTo>
                <a:cubicBezTo>
                  <a:pt x="2735" y="502"/>
                  <a:pt x="2734" y="503"/>
                  <a:pt x="2733" y="504"/>
                </a:cubicBezTo>
                <a:cubicBezTo>
                  <a:pt x="2732" y="504"/>
                  <a:pt x="2732" y="505"/>
                  <a:pt x="2732" y="506"/>
                </a:cubicBezTo>
                <a:cubicBezTo>
                  <a:pt x="2732" y="507"/>
                  <a:pt x="2731" y="508"/>
                  <a:pt x="2730" y="508"/>
                </a:cubicBezTo>
                <a:cubicBezTo>
                  <a:pt x="2729" y="508"/>
                  <a:pt x="2729" y="505"/>
                  <a:pt x="2727" y="505"/>
                </a:cubicBezTo>
                <a:cubicBezTo>
                  <a:pt x="2725" y="506"/>
                  <a:pt x="2726" y="506"/>
                  <a:pt x="2726" y="508"/>
                </a:cubicBezTo>
                <a:cubicBezTo>
                  <a:pt x="2725" y="511"/>
                  <a:pt x="2725" y="510"/>
                  <a:pt x="2725" y="511"/>
                </a:cubicBezTo>
                <a:cubicBezTo>
                  <a:pt x="2722" y="512"/>
                  <a:pt x="2720" y="512"/>
                  <a:pt x="2721" y="515"/>
                </a:cubicBezTo>
                <a:cubicBezTo>
                  <a:pt x="2721" y="516"/>
                  <a:pt x="2723" y="515"/>
                  <a:pt x="2723" y="515"/>
                </a:cubicBezTo>
                <a:cubicBezTo>
                  <a:pt x="2726" y="516"/>
                  <a:pt x="2726" y="516"/>
                  <a:pt x="2726" y="516"/>
                </a:cubicBezTo>
                <a:cubicBezTo>
                  <a:pt x="2726" y="516"/>
                  <a:pt x="2731" y="523"/>
                  <a:pt x="2732" y="523"/>
                </a:cubicBezTo>
                <a:cubicBezTo>
                  <a:pt x="2733" y="523"/>
                  <a:pt x="2732" y="521"/>
                  <a:pt x="2733" y="521"/>
                </a:cubicBezTo>
                <a:cubicBezTo>
                  <a:pt x="2733" y="520"/>
                  <a:pt x="2732" y="520"/>
                  <a:pt x="2733" y="518"/>
                </a:cubicBezTo>
                <a:cubicBezTo>
                  <a:pt x="2735" y="516"/>
                  <a:pt x="2731" y="515"/>
                  <a:pt x="2738" y="513"/>
                </a:cubicBezTo>
                <a:cubicBezTo>
                  <a:pt x="2740" y="513"/>
                  <a:pt x="2741" y="517"/>
                  <a:pt x="2742" y="517"/>
                </a:cubicBezTo>
                <a:cubicBezTo>
                  <a:pt x="2743" y="517"/>
                  <a:pt x="2744" y="512"/>
                  <a:pt x="2745" y="510"/>
                </a:cubicBezTo>
                <a:cubicBezTo>
                  <a:pt x="2745" y="509"/>
                  <a:pt x="2744" y="509"/>
                  <a:pt x="2744" y="507"/>
                </a:cubicBezTo>
                <a:cubicBezTo>
                  <a:pt x="2743" y="506"/>
                  <a:pt x="2743" y="506"/>
                  <a:pt x="2743" y="506"/>
                </a:cubicBezTo>
                <a:cubicBezTo>
                  <a:pt x="2743" y="506"/>
                  <a:pt x="2743" y="505"/>
                  <a:pt x="2743" y="505"/>
                </a:cubicBezTo>
                <a:cubicBezTo>
                  <a:pt x="2744" y="506"/>
                  <a:pt x="2747" y="506"/>
                  <a:pt x="2745" y="502"/>
                </a:cubicBezTo>
                <a:cubicBezTo>
                  <a:pt x="2746" y="502"/>
                  <a:pt x="2746" y="501"/>
                  <a:pt x="2746" y="500"/>
                </a:cubicBezTo>
                <a:cubicBezTo>
                  <a:pt x="2747" y="500"/>
                  <a:pt x="2748" y="500"/>
                  <a:pt x="2748" y="501"/>
                </a:cubicBezTo>
                <a:cubicBezTo>
                  <a:pt x="2748" y="503"/>
                  <a:pt x="2748" y="503"/>
                  <a:pt x="2747" y="503"/>
                </a:cubicBezTo>
                <a:cubicBezTo>
                  <a:pt x="2745" y="504"/>
                  <a:pt x="2746" y="505"/>
                  <a:pt x="2747" y="507"/>
                </a:cubicBezTo>
                <a:cubicBezTo>
                  <a:pt x="2748" y="509"/>
                  <a:pt x="2752" y="512"/>
                  <a:pt x="2752" y="512"/>
                </a:cubicBezTo>
                <a:cubicBezTo>
                  <a:pt x="2753" y="513"/>
                  <a:pt x="2757" y="515"/>
                  <a:pt x="2758" y="513"/>
                </a:cubicBezTo>
                <a:cubicBezTo>
                  <a:pt x="2759" y="512"/>
                  <a:pt x="2759" y="506"/>
                  <a:pt x="2760" y="505"/>
                </a:cubicBezTo>
                <a:cubicBezTo>
                  <a:pt x="2762" y="505"/>
                  <a:pt x="2762" y="505"/>
                  <a:pt x="2762" y="505"/>
                </a:cubicBezTo>
                <a:cubicBezTo>
                  <a:pt x="2764" y="505"/>
                  <a:pt x="2763" y="502"/>
                  <a:pt x="2762" y="501"/>
                </a:cubicBezTo>
                <a:cubicBezTo>
                  <a:pt x="2759" y="499"/>
                  <a:pt x="2759" y="501"/>
                  <a:pt x="2759" y="497"/>
                </a:cubicBezTo>
                <a:cubicBezTo>
                  <a:pt x="2759" y="497"/>
                  <a:pt x="2760" y="495"/>
                  <a:pt x="2760" y="496"/>
                </a:cubicBezTo>
                <a:cubicBezTo>
                  <a:pt x="2762" y="499"/>
                  <a:pt x="2761" y="499"/>
                  <a:pt x="2765" y="499"/>
                </a:cubicBezTo>
                <a:cubicBezTo>
                  <a:pt x="2765" y="499"/>
                  <a:pt x="2766" y="500"/>
                  <a:pt x="2767" y="500"/>
                </a:cubicBezTo>
                <a:cubicBezTo>
                  <a:pt x="2774" y="501"/>
                  <a:pt x="2774" y="501"/>
                  <a:pt x="2774" y="501"/>
                </a:cubicBezTo>
                <a:cubicBezTo>
                  <a:pt x="2775" y="501"/>
                  <a:pt x="2775" y="499"/>
                  <a:pt x="2775" y="498"/>
                </a:cubicBezTo>
                <a:cubicBezTo>
                  <a:pt x="2775" y="497"/>
                  <a:pt x="2776" y="497"/>
                  <a:pt x="2776" y="495"/>
                </a:cubicBezTo>
                <a:cubicBezTo>
                  <a:pt x="2776" y="495"/>
                  <a:pt x="2776" y="495"/>
                  <a:pt x="2776" y="495"/>
                </a:cubicBezTo>
                <a:cubicBezTo>
                  <a:pt x="2777" y="495"/>
                  <a:pt x="2779" y="496"/>
                  <a:pt x="2779" y="496"/>
                </a:cubicBezTo>
                <a:cubicBezTo>
                  <a:pt x="2779" y="499"/>
                  <a:pt x="2779" y="499"/>
                  <a:pt x="2779" y="499"/>
                </a:cubicBezTo>
                <a:cubicBezTo>
                  <a:pt x="2779" y="499"/>
                  <a:pt x="2780" y="500"/>
                  <a:pt x="2781" y="500"/>
                </a:cubicBezTo>
                <a:cubicBezTo>
                  <a:pt x="2782" y="502"/>
                  <a:pt x="2783" y="498"/>
                  <a:pt x="2783" y="497"/>
                </a:cubicBezTo>
                <a:cubicBezTo>
                  <a:pt x="2783" y="496"/>
                  <a:pt x="2782" y="494"/>
                  <a:pt x="2782" y="493"/>
                </a:cubicBezTo>
                <a:cubicBezTo>
                  <a:pt x="2786" y="492"/>
                  <a:pt x="2784" y="492"/>
                  <a:pt x="2786" y="490"/>
                </a:cubicBezTo>
                <a:cubicBezTo>
                  <a:pt x="2787" y="488"/>
                  <a:pt x="2788" y="489"/>
                  <a:pt x="2788" y="489"/>
                </a:cubicBezTo>
                <a:cubicBezTo>
                  <a:pt x="2788" y="490"/>
                  <a:pt x="2786" y="492"/>
                  <a:pt x="2788" y="495"/>
                </a:cubicBezTo>
                <a:cubicBezTo>
                  <a:pt x="2789" y="496"/>
                  <a:pt x="2791" y="498"/>
                  <a:pt x="2791" y="498"/>
                </a:cubicBezTo>
                <a:cubicBezTo>
                  <a:pt x="2792" y="498"/>
                  <a:pt x="2793" y="496"/>
                  <a:pt x="2793" y="495"/>
                </a:cubicBezTo>
                <a:cubicBezTo>
                  <a:pt x="2794" y="492"/>
                  <a:pt x="2792" y="491"/>
                  <a:pt x="2792" y="490"/>
                </a:cubicBezTo>
                <a:cubicBezTo>
                  <a:pt x="2793" y="489"/>
                  <a:pt x="2797" y="488"/>
                  <a:pt x="2795" y="487"/>
                </a:cubicBezTo>
                <a:cubicBezTo>
                  <a:pt x="2794" y="486"/>
                  <a:pt x="2793" y="485"/>
                  <a:pt x="2792" y="484"/>
                </a:cubicBezTo>
                <a:cubicBezTo>
                  <a:pt x="2790" y="482"/>
                  <a:pt x="2791" y="484"/>
                  <a:pt x="2790" y="480"/>
                </a:cubicBezTo>
                <a:cubicBezTo>
                  <a:pt x="2788" y="474"/>
                  <a:pt x="2790" y="474"/>
                  <a:pt x="2789" y="473"/>
                </a:cubicBezTo>
                <a:cubicBezTo>
                  <a:pt x="2789" y="467"/>
                  <a:pt x="2788" y="468"/>
                  <a:pt x="2785" y="463"/>
                </a:cubicBezTo>
                <a:cubicBezTo>
                  <a:pt x="2785" y="463"/>
                  <a:pt x="2784" y="462"/>
                  <a:pt x="2784" y="462"/>
                </a:cubicBezTo>
                <a:cubicBezTo>
                  <a:pt x="2784" y="461"/>
                  <a:pt x="2784" y="459"/>
                  <a:pt x="2783" y="458"/>
                </a:cubicBezTo>
                <a:cubicBezTo>
                  <a:pt x="2784" y="458"/>
                  <a:pt x="2784" y="457"/>
                  <a:pt x="2784" y="457"/>
                </a:cubicBezTo>
                <a:cubicBezTo>
                  <a:pt x="2784" y="457"/>
                  <a:pt x="2787" y="459"/>
                  <a:pt x="2787" y="458"/>
                </a:cubicBezTo>
                <a:cubicBezTo>
                  <a:pt x="2787" y="458"/>
                  <a:pt x="2787" y="455"/>
                  <a:pt x="2786" y="455"/>
                </a:cubicBezTo>
                <a:cubicBezTo>
                  <a:pt x="2785" y="454"/>
                  <a:pt x="2786" y="449"/>
                  <a:pt x="2786" y="449"/>
                </a:cubicBezTo>
                <a:cubicBezTo>
                  <a:pt x="2786" y="448"/>
                  <a:pt x="2786" y="444"/>
                  <a:pt x="2785" y="444"/>
                </a:cubicBezTo>
                <a:cubicBezTo>
                  <a:pt x="2783" y="441"/>
                  <a:pt x="2783" y="440"/>
                  <a:pt x="2781" y="438"/>
                </a:cubicBezTo>
                <a:cubicBezTo>
                  <a:pt x="2775" y="432"/>
                  <a:pt x="2775" y="432"/>
                  <a:pt x="2775" y="432"/>
                </a:cubicBezTo>
                <a:cubicBezTo>
                  <a:pt x="2773" y="431"/>
                  <a:pt x="2772" y="432"/>
                  <a:pt x="2771" y="429"/>
                </a:cubicBezTo>
                <a:cubicBezTo>
                  <a:pt x="2771" y="428"/>
                  <a:pt x="2770" y="426"/>
                  <a:pt x="2770" y="426"/>
                </a:cubicBezTo>
                <a:cubicBezTo>
                  <a:pt x="2768" y="424"/>
                  <a:pt x="2768" y="424"/>
                  <a:pt x="2768" y="424"/>
                </a:cubicBezTo>
                <a:cubicBezTo>
                  <a:pt x="2768" y="423"/>
                  <a:pt x="2767" y="422"/>
                  <a:pt x="2767" y="422"/>
                </a:cubicBezTo>
                <a:cubicBezTo>
                  <a:pt x="2766" y="422"/>
                  <a:pt x="2765" y="423"/>
                  <a:pt x="2765" y="423"/>
                </a:cubicBezTo>
                <a:cubicBezTo>
                  <a:pt x="2764" y="423"/>
                  <a:pt x="2764" y="422"/>
                  <a:pt x="2763" y="421"/>
                </a:cubicBezTo>
                <a:cubicBezTo>
                  <a:pt x="2763" y="421"/>
                  <a:pt x="2761" y="421"/>
                  <a:pt x="2761" y="421"/>
                </a:cubicBezTo>
                <a:cubicBezTo>
                  <a:pt x="2760" y="424"/>
                  <a:pt x="2761" y="424"/>
                  <a:pt x="2761" y="425"/>
                </a:cubicBezTo>
                <a:cubicBezTo>
                  <a:pt x="2762" y="426"/>
                  <a:pt x="2764" y="425"/>
                  <a:pt x="2765" y="425"/>
                </a:cubicBezTo>
                <a:cubicBezTo>
                  <a:pt x="2767" y="426"/>
                  <a:pt x="2766" y="426"/>
                  <a:pt x="2767" y="428"/>
                </a:cubicBezTo>
                <a:cubicBezTo>
                  <a:pt x="2766" y="429"/>
                  <a:pt x="2765" y="426"/>
                  <a:pt x="2764" y="427"/>
                </a:cubicBezTo>
                <a:cubicBezTo>
                  <a:pt x="2763" y="428"/>
                  <a:pt x="2763" y="428"/>
                  <a:pt x="2763" y="428"/>
                </a:cubicBezTo>
                <a:cubicBezTo>
                  <a:pt x="2761" y="428"/>
                  <a:pt x="2763" y="427"/>
                  <a:pt x="2761" y="425"/>
                </a:cubicBezTo>
                <a:cubicBezTo>
                  <a:pt x="2760" y="424"/>
                  <a:pt x="2757" y="425"/>
                  <a:pt x="2757" y="425"/>
                </a:cubicBezTo>
                <a:cubicBezTo>
                  <a:pt x="2757" y="426"/>
                  <a:pt x="2758" y="427"/>
                  <a:pt x="2759" y="427"/>
                </a:cubicBezTo>
                <a:cubicBezTo>
                  <a:pt x="2759" y="429"/>
                  <a:pt x="2759" y="429"/>
                  <a:pt x="2759" y="429"/>
                </a:cubicBezTo>
                <a:cubicBezTo>
                  <a:pt x="2759" y="430"/>
                  <a:pt x="2757" y="431"/>
                  <a:pt x="2757" y="432"/>
                </a:cubicBezTo>
                <a:cubicBezTo>
                  <a:pt x="2757" y="433"/>
                  <a:pt x="2760" y="435"/>
                  <a:pt x="2761" y="436"/>
                </a:cubicBezTo>
                <a:cubicBezTo>
                  <a:pt x="2761" y="438"/>
                  <a:pt x="2761" y="438"/>
                  <a:pt x="2761" y="438"/>
                </a:cubicBezTo>
                <a:cubicBezTo>
                  <a:pt x="2761" y="438"/>
                  <a:pt x="2759" y="439"/>
                  <a:pt x="2759" y="439"/>
                </a:cubicBezTo>
                <a:cubicBezTo>
                  <a:pt x="2761" y="441"/>
                  <a:pt x="2762" y="440"/>
                  <a:pt x="2763" y="441"/>
                </a:cubicBezTo>
                <a:cubicBezTo>
                  <a:pt x="2763" y="441"/>
                  <a:pt x="2765" y="443"/>
                  <a:pt x="2765" y="444"/>
                </a:cubicBezTo>
                <a:cubicBezTo>
                  <a:pt x="2766" y="446"/>
                  <a:pt x="2765" y="450"/>
                  <a:pt x="2767" y="451"/>
                </a:cubicBezTo>
                <a:cubicBezTo>
                  <a:pt x="2766" y="455"/>
                  <a:pt x="2765" y="453"/>
                  <a:pt x="2766" y="457"/>
                </a:cubicBezTo>
                <a:cubicBezTo>
                  <a:pt x="2767" y="459"/>
                  <a:pt x="2769" y="459"/>
                  <a:pt x="2766" y="462"/>
                </a:cubicBezTo>
                <a:cubicBezTo>
                  <a:pt x="2764" y="463"/>
                  <a:pt x="2764" y="462"/>
                  <a:pt x="2764" y="466"/>
                </a:cubicBezTo>
                <a:cubicBezTo>
                  <a:pt x="2764" y="466"/>
                  <a:pt x="2764" y="466"/>
                  <a:pt x="2764" y="466"/>
                </a:cubicBezTo>
                <a:cubicBezTo>
                  <a:pt x="2764" y="466"/>
                  <a:pt x="2764" y="466"/>
                  <a:pt x="2764" y="466"/>
                </a:cubicBezTo>
                <a:cubicBezTo>
                  <a:pt x="2764" y="466"/>
                  <a:pt x="2764" y="466"/>
                  <a:pt x="2764" y="466"/>
                </a:cubicBezTo>
                <a:cubicBezTo>
                  <a:pt x="2764" y="466"/>
                  <a:pt x="2764" y="467"/>
                  <a:pt x="2764" y="467"/>
                </a:cubicBezTo>
                <a:cubicBezTo>
                  <a:pt x="2762" y="470"/>
                  <a:pt x="2764" y="470"/>
                  <a:pt x="2762" y="471"/>
                </a:cubicBezTo>
                <a:cubicBezTo>
                  <a:pt x="2759" y="473"/>
                  <a:pt x="2757" y="473"/>
                  <a:pt x="2756" y="474"/>
                </a:cubicBezTo>
                <a:cubicBezTo>
                  <a:pt x="2755" y="475"/>
                  <a:pt x="2754" y="475"/>
                  <a:pt x="2753" y="475"/>
                </a:cubicBezTo>
                <a:cubicBezTo>
                  <a:pt x="2751" y="472"/>
                  <a:pt x="2753" y="473"/>
                  <a:pt x="2750" y="471"/>
                </a:cubicBezTo>
                <a:cubicBezTo>
                  <a:pt x="2756" y="466"/>
                  <a:pt x="2751" y="464"/>
                  <a:pt x="2747" y="469"/>
                </a:cubicBezTo>
                <a:cubicBezTo>
                  <a:pt x="2745" y="472"/>
                  <a:pt x="2748" y="472"/>
                  <a:pt x="2749" y="473"/>
                </a:cubicBezTo>
                <a:cubicBezTo>
                  <a:pt x="2749" y="474"/>
                  <a:pt x="2749" y="477"/>
                  <a:pt x="2749" y="478"/>
                </a:cubicBezTo>
                <a:cubicBezTo>
                  <a:pt x="2748" y="484"/>
                  <a:pt x="2745" y="483"/>
                  <a:pt x="2747" y="486"/>
                </a:cubicBezTo>
                <a:cubicBezTo>
                  <a:pt x="2750" y="489"/>
                  <a:pt x="2746" y="490"/>
                  <a:pt x="2744" y="488"/>
                </a:cubicBezTo>
                <a:cubicBezTo>
                  <a:pt x="2743" y="488"/>
                  <a:pt x="2741" y="487"/>
                  <a:pt x="2741" y="487"/>
                </a:cubicBezTo>
                <a:cubicBezTo>
                  <a:pt x="2741" y="487"/>
                  <a:pt x="2740" y="487"/>
                  <a:pt x="2738" y="488"/>
                </a:cubicBezTo>
                <a:cubicBezTo>
                  <a:pt x="2736" y="489"/>
                  <a:pt x="2736" y="489"/>
                  <a:pt x="2736" y="489"/>
                </a:cubicBezTo>
                <a:cubicBezTo>
                  <a:pt x="2733" y="489"/>
                  <a:pt x="2733" y="490"/>
                  <a:pt x="2731" y="490"/>
                </a:cubicBezTo>
                <a:cubicBezTo>
                  <a:pt x="2726" y="490"/>
                  <a:pt x="2726" y="490"/>
                  <a:pt x="2726" y="490"/>
                </a:cubicBezTo>
                <a:cubicBezTo>
                  <a:pt x="2725" y="490"/>
                  <a:pt x="2725" y="491"/>
                  <a:pt x="2723" y="489"/>
                </a:cubicBezTo>
                <a:cubicBezTo>
                  <a:pt x="2723" y="488"/>
                  <a:pt x="2722" y="489"/>
                  <a:pt x="2720" y="489"/>
                </a:cubicBezTo>
                <a:cubicBezTo>
                  <a:pt x="2719" y="489"/>
                  <a:pt x="2719" y="490"/>
                  <a:pt x="2719" y="491"/>
                </a:cubicBezTo>
                <a:cubicBezTo>
                  <a:pt x="2718" y="491"/>
                  <a:pt x="2717" y="490"/>
                  <a:pt x="2718" y="493"/>
                </a:cubicBezTo>
                <a:cubicBezTo>
                  <a:pt x="2714" y="496"/>
                  <a:pt x="2711" y="501"/>
                  <a:pt x="2710" y="501"/>
                </a:cubicBezTo>
                <a:cubicBezTo>
                  <a:pt x="2708" y="502"/>
                  <a:pt x="2708" y="502"/>
                  <a:pt x="2708" y="502"/>
                </a:cubicBezTo>
                <a:cubicBezTo>
                  <a:pt x="2708" y="502"/>
                  <a:pt x="2705" y="502"/>
                  <a:pt x="2705" y="503"/>
                </a:cubicBezTo>
                <a:cubicBezTo>
                  <a:pt x="2705" y="503"/>
                  <a:pt x="2705" y="506"/>
                  <a:pt x="2706" y="506"/>
                </a:cubicBezTo>
                <a:cubicBezTo>
                  <a:pt x="2709" y="507"/>
                  <a:pt x="2707" y="507"/>
                  <a:pt x="2709" y="508"/>
                </a:cubicBezTo>
                <a:cubicBezTo>
                  <a:pt x="2708" y="507"/>
                  <a:pt x="2707" y="508"/>
                  <a:pt x="2706" y="508"/>
                </a:cubicBezTo>
                <a:cubicBezTo>
                  <a:pt x="2704" y="509"/>
                  <a:pt x="2704" y="509"/>
                  <a:pt x="2704" y="509"/>
                </a:cubicBezTo>
                <a:close/>
                <a:moveTo>
                  <a:pt x="2715" y="535"/>
                </a:moveTo>
                <a:cubicBezTo>
                  <a:pt x="2715" y="536"/>
                  <a:pt x="2716" y="535"/>
                  <a:pt x="2716" y="537"/>
                </a:cubicBezTo>
                <a:cubicBezTo>
                  <a:pt x="2717" y="539"/>
                  <a:pt x="2718" y="538"/>
                  <a:pt x="2718" y="539"/>
                </a:cubicBezTo>
                <a:cubicBezTo>
                  <a:pt x="2718" y="536"/>
                  <a:pt x="2716" y="536"/>
                  <a:pt x="2717" y="534"/>
                </a:cubicBezTo>
                <a:cubicBezTo>
                  <a:pt x="2716" y="533"/>
                  <a:pt x="2716" y="533"/>
                  <a:pt x="2716" y="533"/>
                </a:cubicBezTo>
                <a:cubicBezTo>
                  <a:pt x="2715" y="534"/>
                  <a:pt x="2715" y="534"/>
                  <a:pt x="2715" y="535"/>
                </a:cubicBezTo>
                <a:close/>
                <a:moveTo>
                  <a:pt x="2787" y="498"/>
                </a:moveTo>
                <a:cubicBezTo>
                  <a:pt x="2787" y="498"/>
                  <a:pt x="2785" y="498"/>
                  <a:pt x="2785" y="499"/>
                </a:cubicBezTo>
                <a:cubicBezTo>
                  <a:pt x="2785" y="500"/>
                  <a:pt x="2785" y="500"/>
                  <a:pt x="2785" y="500"/>
                </a:cubicBezTo>
                <a:cubicBezTo>
                  <a:pt x="2788" y="502"/>
                  <a:pt x="2787" y="498"/>
                  <a:pt x="2787" y="498"/>
                </a:cubicBezTo>
                <a:close/>
                <a:moveTo>
                  <a:pt x="2820" y="554"/>
                </a:moveTo>
                <a:cubicBezTo>
                  <a:pt x="2817" y="554"/>
                  <a:pt x="2817" y="554"/>
                  <a:pt x="2818" y="556"/>
                </a:cubicBezTo>
                <a:cubicBezTo>
                  <a:pt x="2818" y="557"/>
                  <a:pt x="2821" y="557"/>
                  <a:pt x="2821" y="556"/>
                </a:cubicBezTo>
                <a:cubicBezTo>
                  <a:pt x="2821" y="556"/>
                  <a:pt x="2820" y="553"/>
                  <a:pt x="2820" y="554"/>
                </a:cubicBezTo>
                <a:close/>
                <a:moveTo>
                  <a:pt x="2799" y="520"/>
                </a:moveTo>
                <a:cubicBezTo>
                  <a:pt x="2800" y="520"/>
                  <a:pt x="2801" y="520"/>
                  <a:pt x="2801" y="519"/>
                </a:cubicBezTo>
                <a:cubicBezTo>
                  <a:pt x="2801" y="519"/>
                  <a:pt x="2801" y="516"/>
                  <a:pt x="2800" y="516"/>
                </a:cubicBezTo>
                <a:cubicBezTo>
                  <a:pt x="2797" y="517"/>
                  <a:pt x="2797" y="517"/>
                  <a:pt x="2798" y="519"/>
                </a:cubicBezTo>
                <a:cubicBezTo>
                  <a:pt x="2798" y="519"/>
                  <a:pt x="2798" y="520"/>
                  <a:pt x="2799" y="520"/>
                </a:cubicBezTo>
                <a:close/>
                <a:moveTo>
                  <a:pt x="2799" y="398"/>
                </a:moveTo>
                <a:cubicBezTo>
                  <a:pt x="2799" y="397"/>
                  <a:pt x="2801" y="397"/>
                  <a:pt x="2800" y="395"/>
                </a:cubicBezTo>
                <a:cubicBezTo>
                  <a:pt x="2800" y="395"/>
                  <a:pt x="2798" y="393"/>
                  <a:pt x="2798" y="393"/>
                </a:cubicBezTo>
                <a:cubicBezTo>
                  <a:pt x="2796" y="395"/>
                  <a:pt x="2796" y="394"/>
                  <a:pt x="2797" y="397"/>
                </a:cubicBezTo>
                <a:cubicBezTo>
                  <a:pt x="2798" y="398"/>
                  <a:pt x="2798" y="398"/>
                  <a:pt x="2799" y="398"/>
                </a:cubicBezTo>
                <a:close/>
                <a:moveTo>
                  <a:pt x="2802" y="527"/>
                </a:moveTo>
                <a:cubicBezTo>
                  <a:pt x="2803" y="527"/>
                  <a:pt x="2804" y="527"/>
                  <a:pt x="2804" y="527"/>
                </a:cubicBezTo>
                <a:cubicBezTo>
                  <a:pt x="2804" y="527"/>
                  <a:pt x="2803" y="524"/>
                  <a:pt x="2803" y="524"/>
                </a:cubicBezTo>
                <a:cubicBezTo>
                  <a:pt x="2801" y="525"/>
                  <a:pt x="2800" y="525"/>
                  <a:pt x="2801" y="527"/>
                </a:cubicBezTo>
                <a:cubicBezTo>
                  <a:pt x="2801" y="527"/>
                  <a:pt x="2801" y="527"/>
                  <a:pt x="2802" y="527"/>
                </a:cubicBezTo>
                <a:close/>
                <a:moveTo>
                  <a:pt x="2820" y="362"/>
                </a:moveTo>
                <a:cubicBezTo>
                  <a:pt x="2820" y="363"/>
                  <a:pt x="2822" y="362"/>
                  <a:pt x="2823" y="362"/>
                </a:cubicBezTo>
                <a:cubicBezTo>
                  <a:pt x="2824" y="361"/>
                  <a:pt x="2824" y="358"/>
                  <a:pt x="2824" y="357"/>
                </a:cubicBezTo>
                <a:cubicBezTo>
                  <a:pt x="2824" y="357"/>
                  <a:pt x="2823" y="356"/>
                  <a:pt x="2823" y="357"/>
                </a:cubicBezTo>
                <a:cubicBezTo>
                  <a:pt x="2821" y="360"/>
                  <a:pt x="2821" y="359"/>
                  <a:pt x="2820" y="362"/>
                </a:cubicBezTo>
                <a:close/>
                <a:moveTo>
                  <a:pt x="2760" y="107"/>
                </a:moveTo>
                <a:cubicBezTo>
                  <a:pt x="2760" y="107"/>
                  <a:pt x="2761" y="109"/>
                  <a:pt x="2763" y="109"/>
                </a:cubicBezTo>
                <a:cubicBezTo>
                  <a:pt x="2764" y="109"/>
                  <a:pt x="2768" y="109"/>
                  <a:pt x="2769" y="108"/>
                </a:cubicBezTo>
                <a:cubicBezTo>
                  <a:pt x="2771" y="107"/>
                  <a:pt x="2788" y="109"/>
                  <a:pt x="2788" y="107"/>
                </a:cubicBezTo>
                <a:cubicBezTo>
                  <a:pt x="2788" y="106"/>
                  <a:pt x="2784" y="105"/>
                  <a:pt x="2783" y="104"/>
                </a:cubicBezTo>
                <a:cubicBezTo>
                  <a:pt x="2777" y="102"/>
                  <a:pt x="2777" y="103"/>
                  <a:pt x="2772" y="102"/>
                </a:cubicBezTo>
                <a:cubicBezTo>
                  <a:pt x="2771" y="101"/>
                  <a:pt x="2765" y="101"/>
                  <a:pt x="2764" y="101"/>
                </a:cubicBezTo>
                <a:cubicBezTo>
                  <a:pt x="2761" y="101"/>
                  <a:pt x="2761" y="102"/>
                  <a:pt x="2759" y="104"/>
                </a:cubicBezTo>
                <a:cubicBezTo>
                  <a:pt x="2758" y="104"/>
                  <a:pt x="2760" y="107"/>
                  <a:pt x="2760" y="107"/>
                </a:cubicBezTo>
                <a:close/>
                <a:moveTo>
                  <a:pt x="2470" y="68"/>
                </a:moveTo>
                <a:cubicBezTo>
                  <a:pt x="2470" y="69"/>
                  <a:pt x="2473" y="69"/>
                  <a:pt x="2474" y="70"/>
                </a:cubicBezTo>
                <a:cubicBezTo>
                  <a:pt x="2477" y="71"/>
                  <a:pt x="2482" y="71"/>
                  <a:pt x="2485" y="72"/>
                </a:cubicBezTo>
                <a:cubicBezTo>
                  <a:pt x="2486" y="72"/>
                  <a:pt x="2490" y="72"/>
                  <a:pt x="2491" y="72"/>
                </a:cubicBezTo>
                <a:cubicBezTo>
                  <a:pt x="2493" y="73"/>
                  <a:pt x="2494" y="73"/>
                  <a:pt x="2496" y="73"/>
                </a:cubicBezTo>
                <a:cubicBezTo>
                  <a:pt x="2500" y="73"/>
                  <a:pt x="2503" y="74"/>
                  <a:pt x="2506" y="72"/>
                </a:cubicBezTo>
                <a:cubicBezTo>
                  <a:pt x="2507" y="72"/>
                  <a:pt x="2506" y="70"/>
                  <a:pt x="2505" y="69"/>
                </a:cubicBezTo>
                <a:cubicBezTo>
                  <a:pt x="2505" y="68"/>
                  <a:pt x="2501" y="71"/>
                  <a:pt x="2498" y="68"/>
                </a:cubicBezTo>
                <a:cubicBezTo>
                  <a:pt x="2497" y="68"/>
                  <a:pt x="2490" y="67"/>
                  <a:pt x="2490" y="68"/>
                </a:cubicBezTo>
                <a:cubicBezTo>
                  <a:pt x="2490" y="69"/>
                  <a:pt x="2488" y="69"/>
                  <a:pt x="2486" y="69"/>
                </a:cubicBezTo>
                <a:cubicBezTo>
                  <a:pt x="2486" y="65"/>
                  <a:pt x="2485" y="66"/>
                  <a:pt x="2479" y="66"/>
                </a:cubicBezTo>
                <a:cubicBezTo>
                  <a:pt x="2478" y="66"/>
                  <a:pt x="2477" y="66"/>
                  <a:pt x="2476" y="67"/>
                </a:cubicBezTo>
                <a:cubicBezTo>
                  <a:pt x="2476" y="68"/>
                  <a:pt x="2473" y="67"/>
                  <a:pt x="2472" y="66"/>
                </a:cubicBezTo>
                <a:cubicBezTo>
                  <a:pt x="2470" y="64"/>
                  <a:pt x="2466" y="65"/>
                  <a:pt x="2470" y="68"/>
                </a:cubicBezTo>
                <a:close/>
                <a:moveTo>
                  <a:pt x="1851" y="23"/>
                </a:moveTo>
                <a:cubicBezTo>
                  <a:pt x="1851" y="24"/>
                  <a:pt x="1854" y="24"/>
                  <a:pt x="1856" y="24"/>
                </a:cubicBezTo>
                <a:cubicBezTo>
                  <a:pt x="1864" y="24"/>
                  <a:pt x="1864" y="24"/>
                  <a:pt x="1864" y="24"/>
                </a:cubicBezTo>
                <a:cubicBezTo>
                  <a:pt x="1868" y="23"/>
                  <a:pt x="1867" y="22"/>
                  <a:pt x="1868" y="22"/>
                </a:cubicBezTo>
                <a:cubicBezTo>
                  <a:pt x="1869" y="21"/>
                  <a:pt x="1864" y="19"/>
                  <a:pt x="1860" y="21"/>
                </a:cubicBezTo>
                <a:cubicBezTo>
                  <a:pt x="1854" y="23"/>
                  <a:pt x="1850" y="19"/>
                  <a:pt x="1850" y="22"/>
                </a:cubicBezTo>
                <a:cubicBezTo>
                  <a:pt x="1851" y="23"/>
                  <a:pt x="1851" y="23"/>
                  <a:pt x="1851" y="23"/>
                </a:cubicBezTo>
                <a:close/>
                <a:moveTo>
                  <a:pt x="2823" y="346"/>
                </a:moveTo>
                <a:cubicBezTo>
                  <a:pt x="2822" y="346"/>
                  <a:pt x="2823" y="349"/>
                  <a:pt x="2824" y="349"/>
                </a:cubicBezTo>
                <a:cubicBezTo>
                  <a:pt x="2825" y="349"/>
                  <a:pt x="2827" y="347"/>
                  <a:pt x="2823" y="346"/>
                </a:cubicBezTo>
                <a:cubicBezTo>
                  <a:pt x="2823" y="345"/>
                  <a:pt x="2823" y="346"/>
                  <a:pt x="2823" y="346"/>
                </a:cubicBezTo>
                <a:close/>
                <a:moveTo>
                  <a:pt x="2826" y="341"/>
                </a:moveTo>
                <a:cubicBezTo>
                  <a:pt x="2826" y="340"/>
                  <a:pt x="2828" y="339"/>
                  <a:pt x="2826" y="338"/>
                </a:cubicBezTo>
                <a:cubicBezTo>
                  <a:pt x="2825" y="337"/>
                  <a:pt x="2824" y="336"/>
                  <a:pt x="2824" y="339"/>
                </a:cubicBezTo>
                <a:cubicBezTo>
                  <a:pt x="2824" y="341"/>
                  <a:pt x="2825" y="342"/>
                  <a:pt x="2826" y="341"/>
                </a:cubicBezTo>
                <a:close/>
                <a:moveTo>
                  <a:pt x="1870" y="20"/>
                </a:moveTo>
                <a:cubicBezTo>
                  <a:pt x="1867" y="19"/>
                  <a:pt x="1859" y="17"/>
                  <a:pt x="1864" y="15"/>
                </a:cubicBezTo>
                <a:cubicBezTo>
                  <a:pt x="1865" y="15"/>
                  <a:pt x="1866" y="15"/>
                  <a:pt x="1867" y="16"/>
                </a:cubicBezTo>
                <a:cubicBezTo>
                  <a:pt x="1869" y="16"/>
                  <a:pt x="1870" y="16"/>
                  <a:pt x="1872" y="18"/>
                </a:cubicBezTo>
                <a:cubicBezTo>
                  <a:pt x="1873" y="18"/>
                  <a:pt x="1872" y="20"/>
                  <a:pt x="1870" y="20"/>
                </a:cubicBezTo>
                <a:close/>
                <a:moveTo>
                  <a:pt x="2391" y="63"/>
                </a:moveTo>
                <a:cubicBezTo>
                  <a:pt x="2391" y="64"/>
                  <a:pt x="2393" y="64"/>
                  <a:pt x="2393" y="64"/>
                </a:cubicBezTo>
                <a:cubicBezTo>
                  <a:pt x="2393" y="65"/>
                  <a:pt x="2394" y="66"/>
                  <a:pt x="2395" y="67"/>
                </a:cubicBezTo>
                <a:cubicBezTo>
                  <a:pt x="2396" y="67"/>
                  <a:pt x="2397" y="68"/>
                  <a:pt x="2398" y="68"/>
                </a:cubicBezTo>
                <a:cubicBezTo>
                  <a:pt x="2400" y="67"/>
                  <a:pt x="2402" y="68"/>
                  <a:pt x="2400" y="66"/>
                </a:cubicBezTo>
                <a:cubicBezTo>
                  <a:pt x="2402" y="66"/>
                  <a:pt x="2401" y="66"/>
                  <a:pt x="2398" y="64"/>
                </a:cubicBezTo>
                <a:cubicBezTo>
                  <a:pt x="2397" y="63"/>
                  <a:pt x="2395" y="62"/>
                  <a:pt x="2395" y="62"/>
                </a:cubicBezTo>
                <a:cubicBezTo>
                  <a:pt x="2396" y="60"/>
                  <a:pt x="2393" y="61"/>
                  <a:pt x="2392" y="62"/>
                </a:cubicBezTo>
                <a:cubicBezTo>
                  <a:pt x="2391" y="61"/>
                  <a:pt x="2390" y="61"/>
                  <a:pt x="2391" y="63"/>
                </a:cubicBezTo>
                <a:close/>
                <a:moveTo>
                  <a:pt x="2127" y="37"/>
                </a:moveTo>
                <a:cubicBezTo>
                  <a:pt x="2128" y="37"/>
                  <a:pt x="2128" y="38"/>
                  <a:pt x="2128" y="38"/>
                </a:cubicBezTo>
                <a:cubicBezTo>
                  <a:pt x="2126" y="38"/>
                  <a:pt x="2127" y="41"/>
                  <a:pt x="2127" y="42"/>
                </a:cubicBezTo>
                <a:cubicBezTo>
                  <a:pt x="2127" y="42"/>
                  <a:pt x="2126" y="44"/>
                  <a:pt x="2127" y="44"/>
                </a:cubicBezTo>
                <a:cubicBezTo>
                  <a:pt x="2128" y="45"/>
                  <a:pt x="2127" y="46"/>
                  <a:pt x="2134" y="45"/>
                </a:cubicBezTo>
                <a:cubicBezTo>
                  <a:pt x="2138" y="44"/>
                  <a:pt x="2138" y="44"/>
                  <a:pt x="2142" y="44"/>
                </a:cubicBezTo>
                <a:cubicBezTo>
                  <a:pt x="2146" y="43"/>
                  <a:pt x="2150" y="45"/>
                  <a:pt x="2152" y="43"/>
                </a:cubicBezTo>
                <a:cubicBezTo>
                  <a:pt x="2154" y="43"/>
                  <a:pt x="2157" y="43"/>
                  <a:pt x="2158" y="43"/>
                </a:cubicBezTo>
                <a:cubicBezTo>
                  <a:pt x="2160" y="43"/>
                  <a:pt x="2165" y="40"/>
                  <a:pt x="2161" y="39"/>
                </a:cubicBezTo>
                <a:cubicBezTo>
                  <a:pt x="2159" y="39"/>
                  <a:pt x="2159" y="39"/>
                  <a:pt x="2158" y="37"/>
                </a:cubicBezTo>
                <a:cubicBezTo>
                  <a:pt x="2156" y="34"/>
                  <a:pt x="2156" y="35"/>
                  <a:pt x="2155" y="34"/>
                </a:cubicBezTo>
                <a:cubicBezTo>
                  <a:pt x="2153" y="34"/>
                  <a:pt x="2152" y="34"/>
                  <a:pt x="2152" y="35"/>
                </a:cubicBezTo>
                <a:cubicBezTo>
                  <a:pt x="2151" y="36"/>
                  <a:pt x="2151" y="36"/>
                  <a:pt x="2149" y="36"/>
                </a:cubicBezTo>
                <a:cubicBezTo>
                  <a:pt x="2145" y="36"/>
                  <a:pt x="2148" y="34"/>
                  <a:pt x="2142" y="34"/>
                </a:cubicBezTo>
                <a:cubicBezTo>
                  <a:pt x="2140" y="34"/>
                  <a:pt x="2140" y="35"/>
                  <a:pt x="2139" y="36"/>
                </a:cubicBezTo>
                <a:cubicBezTo>
                  <a:pt x="2137" y="32"/>
                  <a:pt x="2139" y="34"/>
                  <a:pt x="2134" y="33"/>
                </a:cubicBezTo>
                <a:cubicBezTo>
                  <a:pt x="2133" y="31"/>
                  <a:pt x="2131" y="33"/>
                  <a:pt x="2130" y="34"/>
                </a:cubicBezTo>
                <a:cubicBezTo>
                  <a:pt x="2129" y="34"/>
                  <a:pt x="2128" y="33"/>
                  <a:pt x="2128" y="33"/>
                </a:cubicBezTo>
                <a:cubicBezTo>
                  <a:pt x="2125" y="35"/>
                  <a:pt x="2126" y="36"/>
                  <a:pt x="2127" y="37"/>
                </a:cubicBezTo>
                <a:close/>
                <a:moveTo>
                  <a:pt x="2681" y="287"/>
                </a:moveTo>
                <a:cubicBezTo>
                  <a:pt x="2678" y="286"/>
                  <a:pt x="2677" y="287"/>
                  <a:pt x="2677" y="287"/>
                </a:cubicBezTo>
                <a:cubicBezTo>
                  <a:pt x="2678" y="291"/>
                  <a:pt x="2677" y="290"/>
                  <a:pt x="2682" y="293"/>
                </a:cubicBezTo>
                <a:cubicBezTo>
                  <a:pt x="2685" y="295"/>
                  <a:pt x="2683" y="298"/>
                  <a:pt x="2687" y="301"/>
                </a:cubicBezTo>
                <a:cubicBezTo>
                  <a:pt x="2691" y="303"/>
                  <a:pt x="2688" y="304"/>
                  <a:pt x="2692" y="306"/>
                </a:cubicBezTo>
                <a:cubicBezTo>
                  <a:pt x="2697" y="307"/>
                  <a:pt x="2692" y="307"/>
                  <a:pt x="2700" y="313"/>
                </a:cubicBezTo>
                <a:cubicBezTo>
                  <a:pt x="2704" y="315"/>
                  <a:pt x="2700" y="315"/>
                  <a:pt x="2706" y="321"/>
                </a:cubicBezTo>
                <a:cubicBezTo>
                  <a:pt x="2709" y="324"/>
                  <a:pt x="2706" y="323"/>
                  <a:pt x="2710" y="327"/>
                </a:cubicBezTo>
                <a:cubicBezTo>
                  <a:pt x="2711" y="329"/>
                  <a:pt x="2714" y="332"/>
                  <a:pt x="2715" y="334"/>
                </a:cubicBezTo>
                <a:cubicBezTo>
                  <a:pt x="2715" y="336"/>
                  <a:pt x="2716" y="337"/>
                  <a:pt x="2716" y="338"/>
                </a:cubicBezTo>
                <a:cubicBezTo>
                  <a:pt x="2717" y="342"/>
                  <a:pt x="2720" y="342"/>
                  <a:pt x="2723" y="344"/>
                </a:cubicBezTo>
                <a:cubicBezTo>
                  <a:pt x="2725" y="346"/>
                  <a:pt x="2725" y="346"/>
                  <a:pt x="2725" y="346"/>
                </a:cubicBezTo>
                <a:cubicBezTo>
                  <a:pt x="2725" y="346"/>
                  <a:pt x="2725" y="349"/>
                  <a:pt x="2728" y="354"/>
                </a:cubicBezTo>
                <a:cubicBezTo>
                  <a:pt x="2728" y="355"/>
                  <a:pt x="2732" y="359"/>
                  <a:pt x="2732" y="359"/>
                </a:cubicBezTo>
                <a:cubicBezTo>
                  <a:pt x="2733" y="361"/>
                  <a:pt x="2732" y="364"/>
                  <a:pt x="2737" y="368"/>
                </a:cubicBezTo>
                <a:cubicBezTo>
                  <a:pt x="2740" y="371"/>
                  <a:pt x="2741" y="374"/>
                  <a:pt x="2741" y="368"/>
                </a:cubicBezTo>
                <a:cubicBezTo>
                  <a:pt x="2741" y="365"/>
                  <a:pt x="2739" y="365"/>
                  <a:pt x="2739" y="364"/>
                </a:cubicBezTo>
                <a:cubicBezTo>
                  <a:pt x="2740" y="363"/>
                  <a:pt x="2739" y="363"/>
                  <a:pt x="2742" y="364"/>
                </a:cubicBezTo>
                <a:cubicBezTo>
                  <a:pt x="2742" y="365"/>
                  <a:pt x="2744" y="364"/>
                  <a:pt x="2746" y="365"/>
                </a:cubicBezTo>
                <a:cubicBezTo>
                  <a:pt x="2748" y="366"/>
                  <a:pt x="2750" y="370"/>
                  <a:pt x="2753" y="370"/>
                </a:cubicBezTo>
                <a:cubicBezTo>
                  <a:pt x="2754" y="370"/>
                  <a:pt x="2752" y="367"/>
                  <a:pt x="2751" y="365"/>
                </a:cubicBezTo>
                <a:cubicBezTo>
                  <a:pt x="2750" y="364"/>
                  <a:pt x="2748" y="360"/>
                  <a:pt x="2748" y="360"/>
                </a:cubicBezTo>
                <a:cubicBezTo>
                  <a:pt x="2748" y="360"/>
                  <a:pt x="2746" y="360"/>
                  <a:pt x="2745" y="360"/>
                </a:cubicBezTo>
                <a:cubicBezTo>
                  <a:pt x="2745" y="360"/>
                  <a:pt x="2739" y="356"/>
                  <a:pt x="2737" y="354"/>
                </a:cubicBezTo>
                <a:cubicBezTo>
                  <a:pt x="2735" y="353"/>
                  <a:pt x="2734" y="353"/>
                  <a:pt x="2733" y="351"/>
                </a:cubicBezTo>
                <a:cubicBezTo>
                  <a:pt x="2732" y="350"/>
                  <a:pt x="2730" y="348"/>
                  <a:pt x="2730" y="347"/>
                </a:cubicBezTo>
                <a:cubicBezTo>
                  <a:pt x="2730" y="346"/>
                  <a:pt x="2729" y="345"/>
                  <a:pt x="2729" y="342"/>
                </a:cubicBezTo>
                <a:cubicBezTo>
                  <a:pt x="2728" y="337"/>
                  <a:pt x="2724" y="336"/>
                  <a:pt x="2724" y="333"/>
                </a:cubicBezTo>
                <a:cubicBezTo>
                  <a:pt x="2724" y="333"/>
                  <a:pt x="2726" y="332"/>
                  <a:pt x="2727" y="333"/>
                </a:cubicBezTo>
                <a:cubicBezTo>
                  <a:pt x="2728" y="333"/>
                  <a:pt x="2728" y="333"/>
                  <a:pt x="2729" y="333"/>
                </a:cubicBezTo>
                <a:cubicBezTo>
                  <a:pt x="2731" y="333"/>
                  <a:pt x="2733" y="334"/>
                  <a:pt x="2734" y="335"/>
                </a:cubicBezTo>
                <a:cubicBezTo>
                  <a:pt x="2735" y="338"/>
                  <a:pt x="2738" y="339"/>
                  <a:pt x="2739" y="339"/>
                </a:cubicBezTo>
                <a:cubicBezTo>
                  <a:pt x="2739" y="340"/>
                  <a:pt x="2743" y="341"/>
                  <a:pt x="2743" y="341"/>
                </a:cubicBezTo>
                <a:cubicBezTo>
                  <a:pt x="2744" y="340"/>
                  <a:pt x="2738" y="334"/>
                  <a:pt x="2738" y="334"/>
                </a:cubicBezTo>
                <a:cubicBezTo>
                  <a:pt x="2736" y="333"/>
                  <a:pt x="2731" y="329"/>
                  <a:pt x="2729" y="326"/>
                </a:cubicBezTo>
                <a:cubicBezTo>
                  <a:pt x="2725" y="322"/>
                  <a:pt x="2727" y="325"/>
                  <a:pt x="2721" y="320"/>
                </a:cubicBezTo>
                <a:cubicBezTo>
                  <a:pt x="2718" y="316"/>
                  <a:pt x="2715" y="314"/>
                  <a:pt x="2714" y="312"/>
                </a:cubicBezTo>
                <a:cubicBezTo>
                  <a:pt x="2712" y="309"/>
                  <a:pt x="2706" y="306"/>
                  <a:pt x="2702" y="302"/>
                </a:cubicBezTo>
                <a:cubicBezTo>
                  <a:pt x="2701" y="300"/>
                  <a:pt x="2699" y="297"/>
                  <a:pt x="2699" y="297"/>
                </a:cubicBezTo>
                <a:cubicBezTo>
                  <a:pt x="2693" y="291"/>
                  <a:pt x="2693" y="291"/>
                  <a:pt x="2693" y="291"/>
                </a:cubicBezTo>
                <a:cubicBezTo>
                  <a:pt x="2692" y="290"/>
                  <a:pt x="2686" y="284"/>
                  <a:pt x="2685" y="283"/>
                </a:cubicBezTo>
                <a:cubicBezTo>
                  <a:pt x="2684" y="281"/>
                  <a:pt x="2681" y="279"/>
                  <a:pt x="2680" y="277"/>
                </a:cubicBezTo>
                <a:cubicBezTo>
                  <a:pt x="2680" y="277"/>
                  <a:pt x="2677" y="273"/>
                  <a:pt x="2676" y="274"/>
                </a:cubicBezTo>
                <a:cubicBezTo>
                  <a:pt x="2675" y="274"/>
                  <a:pt x="2671" y="275"/>
                  <a:pt x="2674" y="277"/>
                </a:cubicBezTo>
                <a:cubicBezTo>
                  <a:pt x="2678" y="280"/>
                  <a:pt x="2677" y="282"/>
                  <a:pt x="2680" y="283"/>
                </a:cubicBezTo>
                <a:cubicBezTo>
                  <a:pt x="2683" y="284"/>
                  <a:pt x="2682" y="284"/>
                  <a:pt x="2682" y="287"/>
                </a:cubicBezTo>
                <a:cubicBezTo>
                  <a:pt x="2682" y="287"/>
                  <a:pt x="2682" y="287"/>
                  <a:pt x="2682" y="287"/>
                </a:cubicBezTo>
                <a:cubicBezTo>
                  <a:pt x="2682" y="287"/>
                  <a:pt x="2681" y="287"/>
                  <a:pt x="2681" y="287"/>
                </a:cubicBezTo>
                <a:close/>
                <a:moveTo>
                  <a:pt x="2455" y="80"/>
                </a:moveTo>
                <a:cubicBezTo>
                  <a:pt x="2455" y="80"/>
                  <a:pt x="2455" y="81"/>
                  <a:pt x="2455" y="82"/>
                </a:cubicBezTo>
                <a:cubicBezTo>
                  <a:pt x="2446" y="87"/>
                  <a:pt x="2456" y="85"/>
                  <a:pt x="2467" y="86"/>
                </a:cubicBezTo>
                <a:cubicBezTo>
                  <a:pt x="2474" y="87"/>
                  <a:pt x="2473" y="87"/>
                  <a:pt x="2476" y="87"/>
                </a:cubicBezTo>
                <a:cubicBezTo>
                  <a:pt x="2478" y="87"/>
                  <a:pt x="2480" y="88"/>
                  <a:pt x="2480" y="86"/>
                </a:cubicBezTo>
                <a:cubicBezTo>
                  <a:pt x="2480" y="85"/>
                  <a:pt x="2476" y="82"/>
                  <a:pt x="2474" y="82"/>
                </a:cubicBezTo>
                <a:cubicBezTo>
                  <a:pt x="2471" y="82"/>
                  <a:pt x="2468" y="83"/>
                  <a:pt x="2467" y="81"/>
                </a:cubicBezTo>
                <a:cubicBezTo>
                  <a:pt x="2467" y="80"/>
                  <a:pt x="2457" y="79"/>
                  <a:pt x="2455" y="80"/>
                </a:cubicBezTo>
                <a:close/>
                <a:moveTo>
                  <a:pt x="2056" y="29"/>
                </a:moveTo>
                <a:cubicBezTo>
                  <a:pt x="2056" y="29"/>
                  <a:pt x="2056" y="29"/>
                  <a:pt x="2056" y="29"/>
                </a:cubicBezTo>
                <a:cubicBezTo>
                  <a:pt x="2054" y="24"/>
                  <a:pt x="2057" y="26"/>
                  <a:pt x="2060" y="24"/>
                </a:cubicBezTo>
                <a:cubicBezTo>
                  <a:pt x="2057" y="22"/>
                  <a:pt x="2056" y="19"/>
                  <a:pt x="2058" y="19"/>
                </a:cubicBezTo>
                <a:cubicBezTo>
                  <a:pt x="2060" y="20"/>
                  <a:pt x="2062" y="18"/>
                  <a:pt x="2064" y="19"/>
                </a:cubicBezTo>
                <a:cubicBezTo>
                  <a:pt x="2065" y="19"/>
                  <a:pt x="2067" y="18"/>
                  <a:pt x="2069" y="18"/>
                </a:cubicBezTo>
                <a:cubicBezTo>
                  <a:pt x="2073" y="17"/>
                  <a:pt x="2071" y="19"/>
                  <a:pt x="2076" y="19"/>
                </a:cubicBezTo>
                <a:cubicBezTo>
                  <a:pt x="2079" y="19"/>
                  <a:pt x="2080" y="21"/>
                  <a:pt x="2081" y="21"/>
                </a:cubicBezTo>
                <a:cubicBezTo>
                  <a:pt x="2081" y="21"/>
                  <a:pt x="2082" y="20"/>
                  <a:pt x="2089" y="21"/>
                </a:cubicBezTo>
                <a:cubicBezTo>
                  <a:pt x="2091" y="22"/>
                  <a:pt x="2091" y="22"/>
                  <a:pt x="2091" y="22"/>
                </a:cubicBezTo>
                <a:cubicBezTo>
                  <a:pt x="2091" y="23"/>
                  <a:pt x="2089" y="22"/>
                  <a:pt x="2087" y="24"/>
                </a:cubicBezTo>
                <a:cubicBezTo>
                  <a:pt x="2088" y="24"/>
                  <a:pt x="2091" y="24"/>
                  <a:pt x="2091" y="25"/>
                </a:cubicBezTo>
                <a:cubicBezTo>
                  <a:pt x="2091" y="26"/>
                  <a:pt x="2090" y="26"/>
                  <a:pt x="2087" y="26"/>
                </a:cubicBezTo>
                <a:cubicBezTo>
                  <a:pt x="2089" y="26"/>
                  <a:pt x="2091" y="26"/>
                  <a:pt x="2092" y="26"/>
                </a:cubicBezTo>
                <a:cubicBezTo>
                  <a:pt x="2095" y="25"/>
                  <a:pt x="2095" y="28"/>
                  <a:pt x="2097" y="26"/>
                </a:cubicBezTo>
                <a:cubicBezTo>
                  <a:pt x="2099" y="25"/>
                  <a:pt x="2099" y="28"/>
                  <a:pt x="2099" y="29"/>
                </a:cubicBezTo>
                <a:cubicBezTo>
                  <a:pt x="2100" y="29"/>
                  <a:pt x="2101" y="29"/>
                  <a:pt x="2101" y="29"/>
                </a:cubicBezTo>
                <a:cubicBezTo>
                  <a:pt x="2101" y="28"/>
                  <a:pt x="2101" y="28"/>
                  <a:pt x="2101" y="28"/>
                </a:cubicBezTo>
                <a:cubicBezTo>
                  <a:pt x="2101" y="27"/>
                  <a:pt x="2106" y="28"/>
                  <a:pt x="2108" y="27"/>
                </a:cubicBezTo>
                <a:cubicBezTo>
                  <a:pt x="2110" y="27"/>
                  <a:pt x="2113" y="28"/>
                  <a:pt x="2114" y="30"/>
                </a:cubicBezTo>
                <a:cubicBezTo>
                  <a:pt x="2115" y="33"/>
                  <a:pt x="2117" y="31"/>
                  <a:pt x="2115" y="33"/>
                </a:cubicBezTo>
                <a:cubicBezTo>
                  <a:pt x="2120" y="35"/>
                  <a:pt x="2120" y="35"/>
                  <a:pt x="2120" y="35"/>
                </a:cubicBezTo>
                <a:cubicBezTo>
                  <a:pt x="2121" y="34"/>
                  <a:pt x="2121" y="36"/>
                  <a:pt x="2121" y="36"/>
                </a:cubicBezTo>
                <a:cubicBezTo>
                  <a:pt x="2121" y="36"/>
                  <a:pt x="2126" y="37"/>
                  <a:pt x="2121" y="38"/>
                </a:cubicBezTo>
                <a:cubicBezTo>
                  <a:pt x="2113" y="38"/>
                  <a:pt x="2116" y="38"/>
                  <a:pt x="2108" y="38"/>
                </a:cubicBezTo>
                <a:cubicBezTo>
                  <a:pt x="2106" y="38"/>
                  <a:pt x="2102" y="38"/>
                  <a:pt x="2102" y="37"/>
                </a:cubicBezTo>
                <a:cubicBezTo>
                  <a:pt x="2100" y="37"/>
                  <a:pt x="2091" y="36"/>
                  <a:pt x="2090" y="36"/>
                </a:cubicBezTo>
                <a:cubicBezTo>
                  <a:pt x="2089" y="37"/>
                  <a:pt x="2086" y="36"/>
                  <a:pt x="2085" y="35"/>
                </a:cubicBezTo>
                <a:cubicBezTo>
                  <a:pt x="2081" y="34"/>
                  <a:pt x="2081" y="34"/>
                  <a:pt x="2081" y="34"/>
                </a:cubicBezTo>
                <a:cubicBezTo>
                  <a:pt x="2078" y="33"/>
                  <a:pt x="2078" y="34"/>
                  <a:pt x="2076" y="33"/>
                </a:cubicBezTo>
                <a:cubicBezTo>
                  <a:pt x="2074" y="31"/>
                  <a:pt x="2077" y="26"/>
                  <a:pt x="2083" y="26"/>
                </a:cubicBezTo>
                <a:cubicBezTo>
                  <a:pt x="2082" y="26"/>
                  <a:pt x="2083" y="25"/>
                  <a:pt x="2080" y="26"/>
                </a:cubicBezTo>
                <a:cubicBezTo>
                  <a:pt x="2076" y="28"/>
                  <a:pt x="2076" y="27"/>
                  <a:pt x="2073" y="28"/>
                </a:cubicBezTo>
                <a:cubicBezTo>
                  <a:pt x="2074" y="29"/>
                  <a:pt x="2070" y="30"/>
                  <a:pt x="2069" y="30"/>
                </a:cubicBezTo>
                <a:cubicBezTo>
                  <a:pt x="2064" y="31"/>
                  <a:pt x="2067" y="30"/>
                  <a:pt x="2064" y="31"/>
                </a:cubicBezTo>
                <a:cubicBezTo>
                  <a:pt x="2060" y="31"/>
                  <a:pt x="2060" y="29"/>
                  <a:pt x="2056" y="29"/>
                </a:cubicBezTo>
                <a:close/>
                <a:moveTo>
                  <a:pt x="1964" y="85"/>
                </a:moveTo>
                <a:cubicBezTo>
                  <a:pt x="1965" y="86"/>
                  <a:pt x="1967" y="88"/>
                  <a:pt x="1968" y="88"/>
                </a:cubicBezTo>
                <a:cubicBezTo>
                  <a:pt x="1970" y="88"/>
                  <a:pt x="1978" y="88"/>
                  <a:pt x="1978" y="87"/>
                </a:cubicBezTo>
                <a:cubicBezTo>
                  <a:pt x="1978" y="86"/>
                  <a:pt x="1975" y="85"/>
                  <a:pt x="1972" y="85"/>
                </a:cubicBezTo>
                <a:cubicBezTo>
                  <a:pt x="1971" y="85"/>
                  <a:pt x="1971" y="85"/>
                  <a:pt x="1970" y="85"/>
                </a:cubicBezTo>
                <a:cubicBezTo>
                  <a:pt x="1970" y="85"/>
                  <a:pt x="1972" y="82"/>
                  <a:pt x="1967" y="83"/>
                </a:cubicBezTo>
                <a:cubicBezTo>
                  <a:pt x="1966" y="83"/>
                  <a:pt x="1963" y="83"/>
                  <a:pt x="1963" y="84"/>
                </a:cubicBezTo>
                <a:cubicBezTo>
                  <a:pt x="1963" y="85"/>
                  <a:pt x="1963" y="85"/>
                  <a:pt x="1964" y="85"/>
                </a:cubicBezTo>
                <a:close/>
                <a:moveTo>
                  <a:pt x="1872" y="21"/>
                </a:moveTo>
                <a:cubicBezTo>
                  <a:pt x="1872" y="24"/>
                  <a:pt x="1887" y="25"/>
                  <a:pt x="1888" y="23"/>
                </a:cubicBezTo>
                <a:cubicBezTo>
                  <a:pt x="1889" y="21"/>
                  <a:pt x="1889" y="18"/>
                  <a:pt x="1884" y="18"/>
                </a:cubicBezTo>
                <a:cubicBezTo>
                  <a:pt x="1882" y="18"/>
                  <a:pt x="1877" y="18"/>
                  <a:pt x="1876" y="18"/>
                </a:cubicBezTo>
                <a:cubicBezTo>
                  <a:pt x="1875" y="19"/>
                  <a:pt x="1872" y="20"/>
                  <a:pt x="1872" y="21"/>
                </a:cubicBezTo>
                <a:close/>
                <a:moveTo>
                  <a:pt x="2451" y="77"/>
                </a:moveTo>
                <a:cubicBezTo>
                  <a:pt x="2450" y="75"/>
                  <a:pt x="2452" y="76"/>
                  <a:pt x="2448" y="75"/>
                </a:cubicBezTo>
                <a:cubicBezTo>
                  <a:pt x="2446" y="75"/>
                  <a:pt x="2442" y="75"/>
                  <a:pt x="2443" y="77"/>
                </a:cubicBezTo>
                <a:cubicBezTo>
                  <a:pt x="2444" y="78"/>
                  <a:pt x="2444" y="78"/>
                  <a:pt x="2444" y="79"/>
                </a:cubicBezTo>
                <a:cubicBezTo>
                  <a:pt x="2449" y="83"/>
                  <a:pt x="2454" y="83"/>
                  <a:pt x="2454" y="81"/>
                </a:cubicBezTo>
                <a:cubicBezTo>
                  <a:pt x="2455" y="80"/>
                  <a:pt x="2452" y="77"/>
                  <a:pt x="2451" y="77"/>
                </a:cubicBezTo>
                <a:close/>
                <a:moveTo>
                  <a:pt x="2403" y="65"/>
                </a:moveTo>
                <a:cubicBezTo>
                  <a:pt x="2404" y="65"/>
                  <a:pt x="2405" y="65"/>
                  <a:pt x="2405" y="65"/>
                </a:cubicBezTo>
                <a:cubicBezTo>
                  <a:pt x="2405" y="68"/>
                  <a:pt x="2405" y="69"/>
                  <a:pt x="2410" y="70"/>
                </a:cubicBezTo>
                <a:cubicBezTo>
                  <a:pt x="2414" y="71"/>
                  <a:pt x="2418" y="71"/>
                  <a:pt x="2420" y="71"/>
                </a:cubicBezTo>
                <a:cubicBezTo>
                  <a:pt x="2421" y="72"/>
                  <a:pt x="2421" y="73"/>
                  <a:pt x="2425" y="73"/>
                </a:cubicBezTo>
                <a:cubicBezTo>
                  <a:pt x="2426" y="73"/>
                  <a:pt x="2428" y="75"/>
                  <a:pt x="2429" y="74"/>
                </a:cubicBezTo>
                <a:cubicBezTo>
                  <a:pt x="2430" y="74"/>
                  <a:pt x="2432" y="75"/>
                  <a:pt x="2432" y="74"/>
                </a:cubicBezTo>
                <a:cubicBezTo>
                  <a:pt x="2432" y="74"/>
                  <a:pt x="2434" y="74"/>
                  <a:pt x="2433" y="73"/>
                </a:cubicBezTo>
                <a:cubicBezTo>
                  <a:pt x="2432" y="72"/>
                  <a:pt x="2433" y="72"/>
                  <a:pt x="2432" y="72"/>
                </a:cubicBezTo>
                <a:cubicBezTo>
                  <a:pt x="2435" y="72"/>
                  <a:pt x="2435" y="72"/>
                  <a:pt x="2435" y="72"/>
                </a:cubicBezTo>
                <a:cubicBezTo>
                  <a:pt x="2438" y="72"/>
                  <a:pt x="2437" y="73"/>
                  <a:pt x="2440" y="71"/>
                </a:cubicBezTo>
                <a:cubicBezTo>
                  <a:pt x="2442" y="70"/>
                  <a:pt x="2442" y="71"/>
                  <a:pt x="2444" y="71"/>
                </a:cubicBezTo>
                <a:cubicBezTo>
                  <a:pt x="2449" y="72"/>
                  <a:pt x="2458" y="74"/>
                  <a:pt x="2462" y="70"/>
                </a:cubicBezTo>
                <a:cubicBezTo>
                  <a:pt x="2462" y="70"/>
                  <a:pt x="2463" y="67"/>
                  <a:pt x="2461" y="66"/>
                </a:cubicBezTo>
                <a:cubicBezTo>
                  <a:pt x="2459" y="66"/>
                  <a:pt x="2461" y="65"/>
                  <a:pt x="2456" y="65"/>
                </a:cubicBezTo>
                <a:cubicBezTo>
                  <a:pt x="2452" y="65"/>
                  <a:pt x="2450" y="65"/>
                  <a:pt x="2447" y="64"/>
                </a:cubicBezTo>
                <a:cubicBezTo>
                  <a:pt x="2443" y="62"/>
                  <a:pt x="2445" y="64"/>
                  <a:pt x="2444" y="66"/>
                </a:cubicBezTo>
                <a:cubicBezTo>
                  <a:pt x="2444" y="66"/>
                  <a:pt x="2444" y="67"/>
                  <a:pt x="2444" y="67"/>
                </a:cubicBezTo>
                <a:cubicBezTo>
                  <a:pt x="2444" y="67"/>
                  <a:pt x="2440" y="67"/>
                  <a:pt x="2440" y="66"/>
                </a:cubicBezTo>
                <a:cubicBezTo>
                  <a:pt x="2443" y="66"/>
                  <a:pt x="2440" y="64"/>
                  <a:pt x="2440" y="64"/>
                </a:cubicBezTo>
                <a:cubicBezTo>
                  <a:pt x="2440" y="62"/>
                  <a:pt x="2437" y="62"/>
                  <a:pt x="2436" y="61"/>
                </a:cubicBezTo>
                <a:cubicBezTo>
                  <a:pt x="2435" y="61"/>
                  <a:pt x="2434" y="61"/>
                  <a:pt x="2433" y="61"/>
                </a:cubicBezTo>
                <a:cubicBezTo>
                  <a:pt x="2430" y="61"/>
                  <a:pt x="2434" y="62"/>
                  <a:pt x="2428" y="61"/>
                </a:cubicBezTo>
                <a:cubicBezTo>
                  <a:pt x="2426" y="61"/>
                  <a:pt x="2426" y="61"/>
                  <a:pt x="2425" y="62"/>
                </a:cubicBezTo>
                <a:cubicBezTo>
                  <a:pt x="2424" y="62"/>
                  <a:pt x="2424" y="62"/>
                  <a:pt x="2424" y="63"/>
                </a:cubicBezTo>
                <a:cubicBezTo>
                  <a:pt x="2424" y="63"/>
                  <a:pt x="2424" y="63"/>
                  <a:pt x="2424" y="63"/>
                </a:cubicBezTo>
                <a:cubicBezTo>
                  <a:pt x="2423" y="63"/>
                  <a:pt x="2423" y="62"/>
                  <a:pt x="2421" y="62"/>
                </a:cubicBezTo>
                <a:cubicBezTo>
                  <a:pt x="2420" y="62"/>
                  <a:pt x="2418" y="62"/>
                  <a:pt x="2417" y="62"/>
                </a:cubicBezTo>
                <a:cubicBezTo>
                  <a:pt x="2413" y="60"/>
                  <a:pt x="2413" y="61"/>
                  <a:pt x="2412" y="61"/>
                </a:cubicBezTo>
                <a:cubicBezTo>
                  <a:pt x="2410" y="60"/>
                  <a:pt x="2410" y="60"/>
                  <a:pt x="2410" y="60"/>
                </a:cubicBezTo>
                <a:cubicBezTo>
                  <a:pt x="2410" y="59"/>
                  <a:pt x="2407" y="59"/>
                  <a:pt x="2407" y="60"/>
                </a:cubicBezTo>
                <a:cubicBezTo>
                  <a:pt x="2405" y="61"/>
                  <a:pt x="2402" y="61"/>
                  <a:pt x="2402" y="62"/>
                </a:cubicBezTo>
                <a:cubicBezTo>
                  <a:pt x="2402" y="64"/>
                  <a:pt x="2402" y="64"/>
                  <a:pt x="2402" y="64"/>
                </a:cubicBezTo>
                <a:cubicBezTo>
                  <a:pt x="2402" y="64"/>
                  <a:pt x="2401" y="65"/>
                  <a:pt x="2403" y="65"/>
                </a:cubicBezTo>
                <a:close/>
                <a:moveTo>
                  <a:pt x="2432" y="72"/>
                </a:moveTo>
                <a:cubicBezTo>
                  <a:pt x="2431" y="72"/>
                  <a:pt x="2430" y="72"/>
                  <a:pt x="2430" y="72"/>
                </a:cubicBezTo>
                <a:cubicBezTo>
                  <a:pt x="2430" y="72"/>
                  <a:pt x="2430" y="72"/>
                  <a:pt x="2430" y="72"/>
                </a:cubicBezTo>
                <a:cubicBezTo>
                  <a:pt x="2430" y="72"/>
                  <a:pt x="2431" y="72"/>
                  <a:pt x="2432" y="72"/>
                </a:cubicBezTo>
                <a:close/>
                <a:moveTo>
                  <a:pt x="2824" y="323"/>
                </a:moveTo>
                <a:cubicBezTo>
                  <a:pt x="2824" y="323"/>
                  <a:pt x="2822" y="323"/>
                  <a:pt x="2822" y="324"/>
                </a:cubicBezTo>
                <a:cubicBezTo>
                  <a:pt x="2822" y="325"/>
                  <a:pt x="2822" y="325"/>
                  <a:pt x="2822" y="326"/>
                </a:cubicBezTo>
                <a:cubicBezTo>
                  <a:pt x="2823" y="327"/>
                  <a:pt x="2829" y="326"/>
                  <a:pt x="2827" y="325"/>
                </a:cubicBezTo>
                <a:cubicBezTo>
                  <a:pt x="2829" y="322"/>
                  <a:pt x="2829" y="323"/>
                  <a:pt x="2829" y="321"/>
                </a:cubicBezTo>
                <a:cubicBezTo>
                  <a:pt x="2829" y="320"/>
                  <a:pt x="2827" y="316"/>
                  <a:pt x="2826" y="317"/>
                </a:cubicBezTo>
                <a:cubicBezTo>
                  <a:pt x="2826" y="317"/>
                  <a:pt x="2824" y="317"/>
                  <a:pt x="2824" y="318"/>
                </a:cubicBezTo>
                <a:cubicBezTo>
                  <a:pt x="2824" y="319"/>
                  <a:pt x="2825" y="319"/>
                  <a:pt x="2825" y="321"/>
                </a:cubicBezTo>
                <a:cubicBezTo>
                  <a:pt x="2825" y="323"/>
                  <a:pt x="2826" y="323"/>
                  <a:pt x="2824" y="323"/>
                </a:cubicBezTo>
                <a:close/>
                <a:moveTo>
                  <a:pt x="2248" y="74"/>
                </a:moveTo>
                <a:cubicBezTo>
                  <a:pt x="2247" y="74"/>
                  <a:pt x="2247" y="75"/>
                  <a:pt x="2247" y="75"/>
                </a:cubicBezTo>
                <a:cubicBezTo>
                  <a:pt x="2245" y="77"/>
                  <a:pt x="2244" y="77"/>
                  <a:pt x="2247" y="78"/>
                </a:cubicBezTo>
                <a:cubicBezTo>
                  <a:pt x="2249" y="78"/>
                  <a:pt x="2251" y="78"/>
                  <a:pt x="2251" y="78"/>
                </a:cubicBezTo>
                <a:cubicBezTo>
                  <a:pt x="2251" y="78"/>
                  <a:pt x="2252" y="79"/>
                  <a:pt x="2254" y="79"/>
                </a:cubicBezTo>
                <a:cubicBezTo>
                  <a:pt x="2254" y="79"/>
                  <a:pt x="2258" y="80"/>
                  <a:pt x="2257" y="78"/>
                </a:cubicBezTo>
                <a:cubicBezTo>
                  <a:pt x="2257" y="78"/>
                  <a:pt x="2257" y="77"/>
                  <a:pt x="2257" y="77"/>
                </a:cubicBezTo>
                <a:cubicBezTo>
                  <a:pt x="2258" y="77"/>
                  <a:pt x="2260" y="76"/>
                  <a:pt x="2258" y="75"/>
                </a:cubicBezTo>
                <a:cubicBezTo>
                  <a:pt x="2257" y="74"/>
                  <a:pt x="2258" y="73"/>
                  <a:pt x="2257" y="74"/>
                </a:cubicBezTo>
                <a:cubicBezTo>
                  <a:pt x="2254" y="75"/>
                  <a:pt x="2250" y="74"/>
                  <a:pt x="2248" y="74"/>
                </a:cubicBezTo>
                <a:close/>
                <a:moveTo>
                  <a:pt x="2828" y="333"/>
                </a:moveTo>
                <a:cubicBezTo>
                  <a:pt x="2827" y="333"/>
                  <a:pt x="2827" y="333"/>
                  <a:pt x="2827" y="331"/>
                </a:cubicBezTo>
                <a:cubicBezTo>
                  <a:pt x="2827" y="330"/>
                  <a:pt x="2824" y="330"/>
                  <a:pt x="2824" y="331"/>
                </a:cubicBezTo>
                <a:cubicBezTo>
                  <a:pt x="2824" y="332"/>
                  <a:pt x="2824" y="332"/>
                  <a:pt x="2824" y="332"/>
                </a:cubicBezTo>
                <a:cubicBezTo>
                  <a:pt x="2824" y="335"/>
                  <a:pt x="2824" y="335"/>
                  <a:pt x="2828" y="334"/>
                </a:cubicBezTo>
                <a:cubicBezTo>
                  <a:pt x="2830" y="334"/>
                  <a:pt x="2830" y="334"/>
                  <a:pt x="2828" y="333"/>
                </a:cubicBezTo>
                <a:close/>
                <a:moveTo>
                  <a:pt x="1817" y="23"/>
                </a:moveTo>
                <a:cubicBezTo>
                  <a:pt x="1817" y="23"/>
                  <a:pt x="1822" y="23"/>
                  <a:pt x="1822" y="22"/>
                </a:cubicBezTo>
                <a:cubicBezTo>
                  <a:pt x="1832" y="21"/>
                  <a:pt x="1828" y="25"/>
                  <a:pt x="1832" y="23"/>
                </a:cubicBezTo>
                <a:cubicBezTo>
                  <a:pt x="1835" y="22"/>
                  <a:pt x="1841" y="22"/>
                  <a:pt x="1841" y="21"/>
                </a:cubicBezTo>
                <a:cubicBezTo>
                  <a:pt x="1841" y="20"/>
                  <a:pt x="1836" y="19"/>
                  <a:pt x="1835" y="19"/>
                </a:cubicBezTo>
                <a:cubicBezTo>
                  <a:pt x="1834" y="19"/>
                  <a:pt x="1834" y="19"/>
                  <a:pt x="1833" y="19"/>
                </a:cubicBezTo>
                <a:cubicBezTo>
                  <a:pt x="1837" y="17"/>
                  <a:pt x="1838" y="19"/>
                  <a:pt x="1841" y="19"/>
                </a:cubicBezTo>
                <a:cubicBezTo>
                  <a:pt x="1843" y="18"/>
                  <a:pt x="1839" y="14"/>
                  <a:pt x="1837" y="15"/>
                </a:cubicBezTo>
                <a:cubicBezTo>
                  <a:pt x="1834" y="15"/>
                  <a:pt x="1835" y="15"/>
                  <a:pt x="1831" y="15"/>
                </a:cubicBezTo>
                <a:cubicBezTo>
                  <a:pt x="1830" y="15"/>
                  <a:pt x="1830" y="16"/>
                  <a:pt x="1829" y="16"/>
                </a:cubicBezTo>
                <a:cubicBezTo>
                  <a:pt x="1828" y="17"/>
                  <a:pt x="1821" y="17"/>
                  <a:pt x="1821" y="18"/>
                </a:cubicBezTo>
                <a:cubicBezTo>
                  <a:pt x="1821" y="19"/>
                  <a:pt x="1822" y="19"/>
                  <a:pt x="1823" y="19"/>
                </a:cubicBezTo>
                <a:cubicBezTo>
                  <a:pt x="1823" y="19"/>
                  <a:pt x="1826" y="21"/>
                  <a:pt x="1822" y="20"/>
                </a:cubicBezTo>
                <a:cubicBezTo>
                  <a:pt x="1820" y="20"/>
                  <a:pt x="1817" y="20"/>
                  <a:pt x="1816" y="21"/>
                </a:cubicBezTo>
                <a:cubicBezTo>
                  <a:pt x="1816" y="22"/>
                  <a:pt x="1815" y="22"/>
                  <a:pt x="1817" y="23"/>
                </a:cubicBezTo>
                <a:close/>
                <a:moveTo>
                  <a:pt x="1848" y="82"/>
                </a:moveTo>
                <a:cubicBezTo>
                  <a:pt x="1849" y="83"/>
                  <a:pt x="1852" y="81"/>
                  <a:pt x="1852" y="83"/>
                </a:cubicBezTo>
                <a:cubicBezTo>
                  <a:pt x="1852" y="83"/>
                  <a:pt x="1851" y="84"/>
                  <a:pt x="1851" y="85"/>
                </a:cubicBezTo>
                <a:cubicBezTo>
                  <a:pt x="1850" y="86"/>
                  <a:pt x="1846" y="84"/>
                  <a:pt x="1847" y="87"/>
                </a:cubicBezTo>
                <a:cubicBezTo>
                  <a:pt x="1848" y="89"/>
                  <a:pt x="1845" y="88"/>
                  <a:pt x="1843" y="89"/>
                </a:cubicBezTo>
                <a:cubicBezTo>
                  <a:pt x="1840" y="90"/>
                  <a:pt x="1841" y="91"/>
                  <a:pt x="1844" y="91"/>
                </a:cubicBezTo>
                <a:cubicBezTo>
                  <a:pt x="1846" y="90"/>
                  <a:pt x="1846" y="91"/>
                  <a:pt x="1846" y="92"/>
                </a:cubicBezTo>
                <a:cubicBezTo>
                  <a:pt x="1845" y="93"/>
                  <a:pt x="1844" y="93"/>
                  <a:pt x="1843" y="95"/>
                </a:cubicBezTo>
                <a:cubicBezTo>
                  <a:pt x="1841" y="97"/>
                  <a:pt x="1842" y="96"/>
                  <a:pt x="1839" y="97"/>
                </a:cubicBezTo>
                <a:cubicBezTo>
                  <a:pt x="1834" y="97"/>
                  <a:pt x="1836" y="99"/>
                  <a:pt x="1836" y="102"/>
                </a:cubicBezTo>
                <a:cubicBezTo>
                  <a:pt x="1836" y="103"/>
                  <a:pt x="1842" y="102"/>
                  <a:pt x="1842" y="102"/>
                </a:cubicBezTo>
                <a:cubicBezTo>
                  <a:pt x="1844" y="102"/>
                  <a:pt x="1845" y="101"/>
                  <a:pt x="1846" y="101"/>
                </a:cubicBezTo>
                <a:cubicBezTo>
                  <a:pt x="1846" y="104"/>
                  <a:pt x="1847" y="106"/>
                  <a:pt x="1850" y="106"/>
                </a:cubicBezTo>
                <a:cubicBezTo>
                  <a:pt x="1852" y="107"/>
                  <a:pt x="1852" y="104"/>
                  <a:pt x="1852" y="103"/>
                </a:cubicBezTo>
                <a:cubicBezTo>
                  <a:pt x="1854" y="103"/>
                  <a:pt x="1855" y="102"/>
                  <a:pt x="1859" y="106"/>
                </a:cubicBezTo>
                <a:cubicBezTo>
                  <a:pt x="1860" y="108"/>
                  <a:pt x="1858" y="107"/>
                  <a:pt x="1862" y="110"/>
                </a:cubicBezTo>
                <a:cubicBezTo>
                  <a:pt x="1863" y="111"/>
                  <a:pt x="1864" y="111"/>
                  <a:pt x="1867" y="111"/>
                </a:cubicBezTo>
                <a:cubicBezTo>
                  <a:pt x="1868" y="111"/>
                  <a:pt x="1872" y="110"/>
                  <a:pt x="1873" y="110"/>
                </a:cubicBezTo>
                <a:cubicBezTo>
                  <a:pt x="1876" y="112"/>
                  <a:pt x="1876" y="112"/>
                  <a:pt x="1876" y="112"/>
                </a:cubicBezTo>
                <a:cubicBezTo>
                  <a:pt x="1876" y="112"/>
                  <a:pt x="1893" y="112"/>
                  <a:pt x="1892" y="109"/>
                </a:cubicBezTo>
                <a:cubicBezTo>
                  <a:pt x="1893" y="108"/>
                  <a:pt x="1893" y="106"/>
                  <a:pt x="1891" y="106"/>
                </a:cubicBezTo>
                <a:cubicBezTo>
                  <a:pt x="1890" y="105"/>
                  <a:pt x="1884" y="107"/>
                  <a:pt x="1883" y="106"/>
                </a:cubicBezTo>
                <a:cubicBezTo>
                  <a:pt x="1878" y="105"/>
                  <a:pt x="1882" y="104"/>
                  <a:pt x="1875" y="102"/>
                </a:cubicBezTo>
                <a:cubicBezTo>
                  <a:pt x="1874" y="102"/>
                  <a:pt x="1871" y="101"/>
                  <a:pt x="1871" y="100"/>
                </a:cubicBezTo>
                <a:cubicBezTo>
                  <a:pt x="1870" y="99"/>
                  <a:pt x="1868" y="97"/>
                  <a:pt x="1868" y="96"/>
                </a:cubicBezTo>
                <a:cubicBezTo>
                  <a:pt x="1868" y="93"/>
                  <a:pt x="1865" y="94"/>
                  <a:pt x="1865" y="93"/>
                </a:cubicBezTo>
                <a:cubicBezTo>
                  <a:pt x="1865" y="91"/>
                  <a:pt x="1870" y="91"/>
                  <a:pt x="1869" y="89"/>
                </a:cubicBezTo>
                <a:cubicBezTo>
                  <a:pt x="1868" y="86"/>
                  <a:pt x="1876" y="86"/>
                  <a:pt x="1876" y="83"/>
                </a:cubicBezTo>
                <a:cubicBezTo>
                  <a:pt x="1876" y="82"/>
                  <a:pt x="1874" y="81"/>
                  <a:pt x="1875" y="81"/>
                </a:cubicBezTo>
                <a:cubicBezTo>
                  <a:pt x="1877" y="81"/>
                  <a:pt x="1877" y="80"/>
                  <a:pt x="1874" y="79"/>
                </a:cubicBezTo>
                <a:cubicBezTo>
                  <a:pt x="1871" y="78"/>
                  <a:pt x="1872" y="77"/>
                  <a:pt x="1872" y="77"/>
                </a:cubicBezTo>
                <a:cubicBezTo>
                  <a:pt x="1873" y="77"/>
                  <a:pt x="1875" y="79"/>
                  <a:pt x="1877" y="79"/>
                </a:cubicBezTo>
                <a:cubicBezTo>
                  <a:pt x="1879" y="78"/>
                  <a:pt x="1874" y="75"/>
                  <a:pt x="1879" y="75"/>
                </a:cubicBezTo>
                <a:cubicBezTo>
                  <a:pt x="1881" y="75"/>
                  <a:pt x="1882" y="74"/>
                  <a:pt x="1887" y="73"/>
                </a:cubicBezTo>
                <a:cubicBezTo>
                  <a:pt x="1889" y="72"/>
                  <a:pt x="1889" y="72"/>
                  <a:pt x="1889" y="71"/>
                </a:cubicBezTo>
                <a:cubicBezTo>
                  <a:pt x="1889" y="70"/>
                  <a:pt x="1887" y="71"/>
                  <a:pt x="1887" y="70"/>
                </a:cubicBezTo>
                <a:cubicBezTo>
                  <a:pt x="1887" y="69"/>
                  <a:pt x="1887" y="70"/>
                  <a:pt x="1887" y="70"/>
                </a:cubicBezTo>
                <a:cubicBezTo>
                  <a:pt x="1898" y="69"/>
                  <a:pt x="1897" y="65"/>
                  <a:pt x="1904" y="65"/>
                </a:cubicBezTo>
                <a:cubicBezTo>
                  <a:pt x="1908" y="65"/>
                  <a:pt x="1908" y="65"/>
                  <a:pt x="1908" y="65"/>
                </a:cubicBezTo>
                <a:cubicBezTo>
                  <a:pt x="1910" y="65"/>
                  <a:pt x="1909" y="65"/>
                  <a:pt x="1910" y="64"/>
                </a:cubicBezTo>
                <a:cubicBezTo>
                  <a:pt x="1911" y="63"/>
                  <a:pt x="1916" y="62"/>
                  <a:pt x="1917" y="62"/>
                </a:cubicBezTo>
                <a:cubicBezTo>
                  <a:pt x="1918" y="62"/>
                  <a:pt x="1924" y="62"/>
                  <a:pt x="1924" y="61"/>
                </a:cubicBezTo>
                <a:cubicBezTo>
                  <a:pt x="1923" y="61"/>
                  <a:pt x="1923" y="61"/>
                  <a:pt x="1923" y="61"/>
                </a:cubicBezTo>
                <a:cubicBezTo>
                  <a:pt x="1924" y="60"/>
                  <a:pt x="1928" y="60"/>
                  <a:pt x="1928" y="60"/>
                </a:cubicBezTo>
                <a:cubicBezTo>
                  <a:pt x="1929" y="59"/>
                  <a:pt x="1933" y="58"/>
                  <a:pt x="1935" y="58"/>
                </a:cubicBezTo>
                <a:cubicBezTo>
                  <a:pt x="1938" y="58"/>
                  <a:pt x="1936" y="58"/>
                  <a:pt x="1938" y="56"/>
                </a:cubicBezTo>
                <a:cubicBezTo>
                  <a:pt x="1940" y="54"/>
                  <a:pt x="1938" y="54"/>
                  <a:pt x="1935" y="53"/>
                </a:cubicBezTo>
                <a:cubicBezTo>
                  <a:pt x="1934" y="53"/>
                  <a:pt x="1929" y="53"/>
                  <a:pt x="1928" y="53"/>
                </a:cubicBezTo>
                <a:cubicBezTo>
                  <a:pt x="1926" y="52"/>
                  <a:pt x="1920" y="52"/>
                  <a:pt x="1918" y="53"/>
                </a:cubicBezTo>
                <a:cubicBezTo>
                  <a:pt x="1916" y="54"/>
                  <a:pt x="1919" y="56"/>
                  <a:pt x="1910" y="56"/>
                </a:cubicBezTo>
                <a:cubicBezTo>
                  <a:pt x="1908" y="56"/>
                  <a:pt x="1900" y="57"/>
                  <a:pt x="1899" y="57"/>
                </a:cubicBezTo>
                <a:cubicBezTo>
                  <a:pt x="1898" y="58"/>
                  <a:pt x="1892" y="58"/>
                  <a:pt x="1891" y="57"/>
                </a:cubicBezTo>
                <a:cubicBezTo>
                  <a:pt x="1889" y="56"/>
                  <a:pt x="1887" y="61"/>
                  <a:pt x="1883" y="61"/>
                </a:cubicBezTo>
                <a:cubicBezTo>
                  <a:pt x="1882" y="61"/>
                  <a:pt x="1882" y="61"/>
                  <a:pt x="1879" y="61"/>
                </a:cubicBezTo>
                <a:cubicBezTo>
                  <a:pt x="1874" y="61"/>
                  <a:pt x="1874" y="62"/>
                  <a:pt x="1871" y="62"/>
                </a:cubicBezTo>
                <a:cubicBezTo>
                  <a:pt x="1869" y="62"/>
                  <a:pt x="1868" y="64"/>
                  <a:pt x="1866" y="64"/>
                </a:cubicBezTo>
                <a:cubicBezTo>
                  <a:pt x="1863" y="64"/>
                  <a:pt x="1863" y="63"/>
                  <a:pt x="1862" y="67"/>
                </a:cubicBezTo>
                <a:cubicBezTo>
                  <a:pt x="1861" y="70"/>
                  <a:pt x="1860" y="70"/>
                  <a:pt x="1858" y="70"/>
                </a:cubicBezTo>
                <a:cubicBezTo>
                  <a:pt x="1857" y="69"/>
                  <a:pt x="1856" y="76"/>
                  <a:pt x="1855" y="77"/>
                </a:cubicBezTo>
                <a:cubicBezTo>
                  <a:pt x="1854" y="77"/>
                  <a:pt x="1854" y="77"/>
                  <a:pt x="1853" y="77"/>
                </a:cubicBezTo>
                <a:cubicBezTo>
                  <a:pt x="1850" y="77"/>
                  <a:pt x="1850" y="77"/>
                  <a:pt x="1849" y="79"/>
                </a:cubicBezTo>
                <a:cubicBezTo>
                  <a:pt x="1849" y="79"/>
                  <a:pt x="1848" y="81"/>
                  <a:pt x="1848" y="82"/>
                </a:cubicBezTo>
                <a:close/>
                <a:moveTo>
                  <a:pt x="1840" y="23"/>
                </a:moveTo>
                <a:cubicBezTo>
                  <a:pt x="1841" y="23"/>
                  <a:pt x="1842" y="24"/>
                  <a:pt x="1842" y="25"/>
                </a:cubicBezTo>
                <a:cubicBezTo>
                  <a:pt x="1842" y="27"/>
                  <a:pt x="1839" y="27"/>
                  <a:pt x="1838" y="27"/>
                </a:cubicBezTo>
                <a:cubicBezTo>
                  <a:pt x="1830" y="29"/>
                  <a:pt x="1833" y="25"/>
                  <a:pt x="1834" y="25"/>
                </a:cubicBezTo>
                <a:cubicBezTo>
                  <a:pt x="1835" y="24"/>
                  <a:pt x="1838" y="23"/>
                  <a:pt x="1840" y="23"/>
                </a:cubicBezTo>
                <a:close/>
                <a:moveTo>
                  <a:pt x="1851" y="26"/>
                </a:moveTo>
                <a:cubicBezTo>
                  <a:pt x="1851" y="27"/>
                  <a:pt x="1851" y="27"/>
                  <a:pt x="1851" y="27"/>
                </a:cubicBezTo>
                <a:cubicBezTo>
                  <a:pt x="1857" y="30"/>
                  <a:pt x="1857" y="31"/>
                  <a:pt x="1857" y="26"/>
                </a:cubicBezTo>
                <a:cubicBezTo>
                  <a:pt x="1857" y="25"/>
                  <a:pt x="1857" y="25"/>
                  <a:pt x="1856" y="25"/>
                </a:cubicBezTo>
                <a:cubicBezTo>
                  <a:pt x="1855" y="25"/>
                  <a:pt x="1851" y="26"/>
                  <a:pt x="1851" y="26"/>
                </a:cubicBezTo>
                <a:close/>
                <a:moveTo>
                  <a:pt x="2622" y="268"/>
                </a:moveTo>
                <a:cubicBezTo>
                  <a:pt x="2622" y="268"/>
                  <a:pt x="2614" y="269"/>
                  <a:pt x="2619" y="271"/>
                </a:cubicBezTo>
                <a:cubicBezTo>
                  <a:pt x="2620" y="271"/>
                  <a:pt x="2623" y="270"/>
                  <a:pt x="2623" y="270"/>
                </a:cubicBezTo>
                <a:cubicBezTo>
                  <a:pt x="2623" y="269"/>
                  <a:pt x="2623" y="270"/>
                  <a:pt x="2623" y="269"/>
                </a:cubicBezTo>
                <a:cubicBezTo>
                  <a:pt x="2623" y="268"/>
                  <a:pt x="2622" y="268"/>
                  <a:pt x="2622" y="268"/>
                </a:cubicBezTo>
                <a:close/>
                <a:moveTo>
                  <a:pt x="1845" y="28"/>
                </a:moveTo>
                <a:cubicBezTo>
                  <a:pt x="1844" y="28"/>
                  <a:pt x="1844" y="28"/>
                  <a:pt x="1843" y="27"/>
                </a:cubicBezTo>
                <a:cubicBezTo>
                  <a:pt x="1843" y="27"/>
                  <a:pt x="1842" y="24"/>
                  <a:pt x="1843" y="24"/>
                </a:cubicBezTo>
                <a:cubicBezTo>
                  <a:pt x="1843" y="24"/>
                  <a:pt x="1848" y="22"/>
                  <a:pt x="1849" y="24"/>
                </a:cubicBezTo>
                <a:cubicBezTo>
                  <a:pt x="1849" y="28"/>
                  <a:pt x="1848" y="28"/>
                  <a:pt x="1845" y="28"/>
                </a:cubicBezTo>
                <a:close/>
                <a:moveTo>
                  <a:pt x="2805" y="231"/>
                </a:moveTo>
                <a:cubicBezTo>
                  <a:pt x="2806" y="234"/>
                  <a:pt x="2805" y="232"/>
                  <a:pt x="2807" y="233"/>
                </a:cubicBezTo>
                <a:cubicBezTo>
                  <a:pt x="2809" y="235"/>
                  <a:pt x="2809" y="230"/>
                  <a:pt x="2812" y="230"/>
                </a:cubicBezTo>
                <a:cubicBezTo>
                  <a:pt x="2813" y="230"/>
                  <a:pt x="2813" y="229"/>
                  <a:pt x="2812" y="229"/>
                </a:cubicBezTo>
                <a:cubicBezTo>
                  <a:pt x="2811" y="226"/>
                  <a:pt x="2809" y="226"/>
                  <a:pt x="2806" y="226"/>
                </a:cubicBezTo>
                <a:cubicBezTo>
                  <a:pt x="2806" y="226"/>
                  <a:pt x="2803" y="228"/>
                  <a:pt x="2803" y="229"/>
                </a:cubicBezTo>
                <a:cubicBezTo>
                  <a:pt x="2805" y="230"/>
                  <a:pt x="2805" y="230"/>
                  <a:pt x="2805" y="230"/>
                </a:cubicBezTo>
                <a:cubicBezTo>
                  <a:pt x="2805" y="231"/>
                  <a:pt x="2805" y="231"/>
                  <a:pt x="2805" y="231"/>
                </a:cubicBezTo>
                <a:close/>
                <a:moveTo>
                  <a:pt x="1763" y="23"/>
                </a:moveTo>
                <a:cubicBezTo>
                  <a:pt x="1763" y="24"/>
                  <a:pt x="1767" y="24"/>
                  <a:pt x="1767" y="24"/>
                </a:cubicBezTo>
                <a:cubicBezTo>
                  <a:pt x="1771" y="24"/>
                  <a:pt x="1770" y="25"/>
                  <a:pt x="1774" y="26"/>
                </a:cubicBezTo>
                <a:cubicBezTo>
                  <a:pt x="1776" y="27"/>
                  <a:pt x="1775" y="26"/>
                  <a:pt x="1775" y="25"/>
                </a:cubicBezTo>
                <a:cubicBezTo>
                  <a:pt x="1776" y="25"/>
                  <a:pt x="1777" y="25"/>
                  <a:pt x="1778" y="25"/>
                </a:cubicBezTo>
                <a:cubicBezTo>
                  <a:pt x="1780" y="29"/>
                  <a:pt x="1787" y="28"/>
                  <a:pt x="1789" y="25"/>
                </a:cubicBezTo>
                <a:cubicBezTo>
                  <a:pt x="1790" y="24"/>
                  <a:pt x="1790" y="24"/>
                  <a:pt x="1790" y="24"/>
                </a:cubicBezTo>
                <a:cubicBezTo>
                  <a:pt x="1791" y="24"/>
                  <a:pt x="1802" y="24"/>
                  <a:pt x="1802" y="21"/>
                </a:cubicBezTo>
                <a:cubicBezTo>
                  <a:pt x="1802" y="20"/>
                  <a:pt x="1800" y="21"/>
                  <a:pt x="1800" y="21"/>
                </a:cubicBezTo>
                <a:cubicBezTo>
                  <a:pt x="1800" y="21"/>
                  <a:pt x="1796" y="19"/>
                  <a:pt x="1794" y="19"/>
                </a:cubicBezTo>
                <a:cubicBezTo>
                  <a:pt x="1791" y="19"/>
                  <a:pt x="1784" y="23"/>
                  <a:pt x="1783" y="22"/>
                </a:cubicBezTo>
                <a:cubicBezTo>
                  <a:pt x="1782" y="16"/>
                  <a:pt x="1777" y="22"/>
                  <a:pt x="1772" y="21"/>
                </a:cubicBezTo>
                <a:cubicBezTo>
                  <a:pt x="1768" y="20"/>
                  <a:pt x="1766" y="21"/>
                  <a:pt x="1763" y="23"/>
                </a:cubicBezTo>
                <a:cubicBezTo>
                  <a:pt x="1762" y="23"/>
                  <a:pt x="1763" y="23"/>
                  <a:pt x="1763" y="23"/>
                </a:cubicBezTo>
                <a:close/>
                <a:moveTo>
                  <a:pt x="2632" y="271"/>
                </a:moveTo>
                <a:cubicBezTo>
                  <a:pt x="2631" y="270"/>
                  <a:pt x="2629" y="267"/>
                  <a:pt x="2627" y="267"/>
                </a:cubicBezTo>
                <a:cubicBezTo>
                  <a:pt x="2626" y="267"/>
                  <a:pt x="2625" y="266"/>
                  <a:pt x="2624" y="267"/>
                </a:cubicBezTo>
                <a:cubicBezTo>
                  <a:pt x="2624" y="267"/>
                  <a:pt x="2624" y="270"/>
                  <a:pt x="2625" y="271"/>
                </a:cubicBezTo>
                <a:cubicBezTo>
                  <a:pt x="2625" y="271"/>
                  <a:pt x="2627" y="273"/>
                  <a:pt x="2628" y="273"/>
                </a:cubicBezTo>
                <a:cubicBezTo>
                  <a:pt x="2629" y="273"/>
                  <a:pt x="2634" y="273"/>
                  <a:pt x="2632" y="271"/>
                </a:cubicBezTo>
                <a:close/>
                <a:moveTo>
                  <a:pt x="1837" y="126"/>
                </a:moveTo>
                <a:cubicBezTo>
                  <a:pt x="1838" y="126"/>
                  <a:pt x="1842" y="124"/>
                  <a:pt x="1841" y="123"/>
                </a:cubicBezTo>
                <a:cubicBezTo>
                  <a:pt x="1841" y="123"/>
                  <a:pt x="1839" y="122"/>
                  <a:pt x="1837" y="122"/>
                </a:cubicBezTo>
                <a:cubicBezTo>
                  <a:pt x="1836" y="122"/>
                  <a:pt x="1829" y="119"/>
                  <a:pt x="1829" y="119"/>
                </a:cubicBezTo>
                <a:cubicBezTo>
                  <a:pt x="1825" y="120"/>
                  <a:pt x="1826" y="120"/>
                  <a:pt x="1825" y="122"/>
                </a:cubicBezTo>
                <a:cubicBezTo>
                  <a:pt x="1825" y="122"/>
                  <a:pt x="1826" y="127"/>
                  <a:pt x="1826" y="127"/>
                </a:cubicBezTo>
                <a:cubicBezTo>
                  <a:pt x="1832" y="127"/>
                  <a:pt x="1829" y="128"/>
                  <a:pt x="1837" y="128"/>
                </a:cubicBezTo>
                <a:cubicBezTo>
                  <a:pt x="1838" y="128"/>
                  <a:pt x="1836" y="126"/>
                  <a:pt x="1837" y="126"/>
                </a:cubicBezTo>
                <a:close/>
                <a:moveTo>
                  <a:pt x="2814" y="368"/>
                </a:moveTo>
                <a:cubicBezTo>
                  <a:pt x="2814" y="368"/>
                  <a:pt x="2812" y="370"/>
                  <a:pt x="2811" y="371"/>
                </a:cubicBezTo>
                <a:cubicBezTo>
                  <a:pt x="2811" y="371"/>
                  <a:pt x="2809" y="374"/>
                  <a:pt x="2810" y="374"/>
                </a:cubicBezTo>
                <a:cubicBezTo>
                  <a:pt x="2811" y="376"/>
                  <a:pt x="2811" y="376"/>
                  <a:pt x="2814" y="373"/>
                </a:cubicBezTo>
                <a:cubicBezTo>
                  <a:pt x="2814" y="373"/>
                  <a:pt x="2815" y="372"/>
                  <a:pt x="2814" y="372"/>
                </a:cubicBezTo>
                <a:cubicBezTo>
                  <a:pt x="2815" y="372"/>
                  <a:pt x="2816" y="370"/>
                  <a:pt x="2815" y="369"/>
                </a:cubicBezTo>
                <a:cubicBezTo>
                  <a:pt x="2814" y="368"/>
                  <a:pt x="2814" y="368"/>
                  <a:pt x="2814" y="368"/>
                </a:cubicBezTo>
                <a:close/>
                <a:moveTo>
                  <a:pt x="1809" y="27"/>
                </a:moveTo>
                <a:cubicBezTo>
                  <a:pt x="1807" y="27"/>
                  <a:pt x="1810" y="24"/>
                  <a:pt x="1811" y="24"/>
                </a:cubicBezTo>
                <a:cubicBezTo>
                  <a:pt x="1812" y="23"/>
                  <a:pt x="1819" y="25"/>
                  <a:pt x="1819" y="26"/>
                </a:cubicBezTo>
                <a:cubicBezTo>
                  <a:pt x="1820" y="29"/>
                  <a:pt x="1816" y="27"/>
                  <a:pt x="1813" y="27"/>
                </a:cubicBezTo>
                <a:cubicBezTo>
                  <a:pt x="1810" y="27"/>
                  <a:pt x="1810" y="28"/>
                  <a:pt x="1809" y="27"/>
                </a:cubicBezTo>
                <a:close/>
                <a:moveTo>
                  <a:pt x="1538" y="406"/>
                </a:moveTo>
                <a:cubicBezTo>
                  <a:pt x="1537" y="406"/>
                  <a:pt x="1536" y="405"/>
                  <a:pt x="1533" y="407"/>
                </a:cubicBezTo>
                <a:cubicBezTo>
                  <a:pt x="1529" y="410"/>
                  <a:pt x="1533" y="410"/>
                  <a:pt x="1533" y="412"/>
                </a:cubicBezTo>
                <a:cubicBezTo>
                  <a:pt x="1533" y="413"/>
                  <a:pt x="1531" y="415"/>
                  <a:pt x="1533" y="415"/>
                </a:cubicBezTo>
                <a:cubicBezTo>
                  <a:pt x="1535" y="418"/>
                  <a:pt x="1532" y="418"/>
                  <a:pt x="1534" y="420"/>
                </a:cubicBezTo>
                <a:cubicBezTo>
                  <a:pt x="1535" y="420"/>
                  <a:pt x="1535" y="420"/>
                  <a:pt x="1536" y="421"/>
                </a:cubicBezTo>
                <a:cubicBezTo>
                  <a:pt x="1538" y="422"/>
                  <a:pt x="1539" y="422"/>
                  <a:pt x="1539" y="419"/>
                </a:cubicBezTo>
                <a:cubicBezTo>
                  <a:pt x="1540" y="412"/>
                  <a:pt x="1542" y="413"/>
                  <a:pt x="1541" y="409"/>
                </a:cubicBezTo>
                <a:cubicBezTo>
                  <a:pt x="1541" y="407"/>
                  <a:pt x="1540" y="407"/>
                  <a:pt x="1541" y="406"/>
                </a:cubicBezTo>
                <a:cubicBezTo>
                  <a:pt x="1542" y="405"/>
                  <a:pt x="1540" y="402"/>
                  <a:pt x="1539" y="402"/>
                </a:cubicBezTo>
                <a:cubicBezTo>
                  <a:pt x="1539" y="402"/>
                  <a:pt x="1538" y="402"/>
                  <a:pt x="1538" y="403"/>
                </a:cubicBezTo>
                <a:cubicBezTo>
                  <a:pt x="1538" y="404"/>
                  <a:pt x="1540" y="406"/>
                  <a:pt x="1538" y="406"/>
                </a:cubicBezTo>
                <a:close/>
                <a:moveTo>
                  <a:pt x="1411" y="342"/>
                </a:moveTo>
                <a:cubicBezTo>
                  <a:pt x="1411" y="342"/>
                  <a:pt x="1412" y="341"/>
                  <a:pt x="1412" y="341"/>
                </a:cubicBezTo>
                <a:cubicBezTo>
                  <a:pt x="1412" y="341"/>
                  <a:pt x="1412" y="339"/>
                  <a:pt x="1411" y="339"/>
                </a:cubicBezTo>
                <a:cubicBezTo>
                  <a:pt x="1409" y="340"/>
                  <a:pt x="1408" y="340"/>
                  <a:pt x="1410" y="342"/>
                </a:cubicBezTo>
                <a:cubicBezTo>
                  <a:pt x="1411" y="342"/>
                  <a:pt x="1411" y="342"/>
                  <a:pt x="1411" y="342"/>
                </a:cubicBezTo>
                <a:close/>
                <a:moveTo>
                  <a:pt x="1434" y="362"/>
                </a:moveTo>
                <a:cubicBezTo>
                  <a:pt x="1435" y="362"/>
                  <a:pt x="1436" y="361"/>
                  <a:pt x="1436" y="361"/>
                </a:cubicBezTo>
                <a:cubicBezTo>
                  <a:pt x="1435" y="359"/>
                  <a:pt x="1436" y="359"/>
                  <a:pt x="1433" y="359"/>
                </a:cubicBezTo>
                <a:cubicBezTo>
                  <a:pt x="1432" y="360"/>
                  <a:pt x="1433" y="362"/>
                  <a:pt x="1434" y="362"/>
                </a:cubicBezTo>
                <a:close/>
                <a:moveTo>
                  <a:pt x="1428" y="355"/>
                </a:moveTo>
                <a:cubicBezTo>
                  <a:pt x="1428" y="355"/>
                  <a:pt x="1430" y="353"/>
                  <a:pt x="1429" y="353"/>
                </a:cubicBezTo>
                <a:cubicBezTo>
                  <a:pt x="1428" y="352"/>
                  <a:pt x="1425" y="352"/>
                  <a:pt x="1426" y="353"/>
                </a:cubicBezTo>
                <a:cubicBezTo>
                  <a:pt x="1428" y="355"/>
                  <a:pt x="1428" y="355"/>
                  <a:pt x="1428" y="355"/>
                </a:cubicBezTo>
                <a:close/>
                <a:moveTo>
                  <a:pt x="1436" y="333"/>
                </a:moveTo>
                <a:cubicBezTo>
                  <a:pt x="1439" y="334"/>
                  <a:pt x="1438" y="334"/>
                  <a:pt x="1440" y="332"/>
                </a:cubicBezTo>
                <a:cubicBezTo>
                  <a:pt x="1441" y="331"/>
                  <a:pt x="1438" y="330"/>
                  <a:pt x="1438" y="330"/>
                </a:cubicBezTo>
                <a:cubicBezTo>
                  <a:pt x="1438" y="330"/>
                  <a:pt x="1435" y="333"/>
                  <a:pt x="1436" y="333"/>
                </a:cubicBezTo>
                <a:close/>
              </a:path>
            </a:pathLst>
          </a:custGeom>
          <a:solidFill>
            <a:srgbClr val="013875"/>
          </a:solidFill>
          <a:ln>
            <a:noFill/>
          </a:ln>
        </p:spPr>
        <p:txBody>
          <a:bodyPr vert="horz" wrap="square" lIns="121917" tIns="60958" rIns="121917" bIns="60958" numCol="1" anchor="t" anchorCtr="0" compatLnSpc="1"/>
          <a:lstStyle/>
          <a:p>
            <a:endParaRPr lang="zh-CN" alt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custDataLst>
              <p:tags r:id="rId2"/>
            </p:custDataLst>
          </p:nvPr>
        </p:nvSpPr>
        <p:spPr>
          <a:xfrm>
            <a:off x="0" y="0"/>
            <a:ext cx="3097499" cy="6858000"/>
          </a:xfrm>
        </p:spPr>
        <p:txBody>
          <a:bodyPr/>
          <a:lstStyle/>
          <a:p>
            <a:endParaRPr lang="ru-RU"/>
          </a:p>
        </p:txBody>
      </p:sp>
      <p:sp>
        <p:nvSpPr>
          <p:cNvPr id="8" name="Рисунок 6"/>
          <p:cNvSpPr>
            <a:spLocks noGrp="1"/>
          </p:cNvSpPr>
          <p:nvPr>
            <p:ph type="pic" sz="quarter" idx="11"/>
            <p:custDataLst>
              <p:tags r:id="rId3"/>
            </p:custDataLst>
          </p:nvPr>
        </p:nvSpPr>
        <p:spPr>
          <a:xfrm>
            <a:off x="3097499" y="0"/>
            <a:ext cx="3001963" cy="6858000"/>
          </a:xfrm>
        </p:spPr>
        <p:txBody>
          <a:bodyPr/>
          <a:lstStyle/>
          <a:p>
            <a:endParaRPr lang="ru-RU"/>
          </a:p>
        </p:txBody>
      </p:sp>
      <p:sp>
        <p:nvSpPr>
          <p:cNvPr id="11" name="Рисунок 6"/>
          <p:cNvSpPr>
            <a:spLocks noGrp="1"/>
          </p:cNvSpPr>
          <p:nvPr>
            <p:ph type="pic" sz="quarter" idx="12"/>
            <p:custDataLst>
              <p:tags r:id="rId4"/>
            </p:custDataLst>
          </p:nvPr>
        </p:nvSpPr>
        <p:spPr>
          <a:xfrm>
            <a:off x="6099462" y="0"/>
            <a:ext cx="3117871" cy="6858000"/>
          </a:xfrm>
        </p:spPr>
        <p:txBody>
          <a:bodyPr/>
          <a:lstStyle/>
          <a:p>
            <a:endParaRPr lang="ru-RU"/>
          </a:p>
        </p:txBody>
      </p:sp>
      <p:sp>
        <p:nvSpPr>
          <p:cNvPr id="12" name="Рисунок 6"/>
          <p:cNvSpPr>
            <a:spLocks noGrp="1"/>
          </p:cNvSpPr>
          <p:nvPr>
            <p:ph type="pic" sz="quarter" idx="13"/>
            <p:custDataLst>
              <p:tags r:id="rId5"/>
            </p:custDataLst>
          </p:nvPr>
        </p:nvSpPr>
        <p:spPr>
          <a:xfrm>
            <a:off x="9217333" y="0"/>
            <a:ext cx="2974667" cy="6858000"/>
          </a:xfrm>
        </p:spPr>
        <p:txBody>
          <a:bodyPr/>
          <a:lstStyle/>
          <a:p>
            <a:endParaRPr lang="ru-RU"/>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内容与标题">
    <p:spTree>
      <p:nvGrpSpPr>
        <p:cNvPr id="1" name=""/>
        <p:cNvGrpSpPr/>
        <p:nvPr/>
      </p:nvGrpSpPr>
      <p:grpSpPr>
        <a:xfrm>
          <a:off x="0" y="0"/>
          <a:ext cx="0" cy="0"/>
          <a:chOff x="0" y="0"/>
          <a:chExt cx="0" cy="0"/>
        </a:xfrm>
      </p:grpSpPr>
      <p:sp>
        <p:nvSpPr>
          <p:cNvPr id="59" name="矩形 58"/>
          <p:cNvSpPr/>
          <p:nvPr userDrawn="1">
            <p:custDataLst>
              <p:tags r:id="rId2"/>
            </p:custDataLst>
          </p:nvPr>
        </p:nvSpPr>
        <p:spPr>
          <a:xfrm>
            <a:off x="0" y="0"/>
            <a:ext cx="12192000" cy="11315700"/>
          </a:xfrm>
          <a:prstGeom prst="rect">
            <a:avLst/>
          </a:prstGeom>
          <a:blipFill dpi="0" rotWithShape="1">
            <a:blip r:embed="rId3">
              <a:alphaModFix amt="200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cxnSp>
        <p:nvCxnSpPr>
          <p:cNvPr id="10" name="直接连接符 9"/>
          <p:cNvCxnSpPr/>
          <p:nvPr userDrawn="1">
            <p:custDataLst>
              <p:tags r:id="rId4"/>
            </p:custDataLst>
          </p:nvPr>
        </p:nvCxnSpPr>
        <p:spPr>
          <a:xfrm>
            <a:off x="750309" y="833615"/>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custDataLst>
              <p:tags r:id="rId5"/>
            </p:custDataLst>
          </p:nvPr>
        </p:nvGrpSpPr>
        <p:grpSpPr>
          <a:xfrm>
            <a:off x="11242277" y="240965"/>
            <a:ext cx="561843" cy="592649"/>
            <a:chOff x="4197350" y="2182813"/>
            <a:chExt cx="608013" cy="641350"/>
          </a:xfrm>
          <a:solidFill>
            <a:srgbClr val="005188"/>
          </a:solidFill>
        </p:grpSpPr>
        <p:sp>
          <p:nvSpPr>
            <p:cNvPr id="13" name="Freeform 166"/>
            <p:cNvSpPr/>
            <p:nvPr>
              <p:custDataLst>
                <p:tags r:id="rId6"/>
              </p:custDataLst>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14" name="Freeform 167"/>
            <p:cNvSpPr/>
            <p:nvPr>
              <p:custDataLst>
                <p:tags r:id="rId7"/>
              </p:custDataLst>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15" name="Freeform 168"/>
            <p:cNvSpPr/>
            <p:nvPr>
              <p:custDataLst>
                <p:tags r:id="rId8"/>
              </p:custDataLst>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5"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16" name="Freeform 169"/>
            <p:cNvSpPr/>
            <p:nvPr>
              <p:custDataLst>
                <p:tags r:id="rId9"/>
              </p:custDataLst>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17" name="Freeform 170"/>
            <p:cNvSpPr/>
            <p:nvPr>
              <p:custDataLst>
                <p:tags r:id="rId10"/>
              </p:custDataLst>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18" name="Freeform 171"/>
            <p:cNvSpPr/>
            <p:nvPr>
              <p:custDataLst>
                <p:tags r:id="rId11"/>
              </p:custDataLst>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19" name="Freeform 172"/>
            <p:cNvSpPr/>
            <p:nvPr>
              <p:custDataLst>
                <p:tags r:id="rId12"/>
              </p:custDataLst>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0" name="Freeform 173"/>
            <p:cNvSpPr/>
            <p:nvPr>
              <p:custDataLst>
                <p:tags r:id="rId13"/>
              </p:custDataLst>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1" name="Freeform 174"/>
            <p:cNvSpPr/>
            <p:nvPr>
              <p:custDataLst>
                <p:tags r:id="rId14"/>
              </p:custDataLst>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2" name="Freeform 175"/>
            <p:cNvSpPr/>
            <p:nvPr>
              <p:custDataLst>
                <p:tags r:id="rId15"/>
              </p:custDataLst>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3" name="Freeform 176"/>
            <p:cNvSpPr/>
            <p:nvPr>
              <p:custDataLst>
                <p:tags r:id="rId16"/>
              </p:custDataLst>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4" name="Freeform 177"/>
            <p:cNvSpPr/>
            <p:nvPr>
              <p:custDataLst>
                <p:tags r:id="rId17"/>
              </p:custDataLst>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5" name="Freeform 178"/>
            <p:cNvSpPr/>
            <p:nvPr>
              <p:custDataLst>
                <p:tags r:id="rId18"/>
              </p:custDataLst>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6" name="Freeform 179"/>
            <p:cNvSpPr/>
            <p:nvPr>
              <p:custDataLst>
                <p:tags r:id="rId19"/>
              </p:custDataLst>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7" name="Freeform 180"/>
            <p:cNvSpPr/>
            <p:nvPr>
              <p:custDataLst>
                <p:tags r:id="rId20"/>
              </p:custDataLst>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8" name="Freeform 181"/>
            <p:cNvSpPr/>
            <p:nvPr>
              <p:custDataLst>
                <p:tags r:id="rId21"/>
              </p:custDataLst>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29" name="Freeform 182"/>
            <p:cNvSpPr/>
            <p:nvPr>
              <p:custDataLst>
                <p:tags r:id="rId22"/>
              </p:custDataLst>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0" name="Freeform 183"/>
            <p:cNvSpPr/>
            <p:nvPr>
              <p:custDataLst>
                <p:tags r:id="rId23"/>
              </p:custDataLst>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1" name="Freeform 184"/>
            <p:cNvSpPr/>
            <p:nvPr>
              <p:custDataLst>
                <p:tags r:id="rId24"/>
              </p:custDataLst>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2" name="Freeform 185"/>
            <p:cNvSpPr/>
            <p:nvPr>
              <p:custDataLst>
                <p:tags r:id="rId25"/>
              </p:custDataLst>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3" name="Freeform 186"/>
            <p:cNvSpPr/>
            <p:nvPr>
              <p:custDataLst>
                <p:tags r:id="rId26"/>
              </p:custDataLst>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4" name="Freeform 187"/>
            <p:cNvSpPr/>
            <p:nvPr>
              <p:custDataLst>
                <p:tags r:id="rId27"/>
              </p:custDataLst>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5" name="Freeform 188"/>
            <p:cNvSpPr/>
            <p:nvPr>
              <p:custDataLst>
                <p:tags r:id="rId28"/>
              </p:custDataLst>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6" name="Freeform 189"/>
            <p:cNvSpPr/>
            <p:nvPr>
              <p:custDataLst>
                <p:tags r:id="rId29"/>
              </p:custDataLst>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7" name="Freeform 190"/>
            <p:cNvSpPr/>
            <p:nvPr>
              <p:custDataLst>
                <p:tags r:id="rId30"/>
              </p:custDataLst>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8" name="Freeform 191"/>
            <p:cNvSpPr/>
            <p:nvPr>
              <p:custDataLst>
                <p:tags r:id="rId31"/>
              </p:custDataLst>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39" name="Freeform 192"/>
            <p:cNvSpPr/>
            <p:nvPr>
              <p:custDataLst>
                <p:tags r:id="rId32"/>
              </p:custDataLst>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0" name="Freeform 193"/>
            <p:cNvSpPr/>
            <p:nvPr>
              <p:custDataLst>
                <p:tags r:id="rId33"/>
              </p:custDataLst>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1" name="Freeform 194"/>
            <p:cNvSpPr/>
            <p:nvPr>
              <p:custDataLst>
                <p:tags r:id="rId34"/>
              </p:custDataLst>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2" name="Freeform 195"/>
            <p:cNvSpPr/>
            <p:nvPr>
              <p:custDataLst>
                <p:tags r:id="rId35"/>
              </p:custDataLst>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3" name="Freeform 196"/>
            <p:cNvSpPr/>
            <p:nvPr>
              <p:custDataLst>
                <p:tags r:id="rId36"/>
              </p:custDataLst>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4" name="Freeform 197"/>
            <p:cNvSpPr/>
            <p:nvPr>
              <p:custDataLst>
                <p:tags r:id="rId37"/>
              </p:custDataLst>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5" name="Freeform 198"/>
            <p:cNvSpPr/>
            <p:nvPr>
              <p:custDataLst>
                <p:tags r:id="rId38"/>
              </p:custDataLst>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8"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6" name="Freeform 199"/>
            <p:cNvSpPr/>
            <p:nvPr>
              <p:custDataLst>
                <p:tags r:id="rId39"/>
              </p:custDataLst>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7" name="Freeform 200"/>
            <p:cNvSpPr/>
            <p:nvPr>
              <p:custDataLst>
                <p:tags r:id="rId40"/>
              </p:custDataLst>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8" name="Freeform 201"/>
            <p:cNvSpPr/>
            <p:nvPr>
              <p:custDataLst>
                <p:tags r:id="rId41"/>
              </p:custDataLst>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49" name="Freeform 202"/>
            <p:cNvSpPr/>
            <p:nvPr>
              <p:custDataLst>
                <p:tags r:id="rId42"/>
              </p:custDataLst>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8"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0" name="Freeform 203"/>
            <p:cNvSpPr/>
            <p:nvPr>
              <p:custDataLst>
                <p:tags r:id="rId43"/>
              </p:custDataLst>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115">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1" name="Freeform 204"/>
            <p:cNvSpPr/>
            <p:nvPr>
              <p:custDataLst>
                <p:tags r:id="rId44"/>
              </p:custDataLst>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2" name="Freeform 206"/>
            <p:cNvSpPr>
              <a:spLocks noEditPoints="1"/>
            </p:cNvSpPr>
            <p:nvPr>
              <p:custDataLst>
                <p:tags r:id="rId45"/>
              </p:custDataLst>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3" name="Freeform 207"/>
            <p:cNvSpPr/>
            <p:nvPr>
              <p:custDataLst>
                <p:tags r:id="rId46"/>
              </p:custDataLst>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4" name="Freeform 208"/>
            <p:cNvSpPr/>
            <p:nvPr>
              <p:custDataLst>
                <p:tags r:id="rId47"/>
              </p:custDataLst>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5" name="Freeform 209"/>
            <p:cNvSpPr/>
            <p:nvPr>
              <p:custDataLst>
                <p:tags r:id="rId48"/>
              </p:custDataLst>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6" name="Freeform 210"/>
            <p:cNvSpPr/>
            <p:nvPr>
              <p:custDataLst>
                <p:tags r:id="rId49"/>
              </p:custDataLst>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7" name="Freeform 211"/>
            <p:cNvSpPr/>
            <p:nvPr>
              <p:custDataLst>
                <p:tags r:id="rId50"/>
              </p:custDataLst>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sp>
          <p:nvSpPr>
            <p:cNvPr id="58" name="Freeform 212"/>
            <p:cNvSpPr/>
            <p:nvPr>
              <p:custDataLst>
                <p:tags r:id="rId51"/>
              </p:custDataLst>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62560" tIns="81280" rIns="162560" bIns="81280" numCol="1" anchor="t" anchorCtr="0" compatLnSpc="1"/>
            <a:lstStyle/>
            <a:p>
              <a:endParaRPr lang="zh-CN" altLang="en-US" sz="2400">
                <a:solidFill>
                  <a:srgbClr val="605448"/>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06 -7.40741E-07 L -0.90768 -0.00162"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3.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5" Type="http://schemas.openxmlformats.org/officeDocument/2006/relationships/theme" Target="../theme/theme2.xml"/><Relationship Id="rId34" Type="http://schemas.openxmlformats.org/officeDocument/2006/relationships/tags" Target="../tags/tag218.xml"/><Relationship Id="rId33" Type="http://schemas.openxmlformats.org/officeDocument/2006/relationships/image" Target="file:///D:\qq&#25991;&#20214;\712321467\Image\C2C\Image2\%7b75232B38-A165-1FB7-499C-2E1C792CACB5%7d.png" TargetMode="External"/><Relationship Id="rId32" Type="http://schemas.openxmlformats.org/officeDocument/2006/relationships/image" Target="../media/image1.png"/><Relationship Id="rId31" Type="http://schemas.openxmlformats.org/officeDocument/2006/relationships/tags" Target="../tags/tag217.xml"/><Relationship Id="rId30" Type="http://schemas.openxmlformats.org/officeDocument/2006/relationships/tags" Target="../tags/tag216.xml"/><Relationship Id="rId3" Type="http://schemas.openxmlformats.org/officeDocument/2006/relationships/slideLayout" Target="../slideLayouts/slideLayout14.xml"/><Relationship Id="rId29" Type="http://schemas.openxmlformats.org/officeDocument/2006/relationships/tags" Target="../tags/tag215.xml"/><Relationship Id="rId28" Type="http://schemas.openxmlformats.org/officeDocument/2006/relationships/tags" Target="../tags/tag214.xml"/><Relationship Id="rId27" Type="http://schemas.openxmlformats.org/officeDocument/2006/relationships/tags" Target="../tags/tag213.xml"/><Relationship Id="rId26" Type="http://schemas.openxmlformats.org/officeDocument/2006/relationships/tags" Target="../tags/tag212.xml"/><Relationship Id="rId25" Type="http://schemas.openxmlformats.org/officeDocument/2006/relationships/tags" Target="../tags/tag211.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6" Type="http://schemas.openxmlformats.org/officeDocument/2006/relationships/theme" Target="../theme/theme3.xml"/><Relationship Id="rId25" Type="http://schemas.openxmlformats.org/officeDocument/2006/relationships/tags" Target="../tags/tag382.xml"/><Relationship Id="rId24" Type="http://schemas.openxmlformats.org/officeDocument/2006/relationships/image" Target="file:///D:\qq&#25991;&#20214;\712321467\Image\C2C\Image2\%7b75232B38-A165-1FB7-499C-2E1C792CACB5%7d.png" TargetMode="External"/><Relationship Id="rId23" Type="http://schemas.openxmlformats.org/officeDocument/2006/relationships/image" Target="../media/image1.png"/><Relationship Id="rId22" Type="http://schemas.openxmlformats.org/officeDocument/2006/relationships/tags" Target="../tags/tag381.xml"/><Relationship Id="rId21" Type="http://schemas.openxmlformats.org/officeDocument/2006/relationships/slideLayout" Target="../slideLayouts/slideLayout56.xml"/><Relationship Id="rId20" Type="http://schemas.openxmlformats.org/officeDocument/2006/relationships/slideLayout" Target="../slideLayouts/slideLayout55.xml"/><Relationship Id="rId2" Type="http://schemas.openxmlformats.org/officeDocument/2006/relationships/slideLayout" Target="../slideLayouts/slideLayout37.xml"/><Relationship Id="rId19" Type="http://schemas.openxmlformats.org/officeDocument/2006/relationships/slideLayout" Target="../slideLayouts/slideLayout54.xml"/><Relationship Id="rId18" Type="http://schemas.openxmlformats.org/officeDocument/2006/relationships/slideLayout" Target="../slideLayouts/slideLayout53.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custDataLst>
              <p:tags r:id="rId18"/>
            </p:custDataLst>
          </p:nvPr>
        </p:nvPicPr>
        <p:blipFill>
          <a:blip r:embed="rId19" r:link="rId20"/>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21"/>
            </p:custDataLst>
          </p:nvPr>
        </p:nvPicPr>
        <p:blipFill>
          <a:blip r:embed="rId19" r:link="rId20"/>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6"/>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7"/>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2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30"/>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1073743875" descr="学科网 zxxk.com"/>
          <p:cNvPicPr>
            <a:picLocks noChangeAspect="1"/>
          </p:cNvPicPr>
          <p:nvPr>
            <p:custDataLst>
              <p:tags r:id="rId31"/>
            </p:custDataLst>
          </p:nvPr>
        </p:nvPicPr>
        <p:blipFill>
          <a:blip r:embed="rId32" r:link="rId33"/>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34"/>
            </p:custDataLst>
          </p:nvPr>
        </p:nvPicPr>
        <p:blipFill>
          <a:blip r:embed="rId32" r:link="rId3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22"/>
            </p:custDataLst>
          </p:nvPr>
        </p:nvPicPr>
        <p:blipFill>
          <a:blip r:embed="rId23" r:link="rId24"/>
          <a:stretch>
            <a:fillRect/>
          </a:stretch>
        </p:blipFill>
        <p:spPr>
          <a:xfrm>
            <a:off x="838200" y="365125"/>
            <a:ext cx="9525" cy="9525"/>
          </a:xfrm>
          <a:prstGeom prst="rect">
            <a:avLst/>
          </a:prstGeom>
          <a:noFill/>
          <a:ln>
            <a:noFill/>
            <a:miter lim="800000"/>
            <a:headEnd/>
            <a:tailEnd/>
          </a:ln>
        </p:spPr>
      </p:pic>
      <p:pic>
        <p:nvPicPr>
          <p:cNvPr id="3" name="图片 1073743875" descr="学科网 zxxk.com"/>
          <p:cNvPicPr>
            <a:picLocks noChangeAspect="1"/>
          </p:cNvPicPr>
          <p:nvPr>
            <p:custDataLst>
              <p:tags r:id="rId25"/>
            </p:custDataLst>
          </p:nvPr>
        </p:nvPicPr>
        <p:blipFill>
          <a:blip r:embed="rId23" r:link="rId2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tags" Target="../tags/tag386.xml"/><Relationship Id="rId3" Type="http://schemas.openxmlformats.org/officeDocument/2006/relationships/tags" Target="../tags/tag385.xml"/><Relationship Id="rId22" Type="http://schemas.openxmlformats.org/officeDocument/2006/relationships/slideLayout" Target="../slideLayouts/slideLayout18.xml"/><Relationship Id="rId21" Type="http://schemas.openxmlformats.org/officeDocument/2006/relationships/tags" Target="../tags/tag396.xml"/><Relationship Id="rId20" Type="http://schemas.openxmlformats.org/officeDocument/2006/relationships/image" Target="../media/image25.png"/><Relationship Id="rId2" Type="http://schemas.openxmlformats.org/officeDocument/2006/relationships/tags" Target="../tags/tag384.xml"/><Relationship Id="rId19" Type="http://schemas.openxmlformats.org/officeDocument/2006/relationships/tags" Target="../tags/tag395.xml"/><Relationship Id="rId18" Type="http://schemas.openxmlformats.org/officeDocument/2006/relationships/image" Target="../media/image24.svg"/><Relationship Id="rId17" Type="http://schemas.openxmlformats.org/officeDocument/2006/relationships/image" Target="../media/image23.png"/><Relationship Id="rId16" Type="http://schemas.openxmlformats.org/officeDocument/2006/relationships/tags" Target="../tags/tag394.xml"/><Relationship Id="rId15" Type="http://schemas.openxmlformats.org/officeDocument/2006/relationships/image" Target="../media/image22.svg"/><Relationship Id="rId14" Type="http://schemas.openxmlformats.org/officeDocument/2006/relationships/image" Target="../media/image21.png"/><Relationship Id="rId13" Type="http://schemas.openxmlformats.org/officeDocument/2006/relationships/tags" Target="../tags/tag39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tags" Target="../tags/tag383.xml"/></Relationships>
</file>

<file path=ppt/slides/_rels/slide10.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9" Type="http://schemas.openxmlformats.org/officeDocument/2006/relationships/slideLayout" Target="../slideLayouts/slideLayout18.xml"/><Relationship Id="rId18" Type="http://schemas.openxmlformats.org/officeDocument/2006/relationships/tags" Target="../tags/tag499.xml"/><Relationship Id="rId17" Type="http://schemas.openxmlformats.org/officeDocument/2006/relationships/tags" Target="../tags/tag498.xml"/><Relationship Id="rId16" Type="http://schemas.openxmlformats.org/officeDocument/2006/relationships/tags" Target="../tags/tag497.xml"/><Relationship Id="rId15" Type="http://schemas.openxmlformats.org/officeDocument/2006/relationships/tags" Target="../tags/tag496.xml"/><Relationship Id="rId14" Type="http://schemas.openxmlformats.org/officeDocument/2006/relationships/tags" Target="../tags/tag495.xml"/><Relationship Id="rId13" Type="http://schemas.openxmlformats.org/officeDocument/2006/relationships/tags" Target="../tags/tag494.xml"/><Relationship Id="rId12" Type="http://schemas.openxmlformats.org/officeDocument/2006/relationships/tags" Target="../tags/tag493.xml"/><Relationship Id="rId11" Type="http://schemas.openxmlformats.org/officeDocument/2006/relationships/tags" Target="../tags/tag492.xml"/><Relationship Id="rId10" Type="http://schemas.openxmlformats.org/officeDocument/2006/relationships/tags" Target="../tags/tag491.xml"/><Relationship Id="rId1" Type="http://schemas.openxmlformats.org/officeDocument/2006/relationships/tags" Target="../tags/tag48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505.xml"/><Relationship Id="rId6" Type="http://schemas.openxmlformats.org/officeDocument/2006/relationships/tags" Target="../tags/tag504.xml"/><Relationship Id="rId5" Type="http://schemas.openxmlformats.org/officeDocument/2006/relationships/tags" Target="../tags/tag503.xml"/><Relationship Id="rId4" Type="http://schemas.openxmlformats.org/officeDocument/2006/relationships/tags" Target="../tags/tag502.xml"/><Relationship Id="rId3" Type="http://schemas.openxmlformats.org/officeDocument/2006/relationships/tags" Target="../tags/tag501.xml"/><Relationship Id="rId2" Type="http://schemas.openxmlformats.org/officeDocument/2006/relationships/image" Target="../media/image28.png"/><Relationship Id="rId1" Type="http://schemas.openxmlformats.org/officeDocument/2006/relationships/tags" Target="../tags/tag500.xml"/></Relationships>
</file>

<file path=ppt/slides/_rels/slide12.xml.rels><?xml version="1.0" encoding="UTF-8" standalone="yes"?>
<Relationships xmlns="http://schemas.openxmlformats.org/package/2006/relationships"><Relationship Id="rId9" Type="http://schemas.openxmlformats.org/officeDocument/2006/relationships/tags" Target="../tags/tag514.xml"/><Relationship Id="rId8" Type="http://schemas.openxmlformats.org/officeDocument/2006/relationships/tags" Target="../tags/tag513.xml"/><Relationship Id="rId7" Type="http://schemas.openxmlformats.org/officeDocument/2006/relationships/tags" Target="../tags/tag512.xml"/><Relationship Id="rId6" Type="http://schemas.openxmlformats.org/officeDocument/2006/relationships/tags" Target="../tags/tag511.xml"/><Relationship Id="rId5" Type="http://schemas.openxmlformats.org/officeDocument/2006/relationships/tags" Target="../tags/tag510.xml"/><Relationship Id="rId4" Type="http://schemas.openxmlformats.org/officeDocument/2006/relationships/tags" Target="../tags/tag509.xml"/><Relationship Id="rId3" Type="http://schemas.openxmlformats.org/officeDocument/2006/relationships/tags" Target="../tags/tag508.xml"/><Relationship Id="rId2" Type="http://schemas.openxmlformats.org/officeDocument/2006/relationships/tags" Target="../tags/tag507.xml"/><Relationship Id="rId11" Type="http://schemas.openxmlformats.org/officeDocument/2006/relationships/slideLayout" Target="../slideLayouts/slideLayout18.xml"/><Relationship Id="rId10" Type="http://schemas.openxmlformats.org/officeDocument/2006/relationships/tags" Target="../tags/tag515.xml"/><Relationship Id="rId1" Type="http://schemas.openxmlformats.org/officeDocument/2006/relationships/tags" Target="../tags/tag50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521.xml"/><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ags" Target="../tags/tag516.xml"/></Relationships>
</file>

<file path=ppt/slides/_rels/slide14.xml.rels><?xml version="1.0" encoding="UTF-8" standalone="yes"?>
<Relationships xmlns="http://schemas.openxmlformats.org/package/2006/relationships"><Relationship Id="rId9" Type="http://schemas.openxmlformats.org/officeDocument/2006/relationships/tags" Target="../tags/tag529.xml"/><Relationship Id="rId8" Type="http://schemas.openxmlformats.org/officeDocument/2006/relationships/tags" Target="../tags/tag528.xml"/><Relationship Id="rId7" Type="http://schemas.openxmlformats.org/officeDocument/2006/relationships/tags" Target="../tags/tag527.xml"/><Relationship Id="rId6" Type="http://schemas.openxmlformats.org/officeDocument/2006/relationships/image" Target="../media/image29.jpeg"/><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4" Type="http://schemas.openxmlformats.org/officeDocument/2006/relationships/slideLayout" Target="../slideLayouts/slideLayout18.xml"/><Relationship Id="rId13" Type="http://schemas.openxmlformats.org/officeDocument/2006/relationships/image" Target="../media/image31.png"/><Relationship Id="rId12" Type="http://schemas.openxmlformats.org/officeDocument/2006/relationships/tags" Target="../tags/tag531.xml"/><Relationship Id="rId11" Type="http://schemas.openxmlformats.org/officeDocument/2006/relationships/tags" Target="../tags/tag530.xml"/><Relationship Id="rId10" Type="http://schemas.openxmlformats.org/officeDocument/2006/relationships/image" Target="../media/image30.jpeg"/><Relationship Id="rId1" Type="http://schemas.openxmlformats.org/officeDocument/2006/relationships/tags" Target="../tags/tag52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33.xml"/><Relationship Id="rId1" Type="http://schemas.openxmlformats.org/officeDocument/2006/relationships/tags" Target="../tags/tag532.xml"/></Relationships>
</file>

<file path=ppt/slides/_rels/slide16.xml.rels><?xml version="1.0" encoding="UTF-8" standalone="yes"?>
<Relationships xmlns="http://schemas.openxmlformats.org/package/2006/relationships"><Relationship Id="rId9" Type="http://schemas.openxmlformats.org/officeDocument/2006/relationships/tags" Target="../tags/tag542.xml"/><Relationship Id="rId8" Type="http://schemas.openxmlformats.org/officeDocument/2006/relationships/tags" Target="../tags/tag541.xml"/><Relationship Id="rId7" Type="http://schemas.openxmlformats.org/officeDocument/2006/relationships/tags" Target="../tags/tag540.xml"/><Relationship Id="rId6" Type="http://schemas.openxmlformats.org/officeDocument/2006/relationships/tags" Target="../tags/tag539.xml"/><Relationship Id="rId5" Type="http://schemas.openxmlformats.org/officeDocument/2006/relationships/tags" Target="../tags/tag53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tags" Target="../tags/tag535.xml"/><Relationship Id="rId14" Type="http://schemas.openxmlformats.org/officeDocument/2006/relationships/slideLayout" Target="../slideLayouts/slideLayout18.xml"/><Relationship Id="rId13" Type="http://schemas.openxmlformats.org/officeDocument/2006/relationships/tags" Target="../tags/tag546.xml"/><Relationship Id="rId12" Type="http://schemas.openxmlformats.org/officeDocument/2006/relationships/tags" Target="../tags/tag545.xml"/><Relationship Id="rId11" Type="http://schemas.openxmlformats.org/officeDocument/2006/relationships/tags" Target="../tags/tag544.xml"/><Relationship Id="rId10" Type="http://schemas.openxmlformats.org/officeDocument/2006/relationships/tags" Target="../tags/tag543.xml"/><Relationship Id="rId1" Type="http://schemas.openxmlformats.org/officeDocument/2006/relationships/tags" Target="../tags/tag534.xml"/></Relationships>
</file>

<file path=ppt/slides/_rels/slide17.xml.rels><?xml version="1.0" encoding="UTF-8" standalone="yes"?>
<Relationships xmlns="http://schemas.openxmlformats.org/package/2006/relationships"><Relationship Id="rId9" Type="http://schemas.openxmlformats.org/officeDocument/2006/relationships/tags" Target="../tags/tag553.xml"/><Relationship Id="rId8" Type="http://schemas.openxmlformats.org/officeDocument/2006/relationships/tags" Target="../tags/tag552.xml"/><Relationship Id="rId7" Type="http://schemas.openxmlformats.org/officeDocument/2006/relationships/image" Target="../media/image33.jpeg"/><Relationship Id="rId6" Type="http://schemas.openxmlformats.org/officeDocument/2006/relationships/tags" Target="../tags/tag551.xml"/><Relationship Id="rId5" Type="http://schemas.openxmlformats.org/officeDocument/2006/relationships/tags" Target="../tags/tag550.xml"/><Relationship Id="rId4" Type="http://schemas.openxmlformats.org/officeDocument/2006/relationships/tags" Target="../tags/tag549.xml"/><Relationship Id="rId3" Type="http://schemas.openxmlformats.org/officeDocument/2006/relationships/image" Target="../media/image32.jpeg"/><Relationship Id="rId21" Type="http://schemas.openxmlformats.org/officeDocument/2006/relationships/notesSlide" Target="../notesSlides/notesSlide2.xml"/><Relationship Id="rId20" Type="http://schemas.openxmlformats.org/officeDocument/2006/relationships/slideLayout" Target="../slideLayouts/slideLayout18.xml"/><Relationship Id="rId2" Type="http://schemas.openxmlformats.org/officeDocument/2006/relationships/tags" Target="../tags/tag548.xml"/><Relationship Id="rId19" Type="http://schemas.openxmlformats.org/officeDocument/2006/relationships/tags" Target="../tags/tag561.xml"/><Relationship Id="rId18" Type="http://schemas.openxmlformats.org/officeDocument/2006/relationships/tags" Target="../tags/tag560.xml"/><Relationship Id="rId17" Type="http://schemas.openxmlformats.org/officeDocument/2006/relationships/tags" Target="../tags/tag559.xml"/><Relationship Id="rId16" Type="http://schemas.openxmlformats.org/officeDocument/2006/relationships/tags" Target="../tags/tag558.xml"/><Relationship Id="rId15" Type="http://schemas.openxmlformats.org/officeDocument/2006/relationships/image" Target="../media/image35.jpeg"/><Relationship Id="rId14" Type="http://schemas.openxmlformats.org/officeDocument/2006/relationships/tags" Target="../tags/tag557.xml"/><Relationship Id="rId13" Type="http://schemas.openxmlformats.org/officeDocument/2006/relationships/tags" Target="../tags/tag556.xml"/><Relationship Id="rId12" Type="http://schemas.openxmlformats.org/officeDocument/2006/relationships/tags" Target="../tags/tag555.xml"/><Relationship Id="rId11" Type="http://schemas.openxmlformats.org/officeDocument/2006/relationships/image" Target="../media/image34.jpeg"/><Relationship Id="rId10" Type="http://schemas.openxmlformats.org/officeDocument/2006/relationships/tags" Target="../tags/tag554.xml"/><Relationship Id="rId1" Type="http://schemas.openxmlformats.org/officeDocument/2006/relationships/tags" Target="../tags/tag547.xml"/></Relationships>
</file>

<file path=ppt/slides/_rels/slide18.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4" Type="http://schemas.openxmlformats.org/officeDocument/2006/relationships/slideLayout" Target="../slideLayouts/slideLayout13.xml"/><Relationship Id="rId43" Type="http://schemas.openxmlformats.org/officeDocument/2006/relationships/tags" Target="../tags/tag601.xml"/><Relationship Id="rId42" Type="http://schemas.openxmlformats.org/officeDocument/2006/relationships/image" Target="../media/image40.png"/><Relationship Id="rId41" Type="http://schemas.openxmlformats.org/officeDocument/2006/relationships/tags" Target="../tags/tag600.xml"/><Relationship Id="rId40" Type="http://schemas.openxmlformats.org/officeDocument/2006/relationships/image" Target="../media/image26.png"/><Relationship Id="rId4" Type="http://schemas.openxmlformats.org/officeDocument/2006/relationships/image" Target="../media/image37.jpeg"/><Relationship Id="rId39" Type="http://schemas.openxmlformats.org/officeDocument/2006/relationships/tags" Target="../tags/tag599.xml"/><Relationship Id="rId38" Type="http://schemas.openxmlformats.org/officeDocument/2006/relationships/image" Target="../media/image39.png"/><Relationship Id="rId37" Type="http://schemas.openxmlformats.org/officeDocument/2006/relationships/tags" Target="../tags/tag598.xml"/><Relationship Id="rId36" Type="http://schemas.openxmlformats.org/officeDocument/2006/relationships/image" Target="../media/image38.jpeg"/><Relationship Id="rId35" Type="http://schemas.openxmlformats.org/officeDocument/2006/relationships/tags" Target="../tags/tag597.xml"/><Relationship Id="rId34" Type="http://schemas.openxmlformats.org/officeDocument/2006/relationships/tags" Target="../tags/tag596.xml"/><Relationship Id="rId33" Type="http://schemas.openxmlformats.org/officeDocument/2006/relationships/tags" Target="../tags/tag595.xml"/><Relationship Id="rId32" Type="http://schemas.openxmlformats.org/officeDocument/2006/relationships/tags" Target="../tags/tag594.xml"/><Relationship Id="rId31" Type="http://schemas.openxmlformats.org/officeDocument/2006/relationships/tags" Target="../tags/tag593.xml"/><Relationship Id="rId30" Type="http://schemas.openxmlformats.org/officeDocument/2006/relationships/tags" Target="../tags/tag592.xml"/><Relationship Id="rId3" Type="http://schemas.openxmlformats.org/officeDocument/2006/relationships/tags" Target="../tags/tag566.xml"/><Relationship Id="rId29" Type="http://schemas.openxmlformats.org/officeDocument/2006/relationships/tags" Target="../tags/tag591.xml"/><Relationship Id="rId28" Type="http://schemas.openxmlformats.org/officeDocument/2006/relationships/tags" Target="../tags/tag590.xml"/><Relationship Id="rId27" Type="http://schemas.openxmlformats.org/officeDocument/2006/relationships/tags" Target="../tags/tag589.xml"/><Relationship Id="rId26" Type="http://schemas.openxmlformats.org/officeDocument/2006/relationships/tags" Target="../tags/tag588.xml"/><Relationship Id="rId25" Type="http://schemas.openxmlformats.org/officeDocument/2006/relationships/tags" Target="../tags/tag587.xml"/><Relationship Id="rId24" Type="http://schemas.openxmlformats.org/officeDocument/2006/relationships/tags" Target="../tags/tag586.xml"/><Relationship Id="rId23" Type="http://schemas.openxmlformats.org/officeDocument/2006/relationships/tags" Target="../tags/tag585.xml"/><Relationship Id="rId22" Type="http://schemas.openxmlformats.org/officeDocument/2006/relationships/tags" Target="../tags/tag584.xml"/><Relationship Id="rId21" Type="http://schemas.openxmlformats.org/officeDocument/2006/relationships/tags" Target="../tags/tag583.xml"/><Relationship Id="rId20" Type="http://schemas.openxmlformats.org/officeDocument/2006/relationships/tags" Target="../tags/tag582.xml"/><Relationship Id="rId2" Type="http://schemas.openxmlformats.org/officeDocument/2006/relationships/image" Target="../media/image36.png"/><Relationship Id="rId19" Type="http://schemas.openxmlformats.org/officeDocument/2006/relationships/tags" Target="../tags/tag581.xml"/><Relationship Id="rId18" Type="http://schemas.openxmlformats.org/officeDocument/2006/relationships/tags" Target="../tags/tag580.xml"/><Relationship Id="rId17" Type="http://schemas.openxmlformats.org/officeDocument/2006/relationships/tags" Target="../tags/tag579.xml"/><Relationship Id="rId16" Type="http://schemas.openxmlformats.org/officeDocument/2006/relationships/tags" Target="../tags/tag578.xml"/><Relationship Id="rId15" Type="http://schemas.openxmlformats.org/officeDocument/2006/relationships/tags" Target="../tags/tag577.xml"/><Relationship Id="rId14" Type="http://schemas.openxmlformats.org/officeDocument/2006/relationships/tags" Target="../tags/tag576.xml"/><Relationship Id="rId13" Type="http://schemas.openxmlformats.org/officeDocument/2006/relationships/tags" Target="../tags/tag575.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tags" Target="../tags/tag56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07.xml"/><Relationship Id="rId5" Type="http://schemas.openxmlformats.org/officeDocument/2006/relationships/tags" Target="../tags/tag606.xml"/><Relationship Id="rId4" Type="http://schemas.openxmlformats.org/officeDocument/2006/relationships/tags" Target="../tags/tag605.xml"/><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98.xml"/><Relationship Id="rId1" Type="http://schemas.openxmlformats.org/officeDocument/2006/relationships/tags" Target="../tags/tag397.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tags" Target="../tags/tag611.xml"/><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s>
</file>

<file path=ppt/slides/_rels/slide21.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tags" Target="../tags/tag615.xml"/><Relationship Id="rId14" Type="http://schemas.openxmlformats.org/officeDocument/2006/relationships/slideLayout" Target="../slideLayouts/slideLayout18.xml"/><Relationship Id="rId13" Type="http://schemas.openxmlformats.org/officeDocument/2006/relationships/tags" Target="../tags/tag626.xml"/><Relationship Id="rId12" Type="http://schemas.openxmlformats.org/officeDocument/2006/relationships/tags" Target="../tags/tag625.xml"/><Relationship Id="rId11" Type="http://schemas.openxmlformats.org/officeDocument/2006/relationships/tags" Target="../tags/tag624.xml"/><Relationship Id="rId10" Type="http://schemas.openxmlformats.org/officeDocument/2006/relationships/tags" Target="../tags/tag623.xml"/><Relationship Id="rId1" Type="http://schemas.openxmlformats.org/officeDocument/2006/relationships/tags" Target="../tags/tag614.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634.xml"/><Relationship Id="rId7" Type="http://schemas.openxmlformats.org/officeDocument/2006/relationships/tags" Target="../tags/tag633.xml"/><Relationship Id="rId6" Type="http://schemas.openxmlformats.org/officeDocument/2006/relationships/tags" Target="../tags/tag632.xml"/><Relationship Id="rId5" Type="http://schemas.openxmlformats.org/officeDocument/2006/relationships/tags" Target="../tags/tag631.xml"/><Relationship Id="rId4" Type="http://schemas.openxmlformats.org/officeDocument/2006/relationships/tags" Target="../tags/tag630.xml"/><Relationship Id="rId3" Type="http://schemas.openxmlformats.org/officeDocument/2006/relationships/tags" Target="../tags/tag629.xml"/><Relationship Id="rId2" Type="http://schemas.openxmlformats.org/officeDocument/2006/relationships/tags" Target="../tags/tag628.xml"/><Relationship Id="rId1" Type="http://schemas.openxmlformats.org/officeDocument/2006/relationships/tags" Target="../tags/tag627.xml"/></Relationships>
</file>

<file path=ppt/slides/_rels/slide23.xml.rels><?xml version="1.0" encoding="UTF-8" standalone="yes"?>
<Relationships xmlns="http://schemas.openxmlformats.org/package/2006/relationships"><Relationship Id="rId9" Type="http://schemas.openxmlformats.org/officeDocument/2006/relationships/tags" Target="../tags/tag643.xml"/><Relationship Id="rId8" Type="http://schemas.openxmlformats.org/officeDocument/2006/relationships/tags" Target="../tags/tag642.xml"/><Relationship Id="rId7" Type="http://schemas.openxmlformats.org/officeDocument/2006/relationships/tags" Target="../tags/tag641.xml"/><Relationship Id="rId6" Type="http://schemas.openxmlformats.org/officeDocument/2006/relationships/tags" Target="../tags/tag640.xml"/><Relationship Id="rId5" Type="http://schemas.openxmlformats.org/officeDocument/2006/relationships/tags" Target="../tags/tag639.xml"/><Relationship Id="rId4" Type="http://schemas.openxmlformats.org/officeDocument/2006/relationships/tags" Target="../tags/tag638.xml"/><Relationship Id="rId3" Type="http://schemas.openxmlformats.org/officeDocument/2006/relationships/tags" Target="../tags/tag637.xml"/><Relationship Id="rId2" Type="http://schemas.openxmlformats.org/officeDocument/2006/relationships/tags" Target="../tags/tag636.xml"/><Relationship Id="rId17" Type="http://schemas.openxmlformats.org/officeDocument/2006/relationships/notesSlide" Target="../notesSlides/notesSlide3.xml"/><Relationship Id="rId16" Type="http://schemas.openxmlformats.org/officeDocument/2006/relationships/slideLayout" Target="../slideLayouts/slideLayout18.xml"/><Relationship Id="rId15" Type="http://schemas.openxmlformats.org/officeDocument/2006/relationships/tags" Target="../tags/tag649.xml"/><Relationship Id="rId14" Type="http://schemas.openxmlformats.org/officeDocument/2006/relationships/tags" Target="../tags/tag648.xml"/><Relationship Id="rId13" Type="http://schemas.openxmlformats.org/officeDocument/2006/relationships/tags" Target="../tags/tag647.xml"/><Relationship Id="rId12" Type="http://schemas.openxmlformats.org/officeDocument/2006/relationships/tags" Target="../tags/tag646.xml"/><Relationship Id="rId11" Type="http://schemas.openxmlformats.org/officeDocument/2006/relationships/tags" Target="../tags/tag645.xml"/><Relationship Id="rId10" Type="http://schemas.openxmlformats.org/officeDocument/2006/relationships/tags" Target="../tags/tag644.xml"/><Relationship Id="rId1" Type="http://schemas.openxmlformats.org/officeDocument/2006/relationships/tags" Target="../tags/tag635.xml"/></Relationships>
</file>

<file path=ppt/slides/_rels/slide24.xml.rels><?xml version="1.0" encoding="UTF-8" standalone="yes"?>
<Relationships xmlns="http://schemas.openxmlformats.org/package/2006/relationships"><Relationship Id="rId9" Type="http://schemas.openxmlformats.org/officeDocument/2006/relationships/tags" Target="../tags/tag660.xml"/><Relationship Id="rId8" Type="http://schemas.openxmlformats.org/officeDocument/2006/relationships/tags" Target="../tags/tag659.xml"/><Relationship Id="rId7" Type="http://schemas.openxmlformats.org/officeDocument/2006/relationships/tags" Target="../tags/tag658.xml"/><Relationship Id="rId6" Type="http://schemas.openxmlformats.org/officeDocument/2006/relationships/tags" Target="../tags/tag657.xml"/><Relationship Id="rId5" Type="http://schemas.openxmlformats.org/officeDocument/2006/relationships/tags" Target="../tags/tag656.xml"/><Relationship Id="rId4" Type="http://schemas.openxmlformats.org/officeDocument/2006/relationships/tags" Target="../tags/tag655.xml"/><Relationship Id="rId3" Type="http://schemas.openxmlformats.org/officeDocument/2006/relationships/tags" Target="../tags/tag654.xml"/><Relationship Id="rId20" Type="http://schemas.openxmlformats.org/officeDocument/2006/relationships/notesSlide" Target="../notesSlides/notesSlide4.xml"/><Relationship Id="rId2" Type="http://schemas.openxmlformats.org/officeDocument/2006/relationships/tags" Target="../tags/tag653.xml"/><Relationship Id="rId19" Type="http://schemas.openxmlformats.org/officeDocument/2006/relationships/slideLayout" Target="../slideLayouts/slideLayout13.xml"/><Relationship Id="rId18" Type="http://schemas.openxmlformats.org/officeDocument/2006/relationships/tags" Target="../tags/tag669.xml"/><Relationship Id="rId17" Type="http://schemas.openxmlformats.org/officeDocument/2006/relationships/tags" Target="../tags/tag668.xml"/><Relationship Id="rId16" Type="http://schemas.openxmlformats.org/officeDocument/2006/relationships/tags" Target="../tags/tag667.xml"/><Relationship Id="rId15" Type="http://schemas.openxmlformats.org/officeDocument/2006/relationships/tags" Target="../tags/tag666.xml"/><Relationship Id="rId14" Type="http://schemas.openxmlformats.org/officeDocument/2006/relationships/tags" Target="../tags/tag665.xml"/><Relationship Id="rId13" Type="http://schemas.openxmlformats.org/officeDocument/2006/relationships/tags" Target="../tags/tag664.xml"/><Relationship Id="rId12" Type="http://schemas.openxmlformats.org/officeDocument/2006/relationships/tags" Target="../tags/tag663.xml"/><Relationship Id="rId11" Type="http://schemas.openxmlformats.org/officeDocument/2006/relationships/tags" Target="../tags/tag662.xml"/><Relationship Id="rId10" Type="http://schemas.openxmlformats.org/officeDocument/2006/relationships/tags" Target="../tags/tag661.xml"/><Relationship Id="rId1" Type="http://schemas.openxmlformats.org/officeDocument/2006/relationships/tags" Target="../tags/tag65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679.xml"/><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tags" Target="../tags/tag68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684.xml"/><Relationship Id="rId1" Type="http://schemas.openxmlformats.org/officeDocument/2006/relationships/tags" Target="../tags/tag68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686.xml"/><Relationship Id="rId1" Type="http://schemas.openxmlformats.org/officeDocument/2006/relationships/tags" Target="../tags/tag685.xml"/></Relationships>
</file>

<file path=ppt/slides/_rels/slide3.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3" Type="http://schemas.openxmlformats.org/officeDocument/2006/relationships/slideLayout" Target="../slideLayouts/slideLayout18.xml"/><Relationship Id="rId22" Type="http://schemas.openxmlformats.org/officeDocument/2006/relationships/tags" Target="../tags/tag419.xml"/><Relationship Id="rId21" Type="http://schemas.openxmlformats.org/officeDocument/2006/relationships/tags" Target="../tags/tag418.xml"/><Relationship Id="rId20" Type="http://schemas.openxmlformats.org/officeDocument/2006/relationships/tags" Target="../tags/tag417.xml"/><Relationship Id="rId2" Type="http://schemas.openxmlformats.org/officeDocument/2006/relationships/image" Target="../media/image26.png"/><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tags" Target="../tags/tag399.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689.xml"/><Relationship Id="rId2" Type="http://schemas.openxmlformats.org/officeDocument/2006/relationships/tags" Target="../tags/tag688.xml"/><Relationship Id="rId1" Type="http://schemas.openxmlformats.org/officeDocument/2006/relationships/tags" Target="../tags/tag687.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37.xml"/><Relationship Id="rId7" Type="http://schemas.openxmlformats.org/officeDocument/2006/relationships/tags" Target="../tags/tag697.xml"/><Relationship Id="rId6" Type="http://schemas.openxmlformats.org/officeDocument/2006/relationships/image" Target="../media/image42.png"/><Relationship Id="rId5" Type="http://schemas.openxmlformats.org/officeDocument/2006/relationships/tags" Target="../tags/tag696.xml"/><Relationship Id="rId4" Type="http://schemas.openxmlformats.org/officeDocument/2006/relationships/image" Target="../media/image41.png"/><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s>
</file>

<file path=ppt/slides/_rels/slide4.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5" Type="http://schemas.openxmlformats.org/officeDocument/2006/relationships/notesSlide" Target="../notesSlides/notesSlide1.xml"/><Relationship Id="rId14" Type="http://schemas.openxmlformats.org/officeDocument/2006/relationships/slideLayout" Target="../slideLayouts/slideLayout18.xml"/><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tags" Target="../tags/tag42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image" Target="../media/image27.png"/><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8.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2" Type="http://schemas.openxmlformats.org/officeDocument/2006/relationships/slideLayout" Target="../slideLayouts/slideLayout31.xml"/><Relationship Id="rId31" Type="http://schemas.openxmlformats.org/officeDocument/2006/relationships/tags" Target="../tags/tag478.xml"/><Relationship Id="rId30" Type="http://schemas.openxmlformats.org/officeDocument/2006/relationships/tags" Target="../tags/tag477.xml"/><Relationship Id="rId3" Type="http://schemas.openxmlformats.org/officeDocument/2006/relationships/tags" Target="../tags/tag450.xml"/><Relationship Id="rId29" Type="http://schemas.openxmlformats.org/officeDocument/2006/relationships/tags" Target="../tags/tag476.xml"/><Relationship Id="rId28" Type="http://schemas.openxmlformats.org/officeDocument/2006/relationships/tags" Target="../tags/tag475.xml"/><Relationship Id="rId27" Type="http://schemas.openxmlformats.org/officeDocument/2006/relationships/tags" Target="../tags/tag474.xml"/><Relationship Id="rId26" Type="http://schemas.openxmlformats.org/officeDocument/2006/relationships/tags" Target="../tags/tag473.xml"/><Relationship Id="rId25" Type="http://schemas.openxmlformats.org/officeDocument/2006/relationships/tags" Target="../tags/tag472.xml"/><Relationship Id="rId24" Type="http://schemas.openxmlformats.org/officeDocument/2006/relationships/tags" Target="../tags/tag471.xml"/><Relationship Id="rId23" Type="http://schemas.openxmlformats.org/officeDocument/2006/relationships/tags" Target="../tags/tag470.xml"/><Relationship Id="rId22" Type="http://schemas.openxmlformats.org/officeDocument/2006/relationships/tags" Target="../tags/tag469.xml"/><Relationship Id="rId21" Type="http://schemas.openxmlformats.org/officeDocument/2006/relationships/tags" Target="../tags/tag468.xml"/><Relationship Id="rId20" Type="http://schemas.openxmlformats.org/officeDocument/2006/relationships/tags" Target="../tags/tag467.xml"/><Relationship Id="rId2" Type="http://schemas.openxmlformats.org/officeDocument/2006/relationships/tags" Target="../tags/tag449.xml"/><Relationship Id="rId19" Type="http://schemas.openxmlformats.org/officeDocument/2006/relationships/tags" Target="../tags/tag466.xml"/><Relationship Id="rId18" Type="http://schemas.openxmlformats.org/officeDocument/2006/relationships/tags" Target="../tags/tag465.xml"/><Relationship Id="rId17" Type="http://schemas.openxmlformats.org/officeDocument/2006/relationships/tags" Target="../tags/tag464.xml"/><Relationship Id="rId16" Type="http://schemas.openxmlformats.org/officeDocument/2006/relationships/tags" Target="../tags/tag463.xml"/><Relationship Id="rId15" Type="http://schemas.openxmlformats.org/officeDocument/2006/relationships/tags" Target="../tags/tag462.xml"/><Relationship Id="rId14" Type="http://schemas.openxmlformats.org/officeDocument/2006/relationships/tags" Target="../tags/tag461.xml"/><Relationship Id="rId13" Type="http://schemas.openxmlformats.org/officeDocument/2006/relationships/tags" Target="../tags/tag460.xml"/><Relationship Id="rId12" Type="http://schemas.openxmlformats.org/officeDocument/2006/relationships/tags" Target="../tags/tag459.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tags" Target="../tags/tag44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custDataLst>
              <p:tags r:id="rId1"/>
            </p:custDataLst>
          </p:nvPr>
        </p:nvSpPr>
        <p:spPr>
          <a:xfrm>
            <a:off x="0" y="1280160"/>
            <a:ext cx="12146280" cy="223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4984115" y="1482713"/>
            <a:ext cx="2098040" cy="829945"/>
          </a:xfrm>
          <a:prstGeom prst="rect">
            <a:avLst/>
          </a:prstGeom>
          <a:noFill/>
        </p:spPr>
        <p:txBody>
          <a:bodyPr wrap="none" rtlCol="0">
            <a:spAutoFit/>
          </a:bodyPr>
          <a:lstStyle/>
          <a:p>
            <a:r>
              <a:rPr lang="zh-CN" altLang="zh-CN" sz="4800">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rPr>
              <a:t>第 </a:t>
            </a:r>
            <a:r>
              <a:rPr lang="en-US" altLang="zh-CN" sz="4800">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rPr>
              <a:t>6 </a:t>
            </a:r>
            <a:r>
              <a:rPr lang="zh-CN" altLang="en-US" sz="4800">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rPr>
              <a:t>课</a:t>
            </a:r>
            <a:endParaRPr lang="zh-CN" altLang="en-US" sz="4800">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6" name="矩形 5"/>
          <p:cNvSpPr/>
          <p:nvPr>
            <p:custDataLst>
              <p:tags r:id="rId3"/>
            </p:custDataLst>
          </p:nvPr>
        </p:nvSpPr>
        <p:spPr>
          <a:xfrm>
            <a:off x="3808095" y="2398077"/>
            <a:ext cx="4450080" cy="829945"/>
          </a:xfrm>
          <a:prstGeom prst="rect">
            <a:avLst/>
          </a:prstGeom>
          <a:noFill/>
          <a:ln>
            <a:noFill/>
          </a:ln>
        </p:spPr>
        <p:txBody>
          <a:bodyPr wrap="none" rtlCol="0" anchor="t">
            <a:spAutoFit/>
          </a:bodyPr>
          <a:lstStyle/>
          <a:p>
            <a:pPr algn="ctr"/>
            <a:r>
              <a:rPr lang="zh-CN" altLang="en-US" sz="4800" b="1">
                <a:ln w="9525">
                  <a:solidFill>
                    <a:schemeClr val="bg1"/>
                  </a:solidFill>
                  <a:prstDash val="solid"/>
                </a:ln>
                <a:solidFill>
                  <a:srgbClr val="FF0000"/>
                </a:solidFill>
                <a:effectLst>
                  <a:outerShdw blurRad="12700" dist="38100" dir="2700000" algn="tl" rotWithShape="0">
                    <a:schemeClr val="bg1">
                      <a:lumMod val="50000"/>
                    </a:schemeClr>
                  </a:outerShdw>
                </a:effectLst>
              </a:rPr>
              <a:t>西方的文官制度</a:t>
            </a:r>
            <a:endParaRPr lang="en-US" altLang="zh-CN" sz="4800" b="1">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9" name="图片 8"/>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29565" y="3771900"/>
            <a:ext cx="749935" cy="749935"/>
          </a:xfrm>
          <a:prstGeom prst="rect">
            <a:avLst/>
          </a:prstGeom>
        </p:spPr>
      </p:pic>
      <p:sp>
        <p:nvSpPr>
          <p:cNvPr id="10" name="圆角矩形 9"/>
          <p:cNvSpPr/>
          <p:nvPr>
            <p:custDataLst>
              <p:tags r:id="rId7"/>
            </p:custDataLst>
          </p:nvPr>
        </p:nvSpPr>
        <p:spPr>
          <a:xfrm>
            <a:off x="1094105" y="3771900"/>
            <a:ext cx="6424295" cy="685800"/>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8"/>
            </p:custDataLst>
          </p:nvPr>
        </p:nvSpPr>
        <p:spPr>
          <a:xfrm>
            <a:off x="1283335" y="3831590"/>
            <a:ext cx="4094480" cy="521970"/>
          </a:xfrm>
          <a:prstGeom prst="rect">
            <a:avLst/>
          </a:prstGeom>
          <a:noFill/>
        </p:spPr>
        <p:txBody>
          <a:bodyPr wrap="none" rtlCol="0">
            <a:spAutoFit/>
          </a:bodyPr>
          <a:lstStyle/>
          <a:p>
            <a:r>
              <a:rPr lang="zh-CN" altLang="zh-CN" sz="2800" b="1"/>
              <a:t>西方文官制度出现的</a:t>
            </a:r>
            <a:r>
              <a:rPr lang="zh-CN" altLang="zh-CN" sz="2800" b="1">
                <a:solidFill>
                  <a:srgbClr val="FF0000"/>
                </a:solidFill>
                <a:latin typeface="微软雅黑" panose="020B0503020204020204" charset="-122"/>
                <a:ea typeface="微软雅黑" panose="020B0503020204020204" charset="-122"/>
              </a:rPr>
              <a:t>背景</a:t>
            </a:r>
            <a:endParaRPr lang="zh-CN" altLang="zh-CN" sz="2800" b="1">
              <a:solidFill>
                <a:srgbClr val="FF0000"/>
              </a:solidFill>
              <a:latin typeface="微软雅黑" panose="020B0503020204020204" charset="-122"/>
              <a:ea typeface="微软雅黑" panose="020B0503020204020204" charset="-122"/>
            </a:endParaRPr>
          </a:p>
        </p:txBody>
      </p:sp>
      <p:sp>
        <p:nvSpPr>
          <p:cNvPr id="12" name="圆角矩形 11"/>
          <p:cNvSpPr/>
          <p:nvPr>
            <p:custDataLst>
              <p:tags r:id="rId9"/>
            </p:custDataLst>
          </p:nvPr>
        </p:nvSpPr>
        <p:spPr>
          <a:xfrm>
            <a:off x="1079500" y="4864100"/>
            <a:ext cx="6424295" cy="685800"/>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10"/>
            </p:custDataLst>
          </p:nvPr>
        </p:nvSpPr>
        <p:spPr>
          <a:xfrm>
            <a:off x="1283335" y="4923790"/>
            <a:ext cx="3383280" cy="521970"/>
          </a:xfrm>
          <a:prstGeom prst="rect">
            <a:avLst/>
          </a:prstGeom>
          <a:noFill/>
        </p:spPr>
        <p:txBody>
          <a:bodyPr wrap="none" rtlCol="0">
            <a:spAutoFit/>
          </a:bodyPr>
          <a:lstStyle/>
          <a:p>
            <a:r>
              <a:rPr lang="zh-CN" altLang="zh-CN" sz="2800" b="1"/>
              <a:t>西方文官制度的</a:t>
            </a:r>
            <a:r>
              <a:rPr lang="zh-CN" altLang="zh-CN" sz="2800" b="1">
                <a:solidFill>
                  <a:srgbClr val="FF0000"/>
                </a:solidFill>
                <a:latin typeface="微软雅黑" panose="020B0503020204020204" charset="-122"/>
                <a:ea typeface="微软雅黑" panose="020B0503020204020204" charset="-122"/>
              </a:rPr>
              <a:t>建立</a:t>
            </a:r>
            <a:endParaRPr lang="zh-CN" altLang="zh-CN" sz="2800" b="1">
              <a:solidFill>
                <a:srgbClr val="FF0000"/>
              </a:solidFill>
              <a:latin typeface="微软雅黑" panose="020B0503020204020204" charset="-122"/>
              <a:ea typeface="微软雅黑" panose="020B0503020204020204" charset="-122"/>
            </a:endParaRPr>
          </a:p>
        </p:txBody>
      </p:sp>
      <p:sp>
        <p:nvSpPr>
          <p:cNvPr id="14" name="圆角矩形 13"/>
          <p:cNvSpPr/>
          <p:nvPr>
            <p:custDataLst>
              <p:tags r:id="rId11"/>
            </p:custDataLst>
          </p:nvPr>
        </p:nvSpPr>
        <p:spPr>
          <a:xfrm>
            <a:off x="1118870" y="5881370"/>
            <a:ext cx="6424295" cy="685800"/>
          </a:xfrm>
          <a:prstGeom prst="round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custDataLst>
              <p:tags r:id="rId12"/>
            </p:custDataLst>
          </p:nvPr>
        </p:nvSpPr>
        <p:spPr>
          <a:xfrm>
            <a:off x="1308100" y="5941060"/>
            <a:ext cx="4094480" cy="521970"/>
          </a:xfrm>
          <a:prstGeom prst="rect">
            <a:avLst/>
          </a:prstGeom>
          <a:noFill/>
        </p:spPr>
        <p:txBody>
          <a:bodyPr wrap="none" rtlCol="0">
            <a:spAutoFit/>
          </a:bodyPr>
          <a:lstStyle/>
          <a:p>
            <a:r>
              <a:rPr lang="zh-CN" altLang="zh-CN" sz="2800" b="1"/>
              <a:t>西方文官制的</a:t>
            </a:r>
            <a:r>
              <a:rPr lang="zh-CN" altLang="zh-CN" sz="2800" b="1">
                <a:solidFill>
                  <a:srgbClr val="FF0000"/>
                </a:solidFill>
                <a:latin typeface="微软雅黑" panose="020B0503020204020204" charset="-122"/>
                <a:ea typeface="微软雅黑" panose="020B0503020204020204" charset="-122"/>
              </a:rPr>
              <a:t>特点</a:t>
            </a:r>
            <a:r>
              <a:rPr lang="zh-CN" altLang="zh-CN" sz="2800" b="1"/>
              <a:t>和</a:t>
            </a:r>
            <a:r>
              <a:rPr lang="zh-CN" altLang="zh-CN" sz="2800" b="1">
                <a:solidFill>
                  <a:srgbClr val="FF0000"/>
                </a:solidFill>
                <a:latin typeface="微软雅黑" panose="020B0503020204020204" charset="-122"/>
                <a:ea typeface="微软雅黑" panose="020B0503020204020204" charset="-122"/>
              </a:rPr>
              <a:t>影响</a:t>
            </a:r>
            <a:endParaRPr lang="zh-CN" altLang="zh-CN" sz="2800" b="1">
              <a:solidFill>
                <a:srgbClr val="FF0000"/>
              </a:solidFill>
              <a:latin typeface="微软雅黑" panose="020B0503020204020204" charset="-122"/>
              <a:ea typeface="微软雅黑" panose="020B0503020204020204" charset="-122"/>
            </a:endParaRPr>
          </a:p>
        </p:txBody>
      </p:sp>
      <p:pic>
        <p:nvPicPr>
          <p:cNvPr id="16" name="图片 15"/>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295275" y="4767580"/>
            <a:ext cx="782320" cy="782320"/>
          </a:xfrm>
          <a:prstGeom prst="rect">
            <a:avLst/>
          </a:prstGeom>
        </p:spPr>
      </p:pic>
      <p:pic>
        <p:nvPicPr>
          <p:cNvPr id="17" name="图片 16"/>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295275" y="5860415"/>
            <a:ext cx="782955" cy="782955"/>
          </a:xfrm>
          <a:prstGeom prst="rect">
            <a:avLst/>
          </a:prstGeom>
        </p:spPr>
      </p:pic>
      <p:pic>
        <p:nvPicPr>
          <p:cNvPr id="18" name="图片 17"/>
          <p:cNvPicPr>
            <a:picLocks noChangeAspect="1"/>
          </p:cNvPicPr>
          <p:nvPr>
            <p:custDataLst>
              <p:tags r:id="rId19"/>
            </p:custDataLst>
          </p:nvPr>
        </p:nvPicPr>
        <p:blipFill>
          <a:blip r:embed="rId20"/>
          <a:stretch>
            <a:fillRect/>
          </a:stretch>
        </p:blipFill>
        <p:spPr>
          <a:xfrm>
            <a:off x="7646035" y="3771900"/>
            <a:ext cx="4396740" cy="2795270"/>
          </a:xfrm>
          <a:prstGeom prst="rect">
            <a:avLst/>
          </a:prstGeom>
          <a:effectLst>
            <a:softEdge rad="63500"/>
          </a:effectLst>
        </p:spPr>
      </p:pic>
      <p:sp>
        <p:nvSpPr>
          <p:cNvPr id="2" name="文本框 1"/>
          <p:cNvSpPr txBox="1"/>
          <p:nvPr>
            <p:custDataLst>
              <p:tags r:id="rId21"/>
            </p:custDataLst>
          </p:nvPr>
        </p:nvSpPr>
        <p:spPr>
          <a:xfrm>
            <a:off x="133350" y="174625"/>
            <a:ext cx="6443980" cy="632460"/>
          </a:xfrm>
          <a:prstGeom prst="rect">
            <a:avLst/>
          </a:prstGeom>
          <a:solidFill>
            <a:schemeClr val="bg1">
              <a:alpha val="80000"/>
            </a:schemeClr>
          </a:solidFill>
        </p:spPr>
        <p:txBody>
          <a:bodyPr wrap="square" rtlCol="0">
            <a:spAutoFit/>
            <a:scene3d>
              <a:camera prst="orthographicFront"/>
              <a:lightRig rig="threePt" dir="t"/>
            </a:scene3d>
          </a:bodyPr>
          <a:lstStyle/>
          <a:p>
            <a:pPr algn="l">
              <a:lnSpc>
                <a:spcPct val="110000"/>
              </a:lnSpc>
            </a:pPr>
            <a:r>
              <a:rPr lang="zh-CN" altLang="zh-CN" sz="3200" b="1" spc="100">
                <a:solidFill>
                  <a:schemeClr val="tx1"/>
                </a:solidFill>
                <a:effectLst/>
                <a:uFillTx/>
                <a:latin typeface="微软雅黑" panose="020B0503020204020204" charset="-122"/>
                <a:ea typeface="微软雅黑" panose="020B0503020204020204" charset="-122"/>
                <a:cs typeface="宋体" panose="02010600030101010101" pitchFamily="2" charset="-122"/>
              </a:rPr>
              <a:t>第二单元：官员的选拔与管理</a:t>
            </a:r>
            <a:endParaRPr lang="zh-CN" altLang="zh-CN" sz="3200" b="1" spc="100">
              <a:solidFill>
                <a:schemeClr val="tx1"/>
              </a:solidFill>
              <a:effectLst/>
              <a:uFillTx/>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文本框 45"/>
          <p:cNvSpPr txBox="1"/>
          <p:nvPr>
            <p:custDataLst>
              <p:tags r:id="rId1"/>
            </p:custDataLst>
          </p:nvPr>
        </p:nvSpPr>
        <p:spPr>
          <a:xfrm>
            <a:off x="285750" y="715010"/>
            <a:ext cx="10026650" cy="610870"/>
          </a:xfrm>
          <a:prstGeom prst="rect">
            <a:avLst/>
          </a:prstGeom>
          <a:noFill/>
        </p:spPr>
        <p:txBody>
          <a:bodyPr wrap="square" rtlCol="0">
            <a:spAutoFit/>
          </a:bodyPr>
          <a:lstStyle/>
          <a:p>
            <a:pPr algn="l">
              <a:lnSpc>
                <a:spcPct val="130000"/>
              </a:lnSpc>
              <a:buClrTx/>
              <a:buSzTx/>
              <a:buFontTx/>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历史因素：</a:t>
            </a:r>
            <a:r>
              <a:rPr lang="zh-CN" altLang="en-US" sz="2600" b="1">
                <a:solidFill>
                  <a:srgbClr val="0070C0"/>
                </a:solidFill>
                <a:latin typeface="微软雅黑" panose="020B0503020204020204" charset="-122"/>
                <a:ea typeface="微软雅黑" panose="020B0503020204020204" charset="-122"/>
                <a:cs typeface="华文中宋" panose="02010600040101010101" pitchFamily="2" charset="-122"/>
                <a:sym typeface="+mn-ea"/>
              </a:rPr>
              <a:t>西方传统选官制度的弊端（腐败低效、政局动荡）</a:t>
            </a:r>
            <a:endParaRPr lang="zh-CN" altLang="en-US" sz="2400" b="1">
              <a:latin typeface="黑体" panose="02010609060101010101" charset="-122"/>
              <a:ea typeface="黑体" panose="02010609060101010101" charset="-122"/>
              <a:sym typeface="+mn-ea"/>
            </a:endParaRPr>
          </a:p>
        </p:txBody>
      </p:sp>
      <p:sp>
        <p:nvSpPr>
          <p:cNvPr id="5" name="文本框 4"/>
          <p:cNvSpPr txBox="1"/>
          <p:nvPr>
            <p:custDataLst>
              <p:tags r:id="rId2"/>
            </p:custDataLst>
          </p:nvPr>
        </p:nvSpPr>
        <p:spPr>
          <a:xfrm>
            <a:off x="535940" y="1248410"/>
            <a:ext cx="4884420" cy="570865"/>
          </a:xfrm>
          <a:prstGeom prst="rect">
            <a:avLst/>
          </a:prstGeom>
          <a:noFill/>
        </p:spPr>
        <p:txBody>
          <a:bodyPr wrap="square" rtlCol="0" anchor="t">
            <a:spAutoFit/>
          </a:bodyPr>
          <a:lstStyle/>
          <a:p>
            <a:pPr fontAlgn="auto">
              <a:lnSpc>
                <a:spcPct val="130000"/>
              </a:lnSpc>
            </a:pPr>
            <a:r>
              <a:rPr lang="en-US" altLang="zh-CN" sz="2400" b="1">
                <a:latin typeface="黑体" panose="02010609060101010101" charset="-122"/>
                <a:ea typeface="黑体" panose="02010609060101010101" charset="-122"/>
                <a:sym typeface="+mn-ea"/>
              </a:rPr>
              <a:t>  </a:t>
            </a:r>
            <a:r>
              <a:rPr lang="zh-CN" altLang="en-US" sz="2400" b="1">
                <a:latin typeface="黑体" panose="02010609060101010101" charset="-122"/>
                <a:ea typeface="黑体" panose="02010609060101010101" charset="-122"/>
                <a:sym typeface="+mn-ea"/>
              </a:rPr>
              <a:t>中古时期：</a:t>
            </a:r>
            <a:r>
              <a:rPr lang="zh-CN" altLang="en-US" sz="2400" b="1">
                <a:solidFill>
                  <a:srgbClr val="0718FF"/>
                </a:solidFill>
                <a:latin typeface="黑体" panose="02010609060101010101" charset="-122"/>
                <a:ea typeface="黑体" panose="02010609060101010101" charset="-122"/>
                <a:sym typeface="+mn-ea"/>
              </a:rPr>
              <a:t>恩赐官职制：</a:t>
            </a:r>
            <a:endParaRPr lang="zh-CN" altLang="en-US" sz="2400" b="1">
              <a:solidFill>
                <a:srgbClr val="0718FF"/>
              </a:solidFill>
              <a:latin typeface="黑体" panose="02010609060101010101" charset="-122"/>
              <a:ea typeface="黑体" panose="02010609060101010101" charset="-122"/>
              <a:sym typeface="+mn-ea"/>
            </a:endParaRPr>
          </a:p>
        </p:txBody>
      </p:sp>
      <p:sp>
        <p:nvSpPr>
          <p:cNvPr id="9" name="文本框 8"/>
          <p:cNvSpPr txBox="1"/>
          <p:nvPr>
            <p:custDataLst>
              <p:tags r:id="rId3"/>
            </p:custDataLst>
          </p:nvPr>
        </p:nvSpPr>
        <p:spPr>
          <a:xfrm>
            <a:off x="4641215" y="1255395"/>
            <a:ext cx="5552440" cy="570865"/>
          </a:xfrm>
          <a:prstGeom prst="rect">
            <a:avLst/>
          </a:prstGeom>
          <a:noFill/>
        </p:spPr>
        <p:txBody>
          <a:bodyPr wrap="square" rtlCol="0" anchor="t">
            <a:spAutoFit/>
          </a:bodyPr>
          <a:lstStyle/>
          <a:p>
            <a:pPr fontAlgn="auto">
              <a:lnSpc>
                <a:spcPct val="130000"/>
              </a:lnSpc>
            </a:pPr>
            <a:r>
              <a:rPr lang="zh-CN" altLang="en-US" sz="2400" b="1">
                <a:latin typeface="楷体" panose="02010609060101010101" pitchFamily="49" charset="-122"/>
                <a:ea typeface="楷体" panose="02010609060101010101" pitchFamily="49" charset="-122"/>
                <a:sym typeface="+mn-ea"/>
              </a:rPr>
              <a:t>官员只为国王和权贵服务，类似奴仆。</a:t>
            </a:r>
            <a:endParaRPr lang="zh-CN" altLang="en-US" sz="2400" b="1">
              <a:latin typeface="楷体" panose="02010609060101010101" pitchFamily="49" charset="-122"/>
              <a:ea typeface="楷体" panose="02010609060101010101" pitchFamily="49" charset="-122"/>
              <a:sym typeface="+mn-ea"/>
            </a:endParaRPr>
          </a:p>
        </p:txBody>
      </p:sp>
      <p:sp>
        <p:nvSpPr>
          <p:cNvPr id="10" name="文本框 9"/>
          <p:cNvSpPr txBox="1"/>
          <p:nvPr>
            <p:custDataLst>
              <p:tags r:id="rId4"/>
            </p:custDataLst>
          </p:nvPr>
        </p:nvSpPr>
        <p:spPr>
          <a:xfrm>
            <a:off x="535940" y="1835785"/>
            <a:ext cx="8779510" cy="570865"/>
          </a:xfrm>
          <a:prstGeom prst="rect">
            <a:avLst/>
          </a:prstGeom>
          <a:noFill/>
        </p:spPr>
        <p:txBody>
          <a:bodyPr wrap="square" rtlCol="0" anchor="t">
            <a:spAutoFit/>
          </a:bodyPr>
          <a:lstStyle/>
          <a:p>
            <a:pPr fontAlgn="auto">
              <a:lnSpc>
                <a:spcPct val="130000"/>
              </a:lnSpc>
            </a:pPr>
            <a:r>
              <a:rPr lang="en-US" altLang="zh-CN" sz="2400" b="1">
                <a:latin typeface="黑体" panose="02010609060101010101" charset="-122"/>
                <a:ea typeface="黑体" panose="02010609060101010101" charset="-122"/>
                <a:sym typeface="+mn-ea"/>
              </a:rPr>
              <a:t>  </a:t>
            </a:r>
            <a:r>
              <a:rPr lang="zh-CN" altLang="en-US" sz="2400" b="1">
                <a:latin typeface="黑体" panose="02010609060101010101" charset="-122"/>
                <a:ea typeface="黑体" panose="02010609060101010101" charset="-122"/>
                <a:sym typeface="+mn-ea"/>
              </a:rPr>
              <a:t>资本主义制度建立初：</a:t>
            </a:r>
            <a:endParaRPr lang="zh-CN" altLang="en-US" sz="2400" b="1">
              <a:solidFill>
                <a:srgbClr val="0718FF"/>
              </a:solidFill>
              <a:latin typeface="黑体" panose="02010609060101010101" charset="-122"/>
              <a:ea typeface="黑体" panose="02010609060101010101" charset="-122"/>
              <a:sym typeface="+mn-ea"/>
            </a:endParaRPr>
          </a:p>
        </p:txBody>
      </p:sp>
      <p:sp>
        <p:nvSpPr>
          <p:cNvPr id="11" name="文本框 10"/>
          <p:cNvSpPr txBox="1"/>
          <p:nvPr>
            <p:custDataLst>
              <p:tags r:id="rId5"/>
            </p:custDataLst>
          </p:nvPr>
        </p:nvSpPr>
        <p:spPr>
          <a:xfrm>
            <a:off x="4356735" y="1834515"/>
            <a:ext cx="2397760" cy="570865"/>
          </a:xfrm>
          <a:prstGeom prst="rect">
            <a:avLst/>
          </a:prstGeom>
          <a:noFill/>
        </p:spPr>
        <p:txBody>
          <a:bodyPr wrap="square" rtlCol="0" anchor="t">
            <a:spAutoFit/>
          </a:bodyPr>
          <a:lstStyle/>
          <a:p>
            <a:pPr fontAlgn="auto">
              <a:lnSpc>
                <a:spcPct val="130000"/>
              </a:lnSpc>
            </a:pPr>
            <a:r>
              <a:rPr lang="zh-CN" altLang="en-US" sz="2400" b="1">
                <a:solidFill>
                  <a:srgbClr val="0718FF"/>
                </a:solidFill>
                <a:latin typeface="黑体" panose="02010609060101010101" charset="-122"/>
                <a:ea typeface="黑体" panose="02010609060101010101" charset="-122"/>
                <a:sym typeface="+mn-ea"/>
              </a:rPr>
              <a:t>官职私相授受</a:t>
            </a:r>
            <a:endParaRPr lang="zh-CN" altLang="en-US" sz="2400" b="1">
              <a:solidFill>
                <a:srgbClr val="0718FF"/>
              </a:solidFill>
              <a:latin typeface="黑体" panose="02010609060101010101" charset="-122"/>
              <a:ea typeface="黑体" panose="02010609060101010101" charset="-122"/>
              <a:sym typeface="+mn-ea"/>
            </a:endParaRPr>
          </a:p>
        </p:txBody>
      </p:sp>
      <p:sp>
        <p:nvSpPr>
          <p:cNvPr id="12" name="文本框 11"/>
          <p:cNvSpPr txBox="1"/>
          <p:nvPr>
            <p:custDataLst>
              <p:tags r:id="rId6"/>
            </p:custDataLst>
          </p:nvPr>
        </p:nvSpPr>
        <p:spPr>
          <a:xfrm>
            <a:off x="7090410" y="1848485"/>
            <a:ext cx="2415540" cy="570865"/>
          </a:xfrm>
          <a:prstGeom prst="rect">
            <a:avLst/>
          </a:prstGeom>
          <a:noFill/>
        </p:spPr>
        <p:txBody>
          <a:bodyPr wrap="square" rtlCol="0" anchor="t">
            <a:spAutoFit/>
          </a:bodyPr>
          <a:lstStyle/>
          <a:p>
            <a:pPr fontAlgn="auto">
              <a:lnSpc>
                <a:spcPct val="130000"/>
              </a:lnSpc>
            </a:pPr>
            <a:r>
              <a:rPr lang="zh-CN" sz="2400" b="1">
                <a:solidFill>
                  <a:srgbClr val="00B050"/>
                </a:solidFill>
                <a:latin typeface="黑体" panose="02010609060101010101" charset="-122"/>
                <a:ea typeface="黑体" panose="02010609060101010101" charset="-122"/>
                <a:sym typeface="+mn-ea"/>
              </a:rPr>
              <a:t>政治乱象频发</a:t>
            </a:r>
            <a:endParaRPr lang="zh-CN" sz="2400" b="1">
              <a:solidFill>
                <a:srgbClr val="00B050"/>
              </a:solidFill>
              <a:latin typeface="黑体" panose="02010609060101010101" charset="-122"/>
              <a:ea typeface="黑体" panose="02010609060101010101" charset="-122"/>
              <a:sym typeface="+mn-ea"/>
            </a:endParaRPr>
          </a:p>
        </p:txBody>
      </p:sp>
      <p:sp>
        <p:nvSpPr>
          <p:cNvPr id="14" name="右箭头 13"/>
          <p:cNvSpPr/>
          <p:nvPr>
            <p:custDataLst>
              <p:tags r:id="rId7"/>
            </p:custDataLst>
          </p:nvPr>
        </p:nvSpPr>
        <p:spPr>
          <a:xfrm>
            <a:off x="6476365" y="1972945"/>
            <a:ext cx="518160" cy="351790"/>
          </a:xfrm>
          <a:prstGeom prst="rightArrow">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custDataLst>
              <p:tags r:id="rId8"/>
            </p:custDataLst>
          </p:nvPr>
        </p:nvSpPr>
        <p:spPr>
          <a:xfrm>
            <a:off x="535940" y="2422525"/>
            <a:ext cx="5153660" cy="570865"/>
          </a:xfrm>
          <a:prstGeom prst="rect">
            <a:avLst/>
          </a:prstGeom>
          <a:noFill/>
        </p:spPr>
        <p:txBody>
          <a:bodyPr wrap="square" rtlCol="0" anchor="t">
            <a:spAutoFit/>
          </a:bodyPr>
          <a:lstStyle/>
          <a:p>
            <a:pPr fontAlgn="auto">
              <a:lnSpc>
                <a:spcPct val="130000"/>
              </a:lnSpc>
            </a:pPr>
            <a:r>
              <a:rPr lang="en-US" altLang="zh-CN" sz="2400" b="1">
                <a:latin typeface="黑体" panose="02010609060101010101" charset="-122"/>
                <a:ea typeface="黑体" panose="02010609060101010101" charset="-122"/>
                <a:sym typeface="+mn-ea"/>
              </a:rPr>
              <a:t>  </a:t>
            </a:r>
            <a:r>
              <a:rPr lang="zh-CN" altLang="en-US" sz="2400" b="1">
                <a:latin typeface="黑体" panose="02010609060101010101" charset="-122"/>
                <a:ea typeface="黑体" panose="02010609060101010101" charset="-122"/>
                <a:sym typeface="+mn-ea"/>
              </a:rPr>
              <a:t>内阁制和政党政治形成后：</a:t>
            </a:r>
            <a:endParaRPr lang="zh-CN" altLang="en-US" sz="2400" b="1">
              <a:solidFill>
                <a:srgbClr val="0718FF"/>
              </a:solidFill>
              <a:latin typeface="黑体" panose="02010609060101010101" charset="-122"/>
              <a:ea typeface="黑体" panose="02010609060101010101" charset="-122"/>
              <a:sym typeface="+mn-ea"/>
            </a:endParaRPr>
          </a:p>
        </p:txBody>
      </p:sp>
      <p:sp>
        <p:nvSpPr>
          <p:cNvPr id="19" name="文本框 18"/>
          <p:cNvSpPr txBox="1"/>
          <p:nvPr>
            <p:custDataLst>
              <p:tags r:id="rId9"/>
            </p:custDataLst>
          </p:nvPr>
        </p:nvSpPr>
        <p:spPr>
          <a:xfrm>
            <a:off x="4982845" y="2406015"/>
            <a:ext cx="2684145" cy="570865"/>
          </a:xfrm>
          <a:prstGeom prst="rect">
            <a:avLst/>
          </a:prstGeom>
          <a:noFill/>
        </p:spPr>
        <p:txBody>
          <a:bodyPr wrap="square" rtlCol="0" anchor="t">
            <a:spAutoFit/>
          </a:bodyPr>
          <a:lstStyle/>
          <a:p>
            <a:pPr fontAlgn="auto">
              <a:lnSpc>
                <a:spcPct val="130000"/>
              </a:lnSpc>
            </a:pPr>
            <a:r>
              <a:rPr lang="en-US" altLang="zh-CN" sz="2400" b="1">
                <a:solidFill>
                  <a:srgbClr val="0718FF"/>
                </a:solidFill>
                <a:latin typeface="黑体" panose="02010609060101010101" charset="-122"/>
                <a:ea typeface="黑体" panose="02010609060101010101" charset="-122"/>
                <a:sym typeface="+mn-ea"/>
              </a:rPr>
              <a:t>“</a:t>
            </a:r>
            <a:r>
              <a:rPr lang="zh-CN" altLang="en-US" sz="2400" b="1">
                <a:solidFill>
                  <a:srgbClr val="0718FF"/>
                </a:solidFill>
                <a:latin typeface="黑体" panose="02010609060101010101" charset="-122"/>
                <a:ea typeface="黑体" panose="02010609060101010101" charset="-122"/>
                <a:sym typeface="+mn-ea"/>
              </a:rPr>
              <a:t>政党分肥制</a:t>
            </a:r>
            <a:r>
              <a:rPr lang="en-US" altLang="zh-CN" sz="2400" b="1">
                <a:solidFill>
                  <a:srgbClr val="0718FF"/>
                </a:solidFill>
                <a:latin typeface="黑体" panose="02010609060101010101" charset="-122"/>
                <a:ea typeface="黑体" panose="02010609060101010101" charset="-122"/>
                <a:sym typeface="+mn-ea"/>
              </a:rPr>
              <a:t>”</a:t>
            </a:r>
            <a:endParaRPr lang="en-US" altLang="zh-CN" sz="2400" b="1">
              <a:solidFill>
                <a:srgbClr val="0718FF"/>
              </a:solidFill>
              <a:latin typeface="黑体" panose="02010609060101010101" charset="-122"/>
              <a:ea typeface="黑体" panose="02010609060101010101" charset="-122"/>
              <a:sym typeface="+mn-ea"/>
            </a:endParaRPr>
          </a:p>
        </p:txBody>
      </p:sp>
      <p:sp>
        <p:nvSpPr>
          <p:cNvPr id="20" name="文本框 19"/>
          <p:cNvSpPr txBox="1"/>
          <p:nvPr>
            <p:custDataLst>
              <p:tags r:id="rId10"/>
            </p:custDataLst>
          </p:nvPr>
        </p:nvSpPr>
        <p:spPr>
          <a:xfrm>
            <a:off x="8008620" y="2424430"/>
            <a:ext cx="3691890" cy="570865"/>
          </a:xfrm>
          <a:prstGeom prst="rect">
            <a:avLst/>
          </a:prstGeom>
          <a:noFill/>
        </p:spPr>
        <p:txBody>
          <a:bodyPr wrap="square" rtlCol="0" anchor="t">
            <a:spAutoFit/>
          </a:bodyPr>
          <a:lstStyle/>
          <a:p>
            <a:pPr fontAlgn="auto">
              <a:lnSpc>
                <a:spcPct val="130000"/>
              </a:lnSpc>
            </a:pPr>
            <a:r>
              <a:rPr lang="zh-CN" sz="2400" b="1">
                <a:solidFill>
                  <a:srgbClr val="00B050"/>
                </a:solidFill>
                <a:latin typeface="黑体" panose="02010609060101010101" charset="-122"/>
                <a:ea typeface="黑体" panose="02010609060101010101" charset="-122"/>
                <a:sym typeface="+mn-ea"/>
              </a:rPr>
              <a:t>腐败泛滥；降低效率。</a:t>
            </a:r>
            <a:endParaRPr lang="zh-CN" sz="2400" b="1">
              <a:solidFill>
                <a:srgbClr val="00B050"/>
              </a:solidFill>
              <a:latin typeface="黑体" panose="02010609060101010101" charset="-122"/>
              <a:ea typeface="黑体" panose="02010609060101010101" charset="-122"/>
              <a:sym typeface="+mn-ea"/>
            </a:endParaRPr>
          </a:p>
        </p:txBody>
      </p:sp>
      <p:sp>
        <p:nvSpPr>
          <p:cNvPr id="21" name="右箭头 20"/>
          <p:cNvSpPr/>
          <p:nvPr>
            <p:custDataLst>
              <p:tags r:id="rId11"/>
            </p:custDataLst>
          </p:nvPr>
        </p:nvSpPr>
        <p:spPr>
          <a:xfrm>
            <a:off x="7394575" y="2548890"/>
            <a:ext cx="518160" cy="351790"/>
          </a:xfrm>
          <a:prstGeom prst="rightArrow">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4" name="文本框 23"/>
          <p:cNvSpPr txBox="1"/>
          <p:nvPr>
            <p:custDataLst>
              <p:tags r:id="rId12"/>
            </p:custDataLst>
          </p:nvPr>
        </p:nvSpPr>
        <p:spPr>
          <a:xfrm>
            <a:off x="285750" y="3088640"/>
            <a:ext cx="6709410" cy="491490"/>
          </a:xfrm>
          <a:prstGeom prst="rect">
            <a:avLst/>
          </a:prstGeom>
          <a:noFill/>
        </p:spPr>
        <p:txBody>
          <a:bodyPr wrap="square" rtlCol="0">
            <a:spAutoFit/>
          </a:bodyPr>
          <a:lstStyle/>
          <a:p>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a:t>
            </a:r>
            <a:r>
              <a:rPr lang="zh-CN" sz="2600" b="1">
                <a:solidFill>
                  <a:srgbClr val="FF0000"/>
                </a:solidFill>
                <a:latin typeface="微软雅黑" panose="020B0503020204020204" charset="-122"/>
                <a:ea typeface="微软雅黑" panose="020B0503020204020204" charset="-122"/>
                <a:cs typeface="微软雅黑" panose="020B0503020204020204" charset="-122"/>
                <a:sym typeface="+mn-ea"/>
              </a:rPr>
              <a:t>经济因素：</a:t>
            </a:r>
            <a:r>
              <a:rPr lang="zh-CN" altLang="en-US" sz="2600" b="1">
                <a:solidFill>
                  <a:srgbClr val="0070C0"/>
                </a:solidFill>
                <a:latin typeface="黑体" panose="02010609060101010101" charset="-122"/>
                <a:ea typeface="黑体" panose="02010609060101010101" charset="-122"/>
                <a:cs typeface="黑体" panose="02010609060101010101" charset="-122"/>
                <a:sym typeface="+mn-ea"/>
              </a:rPr>
              <a:t>工业革命的推动</a:t>
            </a:r>
            <a:r>
              <a:rPr lang="zh-CN" altLang="en-US" sz="2400" b="1">
                <a:solidFill>
                  <a:srgbClr val="0070C0"/>
                </a:solidFill>
                <a:latin typeface="黑体" panose="02010609060101010101" charset="-122"/>
                <a:ea typeface="黑体" panose="02010609060101010101" charset="-122"/>
                <a:cs typeface="黑体" panose="02010609060101010101" charset="-122"/>
                <a:sym typeface="+mn-ea"/>
              </a:rPr>
              <a:t>（根本原因）</a:t>
            </a:r>
            <a:endParaRPr lang="zh-CN" altLang="en-US" sz="24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13"/>
            </p:custDataLst>
          </p:nvPr>
        </p:nvSpPr>
        <p:spPr>
          <a:xfrm>
            <a:off x="285750" y="3669030"/>
            <a:ext cx="6469380" cy="891540"/>
          </a:xfrm>
          <a:prstGeom prst="rect">
            <a:avLst/>
          </a:prstGeom>
          <a:noFill/>
        </p:spPr>
        <p:txBody>
          <a:bodyPr wrap="square" lIns="91440" tIns="45720" rIns="91440" bIns="45720" rtlCol="0">
            <a:spAutoFit/>
          </a:bodyPr>
          <a:lstStyle/>
          <a:p>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3.思想因素：</a:t>
            </a:r>
            <a:r>
              <a:rPr lang="zh-CN" altLang="en-US" sz="2600" b="1">
                <a:solidFill>
                  <a:srgbClr val="0070C0"/>
                </a:solidFill>
                <a:latin typeface="黑体" panose="02010609060101010101" charset="-122"/>
                <a:ea typeface="黑体" panose="02010609060101010101" charset="-122"/>
                <a:cs typeface="黑体" panose="02010609060101010101" charset="-122"/>
                <a:sym typeface="+mn-ea"/>
              </a:rPr>
              <a:t>启蒙思想的影响和教育程度</a:t>
            </a:r>
            <a:endParaRPr lang="zh-CN" altLang="en-US" sz="2600" b="1">
              <a:solidFill>
                <a:srgbClr val="0070C0"/>
              </a:solidFill>
              <a:latin typeface="黑体" panose="02010609060101010101" charset="-122"/>
              <a:ea typeface="黑体" panose="02010609060101010101" charset="-122"/>
              <a:cs typeface="黑体" panose="02010609060101010101" charset="-122"/>
              <a:sym typeface="+mn-ea"/>
            </a:endParaRPr>
          </a:p>
          <a:p>
            <a:r>
              <a:rPr lang="zh-CN" altLang="en-US" sz="2600" b="1">
                <a:solidFill>
                  <a:srgbClr val="0070C0"/>
                </a:solidFill>
                <a:latin typeface="黑体" panose="02010609060101010101" charset="-122"/>
                <a:ea typeface="黑体" panose="02010609060101010101" charset="-122"/>
                <a:cs typeface="黑体" panose="02010609060101010101" charset="-122"/>
                <a:sym typeface="+mn-ea"/>
              </a:rPr>
              <a:t> </a:t>
            </a:r>
            <a:r>
              <a:rPr lang="en-US" altLang="zh-CN" sz="2600" b="1">
                <a:solidFill>
                  <a:srgbClr val="0070C0"/>
                </a:solidFill>
                <a:latin typeface="黑体" panose="02010609060101010101" charset="-122"/>
                <a:ea typeface="黑体" panose="02010609060101010101" charset="-122"/>
                <a:cs typeface="黑体" panose="02010609060101010101" charset="-122"/>
                <a:sym typeface="+mn-ea"/>
              </a:rPr>
              <a:t>           </a:t>
            </a:r>
            <a:r>
              <a:rPr lang="zh-CN" altLang="en-US" sz="2600" b="1">
                <a:solidFill>
                  <a:srgbClr val="0070C0"/>
                </a:solidFill>
                <a:latin typeface="黑体" panose="02010609060101010101" charset="-122"/>
                <a:ea typeface="黑体" panose="02010609060101010101" charset="-122"/>
                <a:cs typeface="黑体" panose="02010609060101010101" charset="-122"/>
                <a:sym typeface="+mn-ea"/>
              </a:rPr>
              <a:t>的提高</a:t>
            </a:r>
            <a:endParaRPr lang="zh-CN" altLang="en-US" sz="2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14"/>
            </p:custDataLst>
          </p:nvPr>
        </p:nvSpPr>
        <p:spPr>
          <a:xfrm>
            <a:off x="6476365" y="3593465"/>
            <a:ext cx="5643880" cy="570865"/>
          </a:xfrm>
          <a:prstGeom prst="rect">
            <a:avLst/>
          </a:prstGeom>
          <a:noFill/>
        </p:spPr>
        <p:txBody>
          <a:bodyPr wrap="square" rtlCol="0" anchor="t">
            <a:spAutoFit/>
          </a:bodyPr>
          <a:lstStyle/>
          <a:p>
            <a:pPr fontAlgn="auto">
              <a:lnSpc>
                <a:spcPct val="130000"/>
              </a:lnSpc>
            </a:pPr>
            <a:r>
              <a:rPr lang="zh-CN" sz="2400" b="1">
                <a:solidFill>
                  <a:srgbClr val="00B050"/>
                </a:solidFill>
                <a:latin typeface="黑体" panose="02010609060101010101" charset="-122"/>
                <a:ea typeface="黑体" panose="02010609060101010101" charset="-122"/>
                <a:sym typeface="+mn-ea"/>
              </a:rPr>
              <a:t>要求平等参与政府工作的愿望日益强烈</a:t>
            </a:r>
            <a:endParaRPr lang="zh-CN" sz="2400" b="1">
              <a:solidFill>
                <a:srgbClr val="00B050"/>
              </a:solidFill>
              <a:latin typeface="黑体" panose="02010609060101010101" charset="-122"/>
              <a:ea typeface="黑体" panose="02010609060101010101" charset="-122"/>
              <a:sym typeface="+mn-ea"/>
            </a:endParaRPr>
          </a:p>
        </p:txBody>
      </p:sp>
      <p:sp>
        <p:nvSpPr>
          <p:cNvPr id="3" name="右箭头 2"/>
          <p:cNvSpPr/>
          <p:nvPr>
            <p:custDataLst>
              <p:tags r:id="rId15"/>
            </p:custDataLst>
          </p:nvPr>
        </p:nvSpPr>
        <p:spPr>
          <a:xfrm>
            <a:off x="6343650" y="3728085"/>
            <a:ext cx="330200" cy="351790"/>
          </a:xfrm>
          <a:prstGeom prst="rightArrow">
            <a:avLst/>
          </a:prstGeom>
          <a:solidFill>
            <a:schemeClr val="accent4">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custDataLst>
              <p:tags r:id="rId16"/>
            </p:custDataLst>
          </p:nvPr>
        </p:nvSpPr>
        <p:spPr>
          <a:xfrm>
            <a:off x="285750" y="4560570"/>
            <a:ext cx="6058535" cy="491490"/>
          </a:xfrm>
          <a:prstGeom prst="rect">
            <a:avLst/>
          </a:prstGeom>
          <a:noFill/>
        </p:spPr>
        <p:txBody>
          <a:bodyPr wrap="square" lIns="91440" tIns="45720" rIns="91440" bIns="45720" rtlCol="0">
            <a:spAutoFit/>
          </a:bodyPr>
          <a:lstStyle/>
          <a:p>
            <a:r>
              <a:rPr lang="en-US" altLang="zh-CN" sz="2600" b="1">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.外部因素：</a:t>
            </a:r>
            <a:r>
              <a:rPr lang="zh-CN" altLang="en-US" sz="2600" b="1">
                <a:solidFill>
                  <a:srgbClr val="0070C0"/>
                </a:solidFill>
                <a:latin typeface="黑体" panose="02010609060101010101" charset="-122"/>
                <a:ea typeface="黑体" panose="02010609060101010101" charset="-122"/>
                <a:cs typeface="黑体" panose="02010609060101010101" charset="-122"/>
                <a:sym typeface="+mn-ea"/>
              </a:rPr>
              <a:t>中国古代科举制的影响</a:t>
            </a:r>
            <a:endParaRPr lang="zh-CN" altLang="en-US" sz="26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13" name="文本框 12"/>
          <p:cNvSpPr txBox="1"/>
          <p:nvPr>
            <p:custDataLst>
              <p:tags r:id="rId17"/>
            </p:custDataLst>
          </p:nvPr>
        </p:nvSpPr>
        <p:spPr>
          <a:xfrm>
            <a:off x="535940" y="5140960"/>
            <a:ext cx="11304270" cy="1529715"/>
          </a:xfrm>
          <a:prstGeom prst="rect">
            <a:avLst/>
          </a:prstGeom>
          <a:noFill/>
          <a:ln w="12700" cmpd="sng">
            <a:solidFill>
              <a:schemeClr val="tx1"/>
            </a:solidFill>
            <a:prstDash val="sysDot"/>
          </a:ln>
        </p:spPr>
        <p:txBody>
          <a:bodyPr wrap="square" rtlCol="0" anchor="t">
            <a:spAutoFit/>
          </a:bodyPr>
          <a:lstStyle/>
          <a:p>
            <a:pPr>
              <a:lnSpc>
                <a:spcPct val="130000"/>
              </a:lnSpc>
            </a:pPr>
            <a:r>
              <a:rPr lang="en-US" altLang="zh-CN" sz="2400" b="1">
                <a:latin typeface="楷体" panose="02010609060101010101" pitchFamily="49" charset="-122"/>
                <a:ea typeface="楷体" panose="02010609060101010101" pitchFamily="49" charset="-122"/>
                <a:cs typeface="楷体" panose="02010609060101010101" pitchFamily="49" charset="-122"/>
              </a:rPr>
              <a:t>   </a:t>
            </a:r>
            <a:r>
              <a:rPr lang="zh-CN" altLang="en-US" sz="2400" b="1">
                <a:latin typeface="楷体" panose="02010609060101010101" pitchFamily="49" charset="-122"/>
                <a:ea typeface="楷体" panose="02010609060101010101" pitchFamily="49" charset="-122"/>
                <a:cs typeface="楷体" panose="02010609060101010101" pitchFamily="49" charset="-122"/>
              </a:rPr>
              <a:t>1983年美国联邦人事总署署长艾伦•坎贝尔教授来华讲学时曾说：“当我接受联合国的邀请来中国讲授文官制度的时候，我深感惊讶。因为在我们西方所有的政治学教科书中</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rgbClr val="1D41D5"/>
                </a:solidFill>
                <a:latin typeface="楷体" panose="02010609060101010101" pitchFamily="49" charset="-122"/>
                <a:ea typeface="楷体" panose="02010609060101010101" pitchFamily="49" charset="-122"/>
                <a:cs typeface="楷体" panose="02010609060101010101" pitchFamily="49" charset="-122"/>
              </a:rPr>
              <a:t>当谈及文官制度时</a:t>
            </a:r>
            <a:r>
              <a:rPr lang="en-US" altLang="zh-CN" sz="2400" b="1">
                <a:solidFill>
                  <a:srgbClr val="1D41D5"/>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a:solidFill>
                  <a:srgbClr val="1D41D5"/>
                </a:solidFill>
                <a:latin typeface="楷体" panose="02010609060101010101" pitchFamily="49" charset="-122"/>
                <a:ea typeface="楷体" panose="02010609060101010101" pitchFamily="49" charset="-122"/>
                <a:cs typeface="楷体" panose="02010609060101010101" pitchFamily="49" charset="-122"/>
              </a:rPr>
              <a:t>都把它的创始者归于中国</a:t>
            </a:r>
            <a:r>
              <a:rPr lang="zh-CN" altLang="en-US" sz="2400" b="1">
                <a:latin typeface="楷体" panose="02010609060101010101" pitchFamily="49" charset="-122"/>
                <a:ea typeface="楷体" panose="02010609060101010101" pitchFamily="49" charset="-122"/>
                <a:cs typeface="楷体" panose="02010609060101010101" pitchFamily="49" charset="-122"/>
              </a:rPr>
              <a:t>。”</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8" name="TextBox 11"/>
          <p:cNvSpPr txBox="1">
            <a:spLocks noChangeArrowheads="1"/>
          </p:cNvSpPr>
          <p:nvPr>
            <p:custDataLst>
              <p:tags r:id="rId18"/>
            </p:custDataLst>
          </p:nvPr>
        </p:nvSpPr>
        <p:spPr bwMode="auto">
          <a:xfrm>
            <a:off x="304800" y="34925"/>
            <a:ext cx="5274310" cy="538480"/>
          </a:xfrm>
          <a:prstGeom prst="rect">
            <a:avLst/>
          </a:prstGeom>
          <a:solidFill>
            <a:schemeClr val="accent4">
              <a:lumMod val="40000"/>
              <a:lumOff val="60000"/>
            </a:schemeClr>
          </a:solidFill>
          <a:ln w="9525">
            <a:noFill/>
            <a:miter lim="800000"/>
          </a:ln>
        </p:spPr>
        <p:txBody>
          <a:bodyPr wrap="square" lIns="0" tIns="0" rIns="0" bIns="0">
            <a:spAutoFit/>
          </a:bodyPr>
          <a:lstStyle/>
          <a:p>
            <a:pPr algn="just">
              <a:lnSpc>
                <a:spcPct val="125000"/>
              </a:lnSpc>
            </a:pPr>
            <a:r>
              <a:rPr lang="zh-CN" altLang="en-US" sz="2800">
                <a:solidFill>
                  <a:srgbClr val="FF0000"/>
                </a:solidFill>
                <a:latin typeface="方正粗黑宋简体" panose="02000000000000000000" pitchFamily="2" charset="-122"/>
                <a:ea typeface="方正粗黑宋简体" panose="02000000000000000000" pitchFamily="2" charset="-122"/>
              </a:rPr>
              <a:t>一、西方文官制度出现的背景</a:t>
            </a:r>
            <a:endParaRPr lang="zh-CN" altLang="en-US" sz="2800">
              <a:solidFill>
                <a:srgbClr val="FF0000"/>
              </a:solidFill>
              <a:latin typeface="方正粗黑宋简体" panose="02000000000000000000" pitchFamily="2" charset="-122"/>
              <a:ea typeface="方正粗黑宋简体" panose="02000000000000000000"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0" y="1661160"/>
            <a:ext cx="6577965" cy="50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custDataLst>
              <p:tags r:id="rId3"/>
            </p:custDataLst>
          </p:nvPr>
        </p:nvSpPr>
        <p:spPr>
          <a:xfrm>
            <a:off x="6699885" y="1559560"/>
            <a:ext cx="5492750" cy="1623695"/>
          </a:xfrm>
          <a:prstGeom prst="rect">
            <a:avLst/>
          </a:prstGeom>
          <a:ln w="28575" cmpd="sng">
            <a:solidFill>
              <a:schemeClr val="accent1">
                <a:shade val="50000"/>
              </a:schemeClr>
            </a:solidFill>
            <a:prstDash val="sysDash"/>
          </a:ln>
        </p:spPr>
        <p:style>
          <a:lnRef idx="2">
            <a:schemeClr val="accent6"/>
          </a:lnRef>
          <a:fillRef idx="1">
            <a:schemeClr val="lt1"/>
          </a:fillRef>
          <a:effectRef idx="0">
            <a:schemeClr val="accent6"/>
          </a:effectRef>
          <a:fontRef idx="minor">
            <a:schemeClr val="dk1"/>
          </a:fontRef>
        </p:style>
        <p:txBody>
          <a:bodyPr wrap="square">
            <a:noAutofit/>
          </a:bodyPr>
          <a:lstStyle/>
          <a:p>
            <a:pPr indent="457200"/>
            <a:r>
              <a:rPr lang="zh-CN" altLang="en-US" sz="2400" b="1">
                <a:solidFill>
                  <a:srgbClr val="FF0000"/>
                </a:solidFill>
                <a:latin typeface="微软雅黑" panose="020B0503020204020204" charset="-122"/>
                <a:ea typeface="微软雅黑" panose="020B0503020204020204" charset="-122"/>
              </a:rPr>
              <a:t>克里米亚战争</a:t>
            </a:r>
            <a:r>
              <a:rPr lang="zh-CN" altLang="en-US" sz="2400" b="1">
                <a:latin typeface="黑体" panose="02010609060101010101" charset="-122"/>
                <a:ea typeface="黑体" panose="02010609060101010101" charset="-122"/>
                <a:cs typeface="黑体" panose="02010609060101010101" charset="-122"/>
              </a:rPr>
              <a:t>是</a:t>
            </a:r>
            <a:r>
              <a:rPr lang="en-US" altLang="zh-CN" sz="2400" b="1">
                <a:latin typeface="黑体" panose="02010609060101010101" charset="-122"/>
                <a:ea typeface="黑体" panose="02010609060101010101" charset="-122"/>
                <a:cs typeface="黑体" panose="02010609060101010101" charset="-122"/>
              </a:rPr>
              <a:t>1853</a:t>
            </a:r>
            <a:r>
              <a:rPr lang="zh-CN" altLang="en-US" sz="2400" b="1">
                <a:latin typeface="黑体" panose="02010609060101010101" charset="-122"/>
                <a:ea typeface="黑体" panose="02010609060101010101" charset="-122"/>
                <a:cs typeface="黑体" panose="02010609060101010101" charset="-122"/>
              </a:rPr>
              <a:t>年至</a:t>
            </a:r>
            <a:r>
              <a:rPr lang="en-US" altLang="zh-CN" sz="2400" b="1">
                <a:latin typeface="黑体" panose="02010609060101010101" charset="-122"/>
                <a:ea typeface="黑体" panose="02010609060101010101" charset="-122"/>
                <a:cs typeface="黑体" panose="02010609060101010101" charset="-122"/>
              </a:rPr>
              <a:t>1856</a:t>
            </a:r>
            <a:r>
              <a:rPr lang="zh-CN" altLang="en-US" sz="2400" b="1">
                <a:latin typeface="黑体" panose="02010609060101010101" charset="-122"/>
                <a:ea typeface="黑体" panose="02010609060101010101" charset="-122"/>
                <a:cs typeface="黑体" panose="02010609060101010101" charset="-122"/>
              </a:rPr>
              <a:t>年间在欧洲爆发的一场战争，是俄罗斯与英国、法国为争夺小亚细亚地区权利而开战，战场在黑海沿岸的克里米亚半岛。</a:t>
            </a:r>
            <a:endParaRPr lang="zh-CN" altLang="en-US" sz="2400" b="1">
              <a:latin typeface="黑体" panose="02010609060101010101" charset="-122"/>
              <a:ea typeface="黑体" panose="02010609060101010101" charset="-122"/>
              <a:cs typeface="黑体" panose="02010609060101010101" charset="-122"/>
            </a:endParaRPr>
          </a:p>
        </p:txBody>
      </p:sp>
      <p:sp>
        <p:nvSpPr>
          <p:cNvPr id="29" name="文本框 28"/>
          <p:cNvSpPr txBox="1"/>
          <p:nvPr>
            <p:custDataLst>
              <p:tags r:id="rId4"/>
            </p:custDataLst>
          </p:nvPr>
        </p:nvSpPr>
        <p:spPr>
          <a:xfrm>
            <a:off x="314325" y="721360"/>
            <a:ext cx="8460740" cy="565150"/>
          </a:xfrm>
          <a:prstGeom prst="rect">
            <a:avLst/>
          </a:prstGeom>
          <a:noFill/>
        </p:spPr>
        <p:txBody>
          <a:bodyPr wrap="square" rtlCol="0" anchor="t">
            <a:spAutoFit/>
          </a:bodyPr>
          <a:lstStyle/>
          <a:p>
            <a:pPr>
              <a:lnSpc>
                <a:spcPct val="110000"/>
              </a:lnSpc>
            </a:pP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5</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.直接：</a:t>
            </a:r>
            <a:r>
              <a:rPr lang="zh-CN" altLang="en-US" sz="2800" b="1">
                <a:solidFill>
                  <a:srgbClr val="0070C0"/>
                </a:solidFill>
                <a:latin typeface="微软雅黑" panose="020B0503020204020204" charset="-122"/>
                <a:ea typeface="微软雅黑" panose="020B0503020204020204" charset="-122"/>
              </a:rPr>
              <a:t>克里米亚战争暴露政府诸多问题，国人不满。</a:t>
            </a:r>
            <a:endParaRPr lang="zh-CN" altLang="en-US" sz="2800" b="1">
              <a:solidFill>
                <a:srgbClr val="0070C0"/>
              </a:solidFill>
              <a:latin typeface="微软雅黑" panose="020B0503020204020204" charset="-122"/>
              <a:ea typeface="微软雅黑" panose="020B0503020204020204" charset="-122"/>
            </a:endParaRPr>
          </a:p>
        </p:txBody>
      </p:sp>
      <p:sp>
        <p:nvSpPr>
          <p:cNvPr id="4" name="文本框 15"/>
          <p:cNvSpPr txBox="1"/>
          <p:nvPr>
            <p:custDataLst>
              <p:tags r:id="rId5"/>
            </p:custDataLst>
          </p:nvPr>
        </p:nvSpPr>
        <p:spPr>
          <a:xfrm>
            <a:off x="6699885" y="3289935"/>
            <a:ext cx="5407025" cy="3605530"/>
          </a:xfrm>
          <a:prstGeom prst="rect">
            <a:avLst/>
          </a:prstGeom>
          <a:solidFill>
            <a:srgbClr val="FFFF00"/>
          </a:solidFill>
          <a:ln w="28575">
            <a:noFill/>
          </a:ln>
        </p:spPr>
        <p:style>
          <a:lnRef idx="2">
            <a:srgbClr val="696356"/>
          </a:lnRef>
          <a:fillRef idx="1">
            <a:srgbClr val="FFFFFF"/>
          </a:fillRef>
          <a:effectRef idx="0">
            <a:srgbClr val="696356"/>
          </a:effectRef>
          <a:fontRef idx="minor">
            <a:srgbClr val="000000"/>
          </a:fontRef>
        </p:style>
        <p:txBody>
          <a:bodyPr wrap="square" rtlCol="0">
            <a:noAutofit/>
          </a:bodyPr>
          <a:lstStyle/>
          <a:p>
            <a:pPr fontAlgn="auto">
              <a:lnSpc>
                <a:spcPts val="3380"/>
              </a:lnSpc>
            </a:pPr>
            <a:r>
              <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材料：</a:t>
            </a:r>
            <a:r>
              <a:rPr lang="zh-CN" altLang="en-US" sz="2400" b="1" smtClean="0">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不料</a:t>
            </a:r>
            <a:r>
              <a:rPr lang="zh-CN" altLang="en-US" sz="2400" b="1" smtClean="0">
                <a:solidFill>
                  <a:srgbClr val="FF0000"/>
                </a:solidFill>
                <a:latin typeface="仿宋" panose="02010609060101010101" charset="-122"/>
                <a:ea typeface="仿宋" panose="02010609060101010101" charset="-122"/>
                <a:cs typeface="仿宋" panose="02010609060101010101" charset="-122"/>
                <a:sym typeface="Arial" panose="020B0604020202020204" pitchFamily="34" charset="0"/>
              </a:rPr>
              <a:t>一</a:t>
            </a:r>
            <a:r>
              <a:rPr lang="zh-CN" altLang="en-US" sz="2400" b="1">
                <a:solidFill>
                  <a:srgbClr val="FF0000"/>
                </a:solidFill>
                <a:latin typeface="仿宋" panose="02010609060101010101" charset="-122"/>
                <a:ea typeface="仿宋" panose="02010609060101010101" charset="-122"/>
                <a:cs typeface="仿宋" panose="02010609060101010101" charset="-122"/>
                <a:sym typeface="Arial" panose="020B0604020202020204" pitchFamily="34" charset="0"/>
              </a:rPr>
              <a:t>场多国战争成了文官制度改革的催化剂</a:t>
            </a:r>
            <a:r>
              <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。这时，俄罗斯抢夺奥斯曼帝国“遗产”的战争已有一年，英国为控制地中海和加强在东方的殖民统治，正式对俄国宣战，参加克里米亚战争。战争使政府问题暴露无遗</a:t>
            </a:r>
            <a:r>
              <a:rPr lang="en-US" altLang="zh-CN"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a:t>
            </a:r>
            <a:r>
              <a:rPr lang="zh-CN" altLang="en-US" sz="2400" b="1">
                <a:solidFill>
                  <a:srgbClr val="FF0000"/>
                </a:solidFill>
                <a:latin typeface="仿宋" panose="02010609060101010101" charset="-122"/>
                <a:ea typeface="仿宋" panose="02010609060101010101" charset="-122"/>
                <a:cs typeface="仿宋" panose="02010609060101010101" charset="-122"/>
                <a:sym typeface="Arial" panose="020B0604020202020204" pitchFamily="34" charset="0"/>
              </a:rPr>
              <a:t>呼吁建立廉洁高效的文官制度</a:t>
            </a:r>
            <a:r>
              <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 </a:t>
            </a:r>
            <a:endPar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endParaRPr>
          </a:p>
          <a:p>
            <a:pPr fontAlgn="auto">
              <a:lnSpc>
                <a:spcPts val="3380"/>
              </a:lnSpc>
            </a:pPr>
            <a:r>
              <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          </a:t>
            </a:r>
            <a:r>
              <a:rPr lang="en-US" altLang="zh-CN"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a:t>
            </a:r>
            <a:r>
              <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阎照祥 </a:t>
            </a:r>
            <a:r>
              <a:rPr lang="en-US" altLang="zh-CN"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a:t>
            </a:r>
            <a:r>
              <a:rPr lang="zh-CN" altLang="en-US"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英国史</a:t>
            </a:r>
            <a:r>
              <a:rPr lang="en-US" altLang="zh-CN"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rPr>
              <a:t>》</a:t>
            </a:r>
            <a:endParaRPr lang="en-US" altLang="zh-CN"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endParaRPr>
          </a:p>
          <a:p>
            <a:pPr fontAlgn="auto">
              <a:lnSpc>
                <a:spcPts val="3380"/>
              </a:lnSpc>
            </a:pPr>
            <a:endParaRPr lang="en-US" altLang="zh-CN" sz="2400" b="1">
              <a:solidFill>
                <a:srgbClr val="000000"/>
              </a:solidFill>
              <a:latin typeface="仿宋" panose="02010609060101010101" charset="-122"/>
              <a:ea typeface="仿宋" panose="02010609060101010101" charset="-122"/>
              <a:cs typeface="仿宋" panose="02010609060101010101" charset="-122"/>
              <a:sym typeface="Arial" panose="020B0604020202020204" pitchFamily="34" charset="0"/>
            </a:endParaRPr>
          </a:p>
        </p:txBody>
      </p:sp>
      <p:sp>
        <p:nvSpPr>
          <p:cNvPr id="2" name="TextBox 11"/>
          <p:cNvSpPr txBox="1">
            <a:spLocks noChangeArrowheads="1"/>
          </p:cNvSpPr>
          <p:nvPr>
            <p:custDataLst>
              <p:tags r:id="rId6"/>
            </p:custDataLst>
          </p:nvPr>
        </p:nvSpPr>
        <p:spPr bwMode="auto">
          <a:xfrm>
            <a:off x="30480" y="182880"/>
            <a:ext cx="4941570" cy="538480"/>
          </a:xfrm>
          <a:prstGeom prst="rect">
            <a:avLst/>
          </a:prstGeom>
          <a:solidFill>
            <a:schemeClr val="accent4">
              <a:lumMod val="40000"/>
              <a:lumOff val="60000"/>
            </a:schemeClr>
          </a:solidFill>
          <a:ln w="9525">
            <a:noFill/>
            <a:miter lim="800000"/>
          </a:ln>
        </p:spPr>
        <p:txBody>
          <a:bodyPr wrap="square" lIns="0" tIns="0" rIns="0" bIns="0">
            <a:spAutoFit/>
          </a:bodyPr>
          <a:lstStyle/>
          <a:p>
            <a:pPr algn="just">
              <a:lnSpc>
                <a:spcPct val="125000"/>
              </a:lnSpc>
            </a:pPr>
            <a:r>
              <a:rPr lang="zh-CN" altLang="en-US" sz="2800">
                <a:solidFill>
                  <a:srgbClr val="FF0000"/>
                </a:solidFill>
                <a:latin typeface="方正粗黑宋简体" panose="02000000000000000000" pitchFamily="2" charset="-122"/>
                <a:ea typeface="方正粗黑宋简体" panose="02000000000000000000" pitchFamily="2" charset="-122"/>
              </a:rPr>
              <a:t>一、西方文官制度出现的背景</a:t>
            </a:r>
            <a:endParaRPr lang="zh-CN" altLang="en-US" sz="2800">
              <a:solidFill>
                <a:srgbClr val="FF0000"/>
              </a:solidFill>
              <a:latin typeface="方正粗黑宋简体" panose="02000000000000000000" pitchFamily="2" charset="-122"/>
              <a:ea typeface="方正粗黑宋简体" panose="02000000000000000000" pitchFamily="2"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blinds(horizontal)">
                                      <p:cBhvr>
                                        <p:cTn id="2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文本框 54"/>
          <p:cNvSpPr txBox="1"/>
          <p:nvPr userDrawn="1">
            <p:custDataLst>
              <p:tags r:id="rId1"/>
            </p:custDataLst>
          </p:nvPr>
        </p:nvSpPr>
        <p:spPr>
          <a:xfrm>
            <a:off x="165100" y="14605"/>
            <a:ext cx="5374640" cy="521970"/>
          </a:xfrm>
          <a:prstGeom prst="rect">
            <a:avLst/>
          </a:prstGeom>
          <a:noFill/>
          <a:ln>
            <a:noFill/>
          </a:ln>
        </p:spPr>
        <p:txBody>
          <a:bodyPr wrap="square" rtlCol="0">
            <a:spAutoFit/>
            <a:scene3d>
              <a:camera prst="orthographicFront"/>
              <a:lightRig rig="threePt" dir="t"/>
            </a:scene3d>
            <a:sp3d contourW="12700"/>
          </a:bodyPr>
          <a:lstStyle/>
          <a:p>
            <a:pPr defTabSz="1450340">
              <a:buClrTx/>
              <a:buSzTx/>
              <a:buFontTx/>
            </a:pPr>
            <a:r>
              <a:rPr lang="zh-CN" altLang="en-US" sz="2800" b="1" spc="300">
                <a:solidFill>
                  <a:srgbClr val="FF0000"/>
                </a:solidFill>
                <a:latin typeface="思源黑体 CN Normal"/>
                <a:cs typeface="+mn-ea"/>
              </a:rPr>
              <a:t>一、西方文官制度出现的背景</a:t>
            </a:r>
            <a:endParaRPr lang="zh-CN" altLang="en-US" sz="2800" b="1" spc="300">
              <a:solidFill>
                <a:srgbClr val="FF0000"/>
              </a:solidFill>
              <a:latin typeface="思源黑体 CN Normal"/>
              <a:cs typeface="+mn-ea"/>
            </a:endParaRPr>
          </a:p>
        </p:txBody>
      </p:sp>
      <p:sp>
        <p:nvSpPr>
          <p:cNvPr id="2" name="文本框 1"/>
          <p:cNvSpPr txBox="1"/>
          <p:nvPr>
            <p:custDataLst>
              <p:tags r:id="rId2"/>
            </p:custDataLst>
          </p:nvPr>
        </p:nvSpPr>
        <p:spPr>
          <a:xfrm>
            <a:off x="395605" y="591185"/>
            <a:ext cx="6271260" cy="491490"/>
          </a:xfrm>
          <a:prstGeom prst="rect">
            <a:avLst/>
          </a:prstGeom>
          <a:noFill/>
        </p:spPr>
        <p:txBody>
          <a:bodyPr wrap="square" rtlCol="0">
            <a:spAutoFit/>
          </a:bodyPr>
          <a:lstStyle/>
          <a:p>
            <a:r>
              <a:rPr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1.</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历史因素</a:t>
            </a:r>
            <a:r>
              <a:rPr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：西方传统选官制度的弊端</a:t>
            </a:r>
            <a:endParaRPr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 name="文本框 2"/>
          <p:cNvSpPr txBox="1"/>
          <p:nvPr>
            <p:custDataLst>
              <p:tags r:id="rId3"/>
            </p:custDataLst>
          </p:nvPr>
        </p:nvSpPr>
        <p:spPr>
          <a:xfrm>
            <a:off x="570865" y="1137285"/>
            <a:ext cx="6096000" cy="441960"/>
          </a:xfrm>
          <a:prstGeom prst="rect">
            <a:avLst/>
          </a:prstGeom>
          <a:noFill/>
        </p:spPr>
        <p:txBody>
          <a:bodyPr wrap="square" rtlCol="0" anchor="t">
            <a:spAutoFit/>
          </a:bodyPr>
          <a:lstStyle/>
          <a:p>
            <a:pPr indent="0" fontAlgn="auto">
              <a:lnSpc>
                <a:spcPct val="95000"/>
              </a:lnSpc>
              <a:spcAft>
                <a:spcPts val="600"/>
              </a:spcAft>
            </a:pPr>
            <a:r>
              <a:rPr lang="zh-CN" sz="2400" b="1">
                <a:latin typeface="华文中宋" panose="02010600040101010101" pitchFamily="2" charset="-122"/>
                <a:ea typeface="华文中宋" panose="02010600040101010101" pitchFamily="2" charset="-122"/>
                <a:sym typeface="+mn-ea"/>
              </a:rPr>
              <a:t>（</a:t>
            </a:r>
            <a:r>
              <a:rPr lang="en-US" altLang="zh-CN" sz="2400" b="1">
                <a:latin typeface="华文中宋" panose="02010600040101010101" pitchFamily="2" charset="-122"/>
                <a:ea typeface="华文中宋" panose="02010600040101010101" pitchFamily="2" charset="-122"/>
                <a:sym typeface="+mn-ea"/>
              </a:rPr>
              <a:t>1</a:t>
            </a:r>
            <a:r>
              <a:rPr lang="zh-CN" altLang="en-US" sz="2400" b="1">
                <a:latin typeface="华文中宋" panose="02010600040101010101" pitchFamily="2" charset="-122"/>
                <a:ea typeface="华文中宋" panose="02010600040101010101" pitchFamily="2" charset="-122"/>
                <a:sym typeface="+mn-ea"/>
              </a:rPr>
              <a:t>）</a:t>
            </a:r>
            <a:r>
              <a:rPr sz="2400" b="1">
                <a:latin typeface="华文中宋" panose="02010600040101010101" pitchFamily="2" charset="-122"/>
                <a:ea typeface="华文中宋" panose="02010600040101010101" pitchFamily="2" charset="-122"/>
                <a:sym typeface="+mn-ea"/>
              </a:rPr>
              <a:t>5-13世纪</a:t>
            </a:r>
            <a:r>
              <a:rPr lang="zh-CN" sz="2400" b="1">
                <a:latin typeface="华文中宋" panose="02010600040101010101" pitchFamily="2" charset="-122"/>
                <a:ea typeface="华文中宋" panose="02010600040101010101" pitchFamily="2" charset="-122"/>
                <a:sym typeface="+mn-ea"/>
              </a:rPr>
              <a:t>：无专门官员</a:t>
            </a:r>
            <a:endParaRPr lang="zh-CN" altLang="en-US" sz="2400" b="1">
              <a:latin typeface="华文中宋" panose="02010600040101010101" pitchFamily="2" charset="-122"/>
              <a:ea typeface="华文中宋" panose="02010600040101010101" pitchFamily="2" charset="-122"/>
              <a:sym typeface="+mn-ea"/>
            </a:endParaRPr>
          </a:p>
        </p:txBody>
      </p:sp>
      <p:sp>
        <p:nvSpPr>
          <p:cNvPr id="4" name="文本框 3"/>
          <p:cNvSpPr txBox="1"/>
          <p:nvPr>
            <p:custDataLst>
              <p:tags r:id="rId4"/>
            </p:custDataLst>
          </p:nvPr>
        </p:nvSpPr>
        <p:spPr>
          <a:xfrm>
            <a:off x="570865" y="1468755"/>
            <a:ext cx="6096000" cy="441960"/>
          </a:xfrm>
          <a:prstGeom prst="rect">
            <a:avLst/>
          </a:prstGeom>
          <a:noFill/>
        </p:spPr>
        <p:txBody>
          <a:bodyPr wrap="square" rtlCol="0" anchor="t">
            <a:spAutoFit/>
          </a:bodyPr>
          <a:lstStyle/>
          <a:p>
            <a:pPr indent="0" fontAlgn="auto">
              <a:lnSpc>
                <a:spcPct val="95000"/>
              </a:lnSpc>
              <a:spcAft>
                <a:spcPts val="600"/>
              </a:spcAft>
            </a:pPr>
            <a:r>
              <a:rPr lang="zh-CN" sz="2400" b="1">
                <a:latin typeface="华文中宋" panose="02010600040101010101" pitchFamily="2" charset="-122"/>
                <a:ea typeface="华文中宋" panose="02010600040101010101" pitchFamily="2" charset="-122"/>
                <a:sym typeface="+mn-ea"/>
              </a:rPr>
              <a:t>（</a:t>
            </a:r>
            <a:r>
              <a:rPr lang="en-US" altLang="zh-CN" sz="2400" b="1">
                <a:latin typeface="华文中宋" panose="02010600040101010101" pitchFamily="2" charset="-122"/>
                <a:ea typeface="华文中宋" panose="02010600040101010101" pitchFamily="2" charset="-122"/>
                <a:sym typeface="+mn-ea"/>
              </a:rPr>
              <a:t>2</a:t>
            </a:r>
            <a:r>
              <a:rPr lang="zh-CN" altLang="en-US" sz="2400" b="1">
                <a:latin typeface="华文中宋" panose="02010600040101010101" pitchFamily="2" charset="-122"/>
                <a:ea typeface="华文中宋" panose="02010600040101010101" pitchFamily="2" charset="-122"/>
                <a:sym typeface="+mn-ea"/>
              </a:rPr>
              <a:t>）</a:t>
            </a:r>
            <a:r>
              <a:rPr sz="2400" b="1">
                <a:latin typeface="华文中宋" panose="02010600040101010101" pitchFamily="2" charset="-122"/>
                <a:ea typeface="华文中宋" panose="02010600040101010101" pitchFamily="2" charset="-122"/>
                <a:sym typeface="+mn-ea"/>
              </a:rPr>
              <a:t>14-1</a:t>
            </a:r>
            <a:r>
              <a:rPr lang="en-US" sz="2400" b="1">
                <a:latin typeface="华文中宋" panose="02010600040101010101" pitchFamily="2" charset="-122"/>
                <a:ea typeface="华文中宋" panose="02010600040101010101" pitchFamily="2" charset="-122"/>
                <a:sym typeface="+mn-ea"/>
              </a:rPr>
              <a:t>6</a:t>
            </a:r>
            <a:r>
              <a:rPr sz="2400" b="1">
                <a:latin typeface="华文中宋" panose="02010600040101010101" pitchFamily="2" charset="-122"/>
                <a:ea typeface="华文中宋" panose="02010600040101010101" pitchFamily="2" charset="-122"/>
                <a:sym typeface="+mn-ea"/>
              </a:rPr>
              <a:t>世纪</a:t>
            </a:r>
            <a:r>
              <a:rPr lang="zh-CN" sz="2400" b="1">
                <a:latin typeface="华文中宋" panose="02010600040101010101" pitchFamily="2" charset="-122"/>
                <a:ea typeface="华文中宋" panose="02010600040101010101" pitchFamily="2" charset="-122"/>
                <a:sym typeface="+mn-ea"/>
              </a:rPr>
              <a:t>：恩赐官职制</a:t>
            </a:r>
            <a:endParaRPr lang="zh-CN" sz="2400" b="1">
              <a:latin typeface="华文中宋" panose="02010600040101010101" pitchFamily="2" charset="-122"/>
              <a:ea typeface="华文中宋" panose="02010600040101010101" pitchFamily="2" charset="-122"/>
              <a:sym typeface="+mn-ea"/>
            </a:endParaRPr>
          </a:p>
        </p:txBody>
      </p:sp>
      <p:sp>
        <p:nvSpPr>
          <p:cNvPr id="10" name="文本框 9"/>
          <p:cNvSpPr txBox="1"/>
          <p:nvPr>
            <p:custDataLst>
              <p:tags r:id="rId5"/>
            </p:custDataLst>
          </p:nvPr>
        </p:nvSpPr>
        <p:spPr>
          <a:xfrm>
            <a:off x="570865" y="1870075"/>
            <a:ext cx="6096000" cy="441960"/>
          </a:xfrm>
          <a:prstGeom prst="rect">
            <a:avLst/>
          </a:prstGeom>
          <a:noFill/>
        </p:spPr>
        <p:txBody>
          <a:bodyPr wrap="square" rtlCol="0" anchor="t">
            <a:spAutoFit/>
          </a:bodyPr>
          <a:lstStyle/>
          <a:p>
            <a:pPr indent="0" fontAlgn="auto">
              <a:lnSpc>
                <a:spcPct val="95000"/>
              </a:lnSpc>
              <a:spcAft>
                <a:spcPts val="600"/>
              </a:spcAft>
            </a:pPr>
            <a:r>
              <a:rPr lang="zh-CN" sz="2400" b="1">
                <a:latin typeface="华文中宋" panose="02010600040101010101" pitchFamily="2" charset="-122"/>
                <a:ea typeface="华文中宋" panose="02010600040101010101" pitchFamily="2" charset="-122"/>
                <a:sym typeface="+mn-ea"/>
              </a:rPr>
              <a:t>（3）17-18世纪：个人赡徇制</a:t>
            </a:r>
            <a:endParaRPr lang="zh-CN" sz="2400" b="1">
              <a:latin typeface="华文中宋" panose="02010600040101010101" pitchFamily="2" charset="-122"/>
              <a:ea typeface="华文中宋" panose="02010600040101010101" pitchFamily="2" charset="-122"/>
              <a:sym typeface="+mn-ea"/>
            </a:endParaRPr>
          </a:p>
        </p:txBody>
      </p:sp>
      <p:sp>
        <p:nvSpPr>
          <p:cNvPr id="5" name="文本框 4"/>
          <p:cNvSpPr txBox="1"/>
          <p:nvPr>
            <p:custDataLst>
              <p:tags r:id="rId6"/>
            </p:custDataLst>
          </p:nvPr>
        </p:nvSpPr>
        <p:spPr>
          <a:xfrm>
            <a:off x="570865" y="2266950"/>
            <a:ext cx="4542155" cy="441960"/>
          </a:xfrm>
          <a:prstGeom prst="rect">
            <a:avLst/>
          </a:prstGeom>
          <a:noFill/>
        </p:spPr>
        <p:txBody>
          <a:bodyPr wrap="square" rtlCol="0" anchor="t">
            <a:spAutoFit/>
          </a:bodyPr>
          <a:lstStyle/>
          <a:p>
            <a:pPr indent="0" fontAlgn="auto">
              <a:lnSpc>
                <a:spcPct val="95000"/>
              </a:lnSpc>
              <a:spcAft>
                <a:spcPts val="600"/>
              </a:spcAft>
            </a:pPr>
            <a:r>
              <a:rPr lang="zh-CN" sz="2400" b="1">
                <a:solidFill>
                  <a:schemeClr val="tx1"/>
                </a:solidFill>
                <a:latin typeface="华文中宋" panose="02010600040101010101" pitchFamily="2" charset="-122"/>
                <a:ea typeface="华文中宋" panose="02010600040101010101" pitchFamily="2" charset="-122"/>
                <a:sym typeface="+mn-ea"/>
              </a:rPr>
              <a:t>（</a:t>
            </a:r>
            <a:r>
              <a:rPr lang="en-US" altLang="zh-CN" sz="2400" b="1">
                <a:solidFill>
                  <a:schemeClr val="tx1"/>
                </a:solidFill>
                <a:latin typeface="华文中宋" panose="02010600040101010101" pitchFamily="2" charset="-122"/>
                <a:ea typeface="华文中宋" panose="02010600040101010101" pitchFamily="2" charset="-122"/>
                <a:sym typeface="+mn-ea"/>
              </a:rPr>
              <a:t>4</a:t>
            </a:r>
            <a:r>
              <a:rPr lang="zh-CN" altLang="en-US" sz="2400" b="1">
                <a:solidFill>
                  <a:schemeClr val="tx1"/>
                </a:solidFill>
                <a:latin typeface="华文中宋" panose="02010600040101010101" pitchFamily="2" charset="-122"/>
                <a:ea typeface="华文中宋" panose="02010600040101010101" pitchFamily="2" charset="-122"/>
                <a:sym typeface="+mn-ea"/>
              </a:rPr>
              <a:t>）</a:t>
            </a:r>
            <a:r>
              <a:rPr sz="2400" b="1">
                <a:solidFill>
                  <a:schemeClr val="tx1"/>
                </a:solidFill>
                <a:latin typeface="华文中宋" panose="02010600040101010101" pitchFamily="2" charset="-122"/>
                <a:ea typeface="华文中宋" panose="02010600040101010101" pitchFamily="2" charset="-122"/>
                <a:sym typeface="+mn-ea"/>
              </a:rPr>
              <a:t>18世纪后期</a:t>
            </a:r>
            <a:r>
              <a:rPr lang="zh-CN" sz="2400" b="1">
                <a:solidFill>
                  <a:schemeClr val="tx1"/>
                </a:solidFill>
                <a:latin typeface="华文中宋" panose="02010600040101010101" pitchFamily="2" charset="-122"/>
                <a:ea typeface="华文中宋" panose="02010600040101010101" pitchFamily="2" charset="-122"/>
                <a:sym typeface="+mn-ea"/>
              </a:rPr>
              <a:t>：</a:t>
            </a:r>
            <a:r>
              <a:rPr sz="2400" b="1">
                <a:solidFill>
                  <a:schemeClr val="tx1"/>
                </a:solidFill>
                <a:latin typeface="华文中宋" panose="02010600040101010101" pitchFamily="2" charset="-122"/>
                <a:ea typeface="华文中宋" panose="02010600040101010101" pitchFamily="2" charset="-122"/>
                <a:sym typeface="+mn-ea"/>
              </a:rPr>
              <a:t>政党分肥制</a:t>
            </a:r>
            <a:endParaRPr sz="2400" b="1">
              <a:solidFill>
                <a:schemeClr val="tx1"/>
              </a:solidFill>
              <a:latin typeface="华文中宋" panose="02010600040101010101" pitchFamily="2" charset="-122"/>
              <a:ea typeface="华文中宋" panose="02010600040101010101" pitchFamily="2" charset="-122"/>
              <a:sym typeface="+mn-ea"/>
            </a:endParaRPr>
          </a:p>
        </p:txBody>
      </p:sp>
      <p:sp>
        <p:nvSpPr>
          <p:cNvPr id="6" name="文本框 5"/>
          <p:cNvSpPr txBox="1"/>
          <p:nvPr>
            <p:custDataLst>
              <p:tags r:id="rId7"/>
            </p:custDataLst>
          </p:nvPr>
        </p:nvSpPr>
        <p:spPr>
          <a:xfrm>
            <a:off x="395605" y="2602865"/>
            <a:ext cx="6096000" cy="2330450"/>
          </a:xfrm>
          <a:prstGeom prst="rect">
            <a:avLst/>
          </a:prstGeom>
          <a:noFill/>
        </p:spPr>
        <p:txBody>
          <a:bodyPr wrap="square" rtlCol="0" anchor="t">
            <a:spAutoFit/>
          </a:bodyPr>
          <a:lstStyle/>
          <a:p>
            <a:pPr>
              <a:lnSpc>
                <a:spcPct val="140000"/>
              </a:lnSpc>
            </a:pPr>
            <a:r>
              <a:rPr lang="en-US"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2</a:t>
            </a:r>
            <a:r>
              <a:rPr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经济因素</a:t>
            </a:r>
            <a:r>
              <a:rPr lang="zh-CN" sz="2600" b="1">
                <a:solidFill>
                  <a:srgbClr val="C00000"/>
                </a:solidFill>
                <a:latin typeface="华文中宋" panose="02010600040101010101" pitchFamily="2" charset="-122"/>
                <a:ea typeface="华文中宋" panose="02010600040101010101" pitchFamily="2" charset="-122"/>
                <a:cs typeface="华文中宋" panose="02010600040101010101" pitchFamily="2" charset="-122"/>
                <a:sym typeface="+mn-ea"/>
              </a:rPr>
              <a:t>（根源）</a:t>
            </a:r>
            <a:r>
              <a:rPr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：工业革命的推动</a:t>
            </a:r>
            <a:endParaRPr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a:p>
            <a:pPr>
              <a:lnSpc>
                <a:spcPct val="140000"/>
              </a:lnSpc>
            </a:pPr>
            <a:r>
              <a:rPr lang="en-US"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3.</a:t>
            </a:r>
            <a:r>
              <a:rPr lang="zh-CN" altLang="en-US"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思想因素：启蒙思想的影响</a:t>
            </a:r>
            <a:endParaRPr lang="zh-CN" altLang="en-US"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endParaRPr>
          </a:p>
          <a:p>
            <a:pPr>
              <a:lnSpc>
                <a:spcPct val="140000"/>
              </a:lnSpc>
            </a:pPr>
            <a:r>
              <a:rPr lang="en-US" altLang="zh-CN"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4.</a:t>
            </a:r>
            <a:r>
              <a:rPr lang="zh-CN" altLang="en-US"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外部因素：中国科举制提供了借鉴</a:t>
            </a:r>
            <a:endParaRPr lang="zh-CN" altLang="en-US" sz="2600" b="1">
              <a:solidFill>
                <a:schemeClr val="accent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a:p>
            <a:pPr>
              <a:lnSpc>
                <a:spcPct val="140000"/>
              </a:lnSpc>
            </a:pPr>
            <a:r>
              <a:rPr lang="en-US" altLang="zh-CN"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5.催化剂：克里米亚战争</a:t>
            </a:r>
            <a:endParaRPr lang="en-US" altLang="zh-CN" sz="2600" b="1">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31" name="文本框 30"/>
          <p:cNvSpPr txBox="1"/>
          <p:nvPr>
            <p:custDataLst>
              <p:tags r:id="rId8"/>
            </p:custDataLst>
          </p:nvPr>
        </p:nvSpPr>
        <p:spPr>
          <a:xfrm>
            <a:off x="499745" y="5212080"/>
            <a:ext cx="10844530" cy="1050290"/>
          </a:xfrm>
          <a:prstGeom prst="rect">
            <a:avLst/>
          </a:prstGeom>
          <a:solidFill>
            <a:srgbClr val="FFFF00"/>
          </a:solidFill>
        </p:spPr>
        <p:txBody>
          <a:bodyPr wrap="square" rtlCol="0">
            <a:spAutoFit/>
          </a:bodyPr>
          <a:lstStyle/>
          <a:p>
            <a:pPr>
              <a:lnSpc>
                <a:spcPct val="130000"/>
              </a:lnSpc>
            </a:pPr>
            <a:r>
              <a:rPr lang="zh-CN" altLang="en-US" sz="2400" b="1">
                <a:latin typeface="微软雅黑" panose="020B0503020204020204" charset="-122"/>
                <a:ea typeface="微软雅黑" panose="020B0503020204020204" charset="-122"/>
                <a:cs typeface="DFKai-SB" panose="03000509000000000000" charset="-120"/>
              </a:rPr>
              <a:t>西方文官制度</a:t>
            </a:r>
            <a:r>
              <a:rPr lang="zh-CN" altLang="zh-CN" sz="2400" b="1">
                <a:ln>
                  <a:noFill/>
                </a:ln>
                <a:effectLst/>
                <a:latin typeface="微软雅黑" panose="020B0503020204020204" charset="-122"/>
                <a:ea typeface="微软雅黑" panose="020B0503020204020204" charset="-122"/>
                <a:cs typeface="DFKai-SB" panose="03000509000000000000" charset="-120"/>
                <a:sym typeface="+mn-ea"/>
              </a:rPr>
              <a:t>是随着</a:t>
            </a:r>
            <a:r>
              <a:rPr lang="zh-CN" altLang="zh-CN" sz="2400" b="1">
                <a:ln>
                  <a:noFill/>
                </a:ln>
                <a:solidFill>
                  <a:srgbClr val="FF0000"/>
                </a:solidFill>
                <a:effectLst/>
                <a:latin typeface="微软雅黑" panose="020B0503020204020204" charset="-122"/>
                <a:ea typeface="微软雅黑" panose="020B0503020204020204" charset="-122"/>
                <a:cs typeface="DFKai-SB" panose="03000509000000000000" charset="-120"/>
                <a:sym typeface="+mn-ea"/>
              </a:rPr>
              <a:t>资本主义政治、经济不断发展</a:t>
            </a:r>
            <a:r>
              <a:rPr lang="zh-CN" altLang="zh-CN" sz="2400" b="1">
                <a:ln>
                  <a:noFill/>
                </a:ln>
                <a:effectLst/>
                <a:latin typeface="微软雅黑" panose="020B0503020204020204" charset="-122"/>
                <a:ea typeface="微软雅黑" panose="020B0503020204020204" charset="-122"/>
                <a:cs typeface="DFKai-SB" panose="03000509000000000000" charset="-120"/>
                <a:sym typeface="+mn-ea"/>
              </a:rPr>
              <a:t>而逐步建立和发展起来的，</a:t>
            </a:r>
            <a:r>
              <a:rPr lang="zh-CN" altLang="zh-CN" sz="2400" b="1">
                <a:ln>
                  <a:noFill/>
                </a:ln>
                <a:solidFill>
                  <a:srgbClr val="FF0000"/>
                </a:solidFill>
                <a:effectLst/>
                <a:latin typeface="微软雅黑" panose="020B0503020204020204" charset="-122"/>
                <a:ea typeface="微软雅黑" panose="020B0503020204020204" charset="-122"/>
                <a:cs typeface="DFKai-SB" panose="03000509000000000000" charset="-120"/>
                <a:sym typeface="+mn-ea"/>
              </a:rPr>
              <a:t>是</a:t>
            </a:r>
            <a:r>
              <a:rPr lang="zh-CN" altLang="en-US" sz="2400" b="1">
                <a:solidFill>
                  <a:srgbClr val="FF0000"/>
                </a:solidFill>
                <a:latin typeface="微软雅黑" panose="020B0503020204020204" charset="-122"/>
                <a:ea typeface="微软雅黑" panose="020B0503020204020204" charset="-122"/>
                <a:cs typeface="DFKai-SB" panose="03000509000000000000" charset="-120"/>
                <a:sym typeface="+mn-ea"/>
              </a:rPr>
              <a:t>工业社会发展到一定阶段的产物</a:t>
            </a:r>
            <a:r>
              <a:rPr lang="zh-CN" altLang="en-US" sz="2400" b="1">
                <a:latin typeface="微软雅黑" panose="020B0503020204020204" charset="-122"/>
                <a:ea typeface="微软雅黑" panose="020B0503020204020204" charset="-122"/>
                <a:cs typeface="DFKai-SB" panose="03000509000000000000" charset="-120"/>
                <a:sym typeface="+mn-ea"/>
              </a:rPr>
              <a:t>。任何制度的产生都是一定时代的产物。</a:t>
            </a:r>
            <a:endParaRPr lang="zh-CN" altLang="en-US" sz="2400" b="1">
              <a:latin typeface="微软雅黑" panose="020B0503020204020204" charset="-122"/>
              <a:ea typeface="微软雅黑" panose="020B0503020204020204" charset="-122"/>
              <a:cs typeface="DFKai-SB" panose="03000509000000000000" charset="-120"/>
              <a:sym typeface="+mn-ea"/>
            </a:endParaRPr>
          </a:p>
        </p:txBody>
      </p:sp>
      <p:sp>
        <p:nvSpPr>
          <p:cNvPr id="14" name="文本框 13"/>
          <p:cNvSpPr txBox="1"/>
          <p:nvPr>
            <p:custDataLst>
              <p:tags r:id="rId9"/>
            </p:custDataLst>
          </p:nvPr>
        </p:nvSpPr>
        <p:spPr>
          <a:xfrm>
            <a:off x="7571740" y="1579245"/>
            <a:ext cx="4123055" cy="836295"/>
          </a:xfrm>
          <a:prstGeom prst="rect">
            <a:avLst/>
          </a:prstGeom>
          <a:solidFill>
            <a:srgbClr val="FFFF00"/>
          </a:solidFill>
        </p:spPr>
        <p:txBody>
          <a:bodyPr wrap="square" rtlCol="0" anchor="t">
            <a:noAutofit/>
          </a:bodyPr>
          <a:lstStyle/>
          <a:p>
            <a:pPr algn="l"/>
            <a:r>
              <a:rPr lang="en-US" altLang="zh-CN" sz="2400" b="1">
                <a:solidFill>
                  <a:srgbClr val="FF0000"/>
                </a:solidFill>
                <a:latin typeface="Arial" panose="020B0604020202020204" pitchFamily="34" charset="0"/>
                <a:ea typeface="微软雅黑" panose="020B0503020204020204" charset="-122"/>
                <a:sym typeface="Arial" panose="020B0604020202020204" pitchFamily="34" charset="0"/>
              </a:rPr>
              <a:t> </a:t>
            </a: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唯物史观：</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a:p>
            <a:pPr algn="ctr"/>
            <a:r>
              <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rPr>
              <a:t>经 济 基 础 决 定 上 层 建 筑</a:t>
            </a:r>
            <a:endParaRPr lang="zh-CN" altLang="en-US" sz="2400" b="1">
              <a:solidFill>
                <a:srgbClr val="FF0000"/>
              </a:solidFill>
              <a:latin typeface="Arial" panose="020B0604020202020204" pitchFamily="34" charset="0"/>
              <a:ea typeface="微软雅黑" panose="020B0503020204020204" charset="-122"/>
              <a:sym typeface="Arial" panose="020B0604020202020204" pitchFamily="3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5" grpId="0"/>
      <p:bldP spid="3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65760" y="200025"/>
            <a:ext cx="4324985" cy="424815"/>
          </a:xfrm>
          <a:prstGeom prst="rect">
            <a:avLst/>
          </a:prstGeom>
          <a:solidFill>
            <a:schemeClr val="accent2">
              <a:lumMod val="40000"/>
              <a:lumOff val="60000"/>
            </a:schemeClr>
          </a:solidFill>
        </p:spPr>
        <p:txBody>
          <a:bodyPr wrap="square">
            <a:noAutofit/>
          </a:bodyPr>
          <a:lstStyle/>
          <a:p>
            <a:pPr>
              <a:lnSpc>
                <a:spcPct val="90000"/>
              </a:lnSpc>
            </a:pPr>
            <a:r>
              <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rPr>
              <a:t>二、西方文官制度的建立</a:t>
            </a:r>
            <a:endPar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3" name="文本框 2"/>
          <p:cNvSpPr txBox="1"/>
          <p:nvPr>
            <p:custDataLst>
              <p:tags r:id="rId2"/>
            </p:custDataLst>
          </p:nvPr>
        </p:nvSpPr>
        <p:spPr>
          <a:xfrm>
            <a:off x="600532" y="798473"/>
            <a:ext cx="11377264" cy="1829435"/>
          </a:xfrm>
          <a:prstGeom prst="rect">
            <a:avLst/>
          </a:prstGeom>
          <a:noFill/>
        </p:spPr>
        <p:txBody>
          <a:bodyPr wrap="square">
            <a:spAutoFit/>
          </a:bodyPr>
          <a:lstStyle/>
          <a:p>
            <a:pPr>
              <a:lnSpc>
                <a:spcPct val="130000"/>
              </a:lnSpc>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、英国文官制度的确立</a:t>
            </a:r>
            <a:endParaRPr lang="en-US" altLang="zh-CN" sz="2600" b="1">
              <a:solidFill>
                <a:srgbClr val="FF0000"/>
              </a:solidFill>
              <a:latin typeface="微软雅黑" panose="020B0503020204020204" charset="-122"/>
              <a:ea typeface="微软雅黑" panose="020B0503020204020204" charset="-122"/>
              <a:cs typeface="微软雅黑" panose="020B0503020204020204" charset="-122"/>
            </a:endParaRPr>
          </a:p>
          <a:p>
            <a:pPr algn="just">
              <a:lnSpc>
                <a:spcPct val="100000"/>
              </a:lnSpc>
              <a:spcAft>
                <a:spcPct val="0"/>
              </a:spcAft>
            </a:pP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rPr>
              <a:t>1</a:t>
            </a: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rPr>
              <a:t>18</a:t>
            </a: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世纪初：</a:t>
            </a:r>
            <a:r>
              <a:rPr lang="zh-CN" altLang="en-US" sz="2400" b="1">
                <a:latin typeface="仿宋" panose="02010609060101010101" charset="-122"/>
                <a:ea typeface="仿宋" panose="02010609060101010101" charset="-122"/>
              </a:rPr>
              <a:t>除大臣外，其他官员不得当选下议院议员</a:t>
            </a:r>
            <a:r>
              <a:rPr lang="zh-CN" altLang="en-US" sz="2400" b="1">
                <a:latin typeface="仿宋" panose="02010609060101010101" charset="-122"/>
                <a:ea typeface="仿宋" panose="02010609060101010101" charset="-122"/>
                <a:sym typeface="+mn-ea"/>
              </a:rPr>
              <a:t>（</a:t>
            </a:r>
            <a:r>
              <a:rPr lang="zh-CN" altLang="en-US" sz="2400" kern="0">
                <a:latin typeface="微软雅黑" panose="020B0503020204020204" charset="-122"/>
                <a:ea typeface="微软雅黑" panose="020B0503020204020204" charset="-122"/>
                <a:cs typeface="微软雅黑" panose="020B0503020204020204" charset="-122"/>
                <a:sym typeface="+mn-ea"/>
              </a:rPr>
              <a:t>初现限制王权任免官吏</a:t>
            </a:r>
            <a:r>
              <a:rPr lang="zh-CN" altLang="en-US" sz="2400" b="1">
                <a:latin typeface="仿宋" panose="02010609060101010101" charset="-122"/>
                <a:ea typeface="仿宋" panose="02010609060101010101" charset="-122"/>
                <a:sym typeface="+mn-ea"/>
              </a:rPr>
              <a:t>）</a:t>
            </a:r>
            <a:endParaRPr lang="zh-CN" altLang="en-US" sz="2400" b="1">
              <a:latin typeface="仿宋" panose="02010609060101010101" charset="-122"/>
              <a:ea typeface="仿宋" panose="02010609060101010101" charset="-122"/>
              <a:sym typeface="+mn-ea"/>
            </a:endParaRPr>
          </a:p>
          <a:p>
            <a:pPr algn="l">
              <a:lnSpc>
                <a:spcPct val="130000"/>
              </a:lnSpc>
              <a:buClrTx/>
              <a:buSzTx/>
              <a:buFontTx/>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19</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世纪初：</a:t>
            </a:r>
            <a:r>
              <a:rPr lang="zh-CN" altLang="en-US" sz="2400" b="1">
                <a:latin typeface="仿宋" panose="02010609060101010101" charset="-122"/>
                <a:ea typeface="仿宋" panose="02010609060101010101" charset="-122"/>
                <a:sym typeface="+mn-ea"/>
              </a:rPr>
              <a:t>设立常务次官，将官员分为</a:t>
            </a:r>
            <a:r>
              <a:rPr lang="zh-CN" altLang="en-US" sz="2400" b="1">
                <a:solidFill>
                  <a:srgbClr val="FF0000"/>
                </a:solidFill>
                <a:latin typeface="+mn-ea"/>
                <a:sym typeface="+mn-ea"/>
              </a:rPr>
              <a:t>政务官</a:t>
            </a:r>
            <a:r>
              <a:rPr lang="zh-CN" altLang="en-US" sz="2400" b="1">
                <a:latin typeface="仿宋" panose="02010609060101010101" charset="-122"/>
                <a:ea typeface="仿宋" panose="02010609060101010101" charset="-122"/>
                <a:sym typeface="+mn-ea"/>
              </a:rPr>
              <a:t>和</a:t>
            </a:r>
            <a:r>
              <a:rPr lang="zh-CN" altLang="en-US" sz="2400" b="1">
                <a:solidFill>
                  <a:srgbClr val="FF0000"/>
                </a:solidFill>
                <a:latin typeface="+mn-ea"/>
                <a:sym typeface="+mn-ea"/>
              </a:rPr>
              <a:t>事务官</a:t>
            </a:r>
            <a:r>
              <a:rPr lang="zh-CN" altLang="en-US" sz="2400" b="1">
                <a:latin typeface="仿宋" panose="02010609060101010101" charset="-122"/>
                <a:ea typeface="仿宋" panose="02010609060101010101" charset="-122"/>
                <a:sym typeface="+mn-ea"/>
              </a:rPr>
              <a:t>两类（</a:t>
            </a:r>
            <a:r>
              <a:rPr lang="zh-CN" altLang="en-US" sz="2400" kern="0">
                <a:latin typeface="微软雅黑" panose="020B0503020204020204" charset="-122"/>
                <a:ea typeface="微软雅黑" panose="020B0503020204020204" charset="-122"/>
                <a:cs typeface="微软雅黑" panose="020B0503020204020204" charset="-122"/>
                <a:sym typeface="+mn-ea"/>
              </a:rPr>
              <a:t>两官分途</a:t>
            </a:r>
            <a:r>
              <a:rPr lang="zh-CN" altLang="en-US" sz="2400" b="1">
                <a:latin typeface="仿宋" panose="02010609060101010101" charset="-122"/>
                <a:ea typeface="仿宋" panose="02010609060101010101" charset="-122"/>
                <a:sym typeface="+mn-ea"/>
              </a:rPr>
              <a:t>）</a:t>
            </a:r>
            <a:endParaRPr lang="zh-CN" altLang="en-US" sz="2400" b="1">
              <a:latin typeface="仿宋" panose="02010609060101010101" charset="-122"/>
              <a:ea typeface="仿宋" panose="02010609060101010101" charset="-122"/>
            </a:endParaRPr>
          </a:p>
        </p:txBody>
      </p:sp>
      <p:sp>
        <p:nvSpPr>
          <p:cNvPr id="2219" name="文本框 6"/>
          <p:cNvSpPr/>
          <p:nvPr>
            <p:custDataLst>
              <p:tags r:id="rId3"/>
            </p:custDataLst>
          </p:nvPr>
        </p:nvSpPr>
        <p:spPr>
          <a:xfrm>
            <a:off x="5680710" y="3131185"/>
            <a:ext cx="5083810" cy="1122045"/>
          </a:xfrm>
          <a:prstGeom prst="rect">
            <a:avLst/>
          </a:prstGeom>
          <a:noFill/>
          <a:ln w="12700" cmpd="sng">
            <a:solidFill>
              <a:schemeClr val="tx1"/>
            </a:solidFill>
            <a:prstDash val="sysDot"/>
          </a:ln>
        </p:spPr>
        <p:txBody>
          <a:bodyPr/>
          <a:lstStyle>
            <a:lvl1pPr marL="228600" indent="-228600" algn="l" rtl="0" eaLnBrk="0" fontAlgn="base" hangingPunct="0">
              <a:lnSpc>
                <a:spcPct val="90000"/>
              </a:lnSpc>
              <a:spcBef>
                <a:spcPts val="1000"/>
              </a:spcBef>
              <a:spcAft>
                <a:spcPct val="0"/>
              </a:spcAft>
              <a:buSzTx/>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Tx/>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Tx/>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FontTx/>
              <a:buNone/>
            </a:pPr>
            <a:r>
              <a:rPr lang="zh-CN" altLang="en-US" sz="2400" b="1">
                <a:solidFill>
                  <a:srgbClr val="FF0000"/>
                </a:solidFill>
                <a:latin typeface="+mn-ea"/>
              </a:rPr>
              <a:t>事务官：</a:t>
            </a:r>
            <a:r>
              <a:rPr lang="zh-CN" altLang="en-US" sz="2400" b="1">
                <a:latin typeface="仿宋" panose="02010609060101010101" charset="-122"/>
                <a:ea typeface="仿宋" panose="02010609060101010101" charset="-122"/>
              </a:rPr>
              <a:t>即文官，包括常务次官直至以下的一般政府工作人员，负责具体事务，不受党派影响，长期任职。</a:t>
            </a:r>
            <a:endParaRPr lang="zh-CN" altLang="en-US" sz="2400" b="1">
              <a:latin typeface="仿宋" panose="02010609060101010101" charset="-122"/>
              <a:ea typeface="仿宋" panose="02010609060101010101" charset="-122"/>
            </a:endParaRPr>
          </a:p>
        </p:txBody>
      </p:sp>
      <p:sp>
        <p:nvSpPr>
          <p:cNvPr id="2220" name="矩形 14"/>
          <p:cNvSpPr/>
          <p:nvPr>
            <p:custDataLst>
              <p:tags r:id="rId4"/>
            </p:custDataLst>
          </p:nvPr>
        </p:nvSpPr>
        <p:spPr>
          <a:xfrm>
            <a:off x="1210310" y="3049270"/>
            <a:ext cx="3289300" cy="1203960"/>
          </a:xfrm>
          <a:prstGeom prst="rect">
            <a:avLst/>
          </a:prstGeom>
          <a:noFill/>
          <a:ln w="12700" cmpd="sng">
            <a:solidFill>
              <a:schemeClr val="tx1"/>
            </a:solidFill>
            <a:prstDash val="sysDot"/>
          </a:ln>
        </p:spPr>
        <p:txBody>
          <a:bodyPr/>
          <a:lstStyle>
            <a:lvl1pPr marL="228600" indent="-228600" algn="l" rtl="0" eaLnBrk="0" fontAlgn="base" hangingPunct="0">
              <a:lnSpc>
                <a:spcPct val="90000"/>
              </a:lnSpc>
              <a:spcBef>
                <a:spcPts val="1000"/>
              </a:spcBef>
              <a:spcAft>
                <a:spcPct val="0"/>
              </a:spcAft>
              <a:buSzTx/>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Tx/>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Tx/>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FontTx/>
              <a:buNone/>
            </a:pPr>
            <a:r>
              <a:rPr lang="zh-CN" altLang="en-US" sz="2400" b="1">
                <a:solidFill>
                  <a:srgbClr val="FF0000"/>
                </a:solidFill>
                <a:latin typeface="+mn-ea"/>
              </a:rPr>
              <a:t>政务官：</a:t>
            </a:r>
            <a:r>
              <a:rPr lang="zh-CN" altLang="en-US" sz="2400" b="1">
                <a:latin typeface="仿宋" panose="02010609060101010101" charset="-122"/>
                <a:ea typeface="仿宋" panose="02010609060101010101" charset="-122"/>
              </a:rPr>
              <a:t>包括大臣和政务次官或政务秘书，他们与内阁共进退。</a:t>
            </a:r>
            <a:r>
              <a:rPr lang="zh-CN" altLang="en-US" b="1">
                <a:solidFill>
                  <a:schemeClr val="bg1"/>
                </a:solidFill>
                <a:latin typeface="仿宋" panose="02010609060101010101" charset="-122"/>
                <a:ea typeface="仿宋" panose="02010609060101010101" charset="-122"/>
              </a:rPr>
              <a:t>退。</a:t>
            </a:r>
            <a:endParaRPr lang="zh-CN" altLang="en-US" b="1">
              <a:solidFill>
                <a:schemeClr val="bg1"/>
              </a:solidFill>
              <a:latin typeface="仿宋" panose="02010609060101010101" charset="-122"/>
              <a:ea typeface="仿宋" panose="02010609060101010101" charset="-122"/>
            </a:endParaRPr>
          </a:p>
        </p:txBody>
      </p:sp>
      <p:sp>
        <p:nvSpPr>
          <p:cNvPr id="2227" name="矩形 17"/>
          <p:cNvSpPr/>
          <p:nvPr>
            <p:custDataLst>
              <p:tags r:id="rId5"/>
            </p:custDataLst>
          </p:nvPr>
        </p:nvSpPr>
        <p:spPr>
          <a:xfrm>
            <a:off x="1231265" y="5291455"/>
            <a:ext cx="9533255" cy="953135"/>
          </a:xfrm>
          <a:prstGeom prst="rect">
            <a:avLst/>
          </a:prstGeom>
          <a:noFill/>
          <a:ln w="12700" cmpd="sng">
            <a:solidFill>
              <a:srgbClr val="FF0000"/>
            </a:solidFill>
            <a:prstDash val="solid"/>
          </a:ln>
        </p:spPr>
        <p:txBody>
          <a:bodyPr/>
          <a:lstStyle>
            <a:lvl1pPr marL="228600" indent="-228600" algn="l" rtl="0" eaLnBrk="0" fontAlgn="base" hangingPunct="0">
              <a:lnSpc>
                <a:spcPct val="90000"/>
              </a:lnSpc>
              <a:spcBef>
                <a:spcPts val="1000"/>
              </a:spcBef>
              <a:spcAft>
                <a:spcPct val="0"/>
              </a:spcAft>
              <a:buSzTx/>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Tx/>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Tx/>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FontTx/>
              <a:buNone/>
            </a:pPr>
            <a:r>
              <a:rPr lang="zh-CN" altLang="en-US" sz="2600" b="1">
                <a:solidFill>
                  <a:srgbClr val="1D41D5"/>
                </a:solidFill>
                <a:latin typeface="仿宋" panose="02010609060101010101" charset="-122"/>
                <a:ea typeface="仿宋" panose="02010609060101010101" charset="-122"/>
                <a:cs typeface="仿宋" panose="02010609060101010101" charset="-122"/>
              </a:rPr>
              <a:t>作用：</a:t>
            </a:r>
            <a:r>
              <a:rPr lang="zh-CN" altLang="zh-CN" sz="2600" b="1">
                <a:solidFill>
                  <a:schemeClr val="tx1"/>
                </a:solidFill>
                <a:latin typeface="仿宋" panose="02010609060101010101" charset="-122"/>
                <a:ea typeface="仿宋" panose="02010609060101010101" charset="-122"/>
                <a:cs typeface="仿宋" panose="02010609060101010101" charset="-122"/>
              </a:rPr>
              <a:t>实现了政治和管理的分离，既维持了代议制下政党轮流执政的特点，又保证了政府工作的稳定性和持续性……</a:t>
            </a:r>
            <a:endParaRPr lang="zh-CN" altLang="zh-CN" sz="2600" b="1">
              <a:solidFill>
                <a:schemeClr val="tx1"/>
              </a:solidFill>
              <a:latin typeface="仿宋" panose="02010609060101010101" charset="-122"/>
              <a:ea typeface="仿宋" panose="02010609060101010101" charset="-122"/>
              <a:cs typeface="仿宋" panose="02010609060101010101" charset="-122"/>
            </a:endParaRPr>
          </a:p>
        </p:txBody>
      </p:sp>
      <p:sp>
        <p:nvSpPr>
          <p:cNvPr id="63492" name="下箭头 12"/>
          <p:cNvSpPr/>
          <p:nvPr>
            <p:custDataLst>
              <p:tags r:id="rId6"/>
            </p:custDataLst>
          </p:nvPr>
        </p:nvSpPr>
        <p:spPr>
          <a:xfrm>
            <a:off x="4615815" y="3131185"/>
            <a:ext cx="948690" cy="2035810"/>
          </a:xfrm>
          <a:prstGeom prst="downArrow">
            <a:avLst>
              <a:gd name="adj1" fmla="val 50000"/>
              <a:gd name="adj2" fmla="val 50010"/>
            </a:avLst>
          </a:prstGeom>
          <a:solidFill>
            <a:schemeClr val="accent4">
              <a:lumMod val="20000"/>
              <a:lumOff val="80000"/>
            </a:schemeClr>
          </a:solidFill>
          <a:ln w="12700" cmpd="sng">
            <a:solidFill>
              <a:srgbClr val="FF0000"/>
            </a:solidFill>
            <a:prstDash val="solid"/>
          </a:ln>
        </p:spPr>
        <p:txBody>
          <a:bodyPr anchor="ctr" anchorCtr="0"/>
          <a:lstStyle>
            <a:lvl1pPr marL="228600" indent="-228600" algn="l" rtl="0" eaLnBrk="0" fontAlgn="base" hangingPunct="0">
              <a:lnSpc>
                <a:spcPct val="90000"/>
              </a:lnSpc>
              <a:spcBef>
                <a:spcPts val="1000"/>
              </a:spcBef>
              <a:spcAft>
                <a:spcPct val="0"/>
              </a:spcAft>
              <a:buSzTx/>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Tx/>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Tx/>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Tx/>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gn="ctr" eaLnBrk="1" hangingPunct="1">
              <a:lnSpc>
                <a:spcPct val="100000"/>
              </a:lnSpc>
              <a:spcBef>
                <a:spcPct val="0"/>
              </a:spcBef>
              <a:buFontTx/>
              <a:buNone/>
            </a:pPr>
            <a:r>
              <a:rPr lang="zh-CN" altLang="en-US" sz="2400" b="1">
                <a:solidFill>
                  <a:srgbClr val="FF0000"/>
                </a:solidFill>
                <a:latin typeface="华文中宋" panose="02010600040101010101" pitchFamily="2" charset="-122"/>
                <a:ea typeface="华文中宋" panose="02010600040101010101" pitchFamily="2" charset="-122"/>
                <a:sym typeface="+mn-ea"/>
              </a:rPr>
              <a:t>两官分途</a:t>
            </a:r>
            <a:endParaRPr lang="zh-CN" altLang="en-US" sz="2400" b="1">
              <a:solidFill>
                <a:srgbClr val="FF0000"/>
              </a:solidFill>
              <a:latin typeface="华文中宋" panose="02010600040101010101" pitchFamily="2" charset="-122"/>
              <a:ea typeface="华文中宋" panose="020106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220"/>
                                        </p:tgtEl>
                                        <p:attrNameLst>
                                          <p:attrName>style.visibility</p:attrName>
                                        </p:attrNameLst>
                                      </p:cBhvr>
                                      <p:to>
                                        <p:strVal val="visible"/>
                                      </p:to>
                                    </p:set>
                                    <p:anim calcmode="lin" valueType="num">
                                      <p:cBhvr>
                                        <p:cTn id="17" dur="1000" fill="hold"/>
                                        <p:tgtEl>
                                          <p:spTgt spid="2220"/>
                                        </p:tgtEl>
                                        <p:attrNameLst>
                                          <p:attrName>ppt_w</p:attrName>
                                        </p:attrNameLst>
                                      </p:cBhvr>
                                      <p:tavLst>
                                        <p:tav tm="0">
                                          <p:val>
                                            <p:strVal val="#ppt_w*0.70"/>
                                          </p:val>
                                        </p:tav>
                                        <p:tav tm="100000">
                                          <p:val>
                                            <p:strVal val="#ppt_w"/>
                                          </p:val>
                                        </p:tav>
                                      </p:tavLst>
                                    </p:anim>
                                    <p:anim calcmode="lin" valueType="num">
                                      <p:cBhvr>
                                        <p:cTn id="18" dur="1000" fill="hold"/>
                                        <p:tgtEl>
                                          <p:spTgt spid="2220"/>
                                        </p:tgtEl>
                                        <p:attrNameLst>
                                          <p:attrName>ppt_h</p:attrName>
                                        </p:attrNameLst>
                                      </p:cBhvr>
                                      <p:tavLst>
                                        <p:tav tm="0">
                                          <p:val>
                                            <p:strVal val="#ppt_h"/>
                                          </p:val>
                                        </p:tav>
                                        <p:tav tm="100000">
                                          <p:val>
                                            <p:strVal val="#ppt_h"/>
                                          </p:val>
                                        </p:tav>
                                      </p:tavLst>
                                    </p:anim>
                                    <p:animEffect transition="in" filter="fade">
                                      <p:cBhvr>
                                        <p:cTn id="19" dur="1000"/>
                                        <p:tgtEl>
                                          <p:spTgt spid="222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219"/>
                                        </p:tgtEl>
                                        <p:attrNameLst>
                                          <p:attrName>style.visibility</p:attrName>
                                        </p:attrNameLst>
                                      </p:cBhvr>
                                      <p:to>
                                        <p:strVal val="visible"/>
                                      </p:to>
                                    </p:set>
                                    <p:anim calcmode="lin" valueType="num">
                                      <p:cBhvr>
                                        <p:cTn id="24" dur="1000" fill="hold"/>
                                        <p:tgtEl>
                                          <p:spTgt spid="2219"/>
                                        </p:tgtEl>
                                        <p:attrNameLst>
                                          <p:attrName>ppt_w</p:attrName>
                                        </p:attrNameLst>
                                      </p:cBhvr>
                                      <p:tavLst>
                                        <p:tav tm="0">
                                          <p:val>
                                            <p:strVal val="#ppt_w*0.70"/>
                                          </p:val>
                                        </p:tav>
                                        <p:tav tm="100000">
                                          <p:val>
                                            <p:strVal val="#ppt_w"/>
                                          </p:val>
                                        </p:tav>
                                      </p:tavLst>
                                    </p:anim>
                                    <p:anim calcmode="lin" valueType="num">
                                      <p:cBhvr>
                                        <p:cTn id="25" dur="1000" fill="hold"/>
                                        <p:tgtEl>
                                          <p:spTgt spid="2219"/>
                                        </p:tgtEl>
                                        <p:attrNameLst>
                                          <p:attrName>ppt_h</p:attrName>
                                        </p:attrNameLst>
                                      </p:cBhvr>
                                      <p:tavLst>
                                        <p:tav tm="0">
                                          <p:val>
                                            <p:strVal val="#ppt_h"/>
                                          </p:val>
                                        </p:tav>
                                        <p:tav tm="100000">
                                          <p:val>
                                            <p:strVal val="#ppt_h"/>
                                          </p:val>
                                        </p:tav>
                                      </p:tavLst>
                                    </p:anim>
                                    <p:animEffect transition="in" filter="fade">
                                      <p:cBhvr>
                                        <p:cTn id="26" dur="1000"/>
                                        <p:tgtEl>
                                          <p:spTgt spid="221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3492"/>
                                        </p:tgtEl>
                                        <p:attrNameLst>
                                          <p:attrName>style.visibility</p:attrName>
                                        </p:attrNameLst>
                                      </p:cBhvr>
                                      <p:to>
                                        <p:strVal val="visible"/>
                                      </p:to>
                                    </p:set>
                                    <p:anim calcmode="lin" valueType="num">
                                      <p:cBhvr>
                                        <p:cTn id="31" dur="1000" fill="hold"/>
                                        <p:tgtEl>
                                          <p:spTgt spid="63492"/>
                                        </p:tgtEl>
                                        <p:attrNameLst>
                                          <p:attrName>ppt_w</p:attrName>
                                        </p:attrNameLst>
                                      </p:cBhvr>
                                      <p:tavLst>
                                        <p:tav tm="0">
                                          <p:val>
                                            <p:strVal val="#ppt_w*0.70"/>
                                          </p:val>
                                        </p:tav>
                                        <p:tav tm="100000">
                                          <p:val>
                                            <p:strVal val="#ppt_w"/>
                                          </p:val>
                                        </p:tav>
                                      </p:tavLst>
                                    </p:anim>
                                    <p:anim calcmode="lin" valueType="num">
                                      <p:cBhvr>
                                        <p:cTn id="32" dur="1000" fill="hold"/>
                                        <p:tgtEl>
                                          <p:spTgt spid="63492"/>
                                        </p:tgtEl>
                                        <p:attrNameLst>
                                          <p:attrName>ppt_h</p:attrName>
                                        </p:attrNameLst>
                                      </p:cBhvr>
                                      <p:tavLst>
                                        <p:tav tm="0">
                                          <p:val>
                                            <p:strVal val="#ppt_h"/>
                                          </p:val>
                                        </p:tav>
                                        <p:tav tm="100000">
                                          <p:val>
                                            <p:strVal val="#ppt_h"/>
                                          </p:val>
                                        </p:tav>
                                      </p:tavLst>
                                    </p:anim>
                                    <p:animEffect transition="in" filter="fade">
                                      <p:cBhvr>
                                        <p:cTn id="33" dur="1000"/>
                                        <p:tgtEl>
                                          <p:spTgt spid="6349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227"/>
                                        </p:tgtEl>
                                        <p:attrNameLst>
                                          <p:attrName>style.visibility</p:attrName>
                                        </p:attrNameLst>
                                      </p:cBhvr>
                                      <p:to>
                                        <p:strVal val="visible"/>
                                      </p:to>
                                    </p:set>
                                    <p:anim calcmode="lin" valueType="num">
                                      <p:cBhvr>
                                        <p:cTn id="38" dur="1000" fill="hold"/>
                                        <p:tgtEl>
                                          <p:spTgt spid="2227"/>
                                        </p:tgtEl>
                                        <p:attrNameLst>
                                          <p:attrName>ppt_w</p:attrName>
                                        </p:attrNameLst>
                                      </p:cBhvr>
                                      <p:tavLst>
                                        <p:tav tm="0">
                                          <p:val>
                                            <p:strVal val="#ppt_w*0.70"/>
                                          </p:val>
                                        </p:tav>
                                        <p:tav tm="100000">
                                          <p:val>
                                            <p:strVal val="#ppt_w"/>
                                          </p:val>
                                        </p:tav>
                                      </p:tavLst>
                                    </p:anim>
                                    <p:anim calcmode="lin" valueType="num">
                                      <p:cBhvr>
                                        <p:cTn id="39" dur="1000" fill="hold"/>
                                        <p:tgtEl>
                                          <p:spTgt spid="2227"/>
                                        </p:tgtEl>
                                        <p:attrNameLst>
                                          <p:attrName>ppt_h</p:attrName>
                                        </p:attrNameLst>
                                      </p:cBhvr>
                                      <p:tavLst>
                                        <p:tav tm="0">
                                          <p:val>
                                            <p:strVal val="#ppt_h"/>
                                          </p:val>
                                        </p:tav>
                                        <p:tav tm="100000">
                                          <p:val>
                                            <p:strVal val="#ppt_h"/>
                                          </p:val>
                                        </p:tav>
                                      </p:tavLst>
                                    </p:anim>
                                    <p:animEffect transition="in" filter="fade">
                                      <p:cBhvr>
                                        <p:cTn id="40" dur="1000"/>
                                        <p:tgtEl>
                                          <p:spTgt spid="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9" grpId="0" animBg="1"/>
      <p:bldP spid="2220" grpId="0" animBg="1"/>
      <p:bldP spid="2227" grpId="0" animBg="1"/>
      <p:bldP spid="6349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6680" y="103505"/>
            <a:ext cx="4324985" cy="424815"/>
          </a:xfrm>
          <a:prstGeom prst="rect">
            <a:avLst/>
          </a:prstGeom>
          <a:solidFill>
            <a:schemeClr val="accent2">
              <a:lumMod val="40000"/>
              <a:lumOff val="60000"/>
            </a:schemeClr>
          </a:solidFill>
        </p:spPr>
        <p:txBody>
          <a:bodyPr wrap="square">
            <a:noAutofit/>
          </a:bodyPr>
          <a:lstStyle/>
          <a:p>
            <a:pPr>
              <a:lnSpc>
                <a:spcPct val="90000"/>
              </a:lnSpc>
            </a:pPr>
            <a:r>
              <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rPr>
              <a:t>二、西方文官制度的建立</a:t>
            </a:r>
            <a:endPar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3" name="文本框 2"/>
          <p:cNvSpPr txBox="1"/>
          <p:nvPr>
            <p:custDataLst>
              <p:tags r:id="rId2"/>
            </p:custDataLst>
          </p:nvPr>
        </p:nvSpPr>
        <p:spPr>
          <a:xfrm>
            <a:off x="407492" y="633373"/>
            <a:ext cx="11377264" cy="3009265"/>
          </a:xfrm>
          <a:prstGeom prst="rect">
            <a:avLst/>
          </a:prstGeom>
          <a:noFill/>
        </p:spPr>
        <p:txBody>
          <a:bodyPr wrap="square">
            <a:spAutoFit/>
          </a:bodyPr>
          <a:lstStyle/>
          <a:p>
            <a:pPr>
              <a:lnSpc>
                <a:spcPct val="130000"/>
              </a:lnSpc>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、英国文官制度的确立</a:t>
            </a:r>
            <a:endParaRPr lang="en-US" altLang="zh-CN" sz="2600" b="1">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30000"/>
              </a:lnSpc>
              <a:buClrTx/>
              <a:buSzTx/>
              <a:buFontTx/>
            </a:pPr>
            <a:r>
              <a:rPr lang="zh-CN" altLang="en-US" sz="2400" b="1">
                <a:solidFill>
                  <a:srgbClr val="0070C0"/>
                </a:solidFill>
                <a:latin typeface="+mn-ea"/>
                <a:cs typeface="+mn-ea"/>
              </a:rPr>
              <a:t>（</a:t>
            </a:r>
            <a:r>
              <a:rPr lang="en-US" altLang="zh-CN" sz="2400" b="1">
                <a:solidFill>
                  <a:srgbClr val="0070C0"/>
                </a:solidFill>
                <a:latin typeface="+mn-ea"/>
                <a:cs typeface="+mn-ea"/>
              </a:rPr>
              <a:t>1</a:t>
            </a:r>
            <a:r>
              <a:rPr lang="zh-CN" altLang="en-US" sz="2400" b="1">
                <a:solidFill>
                  <a:srgbClr val="0070C0"/>
                </a:solidFill>
                <a:latin typeface="+mn-ea"/>
                <a:cs typeface="+mn-ea"/>
              </a:rPr>
              <a:t>）</a:t>
            </a:r>
            <a:r>
              <a:rPr lang="en-US" altLang="zh-CN" sz="2400" b="1">
                <a:solidFill>
                  <a:srgbClr val="0070C0"/>
                </a:solidFill>
                <a:latin typeface="+mn-ea"/>
                <a:cs typeface="+mn-ea"/>
              </a:rPr>
              <a:t>18</a:t>
            </a:r>
            <a:r>
              <a:rPr lang="zh-CN" altLang="en-US" sz="2400" b="1">
                <a:solidFill>
                  <a:srgbClr val="0070C0"/>
                </a:solidFill>
                <a:latin typeface="+mn-ea"/>
                <a:cs typeface="+mn-ea"/>
              </a:rPr>
              <a:t>世纪初：</a:t>
            </a:r>
            <a:r>
              <a:rPr lang="zh-CN" altLang="en-US" sz="2400" b="1">
                <a:latin typeface="仿宋" panose="02010609060101010101" charset="-122"/>
                <a:ea typeface="仿宋" panose="02010609060101010101" charset="-122"/>
                <a:cs typeface="+mn-ea"/>
              </a:rPr>
              <a:t>除大臣外，其他官员不得当选下议院议员</a:t>
            </a:r>
            <a:r>
              <a:rPr lang="zh-CN" altLang="en-US" sz="2400" b="1">
                <a:latin typeface="仿宋" panose="02010609060101010101" charset="-122"/>
                <a:ea typeface="仿宋" panose="02010609060101010101" charset="-122"/>
                <a:cs typeface="+mn-ea"/>
                <a:sym typeface="+mn-ea"/>
              </a:rPr>
              <a:t>（</a:t>
            </a:r>
            <a:r>
              <a:rPr lang="zh-CN" altLang="en-US" sz="2400" kern="0">
                <a:latin typeface="微软雅黑" panose="020B0503020204020204" charset="-122"/>
                <a:ea typeface="微软雅黑" panose="020B0503020204020204" charset="-122"/>
                <a:cs typeface="微软雅黑" panose="020B0503020204020204" charset="-122"/>
                <a:sym typeface="+mn-ea"/>
              </a:rPr>
              <a:t>初现限制王权任免官吏</a:t>
            </a:r>
            <a:r>
              <a:rPr lang="zh-CN" altLang="en-US" sz="2400" b="1">
                <a:latin typeface="仿宋" panose="02010609060101010101" charset="-122"/>
                <a:ea typeface="仿宋" panose="02010609060101010101" charset="-122"/>
                <a:cs typeface="+mn-ea"/>
                <a:sym typeface="+mn-ea"/>
              </a:rPr>
              <a:t>）</a:t>
            </a:r>
            <a:endParaRPr lang="zh-CN" altLang="en-US" sz="2400" b="1">
              <a:latin typeface="仿宋" panose="02010609060101010101" charset="-122"/>
              <a:ea typeface="仿宋" panose="02010609060101010101" charset="-122"/>
              <a:cs typeface="+mn-ea"/>
              <a:sym typeface="+mn-ea"/>
            </a:endParaRPr>
          </a:p>
          <a:p>
            <a:pPr algn="l">
              <a:lnSpc>
                <a:spcPct val="130000"/>
              </a:lnSpc>
              <a:buClrTx/>
              <a:buSzTx/>
              <a:buFontTx/>
            </a:pPr>
            <a:r>
              <a:rPr lang="zh-CN" altLang="en-US" sz="2400" b="1">
                <a:solidFill>
                  <a:srgbClr val="0070C0"/>
                </a:solidFill>
                <a:latin typeface="+mn-ea"/>
                <a:cs typeface="+mn-ea"/>
                <a:sym typeface="+mn-ea"/>
              </a:rPr>
              <a:t>（</a:t>
            </a:r>
            <a:r>
              <a:rPr lang="en-US" altLang="zh-CN" sz="2400" b="1">
                <a:solidFill>
                  <a:srgbClr val="0070C0"/>
                </a:solidFill>
                <a:latin typeface="+mn-ea"/>
                <a:cs typeface="+mn-ea"/>
                <a:sym typeface="+mn-ea"/>
              </a:rPr>
              <a:t>2</a:t>
            </a:r>
            <a:r>
              <a:rPr lang="zh-CN" altLang="en-US" sz="2400" b="1">
                <a:solidFill>
                  <a:srgbClr val="0070C0"/>
                </a:solidFill>
                <a:latin typeface="+mn-ea"/>
                <a:cs typeface="+mn-ea"/>
                <a:sym typeface="+mn-ea"/>
              </a:rPr>
              <a:t>）</a:t>
            </a:r>
            <a:r>
              <a:rPr lang="en-US" altLang="zh-CN" sz="2400" b="1">
                <a:solidFill>
                  <a:srgbClr val="0070C0"/>
                </a:solidFill>
                <a:latin typeface="+mn-ea"/>
                <a:cs typeface="+mn-ea"/>
                <a:sym typeface="+mn-ea"/>
              </a:rPr>
              <a:t>19</a:t>
            </a:r>
            <a:r>
              <a:rPr lang="zh-CN" altLang="en-US" sz="2400" b="1">
                <a:solidFill>
                  <a:srgbClr val="0070C0"/>
                </a:solidFill>
                <a:latin typeface="+mn-ea"/>
                <a:cs typeface="+mn-ea"/>
                <a:sym typeface="+mn-ea"/>
              </a:rPr>
              <a:t>世纪初：</a:t>
            </a:r>
            <a:r>
              <a:rPr lang="zh-CN" altLang="en-US" sz="2400">
                <a:latin typeface="仿宋" panose="02010609060101010101" charset="-122"/>
                <a:ea typeface="仿宋" panose="02010609060101010101" charset="-122"/>
                <a:cs typeface="+mn-ea"/>
                <a:sym typeface="+mn-ea"/>
              </a:rPr>
              <a:t>设立常务次官，将官员分为政务官和事务官两类（</a:t>
            </a:r>
            <a:r>
              <a:rPr lang="zh-CN" altLang="en-US" sz="2400" kern="0">
                <a:latin typeface="微软雅黑" panose="020B0503020204020204" charset="-122"/>
                <a:ea typeface="微软雅黑" panose="020B0503020204020204" charset="-122"/>
                <a:cs typeface="微软雅黑" panose="020B0503020204020204" charset="-122"/>
                <a:sym typeface="+mn-ea"/>
              </a:rPr>
              <a:t>两官分途</a:t>
            </a:r>
            <a:r>
              <a:rPr lang="zh-CN" altLang="en-US" sz="2400">
                <a:latin typeface="仿宋" panose="02010609060101010101" charset="-122"/>
                <a:ea typeface="仿宋" panose="02010609060101010101" charset="-122"/>
                <a:cs typeface="+mn-ea"/>
                <a:sym typeface="+mn-ea"/>
              </a:rPr>
              <a:t>）</a:t>
            </a:r>
            <a:endParaRPr lang="zh-CN" altLang="en-US" sz="2400">
              <a:latin typeface="+mn-ea"/>
              <a:cs typeface="+mn-ea"/>
              <a:sym typeface="+mn-ea"/>
            </a:endParaRPr>
          </a:p>
          <a:p>
            <a:pPr algn="l">
              <a:lnSpc>
                <a:spcPct val="130000"/>
              </a:lnSpc>
              <a:buClrTx/>
              <a:buSzTx/>
              <a:buFontTx/>
            </a:pPr>
            <a:r>
              <a:rPr lang="en-US" altLang="zh-CN" sz="2400" b="1">
                <a:solidFill>
                  <a:srgbClr val="0070C0"/>
                </a:solidFill>
                <a:latin typeface="+mn-ea"/>
                <a:cs typeface="+mn-ea"/>
                <a:sym typeface="+mn-ea"/>
              </a:rPr>
              <a:t>（3）1853年</a:t>
            </a:r>
            <a:r>
              <a:rPr lang="zh-CN" altLang="en-US" sz="2400" b="1">
                <a:solidFill>
                  <a:srgbClr val="0070C0"/>
                </a:solidFill>
                <a:latin typeface="+mn-ea"/>
                <a:cs typeface="+mn-ea"/>
                <a:sym typeface="+mn-ea"/>
              </a:rPr>
              <a:t>（形式探索）</a:t>
            </a:r>
            <a:r>
              <a:rPr lang="en-US" altLang="zh-CN" sz="2400">
                <a:latin typeface="+mn-ea"/>
                <a:cs typeface="+mn-ea"/>
                <a:sym typeface="+mn-ea"/>
              </a:rPr>
              <a:t>：</a:t>
            </a:r>
            <a:r>
              <a:rPr lang="en-US" altLang="zh-CN" sz="2400">
                <a:latin typeface="仿宋" panose="02010609060101010101" charset="-122"/>
                <a:ea typeface="仿宋" panose="02010609060101010101" charset="-122"/>
                <a:cs typeface="+mn-ea"/>
                <a:sym typeface="+mn-ea"/>
              </a:rPr>
              <a:t>英国东印度公司在职员运用方面采用了书面考试录用的方法，不久，英国政府也采用书面考试的办法录用文官。</a:t>
            </a:r>
            <a:r>
              <a:rPr lang="zh-CN" altLang="en-US" sz="2400">
                <a:latin typeface="仿宋" panose="02010609060101010101" charset="-122"/>
                <a:ea typeface="仿宋" panose="02010609060101010101" charset="-122"/>
                <a:cs typeface="+mn-ea"/>
                <a:sym typeface="+mn-ea"/>
              </a:rPr>
              <a:t>（</a:t>
            </a:r>
            <a:r>
              <a:rPr sz="2400" kern="0">
                <a:latin typeface="微软雅黑" panose="020B0503020204020204" charset="-122"/>
                <a:ea typeface="微软雅黑" panose="020B0503020204020204" charset="-122"/>
                <a:cs typeface="微软雅黑" panose="020B0503020204020204" charset="-122"/>
                <a:sym typeface="+mn-ea"/>
              </a:rPr>
              <a:t>书面考试制度</a:t>
            </a:r>
            <a:r>
              <a:rPr lang="zh-CN" altLang="en-US" sz="2400">
                <a:latin typeface="仿宋" panose="02010609060101010101" charset="-122"/>
                <a:ea typeface="仿宋" panose="02010609060101010101" charset="-122"/>
                <a:cs typeface="+mn-ea"/>
                <a:sym typeface="+mn-ea"/>
              </a:rPr>
              <a:t>）</a:t>
            </a:r>
            <a:endParaRPr lang="en-US" altLang="zh-CN" sz="2400" b="0">
              <a:latin typeface="仿宋" panose="02010609060101010101" charset="-122"/>
              <a:ea typeface="仿宋" panose="02010609060101010101" charset="-122"/>
              <a:cs typeface="+mn-ea"/>
              <a:sym typeface="+mn-ea"/>
            </a:endParaRPr>
          </a:p>
        </p:txBody>
      </p:sp>
      <p:sp>
        <p:nvSpPr>
          <p:cNvPr id="5" name="文本框 4"/>
          <p:cNvSpPr txBox="1"/>
          <p:nvPr>
            <p:custDataLst>
              <p:tags r:id="rId3"/>
            </p:custDataLst>
          </p:nvPr>
        </p:nvSpPr>
        <p:spPr>
          <a:xfrm>
            <a:off x="3947160" y="4251325"/>
            <a:ext cx="4683760" cy="2245360"/>
          </a:xfrm>
          <a:prstGeom prst="rect">
            <a:avLst/>
          </a:prstGeom>
          <a:noFill/>
          <a:ln w="12700" cmpd="sng">
            <a:solidFill>
              <a:schemeClr val="accent1">
                <a:shade val="50000"/>
              </a:schemeClr>
            </a:solidFill>
            <a:prstDash val="solid"/>
          </a:ln>
        </p:spPr>
        <p:txBody>
          <a:bodyPr wrap="square" rtlCol="0" anchor="t">
            <a:spAutoFit/>
          </a:bodyPr>
          <a:lstStyle/>
          <a:p>
            <a:pPr algn="ctr"/>
            <a:r>
              <a:rPr lang="en-US" altLang="zh-CN" sz="2000" b="1">
                <a:solidFill>
                  <a:schemeClr val="tx1">
                    <a:lumMod val="75000"/>
                    <a:lumOff val="25000"/>
                  </a:schemeClr>
                </a:solidFill>
                <a:latin typeface="华文中宋" panose="02010600040101010101" pitchFamily="2" charset="-122"/>
                <a:ea typeface="华文中宋" panose="02010600040101010101" pitchFamily="2" charset="-122"/>
                <a:cs typeface="仿宋" panose="02010609060101010101" charset="-122"/>
                <a:sym typeface="+mn-ea"/>
              </a:rPr>
              <a:t>书面考试在英国的出现</a:t>
            </a:r>
            <a:endParaRPr lang="en-US" altLang="zh-CN" sz="2000">
              <a:solidFill>
                <a:schemeClr val="tx1"/>
              </a:solidFill>
              <a:latin typeface="仿宋" panose="02010609060101010101" charset="-122"/>
              <a:ea typeface="仿宋" panose="02010609060101010101" charset="-122"/>
              <a:cs typeface="仿宋" panose="02010609060101010101" charset="-122"/>
            </a:endParaRPr>
          </a:p>
          <a:p>
            <a:pPr indent="508000" algn="just" fontAlgn="auto"/>
            <a:r>
              <a:rPr lang="en-US" altLang="zh-CN" sz="2000" b="1">
                <a:latin typeface="仿宋" panose="02010609060101010101" charset="-122"/>
                <a:ea typeface="仿宋" panose="02010609060101010101" charset="-122"/>
                <a:cs typeface="仿宋" panose="02010609060101010101" charset="-122"/>
                <a:sym typeface="+mn-ea"/>
              </a:rPr>
              <a:t>1702年，英国剑桥大学首次使用试卷对学生进行考试。后来，牛津大学也开始实行书面考试。1853年，英国东印度公司在职员任用方面采用了书面考试录用的方法。不久，英国政府也采用书面考试的办法录用文官。</a:t>
            </a:r>
            <a:endParaRPr lang="en-US" altLang="zh-CN" sz="2000" b="1">
              <a:latin typeface="仿宋" panose="02010609060101010101" charset="-122"/>
              <a:ea typeface="仿宋" panose="02010609060101010101" charset="-122"/>
              <a:cs typeface="仿宋" panose="02010609060101010101" charset="-122"/>
              <a:sym typeface="+mn-ea"/>
            </a:endParaRPr>
          </a:p>
        </p:txBody>
      </p:sp>
      <p:grpSp>
        <p:nvGrpSpPr>
          <p:cNvPr id="9" name="组合 8"/>
          <p:cNvGrpSpPr/>
          <p:nvPr>
            <p:custDataLst>
              <p:tags r:id="rId4"/>
            </p:custDataLst>
          </p:nvPr>
        </p:nvGrpSpPr>
        <p:grpSpPr>
          <a:xfrm>
            <a:off x="742950" y="4226560"/>
            <a:ext cx="3051810" cy="2585720"/>
            <a:chOff x="717" y="6689"/>
            <a:chExt cx="4806" cy="4072"/>
          </a:xfrm>
        </p:grpSpPr>
        <p:pic>
          <p:nvPicPr>
            <p:cNvPr id="7" name="图片 6" descr="src=http___www.aolevel.com.cn_public_uploads_ueditor_20170616_1497585604772868.jpg&amp;refer=http___www.aolevel.com"/>
            <p:cNvPicPr>
              <a:picLocks noChangeAspect="1"/>
            </p:cNvPicPr>
            <p:nvPr>
              <p:custDataLst>
                <p:tags r:id="rId5"/>
              </p:custDataLst>
            </p:nvPr>
          </p:nvPicPr>
          <p:blipFill>
            <a:blip r:embed="rId6"/>
            <a:srcRect l="20844" t="1707" r="3455" b="1472"/>
            <a:stretch>
              <a:fillRect/>
            </a:stretch>
          </p:blipFill>
          <p:spPr>
            <a:xfrm>
              <a:off x="717" y="6689"/>
              <a:ext cx="4806" cy="3474"/>
            </a:xfrm>
            <a:prstGeom prst="rect">
              <a:avLst/>
            </a:prstGeom>
            <a:effectLst>
              <a:outerShdw blurRad="50800" dist="38100" dir="2700000" algn="tl" rotWithShape="0">
                <a:prstClr val="black">
                  <a:alpha val="40000"/>
                </a:prstClr>
              </a:outerShdw>
            </a:effectLst>
          </p:spPr>
        </p:pic>
        <p:sp>
          <p:nvSpPr>
            <p:cNvPr id="10" name="文本框 9"/>
            <p:cNvSpPr txBox="1"/>
            <p:nvPr>
              <p:custDataLst>
                <p:tags r:id="rId7"/>
              </p:custDataLst>
            </p:nvPr>
          </p:nvSpPr>
          <p:spPr>
            <a:xfrm>
              <a:off x="2065" y="10133"/>
              <a:ext cx="1888" cy="628"/>
            </a:xfrm>
            <a:prstGeom prst="rect">
              <a:avLst/>
            </a:prstGeom>
            <a:noFill/>
          </p:spPr>
          <p:txBody>
            <a:bodyPr wrap="none" rtlCol="0" anchor="t">
              <a:spAutoFit/>
            </a:bodyPr>
            <a:lstStyle/>
            <a:p>
              <a:pPr algn="ctr">
                <a:buClrTx/>
                <a:buSzTx/>
                <a:buFontTx/>
              </a:pPr>
              <a:r>
                <a:rPr lang="zh-CN" altLang="en-US" sz="2000" smtClean="0">
                  <a:solidFill>
                    <a:srgbClr val="0000FF"/>
                  </a:solidFill>
                  <a:highlight>
                    <a:srgbClr val="FFFF00"/>
                  </a:highlight>
                  <a:latin typeface="黑体" panose="02010609060101010101" charset="-122"/>
                  <a:ea typeface="黑体" panose="02010609060101010101" charset="-122"/>
                  <a:sym typeface="+mn-ea"/>
                </a:rPr>
                <a:t>剑桥大学</a:t>
              </a:r>
              <a:endParaRPr lang="zh-CN" altLang="en-US" sz="2000" smtClean="0">
                <a:solidFill>
                  <a:srgbClr val="0000FF"/>
                </a:solidFill>
                <a:highlight>
                  <a:srgbClr val="FFFF00"/>
                </a:highlight>
                <a:latin typeface="黑体" panose="02010609060101010101" charset="-122"/>
                <a:ea typeface="黑体" panose="02010609060101010101" charset="-122"/>
                <a:sym typeface="+mn-ea"/>
              </a:endParaRPr>
            </a:p>
          </p:txBody>
        </p:sp>
      </p:grpSp>
      <p:grpSp>
        <p:nvGrpSpPr>
          <p:cNvPr id="12" name="组合 11"/>
          <p:cNvGrpSpPr/>
          <p:nvPr>
            <p:custDataLst>
              <p:tags r:id="rId8"/>
            </p:custDataLst>
          </p:nvPr>
        </p:nvGrpSpPr>
        <p:grpSpPr>
          <a:xfrm>
            <a:off x="8783320" y="4259580"/>
            <a:ext cx="3178175" cy="2571750"/>
            <a:chOff x="13512" y="6686"/>
            <a:chExt cx="5005" cy="4050"/>
          </a:xfrm>
        </p:grpSpPr>
        <p:pic>
          <p:nvPicPr>
            <p:cNvPr id="6" name="图片 5" descr="e38c8747d38fe05571a4ee41e58aec76"/>
            <p:cNvPicPr>
              <a:picLocks noChangeAspect="1"/>
            </p:cNvPicPr>
            <p:nvPr>
              <p:custDataLst>
                <p:tags r:id="rId9"/>
              </p:custDataLst>
            </p:nvPr>
          </p:nvPicPr>
          <p:blipFill>
            <a:blip r:embed="rId10"/>
            <a:stretch>
              <a:fillRect/>
            </a:stretch>
          </p:blipFill>
          <p:spPr>
            <a:xfrm>
              <a:off x="13512" y="6686"/>
              <a:ext cx="5005" cy="3468"/>
            </a:xfrm>
            <a:prstGeom prst="rect">
              <a:avLst/>
            </a:prstGeom>
            <a:effectLst>
              <a:outerShdw blurRad="50800" dist="38100" dir="2700000" algn="tl" rotWithShape="0">
                <a:prstClr val="black">
                  <a:alpha val="40000"/>
                </a:prstClr>
              </a:outerShdw>
            </a:effectLst>
          </p:spPr>
        </p:pic>
        <p:sp>
          <p:nvSpPr>
            <p:cNvPr id="11" name="文本框 10"/>
            <p:cNvSpPr txBox="1"/>
            <p:nvPr>
              <p:custDataLst>
                <p:tags r:id="rId11"/>
              </p:custDataLst>
            </p:nvPr>
          </p:nvSpPr>
          <p:spPr>
            <a:xfrm>
              <a:off x="14315" y="10108"/>
              <a:ext cx="2833" cy="628"/>
            </a:xfrm>
            <a:prstGeom prst="rect">
              <a:avLst/>
            </a:prstGeom>
            <a:noFill/>
          </p:spPr>
          <p:txBody>
            <a:bodyPr wrap="square" rtlCol="0" anchor="t">
              <a:spAutoFit/>
            </a:bodyPr>
            <a:lstStyle/>
            <a:p>
              <a:pPr algn="ctr">
                <a:buClrTx/>
                <a:buSzTx/>
                <a:buFontTx/>
              </a:pPr>
              <a:r>
                <a:rPr lang="zh-CN" altLang="en-US" sz="2000" smtClean="0">
                  <a:solidFill>
                    <a:srgbClr val="0000FF"/>
                  </a:solidFill>
                  <a:highlight>
                    <a:srgbClr val="FFFF00"/>
                  </a:highlight>
                  <a:latin typeface="黑体" panose="02010609060101010101" charset="-122"/>
                  <a:ea typeface="黑体" panose="02010609060101010101" charset="-122"/>
                  <a:sym typeface="+mn-ea"/>
                </a:rPr>
                <a:t>东印度公司</a:t>
              </a:r>
              <a:endParaRPr lang="zh-CN" altLang="en-US" sz="2000" smtClean="0">
                <a:solidFill>
                  <a:srgbClr val="0000FF"/>
                </a:solidFill>
                <a:highlight>
                  <a:srgbClr val="FFFF00"/>
                </a:highlight>
                <a:latin typeface="黑体" panose="02010609060101010101" charset="-122"/>
                <a:ea typeface="黑体" panose="02010609060101010101" charset="-122"/>
                <a:sym typeface="+mn-ea"/>
              </a:endParaRPr>
            </a:p>
          </p:txBody>
        </p:sp>
      </p:grpSp>
      <p:pic>
        <p:nvPicPr>
          <p:cNvPr id="4" name="Picture 4"/>
          <p:cNvPicPr>
            <a:picLocks noChangeAspect="1"/>
          </p:cNvPicPr>
          <p:nvPr>
            <p:custDataLst>
              <p:tags r:id="rId12"/>
            </p:custDataLst>
          </p:nvPr>
        </p:nvPicPr>
        <p:blipFill>
          <a:blip r:embed="rId13"/>
          <a:stretch>
            <a:fillRect/>
          </a:stretch>
        </p:blipFill>
        <p:spPr>
          <a:xfrm flipH="1">
            <a:off x="11341100" y="11671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65760" y="200025"/>
            <a:ext cx="4324985" cy="424815"/>
          </a:xfrm>
          <a:prstGeom prst="rect">
            <a:avLst/>
          </a:prstGeom>
          <a:solidFill>
            <a:schemeClr val="accent2">
              <a:lumMod val="40000"/>
              <a:lumOff val="60000"/>
            </a:schemeClr>
          </a:solidFill>
        </p:spPr>
        <p:txBody>
          <a:bodyPr wrap="square">
            <a:noAutofit/>
          </a:bodyPr>
          <a:lstStyle/>
          <a:p>
            <a:pPr>
              <a:lnSpc>
                <a:spcPct val="90000"/>
              </a:lnSpc>
            </a:pPr>
            <a:r>
              <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rPr>
              <a:t>二、西方文官制度的建立</a:t>
            </a:r>
            <a:endParaRPr lang="zh-CN" altLang="en-US" sz="2800" b="1">
              <a:solidFill>
                <a:srgbClr val="FF0000"/>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3" name="文本框 2"/>
          <p:cNvSpPr txBox="1"/>
          <p:nvPr>
            <p:custDataLst>
              <p:tags r:id="rId2"/>
            </p:custDataLst>
          </p:nvPr>
        </p:nvSpPr>
        <p:spPr>
          <a:xfrm>
            <a:off x="516077" y="757198"/>
            <a:ext cx="11377264" cy="5407660"/>
          </a:xfrm>
          <a:prstGeom prst="rect">
            <a:avLst/>
          </a:prstGeom>
          <a:noFill/>
        </p:spPr>
        <p:txBody>
          <a:bodyPr wrap="square">
            <a:spAutoFit/>
          </a:bodyPr>
          <a:lstStyle/>
          <a:p>
            <a:pPr>
              <a:lnSpc>
                <a:spcPct val="130000"/>
              </a:lnSpc>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、英国文官制度的确立</a:t>
            </a:r>
            <a:endParaRPr lang="en-US" altLang="zh-CN" sz="2600" b="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30000"/>
              </a:lnSpc>
              <a:buClrTx/>
              <a:buSzTx/>
              <a:buFontTx/>
            </a:pP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rPr>
              <a:t>1</a:t>
            </a: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rPr>
              <a:t>18</a:t>
            </a: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世纪初：</a:t>
            </a:r>
            <a:r>
              <a:rPr lang="zh-CN" altLang="en-US" sz="2400" b="1">
                <a:latin typeface="仿宋" panose="02010609060101010101" charset="-122"/>
                <a:ea typeface="仿宋" panose="02010609060101010101" charset="-122"/>
              </a:rPr>
              <a:t>除大臣外，其他官员不得当选下议院议员</a:t>
            </a:r>
            <a:r>
              <a:rPr lang="zh-CN" altLang="en-US" sz="2400" b="1">
                <a:latin typeface="仿宋" panose="02010609060101010101" charset="-122"/>
                <a:ea typeface="仿宋" panose="02010609060101010101" charset="-122"/>
                <a:sym typeface="+mn-ea"/>
              </a:rPr>
              <a:t>（</a:t>
            </a:r>
            <a:r>
              <a:rPr lang="zh-CN" altLang="en-US" sz="2400" kern="0">
                <a:highlight>
                  <a:srgbClr val="FFFF00"/>
                </a:highlight>
                <a:latin typeface="微软雅黑" panose="020B0503020204020204" charset="-122"/>
                <a:ea typeface="微软雅黑" panose="020B0503020204020204" charset="-122"/>
                <a:cs typeface="微软雅黑" panose="020B0503020204020204" charset="-122"/>
                <a:sym typeface="+mn-ea"/>
              </a:rPr>
              <a:t>初现限制王权任免官吏</a:t>
            </a:r>
            <a:r>
              <a:rPr lang="zh-CN" altLang="en-US" sz="2400" b="1">
                <a:latin typeface="仿宋" panose="02010609060101010101" charset="-122"/>
                <a:ea typeface="仿宋" panose="02010609060101010101" charset="-122"/>
                <a:sym typeface="+mn-ea"/>
              </a:rPr>
              <a:t>）</a:t>
            </a:r>
            <a:endParaRPr lang="zh-CN" altLang="en-US" sz="2400" b="1">
              <a:latin typeface="仿宋" panose="02010609060101010101" charset="-122"/>
              <a:ea typeface="仿宋" panose="02010609060101010101" charset="-122"/>
              <a:sym typeface="+mn-ea"/>
            </a:endParaRPr>
          </a:p>
          <a:p>
            <a:pPr algn="l">
              <a:lnSpc>
                <a:spcPct val="130000"/>
              </a:lnSpc>
              <a:buClrTx/>
              <a:buSzTx/>
              <a:buFontTx/>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19</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世纪初：</a:t>
            </a:r>
            <a:r>
              <a:rPr lang="zh-CN" altLang="en-US" sz="2400" b="1">
                <a:latin typeface="仿宋" panose="02010609060101010101" charset="-122"/>
                <a:ea typeface="仿宋" panose="02010609060101010101" charset="-122"/>
                <a:sym typeface="+mn-ea"/>
              </a:rPr>
              <a:t>设立常务次官，将官员分为政务官和事务官两类（</a:t>
            </a:r>
            <a:r>
              <a:rPr lang="zh-CN" altLang="en-US" sz="2400" kern="0">
                <a:highlight>
                  <a:srgbClr val="FFFF00"/>
                </a:highlight>
                <a:latin typeface="微软雅黑" panose="020B0503020204020204" charset="-122"/>
                <a:ea typeface="微软雅黑" panose="020B0503020204020204" charset="-122"/>
                <a:cs typeface="微软雅黑" panose="020B0503020204020204" charset="-122"/>
                <a:sym typeface="+mn-ea"/>
              </a:rPr>
              <a:t>两官分途</a:t>
            </a:r>
            <a:r>
              <a:rPr lang="zh-CN" altLang="en-US" sz="2400" b="1">
                <a:latin typeface="仿宋" panose="02010609060101010101" charset="-122"/>
                <a:ea typeface="仿宋" panose="02010609060101010101" charset="-122"/>
                <a:sym typeface="+mn-ea"/>
              </a:rPr>
              <a:t>）</a:t>
            </a:r>
            <a:endParaRPr lang="zh-CN" altLang="en-US" sz="2400" b="1">
              <a:latin typeface="仿宋" panose="02010609060101010101" charset="-122"/>
              <a:ea typeface="仿宋" panose="02010609060101010101" charset="-122"/>
              <a:sym typeface="+mn-ea"/>
            </a:endParaRPr>
          </a:p>
          <a:p>
            <a:pPr algn="l">
              <a:lnSpc>
                <a:spcPct val="130000"/>
              </a:lnSpc>
              <a:buClrTx/>
              <a:buSzTx/>
              <a:buFontTx/>
            </a:pP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（3）1853年：</a:t>
            </a:r>
            <a:r>
              <a:rPr lang="en-US" altLang="zh-CN" sz="2400" b="1">
                <a:latin typeface="仿宋" panose="02010609060101010101" charset="-122"/>
                <a:ea typeface="仿宋" panose="02010609060101010101" charset="-122"/>
                <a:sym typeface="+mn-ea"/>
              </a:rPr>
              <a:t>英国东印度公司在职员运用方面采用了书面考试录用的方法，不久，英国政府也采用书面考试的办法录用文官</a:t>
            </a:r>
            <a:r>
              <a:rPr lang="zh-CN" altLang="en-US" sz="2400" b="1">
                <a:latin typeface="仿宋" panose="02010609060101010101" charset="-122"/>
                <a:ea typeface="仿宋" panose="02010609060101010101" charset="-122"/>
                <a:sym typeface="+mn-ea"/>
              </a:rPr>
              <a:t>（形式探索</a:t>
            </a:r>
            <a:r>
              <a:rPr lang="en-US" altLang="zh-CN" sz="2400" b="1">
                <a:latin typeface="仿宋" panose="02010609060101010101" charset="-122"/>
                <a:ea typeface="仿宋" panose="02010609060101010101" charset="-122"/>
                <a:sym typeface="+mn-ea"/>
              </a:rPr>
              <a:t>—— </a:t>
            </a:r>
            <a:r>
              <a:rPr sz="2400" kern="0">
                <a:highlight>
                  <a:srgbClr val="FFFF00"/>
                </a:highlight>
                <a:latin typeface="微软雅黑" panose="020B0503020204020204" charset="-122"/>
                <a:ea typeface="微软雅黑" panose="020B0503020204020204" charset="-122"/>
                <a:cs typeface="微软雅黑" panose="020B0503020204020204" charset="-122"/>
                <a:sym typeface="+mn-ea"/>
              </a:rPr>
              <a:t>书面考试制度</a:t>
            </a:r>
            <a:r>
              <a:rPr lang="zh-CN" altLang="en-US" sz="2400" b="1">
                <a:latin typeface="仿宋" panose="02010609060101010101" charset="-122"/>
                <a:ea typeface="仿宋" panose="02010609060101010101" charset="-122"/>
                <a:sym typeface="+mn-ea"/>
              </a:rPr>
              <a:t>）</a:t>
            </a:r>
            <a:endParaRPr lang="en-US" altLang="zh-CN" sz="2400" b="1">
              <a:latin typeface="仿宋" panose="02010609060101010101" charset="-122"/>
              <a:ea typeface="仿宋" panose="02010609060101010101" charset="-122"/>
              <a:sym typeface="+mn-ea"/>
            </a:endParaRPr>
          </a:p>
          <a:p>
            <a:pPr algn="l">
              <a:lnSpc>
                <a:spcPct val="130000"/>
              </a:lnSpc>
              <a:buClrTx/>
              <a:buSzTx/>
              <a:buFontTx/>
            </a:pPr>
            <a:r>
              <a:rPr lang="zh-CN" altLang="en-US" sz="2400">
                <a:latin typeface="仿宋" panose="02010609060101010101" charset="-122"/>
                <a:ea typeface="仿宋" panose="02010609060101010101"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4</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1855</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年：</a:t>
            </a:r>
            <a:r>
              <a:rPr lang="zh-CN" altLang="en-US" sz="2400" b="1">
                <a:latin typeface="仿宋" panose="02010609060101010101" charset="-122"/>
                <a:ea typeface="仿宋" panose="02010609060101010101" charset="-122"/>
                <a:sym typeface="+mn-ea"/>
              </a:rPr>
              <a:t>接受</a:t>
            </a:r>
            <a:r>
              <a:rPr lang="en-US" altLang="zh-CN" sz="2400" b="1">
                <a:latin typeface="仿宋" panose="02010609060101010101" charset="-122"/>
                <a:ea typeface="仿宋" panose="02010609060101010101" charset="-122"/>
                <a:sym typeface="+mn-ea"/>
              </a:rPr>
              <a:t>《</a:t>
            </a:r>
            <a:r>
              <a:rPr lang="zh-CN" altLang="en-US" sz="2400" b="1">
                <a:latin typeface="仿宋" panose="02010609060101010101" charset="-122"/>
                <a:ea typeface="仿宋" panose="02010609060101010101" charset="-122"/>
                <a:sym typeface="+mn-ea"/>
              </a:rPr>
              <a:t>关于建立常任文官制度的报告</a:t>
            </a:r>
            <a:r>
              <a:rPr lang="en-US" altLang="zh-CN" sz="2400" b="1">
                <a:latin typeface="仿宋" panose="02010609060101010101" charset="-122"/>
                <a:ea typeface="仿宋" panose="02010609060101010101" charset="-122"/>
                <a:sym typeface="+mn-ea"/>
              </a:rPr>
              <a:t>》</a:t>
            </a:r>
            <a:r>
              <a:rPr lang="zh-CN" altLang="en-US" sz="2400" b="1">
                <a:latin typeface="仿宋" panose="02010609060101010101" charset="-122"/>
                <a:ea typeface="仿宋" panose="02010609060101010101" charset="-122"/>
                <a:sym typeface="+mn-ea"/>
              </a:rPr>
              <a:t>建议，建立不受党派干涉的文官委员会，对被推荐的候选文官进行考试。</a:t>
            </a:r>
            <a:endParaRPr lang="zh-CN" altLang="en-US" sz="2400" b="1">
              <a:latin typeface="仿宋" panose="02010609060101010101" charset="-122"/>
              <a:ea typeface="仿宋" panose="02010609060101010101" charset="-122"/>
            </a:endParaRPr>
          </a:p>
          <a:p>
            <a:pPr>
              <a:lnSpc>
                <a:spcPct val="130000"/>
              </a:lnSpc>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5</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rgbClr val="0070C0"/>
                </a:solidFill>
                <a:latin typeface="微软雅黑" panose="020B0503020204020204" charset="-122"/>
                <a:ea typeface="微软雅黑" panose="020B0503020204020204" charset="-122"/>
                <a:cs typeface="微软雅黑" panose="020B0503020204020204" charset="-122"/>
                <a:sym typeface="+mn-ea"/>
              </a:rPr>
              <a:t>1870</a:t>
            </a: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年：</a:t>
            </a:r>
            <a:r>
              <a:rPr lang="zh-CN" altLang="en-US" sz="2400" b="1">
                <a:latin typeface="仿宋" panose="02010609060101010101" charset="-122"/>
                <a:ea typeface="仿宋" panose="02010609060101010101" charset="-122"/>
                <a:sym typeface="+mn-ea"/>
              </a:rPr>
              <a:t>规定多数重要文官职位必须通过公开竞争考试择优录用，文官委员会有权独立决定文官的基本录用条件，文官制度最终确立。（</a:t>
            </a:r>
            <a:r>
              <a:rPr sz="2400" kern="0">
                <a:highlight>
                  <a:srgbClr val="FFFF00"/>
                </a:highlight>
                <a:latin typeface="微软雅黑" panose="020B0503020204020204" charset="-122"/>
                <a:ea typeface="微软雅黑" panose="020B0503020204020204" charset="-122"/>
                <a:cs typeface="微软雅黑" panose="020B0503020204020204" charset="-122"/>
                <a:sym typeface="+mn-ea"/>
              </a:rPr>
              <a:t>最终确立</a:t>
            </a:r>
            <a:r>
              <a:rPr lang="zh-CN" altLang="en-US" sz="2400" b="1">
                <a:latin typeface="仿宋" panose="02010609060101010101" charset="-122"/>
                <a:ea typeface="仿宋" panose="02010609060101010101" charset="-122"/>
                <a:sym typeface="+mn-ea"/>
              </a:rPr>
              <a:t>）</a:t>
            </a:r>
            <a:endParaRPr lang="en-US" altLang="zh-CN" sz="2400" b="1">
              <a:latin typeface="仿宋" panose="02010609060101010101" charset="-122"/>
              <a:ea typeface="仿宋" panose="02010609060101010101" charset="-122"/>
            </a:endParaRPr>
          </a:p>
          <a:p>
            <a:pPr algn="l">
              <a:lnSpc>
                <a:spcPct val="130000"/>
              </a:lnSpc>
              <a:buClrTx/>
              <a:buSzTx/>
              <a:buFontTx/>
            </a:pPr>
            <a:endParaRPr lang="en-US" altLang="zh-CN" sz="2400" b="1">
              <a:latin typeface="仿宋" panose="02010609060101010101" charset="-122"/>
              <a:ea typeface="仿宋"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642360" y="67945"/>
            <a:ext cx="6774815" cy="521970"/>
          </a:xfrm>
          <a:prstGeom prst="rect">
            <a:avLst/>
          </a:prstGeom>
          <a:solidFill>
            <a:srgbClr val="FFFF00"/>
          </a:solidFill>
        </p:spPr>
        <p:txBody>
          <a:bodyPr wrap="square" rtlCol="0" anchor="t">
            <a:spAutoFit/>
          </a:bodyPr>
          <a:lstStyle/>
          <a:p>
            <a:pPr lvl="0" algn="ctr">
              <a:buClrTx/>
              <a:buSzTx/>
              <a:buFontTx/>
            </a:pPr>
            <a:r>
              <a:rPr lang="zh-CN" altLang="en-US" sz="2800" b="1">
                <a:latin typeface="楷体" panose="02010609060101010101" pitchFamily="49" charset="-122"/>
                <a:ea typeface="楷体" panose="02010609060101010101" pitchFamily="49" charset="-122"/>
                <a:sym typeface="+mn-ea"/>
              </a:rPr>
              <a:t>文官制度为什么首先在英国出现？</a:t>
            </a:r>
            <a:endParaRPr lang="zh-CN" altLang="en-US" sz="2800" b="1">
              <a:latin typeface="楷体" panose="02010609060101010101" pitchFamily="49" charset="-122"/>
              <a:ea typeface="楷体" panose="02010609060101010101" pitchFamily="49" charset="-122"/>
              <a:sym typeface="+mn-ea"/>
            </a:endParaRPr>
          </a:p>
        </p:txBody>
      </p:sp>
      <p:sp>
        <p:nvSpPr>
          <p:cNvPr id="23" name="矩形 22"/>
          <p:cNvSpPr/>
          <p:nvPr>
            <p:custDataLst>
              <p:tags r:id="rId2"/>
            </p:custDataLst>
          </p:nvPr>
        </p:nvSpPr>
        <p:spPr>
          <a:xfrm>
            <a:off x="1916081" y="1351385"/>
            <a:ext cx="3766185" cy="645160"/>
          </a:xfrm>
          <a:prstGeom prst="rect">
            <a:avLst/>
          </a:prstGeom>
          <a:solidFill>
            <a:schemeClr val="accent4">
              <a:lumMod val="60000"/>
              <a:lumOff val="40000"/>
            </a:schemeClr>
          </a:solidFill>
        </p:spPr>
        <p:txBody>
          <a:bodyPr wrap="none">
            <a:spAutoFit/>
          </a:bodyPr>
          <a:lstStyle/>
          <a:p>
            <a:pPr algn="just">
              <a:lnSpc>
                <a:spcPct val="150000"/>
              </a:lnSpc>
              <a:spcAft>
                <a:spcPct val="0"/>
              </a:spcAft>
            </a:pP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kern="0">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kern="0">
                <a:solidFill>
                  <a:schemeClr val="tx1"/>
                </a:solidFill>
                <a:latin typeface="微软雅黑" panose="020B0503020204020204" charset="-122"/>
                <a:ea typeface="微软雅黑" panose="020B0503020204020204" charset="-122"/>
                <a:cs typeface="微软雅黑" panose="020B0503020204020204" charset="-122"/>
              </a:rPr>
              <a:t>19</a:t>
            </a:r>
            <a:r>
              <a:rPr lang="zh-CN" altLang="zh-CN" sz="2400" kern="0">
                <a:solidFill>
                  <a:schemeClr val="tx1"/>
                </a:solidFill>
                <a:latin typeface="微软雅黑" panose="020B0503020204020204" charset="-122"/>
                <a:ea typeface="微软雅黑" panose="020B0503020204020204" charset="-122"/>
                <a:cs typeface="微软雅黑" panose="020B0503020204020204" charset="-122"/>
              </a:rPr>
              <a:t>世纪初</a:t>
            </a: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：两官分途</a:t>
            </a:r>
            <a:endParaRPr lang="zh-CN" altLang="en-US" sz="2400" ker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 name="矩形 21"/>
          <p:cNvSpPr/>
          <p:nvPr>
            <p:custDataLst>
              <p:tags r:id="rId3"/>
            </p:custDataLst>
          </p:nvPr>
        </p:nvSpPr>
        <p:spPr>
          <a:xfrm>
            <a:off x="5847995" y="522944"/>
            <a:ext cx="3156585" cy="829945"/>
          </a:xfrm>
          <a:prstGeom prst="rect">
            <a:avLst/>
          </a:prstGeom>
          <a:solidFill>
            <a:schemeClr val="accent4">
              <a:lumMod val="60000"/>
              <a:lumOff val="40000"/>
            </a:schemeClr>
          </a:solidFill>
          <a:ln>
            <a:noFill/>
          </a:ln>
        </p:spPr>
        <p:txBody>
          <a:bodyPr wrap="none">
            <a:spAutoFit/>
          </a:bodyPr>
          <a:lstStyle/>
          <a:p>
            <a:pPr algn="just">
              <a:lnSpc>
                <a:spcPct val="100000"/>
              </a:lnSpc>
              <a:spcAft>
                <a:spcPct val="0"/>
              </a:spcAft>
            </a:pP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ker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kern="0">
                <a:solidFill>
                  <a:schemeClr val="tx1"/>
                </a:solidFill>
                <a:latin typeface="微软雅黑" panose="020B0503020204020204" charset="-122"/>
                <a:ea typeface="微软雅黑" panose="020B0503020204020204" charset="-122"/>
                <a:cs typeface="微软雅黑" panose="020B0503020204020204" charset="-122"/>
              </a:rPr>
              <a:t>18</a:t>
            </a:r>
            <a:r>
              <a:rPr lang="zh-CN" altLang="zh-CN" sz="2400" kern="0">
                <a:solidFill>
                  <a:schemeClr val="tx1"/>
                </a:solidFill>
                <a:latin typeface="微软雅黑" panose="020B0503020204020204" charset="-122"/>
                <a:ea typeface="微软雅黑" panose="020B0503020204020204" charset="-122"/>
                <a:cs typeface="微软雅黑" panose="020B0503020204020204" charset="-122"/>
              </a:rPr>
              <a:t>世纪初</a:t>
            </a:r>
            <a:r>
              <a:rPr lang="zh-CN" altLang="en-US" sz="2400" kern="0">
                <a:latin typeface="微软雅黑" panose="020B0503020204020204" charset="-122"/>
                <a:ea typeface="微软雅黑" panose="020B0503020204020204" charset="-122"/>
                <a:cs typeface="微软雅黑" panose="020B0503020204020204" charset="-122"/>
                <a:sym typeface="+mn-ea"/>
              </a:rPr>
              <a:t>：初现</a:t>
            </a:r>
            <a:endParaRPr lang="zh-CN" altLang="en-US" sz="2400" kern="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00000"/>
              </a:lnSpc>
              <a:spcAft>
                <a:spcPct val="0"/>
              </a:spcAft>
            </a:pP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限制王权任免官吏</a:t>
            </a:r>
            <a:endParaRPr lang="zh-CN" altLang="en-US" sz="2400" ker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custDataLst>
              <p:tags r:id="rId4"/>
            </p:custDataLst>
          </p:nvPr>
        </p:nvSpPr>
        <p:spPr>
          <a:xfrm>
            <a:off x="5855615" y="2040594"/>
            <a:ext cx="5951855" cy="460375"/>
          </a:xfrm>
          <a:prstGeom prst="rect">
            <a:avLst/>
          </a:prstGeom>
          <a:solidFill>
            <a:schemeClr val="accent4">
              <a:lumMod val="60000"/>
              <a:lumOff val="40000"/>
            </a:schemeClr>
          </a:solidFill>
          <a:ln>
            <a:noFill/>
          </a:ln>
        </p:spPr>
        <p:txBody>
          <a:bodyPr wrap="none">
            <a:spAutoFit/>
          </a:bodyPr>
          <a:lstStyle/>
          <a:p>
            <a:pPr algn="just">
              <a:lnSpc>
                <a:spcPct val="100000"/>
              </a:lnSpc>
              <a:spcAft>
                <a:spcPct val="0"/>
              </a:spcAft>
            </a:pP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kern="0">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sz="2400" kern="0">
                <a:latin typeface="微软雅黑" panose="020B0503020204020204" charset="-122"/>
                <a:ea typeface="微软雅黑" panose="020B0503020204020204" charset="-122"/>
                <a:cs typeface="微软雅黑" panose="020B0503020204020204" charset="-122"/>
              </a:rPr>
              <a:t>1855年</a:t>
            </a:r>
            <a:r>
              <a:rPr lang="zh-CN" sz="2400" kern="0">
                <a:latin typeface="微软雅黑" panose="020B0503020204020204" charset="-122"/>
                <a:ea typeface="微软雅黑" panose="020B0503020204020204" charset="-122"/>
                <a:cs typeface="微软雅黑" panose="020B0503020204020204" charset="-122"/>
              </a:rPr>
              <a:t>：文官委员会；</a:t>
            </a:r>
            <a:r>
              <a:rPr sz="2400" kern="0">
                <a:latin typeface="微软雅黑" panose="020B0503020204020204" charset="-122"/>
                <a:ea typeface="微软雅黑" panose="020B0503020204020204" charset="-122"/>
                <a:cs typeface="微软雅黑" panose="020B0503020204020204" charset="-122"/>
              </a:rPr>
              <a:t>书面考试制度</a:t>
            </a:r>
            <a:endParaRPr sz="2400" kern="0">
              <a:latin typeface="微软雅黑" panose="020B0503020204020204" charset="-122"/>
              <a:ea typeface="微软雅黑" panose="020B0503020204020204" charset="-122"/>
              <a:cs typeface="微软雅黑" panose="020B0503020204020204" charset="-122"/>
            </a:endParaRPr>
          </a:p>
        </p:txBody>
      </p:sp>
      <p:sp>
        <p:nvSpPr>
          <p:cNvPr id="7" name="矩形 6"/>
          <p:cNvSpPr/>
          <p:nvPr>
            <p:custDataLst>
              <p:tags r:id="rId5"/>
            </p:custDataLst>
          </p:nvPr>
        </p:nvSpPr>
        <p:spPr>
          <a:xfrm>
            <a:off x="2078990" y="2498090"/>
            <a:ext cx="3606165" cy="645160"/>
          </a:xfrm>
          <a:prstGeom prst="rect">
            <a:avLst/>
          </a:prstGeom>
          <a:solidFill>
            <a:schemeClr val="accent4">
              <a:lumMod val="60000"/>
              <a:lumOff val="40000"/>
            </a:schemeClr>
          </a:solidFill>
        </p:spPr>
        <p:txBody>
          <a:bodyPr wrap="square">
            <a:spAutoFit/>
          </a:bodyPr>
          <a:lstStyle/>
          <a:p>
            <a:pPr algn="just">
              <a:lnSpc>
                <a:spcPct val="150000"/>
              </a:lnSpc>
              <a:spcAft>
                <a:spcPct val="0"/>
              </a:spcAft>
            </a:pP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kern="0">
                <a:solidFill>
                  <a:schemeClr val="tx1"/>
                </a:solidFill>
                <a:latin typeface="微软雅黑" panose="020B0503020204020204" charset="-122"/>
                <a:ea typeface="微软雅黑" panose="020B0503020204020204" charset="-122"/>
                <a:cs typeface="微软雅黑" panose="020B0503020204020204" charset="-122"/>
              </a:rPr>
              <a:t>4</a:t>
            </a:r>
            <a:r>
              <a:rPr lang="zh-CN" altLang="en-US" sz="2400" kern="0">
                <a:solidFill>
                  <a:schemeClr val="tx1"/>
                </a:solidFill>
                <a:latin typeface="微软雅黑" panose="020B0503020204020204" charset="-122"/>
                <a:ea typeface="微软雅黑" panose="020B0503020204020204" charset="-122"/>
                <a:cs typeface="微软雅黑" panose="020B0503020204020204" charset="-122"/>
              </a:rPr>
              <a:t>）</a:t>
            </a:r>
            <a:r>
              <a:rPr sz="2400" kern="0">
                <a:solidFill>
                  <a:schemeClr val="tx1"/>
                </a:solidFill>
                <a:latin typeface="微软雅黑" panose="020B0503020204020204" charset="-122"/>
                <a:ea typeface="微软雅黑" panose="020B0503020204020204" charset="-122"/>
                <a:cs typeface="微软雅黑" panose="020B0503020204020204" charset="-122"/>
              </a:rPr>
              <a:t>1870年</a:t>
            </a:r>
            <a:r>
              <a:rPr lang="zh-CN" sz="2400" kern="0">
                <a:solidFill>
                  <a:schemeClr val="tx1"/>
                </a:solidFill>
                <a:latin typeface="微软雅黑" panose="020B0503020204020204" charset="-122"/>
                <a:ea typeface="微软雅黑" panose="020B0503020204020204" charset="-122"/>
                <a:cs typeface="微软雅黑" panose="020B0503020204020204" charset="-122"/>
              </a:rPr>
              <a:t>：</a:t>
            </a:r>
            <a:r>
              <a:rPr sz="2400" kern="0">
                <a:solidFill>
                  <a:schemeClr val="tx1"/>
                </a:solidFill>
                <a:latin typeface="微软雅黑" panose="020B0503020204020204" charset="-122"/>
                <a:ea typeface="微软雅黑" panose="020B0503020204020204" charset="-122"/>
                <a:cs typeface="微软雅黑" panose="020B0503020204020204" charset="-122"/>
              </a:rPr>
              <a:t>最终确立</a:t>
            </a:r>
            <a:endParaRPr sz="2400" ker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4" name="右箭头 23"/>
          <p:cNvSpPr/>
          <p:nvPr>
            <p:custDataLst>
              <p:tags r:id="rId6"/>
            </p:custDataLst>
          </p:nvPr>
        </p:nvSpPr>
        <p:spPr>
          <a:xfrm>
            <a:off x="5880100" y="1282700"/>
            <a:ext cx="3292475" cy="23114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左箭头 24"/>
          <p:cNvSpPr/>
          <p:nvPr>
            <p:custDataLst>
              <p:tags r:id="rId7"/>
            </p:custDataLst>
          </p:nvPr>
        </p:nvSpPr>
        <p:spPr>
          <a:xfrm>
            <a:off x="1947189" y="1852379"/>
            <a:ext cx="3732245" cy="261257"/>
          </a:xfrm>
          <a:prstGeom prst="lef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custDataLst>
              <p:tags r:id="rId8"/>
            </p:custDataLst>
          </p:nvPr>
        </p:nvSpPr>
        <p:spPr>
          <a:xfrm>
            <a:off x="5733415" y="2412365"/>
            <a:ext cx="6191885" cy="29591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箭头 7"/>
          <p:cNvSpPr/>
          <p:nvPr>
            <p:custDataLst>
              <p:tags r:id="rId9"/>
            </p:custDataLst>
          </p:nvPr>
        </p:nvSpPr>
        <p:spPr>
          <a:xfrm>
            <a:off x="1947189" y="2999189"/>
            <a:ext cx="3732245" cy="261257"/>
          </a:xfrm>
          <a:prstGeom prst="lef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10"/>
            </p:custDataLst>
          </p:nvPr>
        </p:nvSpPr>
        <p:spPr>
          <a:xfrm>
            <a:off x="299720" y="3526790"/>
            <a:ext cx="11625580" cy="3265170"/>
          </a:xfrm>
          <a:prstGeom prst="rect">
            <a:avLst/>
          </a:prstGeom>
          <a:noFill/>
          <a:ln w="22225" cmpd="sng">
            <a:solidFill>
              <a:schemeClr val="tx1"/>
            </a:solidFill>
            <a:prstDash val="sysDash"/>
          </a:ln>
        </p:spPr>
        <p:txBody>
          <a:bodyPr wrap="square" rtlCol="0" anchor="t">
            <a:noAutofit/>
          </a:bodyPr>
          <a:lstStyle/>
          <a:p>
            <a:pPr>
              <a:lnSpc>
                <a:spcPct val="130000"/>
              </a:lnSpc>
            </a:pPr>
            <a:r>
              <a:rPr lang="zh-CN" altLang="en-US" sz="2400"/>
              <a:t>（1）</a:t>
            </a:r>
            <a:r>
              <a:rPr lang="zh-CN" altLang="en-US" sz="2400">
                <a:sym typeface="+mn-ea"/>
              </a:rPr>
              <a:t>经济：</a:t>
            </a:r>
            <a:endParaRPr lang="zh-CN" altLang="en-US" sz="2400">
              <a:sym typeface="+mn-ea"/>
            </a:endParaRPr>
          </a:p>
          <a:p>
            <a:pPr>
              <a:lnSpc>
                <a:spcPct val="130000"/>
              </a:lnSpc>
            </a:pPr>
            <a:r>
              <a:rPr lang="zh-CN" altLang="en-US" sz="2400">
                <a:sym typeface="+mn-ea"/>
              </a:rPr>
              <a:t>（2）</a:t>
            </a:r>
            <a:r>
              <a:rPr lang="zh-CN" altLang="en-US" sz="2400"/>
              <a:t>政治 ：</a:t>
            </a:r>
            <a:endParaRPr lang="zh-CN" altLang="en-US" sz="2400"/>
          </a:p>
          <a:p>
            <a:pPr>
              <a:lnSpc>
                <a:spcPct val="130000"/>
              </a:lnSpc>
            </a:pPr>
            <a:r>
              <a:rPr lang="zh-CN" altLang="en-US" sz="2400">
                <a:sym typeface="+mn-ea"/>
              </a:rPr>
              <a:t>（3）</a:t>
            </a:r>
            <a:r>
              <a:rPr lang="zh-CN" altLang="en-US" sz="2400"/>
              <a:t>思想：</a:t>
            </a:r>
            <a:endParaRPr lang="zh-CN" altLang="en-US" sz="2400"/>
          </a:p>
          <a:p>
            <a:pPr>
              <a:lnSpc>
                <a:spcPct val="130000"/>
              </a:lnSpc>
            </a:pPr>
            <a:r>
              <a:rPr lang="zh-CN" altLang="en-US" sz="2400">
                <a:sym typeface="+mn-ea"/>
              </a:rPr>
              <a:t>（4）</a:t>
            </a:r>
            <a:r>
              <a:rPr lang="zh-CN" altLang="en-US" sz="2400"/>
              <a:t>历史传统：</a:t>
            </a:r>
            <a:r>
              <a:rPr lang="zh-CN" altLang="en-US" sz="2400" b="1">
                <a:solidFill>
                  <a:srgbClr val="FF0000"/>
                </a:solidFill>
                <a:sym typeface="+mn-ea"/>
              </a:rPr>
              <a:t>书面考试</a:t>
            </a:r>
            <a:r>
              <a:rPr lang="zh-CN" altLang="en-US" sz="2400">
                <a:sym typeface="+mn-ea"/>
              </a:rPr>
              <a:t>在英国较早出现。</a:t>
            </a:r>
            <a:endParaRPr lang="zh-CN" altLang="en-US" sz="2400"/>
          </a:p>
          <a:p>
            <a:pPr>
              <a:lnSpc>
                <a:spcPct val="130000"/>
              </a:lnSpc>
            </a:pPr>
            <a:r>
              <a:rPr lang="zh-CN" altLang="en-US" sz="2400"/>
              <a:t>（5）催化剂：</a:t>
            </a:r>
            <a:r>
              <a:rPr lang="zh-CN" altLang="en-US" sz="2400" b="1">
                <a:solidFill>
                  <a:srgbClr val="FF0000"/>
                </a:solidFill>
                <a:sym typeface="+mn-ea"/>
              </a:rPr>
              <a:t>克里米亚战争</a:t>
            </a:r>
            <a:r>
              <a:rPr lang="zh-CN" altLang="en-US" sz="2400">
                <a:sym typeface="+mn-ea"/>
              </a:rPr>
              <a:t>暴露政府诸多问题。</a:t>
            </a:r>
            <a:endParaRPr lang="en-US" altLang="zh-CN" sz="2400"/>
          </a:p>
          <a:p>
            <a:pPr>
              <a:lnSpc>
                <a:spcPct val="130000"/>
              </a:lnSpc>
            </a:pPr>
            <a:r>
              <a:rPr lang="zh-CN" altLang="en-US" sz="2400"/>
              <a:t>（</a:t>
            </a:r>
            <a:r>
              <a:rPr lang="en-US" altLang="zh-CN" sz="2400"/>
              <a:t>6</a:t>
            </a:r>
            <a:r>
              <a:rPr lang="zh-CN" altLang="en-US" sz="2400"/>
              <a:t>）外部：科举制的影响</a:t>
            </a:r>
            <a:endParaRPr lang="zh-CN" altLang="en-US" sz="2400"/>
          </a:p>
          <a:p>
            <a:pPr>
              <a:lnSpc>
                <a:spcPct val="130000"/>
              </a:lnSpc>
            </a:pPr>
            <a:endParaRPr lang="en-US" altLang="zh-CN" sz="2400"/>
          </a:p>
          <a:p>
            <a:pPr>
              <a:lnSpc>
                <a:spcPct val="130000"/>
              </a:lnSpc>
            </a:pPr>
            <a:endParaRPr lang="en-US" altLang="zh-CN" sz="2400"/>
          </a:p>
        </p:txBody>
      </p:sp>
      <p:sp>
        <p:nvSpPr>
          <p:cNvPr id="10" name="文本框 9"/>
          <p:cNvSpPr txBox="1"/>
          <p:nvPr>
            <p:custDataLst>
              <p:tags r:id="rId11"/>
            </p:custDataLst>
          </p:nvPr>
        </p:nvSpPr>
        <p:spPr>
          <a:xfrm>
            <a:off x="2140585" y="3606800"/>
            <a:ext cx="9326880" cy="460375"/>
          </a:xfrm>
          <a:prstGeom prst="rect">
            <a:avLst/>
          </a:prstGeom>
          <a:noFill/>
        </p:spPr>
        <p:txBody>
          <a:bodyPr wrap="none" rtlCol="0" anchor="t">
            <a:spAutoFit/>
          </a:bodyPr>
          <a:lstStyle/>
          <a:p>
            <a:r>
              <a:rPr lang="zh-CN" altLang="en-US" sz="2400" b="1">
                <a:solidFill>
                  <a:srgbClr val="FF0000"/>
                </a:solidFill>
                <a:sym typeface="+mn-ea"/>
              </a:rPr>
              <a:t>工业革命</a:t>
            </a:r>
            <a:r>
              <a:rPr lang="zh-CN" altLang="en-US" sz="2400">
                <a:sym typeface="+mn-ea"/>
              </a:rPr>
              <a:t>在英国最早开展和完成，工业革命推动了文官制度的建立。</a:t>
            </a:r>
            <a:endParaRPr lang="zh-CN" altLang="en-US"/>
          </a:p>
        </p:txBody>
      </p:sp>
      <p:sp>
        <p:nvSpPr>
          <p:cNvPr id="11" name="文本框 10"/>
          <p:cNvSpPr txBox="1"/>
          <p:nvPr>
            <p:custDataLst>
              <p:tags r:id="rId12"/>
            </p:custDataLst>
          </p:nvPr>
        </p:nvSpPr>
        <p:spPr>
          <a:xfrm>
            <a:off x="1987550" y="4145915"/>
            <a:ext cx="7501890" cy="460375"/>
          </a:xfrm>
          <a:prstGeom prst="rect">
            <a:avLst/>
          </a:prstGeom>
          <a:noFill/>
        </p:spPr>
        <p:txBody>
          <a:bodyPr wrap="none" rtlCol="0" anchor="t">
            <a:spAutoFit/>
          </a:bodyPr>
          <a:lstStyle/>
          <a:p>
            <a:r>
              <a:rPr lang="zh-CN" altLang="en-US" sz="2400">
                <a:sym typeface="+mn-ea"/>
              </a:rPr>
              <a:t>经过17世纪</a:t>
            </a:r>
            <a:r>
              <a:rPr lang="zh-CN" altLang="en-US" sz="2400" b="1">
                <a:solidFill>
                  <a:srgbClr val="FF0000"/>
                </a:solidFill>
                <a:sym typeface="+mn-ea"/>
              </a:rPr>
              <a:t>资产阶级革命</a:t>
            </a:r>
            <a:r>
              <a:rPr lang="zh-CN" altLang="en-US" sz="2400">
                <a:sym typeface="+mn-ea"/>
              </a:rPr>
              <a:t>，英国较早建立起民主制度。</a:t>
            </a:r>
            <a:endParaRPr lang="zh-CN" altLang="en-US"/>
          </a:p>
        </p:txBody>
      </p:sp>
      <p:sp>
        <p:nvSpPr>
          <p:cNvPr id="12" name="文本框 11"/>
          <p:cNvSpPr txBox="1"/>
          <p:nvPr>
            <p:custDataLst>
              <p:tags r:id="rId13"/>
            </p:custDataLst>
          </p:nvPr>
        </p:nvSpPr>
        <p:spPr>
          <a:xfrm>
            <a:off x="2212340" y="4530725"/>
            <a:ext cx="5364480" cy="570865"/>
          </a:xfrm>
          <a:prstGeom prst="rect">
            <a:avLst/>
          </a:prstGeom>
          <a:noFill/>
        </p:spPr>
        <p:txBody>
          <a:bodyPr wrap="none" rtlCol="0" anchor="t">
            <a:spAutoFit/>
          </a:bodyPr>
          <a:lstStyle/>
          <a:p>
            <a:pPr algn="l">
              <a:lnSpc>
                <a:spcPct val="130000"/>
              </a:lnSpc>
            </a:pPr>
            <a:r>
              <a:rPr lang="zh-CN" altLang="en-US" sz="2400" b="1">
                <a:solidFill>
                  <a:srgbClr val="FF0000"/>
                </a:solidFill>
                <a:sym typeface="+mn-ea"/>
              </a:rPr>
              <a:t>启蒙运动</a:t>
            </a:r>
            <a:r>
              <a:rPr lang="zh-CN" altLang="en-US" sz="2400">
                <a:sym typeface="+mn-ea"/>
              </a:rPr>
              <a:t>兴起于英国，启蒙思想传播。</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linds(horizontal)">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blinds(horizontal)">
                                      <p:cBhvr>
                                        <p:cTn id="4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809625" y="1265692"/>
            <a:ext cx="10654665" cy="1353399"/>
            <a:chOff x="850" y="1522"/>
            <a:chExt cx="18996" cy="2841"/>
          </a:xfrm>
        </p:grpSpPr>
        <p:pic>
          <p:nvPicPr>
            <p:cNvPr id="2" name="图片 1" descr="01f8405620f51032f875570198c27a.jpg@1280w_1l_2o_100sh"/>
            <p:cNvPicPr>
              <a:picLocks noChangeAspect="1"/>
            </p:cNvPicPr>
            <p:nvPr>
              <p:custDataLst>
                <p:tags r:id="rId2"/>
              </p:custDataLst>
            </p:nvPr>
          </p:nvPicPr>
          <p:blipFill>
            <a:blip r:embed="rId3"/>
            <a:srcRect l="63737" t="25889" r="4009" b="34384"/>
            <a:stretch>
              <a:fillRect/>
            </a:stretch>
          </p:blipFill>
          <p:spPr>
            <a:xfrm>
              <a:off x="850" y="1691"/>
              <a:ext cx="2781" cy="2109"/>
            </a:xfrm>
            <a:prstGeom prst="rect">
              <a:avLst/>
            </a:prstGeom>
          </p:spPr>
        </p:pic>
        <p:sp>
          <p:nvSpPr>
            <p:cNvPr id="5" name="文本框 4"/>
            <p:cNvSpPr txBox="1"/>
            <p:nvPr>
              <p:custDataLst>
                <p:tags r:id="rId4"/>
              </p:custDataLst>
            </p:nvPr>
          </p:nvSpPr>
          <p:spPr>
            <a:xfrm>
              <a:off x="3949" y="1522"/>
              <a:ext cx="15897" cy="2841"/>
            </a:xfrm>
            <a:prstGeom prst="rect">
              <a:avLst/>
            </a:prstGeom>
            <a:noFill/>
          </p:spPr>
          <p:txBody>
            <a:bodyPr wrap="square" rtlCol="0">
              <a:spAutoFit/>
            </a:bodyPr>
            <a:lstStyle/>
            <a:p>
              <a:pPr marL="0" indent="0" latinLnBrk="0">
                <a:lnSpc>
                  <a:spcPts val="3280"/>
                </a:lnSpc>
              </a:pPr>
              <a:r>
                <a:rPr lang="zh-CN" altLang="en-US" sz="2400" b="1">
                  <a:latin typeface="宋体" panose="02010600030101010101" pitchFamily="2" charset="-122"/>
                  <a:cs typeface="宋体" panose="02010600030101010101" pitchFamily="2" charset="-122"/>
                </a:rPr>
                <a:t>政党分肥制：1881年，因分官不均，新任总统</a:t>
              </a:r>
              <a:r>
                <a:rPr lang="zh-CN" altLang="en-US" sz="2400" b="1" u="sng">
                  <a:solidFill>
                    <a:srgbClr val="0070C0"/>
                  </a:solidFill>
                  <a:latin typeface="宋体" panose="02010600030101010101" pitchFamily="2" charset="-122"/>
                  <a:cs typeface="宋体" panose="02010600030101010101" pitchFamily="2" charset="-122"/>
                </a:rPr>
                <a:t>加菲尔德</a:t>
              </a:r>
              <a:r>
                <a:rPr lang="zh-CN" altLang="en-US" sz="2400" b="1">
                  <a:latin typeface="宋体" panose="02010600030101010101" pitchFamily="2" charset="-122"/>
                  <a:cs typeface="宋体" panose="02010600030101010101" pitchFamily="2" charset="-122"/>
                </a:rPr>
                <a:t>被刺杀。</a:t>
              </a:r>
              <a:endParaRPr lang="zh-CN" altLang="en-US" sz="2400" b="1">
                <a:latin typeface="宋体" panose="02010600030101010101" pitchFamily="2" charset="-122"/>
                <a:cs typeface="宋体" panose="02010600030101010101" pitchFamily="2" charset="-122"/>
              </a:endParaRPr>
            </a:p>
            <a:p>
              <a:pPr marL="0" indent="0" latinLnBrk="0">
                <a:lnSpc>
                  <a:spcPts val="3280"/>
                </a:lnSpc>
              </a:pPr>
              <a:r>
                <a:rPr lang="zh-CN" altLang="en-US" sz="2400" b="1">
                  <a:latin typeface="宋体" panose="02010600030101010101" pitchFamily="2" charset="-122"/>
                  <a:cs typeface="宋体" panose="02010600030101010101" pitchFamily="2" charset="-122"/>
                </a:rPr>
                <a:t>文官制度：1883年，美国国会通过由议员彭德尔顿提出的文官制度改革法案（史称</a:t>
              </a:r>
              <a:r>
                <a:rPr lang="zh-CN" altLang="en-US" sz="2400" b="1">
                  <a:solidFill>
                    <a:srgbClr val="FF0000"/>
                  </a:solidFill>
                  <a:latin typeface="宋体" panose="02010600030101010101" pitchFamily="2" charset="-122"/>
                  <a:cs typeface="宋体" panose="02010600030101010101" pitchFamily="2" charset="-122"/>
                </a:rPr>
                <a:t>《彭德尔顿法》</a:t>
              </a:r>
              <a:r>
                <a:rPr lang="zh-CN" altLang="en-US" sz="2400" b="1">
                  <a:latin typeface="宋体" panose="02010600030101010101" pitchFamily="2" charset="-122"/>
                  <a:cs typeface="宋体" panose="02010600030101010101" pitchFamily="2" charset="-122"/>
                </a:rPr>
                <a:t>），建立了</a:t>
              </a:r>
              <a:r>
                <a:rPr lang="zh-CN" altLang="en-US" sz="2400" b="1">
                  <a:solidFill>
                    <a:srgbClr val="0000FF"/>
                  </a:solidFill>
                  <a:latin typeface="宋体" panose="02010600030101010101" pitchFamily="2" charset="-122"/>
                  <a:cs typeface="宋体" panose="02010600030101010101" pitchFamily="2" charset="-122"/>
                </a:rPr>
                <a:t>美国</a:t>
              </a:r>
              <a:r>
                <a:rPr lang="zh-CN" altLang="en-US" sz="2400" b="1">
                  <a:latin typeface="宋体" panose="02010600030101010101" pitchFamily="2" charset="-122"/>
                  <a:cs typeface="宋体" panose="02010600030101010101" pitchFamily="2" charset="-122"/>
                </a:rPr>
                <a:t>的文官制度。</a:t>
              </a:r>
              <a:endParaRPr lang="zh-CN" altLang="en-US" sz="2400" b="1">
                <a:latin typeface="宋体" panose="02010600030101010101" pitchFamily="2" charset="-122"/>
                <a:cs typeface="宋体" panose="02010600030101010101" pitchFamily="2" charset="-122"/>
              </a:endParaRPr>
            </a:p>
          </p:txBody>
        </p:sp>
      </p:grpSp>
      <p:grpSp>
        <p:nvGrpSpPr>
          <p:cNvPr id="10" name="组合 9"/>
          <p:cNvGrpSpPr/>
          <p:nvPr>
            <p:custDataLst>
              <p:tags r:id="rId5"/>
            </p:custDataLst>
          </p:nvPr>
        </p:nvGrpSpPr>
        <p:grpSpPr>
          <a:xfrm>
            <a:off x="848519" y="2669858"/>
            <a:ext cx="10275094" cy="935831"/>
            <a:chOff x="611" y="4023"/>
            <a:chExt cx="21575" cy="1965"/>
          </a:xfrm>
        </p:grpSpPr>
        <p:pic>
          <p:nvPicPr>
            <p:cNvPr id="8" name="图片 7" descr="462416932472881270"/>
            <p:cNvPicPr>
              <a:picLocks noChangeAspect="1"/>
            </p:cNvPicPr>
            <p:nvPr>
              <p:custDataLst>
                <p:tags r:id="rId6"/>
              </p:custDataLst>
            </p:nvPr>
          </p:nvPicPr>
          <p:blipFill>
            <a:blip r:embed="rId7"/>
            <a:srcRect l="13938" t="6735" r="15745" b="43209"/>
            <a:stretch>
              <a:fillRect/>
            </a:stretch>
          </p:blipFill>
          <p:spPr>
            <a:xfrm>
              <a:off x="611" y="4136"/>
              <a:ext cx="2892" cy="1852"/>
            </a:xfrm>
            <a:prstGeom prst="rect">
              <a:avLst/>
            </a:prstGeom>
          </p:spPr>
        </p:pic>
        <p:sp>
          <p:nvSpPr>
            <p:cNvPr id="9" name="文本框 8"/>
            <p:cNvSpPr txBox="1"/>
            <p:nvPr>
              <p:custDataLst>
                <p:tags r:id="rId8"/>
              </p:custDataLst>
            </p:nvPr>
          </p:nvSpPr>
          <p:spPr>
            <a:xfrm>
              <a:off x="4153" y="4023"/>
              <a:ext cx="18033" cy="1904"/>
            </a:xfrm>
            <a:prstGeom prst="rect">
              <a:avLst/>
            </a:prstGeom>
            <a:noFill/>
          </p:spPr>
          <p:txBody>
            <a:bodyPr wrap="square" rtlCol="0">
              <a:spAutoFit/>
            </a:bodyPr>
            <a:lstStyle/>
            <a:p>
              <a:pPr marL="0" indent="0" latinLnBrk="0">
                <a:lnSpc>
                  <a:spcPts val="3180"/>
                </a:lnSpc>
              </a:pPr>
              <a:r>
                <a:rPr lang="zh-CN" altLang="en-US" sz="2400" b="1">
                  <a:latin typeface="黑体" panose="02010609060101010101" charset="-122"/>
                  <a:ea typeface="黑体" panose="02010609060101010101" charset="-122"/>
                  <a:cs typeface="黑体" panose="02010609060101010101" charset="-122"/>
                  <a:sym typeface="+mn-ea"/>
                </a:rPr>
                <a:t>1</a:t>
              </a:r>
              <a:r>
                <a:rPr lang="zh-CN" altLang="en-US" sz="2400" b="1">
                  <a:latin typeface="宋体" panose="02010600030101010101" pitchFamily="2" charset="-122"/>
                  <a:cs typeface="宋体" panose="02010600030101010101" pitchFamily="2" charset="-122"/>
                  <a:sym typeface="+mn-ea"/>
                </a:rPr>
                <a:t>946年，</a:t>
              </a:r>
              <a:r>
                <a:rPr lang="zh-CN" altLang="en-US" sz="2400" b="1">
                  <a:solidFill>
                    <a:srgbClr val="0000FF"/>
                  </a:solidFill>
                  <a:latin typeface="宋体" panose="02010600030101010101" pitchFamily="2" charset="-122"/>
                  <a:cs typeface="宋体" panose="02010600030101010101" pitchFamily="2" charset="-122"/>
                  <a:sym typeface="+mn-ea"/>
                </a:rPr>
                <a:t>法国</a:t>
              </a:r>
              <a:r>
                <a:rPr lang="zh-CN" altLang="en-US" sz="2400" b="1">
                  <a:latin typeface="宋体" panose="02010600030101010101" pitchFamily="2" charset="-122"/>
                  <a:cs typeface="宋体" panose="02010600030101010101" pitchFamily="2" charset="-122"/>
                  <a:sym typeface="+mn-ea"/>
                </a:rPr>
                <a:t>颁布了统一的公务员法，开始将文官的管理纳入法治化轨道。</a:t>
              </a:r>
              <a:endParaRPr lang="zh-CN" altLang="en-US" sz="2400" b="1">
                <a:latin typeface="宋体" panose="02010600030101010101" pitchFamily="2" charset="-122"/>
                <a:cs typeface="宋体" panose="02010600030101010101" pitchFamily="2" charset="-122"/>
                <a:sym typeface="+mn-ea"/>
              </a:endParaRPr>
            </a:p>
          </p:txBody>
        </p:sp>
      </p:grpSp>
      <p:grpSp>
        <p:nvGrpSpPr>
          <p:cNvPr id="14" name="组合 13"/>
          <p:cNvGrpSpPr/>
          <p:nvPr>
            <p:custDataLst>
              <p:tags r:id="rId9"/>
            </p:custDataLst>
          </p:nvPr>
        </p:nvGrpSpPr>
        <p:grpSpPr>
          <a:xfrm>
            <a:off x="849480" y="4876641"/>
            <a:ext cx="10643260" cy="1314450"/>
            <a:chOff x="611" y="5593"/>
            <a:chExt cx="22136" cy="2760"/>
          </a:xfrm>
        </p:grpSpPr>
        <p:pic>
          <p:nvPicPr>
            <p:cNvPr id="11" name="图片 10" descr="264117210058064006"/>
            <p:cNvPicPr>
              <a:picLocks noChangeAspect="1"/>
            </p:cNvPicPr>
            <p:nvPr>
              <p:custDataLst>
                <p:tags r:id="rId10"/>
              </p:custDataLst>
            </p:nvPr>
          </p:nvPicPr>
          <p:blipFill>
            <a:blip r:embed="rId11"/>
            <a:srcRect l="13417" t="19552" r="11390" b="21138"/>
            <a:stretch>
              <a:fillRect/>
            </a:stretch>
          </p:blipFill>
          <p:spPr>
            <a:xfrm>
              <a:off x="611" y="5976"/>
              <a:ext cx="3349" cy="2163"/>
            </a:xfrm>
            <a:prstGeom prst="rect">
              <a:avLst/>
            </a:prstGeom>
          </p:spPr>
        </p:pic>
        <p:sp>
          <p:nvSpPr>
            <p:cNvPr id="13" name="文本框 12"/>
            <p:cNvSpPr txBox="1"/>
            <p:nvPr>
              <p:custDataLst>
                <p:tags r:id="rId12"/>
              </p:custDataLst>
            </p:nvPr>
          </p:nvSpPr>
          <p:spPr>
            <a:xfrm>
              <a:off x="4257" y="5593"/>
              <a:ext cx="18490" cy="2760"/>
            </a:xfrm>
            <a:prstGeom prst="rect">
              <a:avLst/>
            </a:prstGeom>
            <a:noFill/>
          </p:spPr>
          <p:txBody>
            <a:bodyPr wrap="square" rtlCol="0">
              <a:spAutoFit/>
            </a:bodyPr>
            <a:lstStyle/>
            <a:p>
              <a:pPr marL="0" indent="0" latinLnBrk="0">
                <a:lnSpc>
                  <a:spcPts val="3180"/>
                </a:lnSpc>
              </a:pPr>
              <a:r>
                <a:rPr lang="zh-CN" altLang="en-US" sz="2400" b="1">
                  <a:latin typeface="宋体" panose="02010600030101010101" pitchFamily="2" charset="-122"/>
                  <a:cs typeface="宋体" panose="02010600030101010101" pitchFamily="2" charset="-122"/>
                  <a:sym typeface="+mn-ea"/>
                </a:rPr>
                <a:t>1949年，</a:t>
              </a:r>
              <a:r>
                <a:rPr lang="zh-CN" altLang="en-US" sz="2400" b="1">
                  <a:solidFill>
                    <a:srgbClr val="0000FF"/>
                  </a:solidFill>
                  <a:latin typeface="宋体" panose="02010600030101010101" pitchFamily="2" charset="-122"/>
                  <a:cs typeface="宋体" panose="02010600030101010101" pitchFamily="2" charset="-122"/>
                  <a:sym typeface="+mn-ea"/>
                </a:rPr>
                <a:t>联邦德国</a:t>
              </a:r>
              <a:r>
                <a:rPr lang="zh-CN" altLang="en-US" sz="2400" b="1">
                  <a:latin typeface="宋体" panose="02010600030101010101" pitchFamily="2" charset="-122"/>
                  <a:cs typeface="宋体" panose="02010600030101010101" pitchFamily="2" charset="-122"/>
                  <a:sym typeface="+mn-ea"/>
                </a:rPr>
                <a:t>制定了《德意志联邦共和国基本法》，对帝国官制进行了一系列改革，1950年又颁布了《德意志联邦共和国公务员法》，形成比较完整的现代文官制度。</a:t>
              </a:r>
              <a:endParaRPr lang="zh-CN" altLang="en-US" sz="2400" b="1">
                <a:latin typeface="宋体" panose="02010600030101010101" pitchFamily="2" charset="-122"/>
                <a:cs typeface="宋体" panose="02010600030101010101" pitchFamily="2" charset="-122"/>
              </a:endParaRPr>
            </a:p>
          </p:txBody>
        </p:sp>
      </p:grpSp>
      <p:grpSp>
        <p:nvGrpSpPr>
          <p:cNvPr id="17" name="组合 16"/>
          <p:cNvGrpSpPr/>
          <p:nvPr>
            <p:custDataLst>
              <p:tags r:id="rId13"/>
            </p:custDataLst>
          </p:nvPr>
        </p:nvGrpSpPr>
        <p:grpSpPr>
          <a:xfrm>
            <a:off x="806450" y="3717925"/>
            <a:ext cx="10317439" cy="1152049"/>
            <a:chOff x="716" y="8588"/>
            <a:chExt cx="16402" cy="2419"/>
          </a:xfrm>
        </p:grpSpPr>
        <p:pic>
          <p:nvPicPr>
            <p:cNvPr id="15" name="图片 14" descr="20140714044646307"/>
            <p:cNvPicPr>
              <a:picLocks noChangeAspect="1"/>
            </p:cNvPicPr>
            <p:nvPr>
              <p:custDataLst>
                <p:tags r:id="rId14"/>
              </p:custDataLst>
            </p:nvPr>
          </p:nvPicPr>
          <p:blipFill>
            <a:blip r:embed="rId15"/>
            <a:srcRect l="24419" t="15975" r="26362" b="18827"/>
            <a:stretch>
              <a:fillRect/>
            </a:stretch>
          </p:blipFill>
          <p:spPr>
            <a:xfrm>
              <a:off x="716" y="8748"/>
              <a:ext cx="2485" cy="2259"/>
            </a:xfrm>
            <a:prstGeom prst="rect">
              <a:avLst/>
            </a:prstGeom>
          </p:spPr>
        </p:pic>
        <p:sp>
          <p:nvSpPr>
            <p:cNvPr id="16" name="文本框 15"/>
            <p:cNvSpPr txBox="1"/>
            <p:nvPr>
              <p:custDataLst>
                <p:tags r:id="rId16"/>
              </p:custDataLst>
            </p:nvPr>
          </p:nvSpPr>
          <p:spPr>
            <a:xfrm>
              <a:off x="3515" y="8588"/>
              <a:ext cx="13603" cy="1904"/>
            </a:xfrm>
            <a:prstGeom prst="rect">
              <a:avLst/>
            </a:prstGeom>
            <a:noFill/>
          </p:spPr>
          <p:txBody>
            <a:bodyPr wrap="square" rtlCol="0">
              <a:spAutoFit/>
            </a:bodyPr>
            <a:lstStyle/>
            <a:p>
              <a:pPr marL="0" indent="0" latinLnBrk="0">
                <a:lnSpc>
                  <a:spcPts val="3180"/>
                </a:lnSpc>
              </a:pPr>
              <a:r>
                <a:rPr lang="zh-CN" altLang="en-US" sz="2400" b="1">
                  <a:latin typeface="宋体" panose="02010600030101010101" pitchFamily="2" charset="-122"/>
                  <a:cs typeface="宋体" panose="02010600030101010101" pitchFamily="2" charset="-122"/>
                  <a:sym typeface="+mn-ea"/>
                </a:rPr>
                <a:t>1947年，</a:t>
              </a:r>
              <a:r>
                <a:rPr lang="zh-CN" altLang="en-US" sz="2400" b="1">
                  <a:solidFill>
                    <a:srgbClr val="0000FF"/>
                  </a:solidFill>
                  <a:latin typeface="宋体" panose="02010600030101010101" pitchFamily="2" charset="-122"/>
                  <a:cs typeface="宋体" panose="02010600030101010101" pitchFamily="2" charset="-122"/>
                  <a:sym typeface="+mn-ea"/>
                </a:rPr>
                <a:t>日本</a:t>
              </a:r>
              <a:r>
                <a:rPr lang="zh-CN" altLang="en-US" sz="2400" b="1">
                  <a:latin typeface="宋体" panose="02010600030101010101" pitchFamily="2" charset="-122"/>
                  <a:cs typeface="宋体" panose="02010600030101010101" pitchFamily="2" charset="-122"/>
                  <a:sym typeface="+mn-ea"/>
                </a:rPr>
                <a:t>通过了《国家公务员法》，其主要内容有文官实行公开考试，择优录取，实行功绩制等。</a:t>
              </a:r>
              <a:endParaRPr lang="zh-CN" altLang="en-US" sz="2400" b="1">
                <a:latin typeface="宋体" panose="02010600030101010101" pitchFamily="2" charset="-122"/>
                <a:cs typeface="宋体" panose="02010600030101010101" pitchFamily="2" charset="-122"/>
                <a:sym typeface="+mn-ea"/>
              </a:endParaRPr>
            </a:p>
          </p:txBody>
        </p:sp>
      </p:grpSp>
      <p:sp>
        <p:nvSpPr>
          <p:cNvPr id="18" name="文本框 17"/>
          <p:cNvSpPr txBox="1"/>
          <p:nvPr>
            <p:custDataLst>
              <p:tags r:id="rId17"/>
            </p:custDataLst>
          </p:nvPr>
        </p:nvSpPr>
        <p:spPr>
          <a:xfrm>
            <a:off x="413385" y="736600"/>
            <a:ext cx="3857625" cy="46037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l"/>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宋体" panose="02010600030101010101" pitchFamily="2" charset="-122"/>
              </a:rPr>
              <a:t>文官制度的推广</a:t>
            </a:r>
            <a:endParaRPr lang="zh-CN" altLang="en-US" sz="2400" b="1">
              <a:solidFill>
                <a:srgbClr val="FF0000"/>
              </a:solidFill>
              <a:latin typeface="宋体" panose="02010600030101010101" pitchFamily="2" charset="-122"/>
            </a:endParaRPr>
          </a:p>
        </p:txBody>
      </p:sp>
      <p:sp>
        <p:nvSpPr>
          <p:cNvPr id="3" name="Текст 11"/>
          <p:cNvSpPr txBox="1"/>
          <p:nvPr>
            <p:custDataLst>
              <p:tags r:id="rId18"/>
            </p:custDataLst>
          </p:nvPr>
        </p:nvSpPr>
        <p:spPr>
          <a:xfrm>
            <a:off x="553085" y="207010"/>
            <a:ext cx="4577080" cy="5016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a:solidFill>
                  <a:srgbClr val="FF0000"/>
                </a:solidFill>
                <a:latin typeface="微软雅黑" panose="020B0503020204020204" charset="-122"/>
                <a:ea typeface="微软雅黑" panose="020B0503020204020204" charset="-122"/>
              </a:rPr>
              <a:t>二、西方文官制度的建立</a:t>
            </a:r>
            <a:endParaRPr lang="zh-CN" altLang="en-US" b="1">
              <a:solidFill>
                <a:srgbClr val="FF0000"/>
              </a:solidFill>
              <a:latin typeface="微软雅黑" panose="020B0503020204020204" charset="-122"/>
              <a:ea typeface="微软雅黑" panose="020B0503020204020204" charset="-122"/>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lum bright="-6000"/>
            <a:extLst>
              <a:ext uri="{28A0092B-C50C-407E-A947-70E740481C1C}">
                <a14:useLocalDpi xmlns:a14="http://schemas.microsoft.com/office/drawing/2010/main" val="0"/>
              </a:ext>
            </a:extLst>
          </a:blip>
          <a:stretch>
            <a:fillRect/>
          </a:stretch>
        </p:blipFill>
        <p:spPr>
          <a:xfrm>
            <a:off x="81280" y="1778904"/>
            <a:ext cx="11928648" cy="2050179"/>
          </a:xfrm>
          <a:prstGeom prst="rect">
            <a:avLst/>
          </a:prstGeom>
        </p:spPr>
      </p:pic>
      <p:pic>
        <p:nvPicPr>
          <p:cNvPr id="63" name="Picture 2"/>
          <p:cNvPicPr>
            <a:picLocks noChangeAspect="1" noChangeArrowheads="1"/>
          </p:cNvPicPr>
          <p:nvPr>
            <p:custDataLst>
              <p:tags r:id="rId3"/>
            </p:custDataLst>
          </p:nvPr>
        </p:nvPicPr>
        <p:blipFill>
          <a:blip r:embed="rId4">
            <a:clrChange>
              <a:clrFrom>
                <a:srgbClr val="FFFFFF"/>
              </a:clrFrom>
              <a:clrTo>
                <a:srgbClr val="FFFFFF">
                  <a:alpha val="0"/>
                </a:srgbClr>
              </a:clrTo>
            </a:clrChange>
          </a:blip>
          <a:srcRect b="37686"/>
          <a:stretch>
            <a:fillRect/>
          </a:stretch>
        </p:blipFill>
        <p:spPr bwMode="auto">
          <a:xfrm>
            <a:off x="81280" y="4689707"/>
            <a:ext cx="2067711" cy="2057780"/>
          </a:xfrm>
          <a:prstGeom prst="rect">
            <a:avLst/>
          </a:prstGeom>
          <a:noFill/>
        </p:spPr>
      </p:pic>
      <p:grpSp>
        <p:nvGrpSpPr>
          <p:cNvPr id="19" name="组合 18"/>
          <p:cNvGrpSpPr/>
          <p:nvPr>
            <p:custDataLst>
              <p:tags r:id="rId5"/>
            </p:custDataLst>
          </p:nvPr>
        </p:nvGrpSpPr>
        <p:grpSpPr>
          <a:xfrm>
            <a:off x="153287" y="1454839"/>
            <a:ext cx="1656000" cy="3037809"/>
            <a:chOff x="728420" y="1704836"/>
            <a:chExt cx="1656000" cy="3037809"/>
          </a:xfrm>
        </p:grpSpPr>
        <p:grpSp>
          <p:nvGrpSpPr>
            <p:cNvPr id="13" name="组合 12"/>
            <p:cNvGrpSpPr/>
            <p:nvPr>
              <p:custDataLst>
                <p:tags r:id="rId6"/>
              </p:custDataLst>
            </p:nvPr>
          </p:nvGrpSpPr>
          <p:grpSpPr>
            <a:xfrm>
              <a:off x="743914" y="1704836"/>
              <a:ext cx="1627321" cy="3037809"/>
              <a:chOff x="743914" y="1704836"/>
              <a:chExt cx="1627321" cy="3037809"/>
            </a:xfrm>
          </p:grpSpPr>
          <p:cxnSp>
            <p:nvCxnSpPr>
              <p:cNvPr id="10" name="直接连接符 9"/>
              <p:cNvCxnSpPr/>
              <p:nvPr>
                <p:custDataLst>
                  <p:tags r:id="rId7"/>
                </p:custDataLst>
              </p:nvPr>
            </p:nvCxnSpPr>
            <p:spPr>
              <a:xfrm rot="16200000" flipH="1">
                <a:off x="1402597" y="2456481"/>
                <a:ext cx="232474"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custDataLst>
                  <p:tags r:id="rId8"/>
                </p:custDataLst>
              </p:nvPr>
            </p:nvSpPr>
            <p:spPr>
              <a:xfrm>
                <a:off x="852412" y="1704836"/>
                <a:ext cx="1348353" cy="706755"/>
              </a:xfrm>
              <a:prstGeom prst="rect">
                <a:avLst/>
              </a:prstGeom>
              <a:noFill/>
            </p:spPr>
            <p:txBody>
              <a:bodyPr wrap="square" rtlCol="0">
                <a:spAutoFit/>
              </a:bodyPr>
              <a:lstStyle/>
              <a:p>
                <a:pPr algn="ctr"/>
                <a:r>
                  <a:rPr lang="en-US" altLang="zh-CN" sz="2000" b="1">
                    <a:latin typeface="Arial" panose="020B0604020202020204" pitchFamily="34" charset="0"/>
                    <a:ea typeface="微软雅黑" panose="020B0503020204020204" charset="-122"/>
                    <a:sym typeface="Arial" panose="020B0604020202020204" pitchFamily="34" charset="0"/>
                  </a:rPr>
                  <a:t>5-13</a:t>
                </a:r>
                <a:r>
                  <a:rPr lang="zh-CN" altLang="en-US" sz="2000" b="1">
                    <a:latin typeface="Arial" panose="020B0604020202020204" pitchFamily="34" charset="0"/>
                    <a:ea typeface="微软雅黑" panose="020B0503020204020204" charset="-122"/>
                    <a:sym typeface="Arial" panose="020B0604020202020204" pitchFamily="34" charset="0"/>
                  </a:rPr>
                  <a:t>世纪</a:t>
                </a:r>
                <a:endParaRPr lang="en-US" altLang="zh-CN" sz="2000" b="1">
                  <a:latin typeface="Arial" panose="020B0604020202020204" pitchFamily="34" charset="0"/>
                  <a:ea typeface="微软雅黑" panose="020B0503020204020204" charset="-122"/>
                  <a:sym typeface="Arial" panose="020B0604020202020204" pitchFamily="34" charset="0"/>
                </a:endParaRPr>
              </a:p>
              <a:p>
                <a:pPr algn="ctr"/>
                <a:r>
                  <a:rPr lang="zh-CN" altLang="en-US" sz="2000" b="1">
                    <a:latin typeface="Arial" panose="020B0604020202020204" pitchFamily="34" charset="0"/>
                    <a:ea typeface="微软雅黑" panose="020B0503020204020204" charset="-122"/>
                    <a:sym typeface="Arial" panose="020B0604020202020204" pitchFamily="34" charset="0"/>
                  </a:rPr>
                  <a:t>（中世纪）</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12" name="TextBox 11"/>
              <p:cNvSpPr txBox="1"/>
              <p:nvPr>
                <p:custDataLst>
                  <p:tags r:id="rId9"/>
                </p:custDataLst>
              </p:nvPr>
            </p:nvSpPr>
            <p:spPr>
              <a:xfrm>
                <a:off x="743914" y="3112600"/>
                <a:ext cx="1627321" cy="1630045"/>
              </a:xfrm>
              <a:prstGeom prst="rect">
                <a:avLst/>
              </a:prstGeom>
              <a:solidFill>
                <a:schemeClr val="accent2">
                  <a:lumMod val="40000"/>
                  <a:lumOff val="60000"/>
                </a:schemeClr>
              </a:solidFill>
            </p:spPr>
            <p:txBody>
              <a:bodyPr wrap="square" rtlCol="0">
                <a:spAutoFit/>
              </a:bodyPr>
              <a:lstStyle/>
              <a:p>
                <a:pPr algn="just"/>
                <a:r>
                  <a:rPr lang="zh-CN" altLang="en-US" sz="2000" b="1">
                    <a:latin typeface="Arial" panose="020B0604020202020204" pitchFamily="34" charset="0"/>
                    <a:ea typeface="微软雅黑" panose="020B0503020204020204" charset="-122"/>
                    <a:sym typeface="Arial" panose="020B0604020202020204" pitchFamily="34" charset="0"/>
                  </a:rPr>
                  <a:t>庄园是基本治理单位，封建主直接统治人民</a:t>
                </a:r>
                <a:endParaRPr lang="en-US" altLang="zh-CN" sz="2000" b="1">
                  <a:latin typeface="Arial" panose="020B0604020202020204" pitchFamily="34" charset="0"/>
                  <a:ea typeface="微软雅黑" panose="020B0503020204020204" charset="-122"/>
                  <a:sym typeface="Arial" panose="020B0604020202020204" pitchFamily="34" charset="0"/>
                </a:endParaRPr>
              </a:p>
              <a:p>
                <a:r>
                  <a:rPr lang="zh-CN" altLang="en-US" sz="2000" b="1">
                    <a:latin typeface="Arial" panose="020B0604020202020204" pitchFamily="34" charset="0"/>
                    <a:ea typeface="微软雅黑" panose="020B0503020204020204" charset="-122"/>
                    <a:sym typeface="Arial" panose="020B0604020202020204" pitchFamily="34" charset="0"/>
                  </a:rPr>
                  <a:t>（庄园法庭）</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sp>
          <p:nvSpPr>
            <p:cNvPr id="18" name="矩形 17"/>
            <p:cNvSpPr/>
            <p:nvPr>
              <p:custDataLst>
                <p:tags r:id="rId10"/>
              </p:custDataLst>
            </p:nvPr>
          </p:nvSpPr>
          <p:spPr>
            <a:xfrm>
              <a:off x="728420" y="2696705"/>
              <a:ext cx="1656000" cy="418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charset="-122"/>
                  <a:sym typeface="Arial" panose="020B0604020202020204" pitchFamily="34" charset="0"/>
                </a:rPr>
                <a:t>无专门官员</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grpSp>
        <p:nvGrpSpPr>
          <p:cNvPr id="20" name="组合 19"/>
          <p:cNvGrpSpPr/>
          <p:nvPr>
            <p:custDataLst>
              <p:tags r:id="rId11"/>
            </p:custDataLst>
          </p:nvPr>
        </p:nvGrpSpPr>
        <p:grpSpPr>
          <a:xfrm>
            <a:off x="2614930" y="3416777"/>
            <a:ext cx="1656000" cy="3113314"/>
            <a:chOff x="728420" y="1937306"/>
            <a:chExt cx="1656000" cy="3113314"/>
          </a:xfrm>
        </p:grpSpPr>
        <p:grpSp>
          <p:nvGrpSpPr>
            <p:cNvPr id="21" name="组合 12"/>
            <p:cNvGrpSpPr/>
            <p:nvPr>
              <p:custDataLst>
                <p:tags r:id="rId12"/>
              </p:custDataLst>
            </p:nvPr>
          </p:nvGrpSpPr>
          <p:grpSpPr>
            <a:xfrm>
              <a:off x="743914" y="1937306"/>
              <a:ext cx="1627321" cy="3113314"/>
              <a:chOff x="743914" y="1937306"/>
              <a:chExt cx="1627321" cy="3113314"/>
            </a:xfrm>
          </p:grpSpPr>
          <p:cxnSp>
            <p:nvCxnSpPr>
              <p:cNvPr id="23" name="直接连接符 22"/>
              <p:cNvCxnSpPr/>
              <p:nvPr>
                <p:custDataLst>
                  <p:tags r:id="rId13"/>
                </p:custDataLst>
              </p:nvPr>
            </p:nvCxnSpPr>
            <p:spPr>
              <a:xfrm rot="16200000" flipH="1">
                <a:off x="1402597" y="2626959"/>
                <a:ext cx="232474" cy="0"/>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custDataLst>
                  <p:tags r:id="rId14"/>
                </p:custDataLst>
              </p:nvPr>
            </p:nvSpPr>
            <p:spPr>
              <a:xfrm>
                <a:off x="867910" y="1937306"/>
                <a:ext cx="1348353" cy="398780"/>
              </a:xfrm>
              <a:prstGeom prst="rect">
                <a:avLst/>
              </a:prstGeom>
              <a:noFill/>
            </p:spPr>
            <p:txBody>
              <a:bodyPr wrap="square" rtlCol="0">
                <a:spAutoFit/>
              </a:bodyPr>
              <a:lstStyle/>
              <a:p>
                <a:pPr algn="ctr"/>
                <a:r>
                  <a:rPr lang="en-US" altLang="zh-CN" sz="2000" b="1">
                    <a:latin typeface="Arial" panose="020B0604020202020204" pitchFamily="34" charset="0"/>
                    <a:ea typeface="微软雅黑" panose="020B0503020204020204" charset="-122"/>
                    <a:sym typeface="Arial" panose="020B0604020202020204" pitchFamily="34" charset="0"/>
                  </a:rPr>
                  <a:t>14-17</a:t>
                </a:r>
                <a:r>
                  <a:rPr lang="zh-CN" altLang="en-US" sz="2000" b="1">
                    <a:latin typeface="Arial" panose="020B0604020202020204" pitchFamily="34" charset="0"/>
                    <a:ea typeface="微软雅黑" panose="020B0503020204020204" charset="-122"/>
                    <a:sym typeface="Arial" panose="020B0604020202020204" pitchFamily="34" charset="0"/>
                  </a:rPr>
                  <a:t>世纪</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25" name="TextBox 24"/>
              <p:cNvSpPr txBox="1"/>
              <p:nvPr>
                <p:custDataLst>
                  <p:tags r:id="rId15"/>
                </p:custDataLst>
              </p:nvPr>
            </p:nvSpPr>
            <p:spPr>
              <a:xfrm>
                <a:off x="743914" y="3112600"/>
                <a:ext cx="1627321" cy="1938020"/>
              </a:xfrm>
              <a:prstGeom prst="rect">
                <a:avLst/>
              </a:prstGeom>
              <a:solidFill>
                <a:schemeClr val="accent2">
                  <a:lumMod val="40000"/>
                  <a:lumOff val="60000"/>
                </a:schemeClr>
              </a:solidFill>
            </p:spPr>
            <p:txBody>
              <a:bodyPr wrap="square" rtlCol="0">
                <a:spAutoFit/>
              </a:bodyPr>
              <a:lstStyle/>
              <a:p>
                <a:pPr algn="just"/>
                <a:r>
                  <a:rPr lang="zh-CN" altLang="en-US" sz="2000" b="1">
                    <a:latin typeface="Arial" panose="020B0604020202020204" pitchFamily="34" charset="0"/>
                    <a:ea typeface="微软雅黑" panose="020B0503020204020204" charset="-122"/>
                    <a:sym typeface="Arial" panose="020B0604020202020204" pitchFamily="34" charset="0"/>
                  </a:rPr>
                  <a:t>民族国家兴起，国王任命亲信担任政府官员，西方文官制度的萌芽</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sp>
          <p:nvSpPr>
            <p:cNvPr id="22" name="矩形 21"/>
            <p:cNvSpPr/>
            <p:nvPr>
              <p:custDataLst>
                <p:tags r:id="rId16"/>
              </p:custDataLst>
            </p:nvPr>
          </p:nvSpPr>
          <p:spPr>
            <a:xfrm>
              <a:off x="728420" y="2696705"/>
              <a:ext cx="1656000" cy="418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charset="-122"/>
                  <a:sym typeface="Arial" panose="020B0604020202020204" pitchFamily="34" charset="0"/>
                </a:rPr>
                <a:t>赐官制度</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grpSp>
        <p:nvGrpSpPr>
          <p:cNvPr id="44" name="组合 43"/>
          <p:cNvGrpSpPr/>
          <p:nvPr>
            <p:custDataLst>
              <p:tags r:id="rId17"/>
            </p:custDataLst>
          </p:nvPr>
        </p:nvGrpSpPr>
        <p:grpSpPr>
          <a:xfrm>
            <a:off x="4753141" y="1538739"/>
            <a:ext cx="1656000" cy="2958334"/>
            <a:chOff x="728420" y="2092286"/>
            <a:chExt cx="1656000" cy="2958334"/>
          </a:xfrm>
        </p:grpSpPr>
        <p:grpSp>
          <p:nvGrpSpPr>
            <p:cNvPr id="45" name="组合 12"/>
            <p:cNvGrpSpPr/>
            <p:nvPr>
              <p:custDataLst>
                <p:tags r:id="rId18"/>
              </p:custDataLst>
            </p:nvPr>
          </p:nvGrpSpPr>
          <p:grpSpPr>
            <a:xfrm>
              <a:off x="743914" y="2092286"/>
              <a:ext cx="1627321" cy="2958334"/>
              <a:chOff x="743914" y="2092286"/>
              <a:chExt cx="1627321" cy="2958334"/>
            </a:xfrm>
          </p:grpSpPr>
          <p:cxnSp>
            <p:nvCxnSpPr>
              <p:cNvPr id="47" name="直接连接符 46"/>
              <p:cNvCxnSpPr/>
              <p:nvPr>
                <p:custDataLst>
                  <p:tags r:id="rId19"/>
                </p:custDataLst>
              </p:nvPr>
            </p:nvCxnSpPr>
            <p:spPr>
              <a:xfrm rot="16200000" flipH="1">
                <a:off x="1402597" y="2518473"/>
                <a:ext cx="232474" cy="0"/>
              </a:xfrm>
              <a:prstGeom prst="line">
                <a:avLst/>
              </a:prstGeom>
            </p:spPr>
            <p:style>
              <a:lnRef idx="3">
                <a:schemeClr val="dk1"/>
              </a:lnRef>
              <a:fillRef idx="0">
                <a:schemeClr val="dk1"/>
              </a:fillRef>
              <a:effectRef idx="2">
                <a:schemeClr val="dk1"/>
              </a:effectRef>
              <a:fontRef idx="minor">
                <a:schemeClr val="tx1"/>
              </a:fontRef>
            </p:style>
          </p:cxnSp>
          <p:sp>
            <p:nvSpPr>
              <p:cNvPr id="48" name="TextBox 47"/>
              <p:cNvSpPr txBox="1"/>
              <p:nvPr>
                <p:custDataLst>
                  <p:tags r:id="rId20"/>
                </p:custDataLst>
              </p:nvPr>
            </p:nvSpPr>
            <p:spPr>
              <a:xfrm>
                <a:off x="976396" y="2092286"/>
                <a:ext cx="1348353" cy="398780"/>
              </a:xfrm>
              <a:prstGeom prst="rect">
                <a:avLst/>
              </a:prstGeom>
              <a:noFill/>
            </p:spPr>
            <p:txBody>
              <a:bodyPr wrap="square" rtlCol="0">
                <a:spAutoFit/>
              </a:bodyPr>
              <a:lstStyle/>
              <a:p>
                <a:pPr algn="ctr"/>
                <a:r>
                  <a:rPr lang="en-US" altLang="zh-CN" sz="2000" b="1">
                    <a:latin typeface="Arial" panose="020B0604020202020204" pitchFamily="34" charset="0"/>
                    <a:ea typeface="微软雅黑" panose="020B0503020204020204" charset="-122"/>
                    <a:sym typeface="Arial" panose="020B0604020202020204" pitchFamily="34" charset="0"/>
                  </a:rPr>
                  <a:t>17-18</a:t>
                </a:r>
                <a:r>
                  <a:rPr lang="zh-CN" altLang="en-US" sz="2000" b="1">
                    <a:latin typeface="Arial" panose="020B0604020202020204" pitchFamily="34" charset="0"/>
                    <a:ea typeface="微软雅黑" panose="020B0503020204020204" charset="-122"/>
                    <a:sym typeface="Arial" panose="020B0604020202020204" pitchFamily="34" charset="0"/>
                  </a:rPr>
                  <a:t>世纪</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49" name="TextBox 48"/>
              <p:cNvSpPr txBox="1"/>
              <p:nvPr>
                <p:custDataLst>
                  <p:tags r:id="rId21"/>
                </p:custDataLst>
              </p:nvPr>
            </p:nvSpPr>
            <p:spPr>
              <a:xfrm>
                <a:off x="743914" y="3112600"/>
                <a:ext cx="1627321" cy="1938020"/>
              </a:xfrm>
              <a:prstGeom prst="rect">
                <a:avLst/>
              </a:prstGeom>
              <a:solidFill>
                <a:schemeClr val="accent2">
                  <a:lumMod val="40000"/>
                  <a:lumOff val="60000"/>
                </a:schemeClr>
              </a:solidFill>
            </p:spPr>
            <p:txBody>
              <a:bodyPr wrap="square" rtlCol="0">
                <a:spAutoFit/>
              </a:bodyPr>
              <a:lstStyle/>
              <a:p>
                <a:pPr algn="just"/>
                <a:r>
                  <a:rPr lang="zh-CN" altLang="en-US" sz="2000" b="1">
                    <a:latin typeface="Arial" panose="020B0604020202020204" pitchFamily="34" charset="0"/>
                    <a:ea typeface="微软雅黑" panose="020B0503020204020204" charset="-122"/>
                    <a:sym typeface="Arial" panose="020B0604020202020204" pitchFamily="34" charset="0"/>
                  </a:rPr>
                  <a:t>重要官员由议会任免，一般官员由国王和贵族控制的枢密院任免</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sp>
          <p:nvSpPr>
            <p:cNvPr id="46" name="矩形 45"/>
            <p:cNvSpPr/>
            <p:nvPr>
              <p:custDataLst>
                <p:tags r:id="rId22"/>
              </p:custDataLst>
            </p:nvPr>
          </p:nvSpPr>
          <p:spPr>
            <a:xfrm>
              <a:off x="728420" y="2696705"/>
              <a:ext cx="1656000" cy="418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charset="-122"/>
                  <a:sym typeface="Arial" panose="020B0604020202020204" pitchFamily="34" charset="0"/>
                </a:rPr>
                <a:t>个人赡徇制</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grpSp>
        <p:nvGrpSpPr>
          <p:cNvPr id="50" name="组合 49"/>
          <p:cNvGrpSpPr/>
          <p:nvPr>
            <p:custDataLst>
              <p:tags r:id="rId23"/>
            </p:custDataLst>
          </p:nvPr>
        </p:nvGrpSpPr>
        <p:grpSpPr>
          <a:xfrm>
            <a:off x="6983335" y="3063920"/>
            <a:ext cx="1723586" cy="2868502"/>
            <a:chOff x="728420" y="1875314"/>
            <a:chExt cx="1723586" cy="2868502"/>
          </a:xfrm>
        </p:grpSpPr>
        <p:grpSp>
          <p:nvGrpSpPr>
            <p:cNvPr id="51" name="组合 12"/>
            <p:cNvGrpSpPr/>
            <p:nvPr>
              <p:custDataLst>
                <p:tags r:id="rId24"/>
              </p:custDataLst>
            </p:nvPr>
          </p:nvGrpSpPr>
          <p:grpSpPr>
            <a:xfrm>
              <a:off x="743914" y="1875314"/>
              <a:ext cx="1708092" cy="2868502"/>
              <a:chOff x="743914" y="1875314"/>
              <a:chExt cx="1708092" cy="2868502"/>
            </a:xfrm>
          </p:grpSpPr>
          <p:cxnSp>
            <p:nvCxnSpPr>
              <p:cNvPr id="53" name="直接连接符 52"/>
              <p:cNvCxnSpPr/>
              <p:nvPr>
                <p:custDataLst>
                  <p:tags r:id="rId25"/>
                </p:custDataLst>
              </p:nvPr>
            </p:nvCxnSpPr>
            <p:spPr>
              <a:xfrm rot="16200000" flipH="1">
                <a:off x="1402597" y="2456481"/>
                <a:ext cx="232474" cy="0"/>
              </a:xfrm>
              <a:prstGeom prst="line">
                <a:avLst/>
              </a:prstGeom>
            </p:spPr>
            <p:style>
              <a:lnRef idx="3">
                <a:schemeClr val="dk1"/>
              </a:lnRef>
              <a:fillRef idx="0">
                <a:schemeClr val="dk1"/>
              </a:fillRef>
              <a:effectRef idx="2">
                <a:schemeClr val="dk1"/>
              </a:effectRef>
              <a:fontRef idx="minor">
                <a:schemeClr val="tx1"/>
              </a:fontRef>
            </p:style>
          </p:cxnSp>
          <p:sp>
            <p:nvSpPr>
              <p:cNvPr id="54" name="TextBox 53"/>
              <p:cNvSpPr txBox="1"/>
              <p:nvPr>
                <p:custDataLst>
                  <p:tags r:id="rId26"/>
                </p:custDataLst>
              </p:nvPr>
            </p:nvSpPr>
            <p:spPr>
              <a:xfrm>
                <a:off x="898906" y="1875314"/>
                <a:ext cx="1348353" cy="398780"/>
              </a:xfrm>
              <a:prstGeom prst="rect">
                <a:avLst/>
              </a:prstGeom>
              <a:noFill/>
            </p:spPr>
            <p:txBody>
              <a:bodyPr wrap="square" rtlCol="0">
                <a:spAutoFit/>
              </a:bodyPr>
              <a:lstStyle/>
              <a:p>
                <a:pPr algn="ctr"/>
                <a:r>
                  <a:rPr lang="en-US" altLang="zh-CN" sz="2000" b="1">
                    <a:latin typeface="Arial" panose="020B0604020202020204" pitchFamily="34" charset="0"/>
                    <a:ea typeface="微软雅黑" panose="020B0503020204020204" charset="-122"/>
                    <a:sym typeface="Arial" panose="020B0604020202020204" pitchFamily="34" charset="0"/>
                  </a:rPr>
                  <a:t>19</a:t>
                </a:r>
                <a:r>
                  <a:rPr lang="zh-CN" altLang="en-US" sz="2000" b="1">
                    <a:latin typeface="Arial" panose="020B0604020202020204" pitchFamily="34" charset="0"/>
                    <a:ea typeface="微软雅黑" panose="020B0503020204020204" charset="-122"/>
                    <a:sym typeface="Arial" panose="020B0604020202020204" pitchFamily="34" charset="0"/>
                  </a:rPr>
                  <a:t>世纪后</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55" name="TextBox 54"/>
              <p:cNvSpPr txBox="1"/>
              <p:nvPr>
                <p:custDataLst>
                  <p:tags r:id="rId27"/>
                </p:custDataLst>
              </p:nvPr>
            </p:nvSpPr>
            <p:spPr>
              <a:xfrm>
                <a:off x="743914" y="3112600"/>
                <a:ext cx="1708092" cy="1631216"/>
              </a:xfrm>
              <a:prstGeom prst="rect">
                <a:avLst/>
              </a:prstGeom>
              <a:solidFill>
                <a:schemeClr val="accent2">
                  <a:lumMod val="40000"/>
                  <a:lumOff val="60000"/>
                </a:schemeClr>
              </a:solidFill>
            </p:spPr>
            <p:txBody>
              <a:bodyPr wrap="square" rtlCol="0">
                <a:spAutoFit/>
              </a:bodyPr>
              <a:lstStyle/>
              <a:p>
                <a:pPr algn="just"/>
                <a:r>
                  <a:rPr lang="zh-CN" altLang="en-US" sz="2000" b="1">
                    <a:latin typeface="Arial" panose="020B0604020202020204" pitchFamily="34" charset="0"/>
                    <a:ea typeface="微软雅黑" panose="020B0503020204020204" charset="-122"/>
                    <a:sym typeface="Arial" panose="020B0604020202020204" pitchFamily="34" charset="0"/>
                  </a:rPr>
                  <a:t>资产阶级政党制度日益成熟，执政党把政府职位分配给党内同僚</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sp>
          <p:nvSpPr>
            <p:cNvPr id="52" name="矩形 51"/>
            <p:cNvSpPr/>
            <p:nvPr>
              <p:custDataLst>
                <p:tags r:id="rId28"/>
              </p:custDataLst>
            </p:nvPr>
          </p:nvSpPr>
          <p:spPr>
            <a:xfrm>
              <a:off x="728420" y="2696705"/>
              <a:ext cx="1656000" cy="418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charset="-122"/>
                  <a:sym typeface="Arial" panose="020B0604020202020204" pitchFamily="34" charset="0"/>
                </a:rPr>
                <a:t>政党分肥制</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grpSp>
        <p:nvGrpSpPr>
          <p:cNvPr id="56" name="组合 55"/>
          <p:cNvGrpSpPr/>
          <p:nvPr>
            <p:custDataLst>
              <p:tags r:id="rId29"/>
            </p:custDataLst>
          </p:nvPr>
        </p:nvGrpSpPr>
        <p:grpSpPr>
          <a:xfrm>
            <a:off x="10084715" y="1936552"/>
            <a:ext cx="1711900" cy="2736814"/>
            <a:chOff x="1054991" y="1979745"/>
            <a:chExt cx="1711900" cy="2736814"/>
          </a:xfrm>
        </p:grpSpPr>
        <p:grpSp>
          <p:nvGrpSpPr>
            <p:cNvPr id="57" name="组合 12"/>
            <p:cNvGrpSpPr/>
            <p:nvPr>
              <p:custDataLst>
                <p:tags r:id="rId30"/>
              </p:custDataLst>
            </p:nvPr>
          </p:nvGrpSpPr>
          <p:grpSpPr>
            <a:xfrm>
              <a:off x="1054991" y="1979745"/>
              <a:ext cx="1627321" cy="2736814"/>
              <a:chOff x="1054991" y="1979745"/>
              <a:chExt cx="1627321" cy="2736814"/>
            </a:xfrm>
          </p:grpSpPr>
          <p:cxnSp>
            <p:nvCxnSpPr>
              <p:cNvPr id="59" name="直接连接符 58"/>
              <p:cNvCxnSpPr/>
              <p:nvPr>
                <p:custDataLst>
                  <p:tags r:id="rId31"/>
                </p:custDataLst>
              </p:nvPr>
            </p:nvCxnSpPr>
            <p:spPr>
              <a:xfrm rot="16200000" flipH="1">
                <a:off x="1402597" y="2456481"/>
                <a:ext cx="232474" cy="0"/>
              </a:xfrm>
              <a:prstGeom prst="line">
                <a:avLst/>
              </a:prstGeom>
            </p:spPr>
            <p:style>
              <a:lnRef idx="3">
                <a:schemeClr val="dk1"/>
              </a:lnRef>
              <a:fillRef idx="0">
                <a:schemeClr val="dk1"/>
              </a:fillRef>
              <a:effectRef idx="2">
                <a:schemeClr val="dk1"/>
              </a:effectRef>
              <a:fontRef idx="minor">
                <a:schemeClr val="tx1"/>
              </a:fontRef>
            </p:style>
          </p:cxnSp>
          <p:sp>
            <p:nvSpPr>
              <p:cNvPr id="60" name="TextBox 59"/>
              <p:cNvSpPr txBox="1"/>
              <p:nvPr>
                <p:custDataLst>
                  <p:tags r:id="rId32"/>
                </p:custDataLst>
              </p:nvPr>
            </p:nvSpPr>
            <p:spPr>
              <a:xfrm>
                <a:off x="1329764" y="1979745"/>
                <a:ext cx="1348353" cy="398780"/>
              </a:xfrm>
              <a:prstGeom prst="rect">
                <a:avLst/>
              </a:prstGeom>
              <a:noFill/>
            </p:spPr>
            <p:txBody>
              <a:bodyPr wrap="square" rtlCol="0">
                <a:spAutoFit/>
              </a:bodyPr>
              <a:lstStyle/>
              <a:p>
                <a:pPr algn="ctr"/>
                <a:r>
                  <a:rPr lang="en-US" altLang="zh-CN" sz="2000" b="1">
                    <a:latin typeface="Arial" panose="020B0604020202020204" pitchFamily="34" charset="0"/>
                    <a:ea typeface="微软雅黑" panose="020B0503020204020204" charset="-122"/>
                    <a:sym typeface="Arial" panose="020B0604020202020204" pitchFamily="34" charset="0"/>
                  </a:rPr>
                  <a:t>1870</a:t>
                </a:r>
                <a:r>
                  <a:rPr lang="zh-CN" altLang="en-US" sz="2000" b="1">
                    <a:latin typeface="Arial" panose="020B0604020202020204" pitchFamily="34" charset="0"/>
                    <a:ea typeface="微软雅黑" panose="020B0503020204020204" charset="-122"/>
                    <a:sym typeface="Arial" panose="020B0604020202020204" pitchFamily="34" charset="0"/>
                  </a:rPr>
                  <a:t>年</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sp>
            <p:nvSpPr>
              <p:cNvPr id="61" name="TextBox 60"/>
              <p:cNvSpPr txBox="1"/>
              <p:nvPr>
                <p:custDataLst>
                  <p:tags r:id="rId33"/>
                </p:custDataLst>
              </p:nvPr>
            </p:nvSpPr>
            <p:spPr>
              <a:xfrm>
                <a:off x="1054991" y="3086514"/>
                <a:ext cx="1627321" cy="1630045"/>
              </a:xfrm>
              <a:prstGeom prst="rect">
                <a:avLst/>
              </a:prstGeom>
              <a:solidFill>
                <a:schemeClr val="accent2">
                  <a:lumMod val="40000"/>
                  <a:lumOff val="60000"/>
                </a:schemeClr>
              </a:solidFill>
            </p:spPr>
            <p:txBody>
              <a:bodyPr wrap="square" rtlCol="0">
                <a:spAutoFit/>
              </a:bodyPr>
              <a:lstStyle/>
              <a:p>
                <a:r>
                  <a:rPr lang="zh-CN" altLang="en-US" sz="2000" b="1">
                    <a:latin typeface="Arial" panose="020B0604020202020204" pitchFamily="34" charset="0"/>
                    <a:ea typeface="微软雅黑" panose="020B0503020204020204" charset="-122"/>
                    <a:sym typeface="Arial" panose="020B0604020202020204" pitchFamily="34" charset="0"/>
                  </a:rPr>
                  <a:t>重要职位需公开竞争考试择优录用，文官制度最终确立（英）</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sp>
          <p:nvSpPr>
            <p:cNvPr id="58" name="矩形 57"/>
            <p:cNvSpPr/>
            <p:nvPr>
              <p:custDataLst>
                <p:tags r:id="rId34"/>
              </p:custDataLst>
            </p:nvPr>
          </p:nvSpPr>
          <p:spPr>
            <a:xfrm>
              <a:off x="1110891" y="2706816"/>
              <a:ext cx="1656000" cy="4184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Arial" panose="020B0604020202020204" pitchFamily="34" charset="0"/>
                  <a:ea typeface="微软雅黑" panose="020B0503020204020204" charset="-122"/>
                  <a:sym typeface="Arial" panose="020B0604020202020204" pitchFamily="34" charset="0"/>
                </a:rPr>
                <a:t>文官制度</a:t>
              </a:r>
              <a:endParaRPr lang="zh-CN" altLang="en-US" sz="2000" b="1">
                <a:latin typeface="Arial" panose="020B0604020202020204" pitchFamily="34" charset="0"/>
                <a:ea typeface="微软雅黑" panose="020B0503020204020204" charset="-122"/>
                <a:sym typeface="Arial" panose="020B0604020202020204" pitchFamily="34" charset="0"/>
              </a:endParaRPr>
            </a:p>
          </p:txBody>
        </p:sp>
      </p:grpSp>
      <p:pic>
        <p:nvPicPr>
          <p:cNvPr id="64" name="Picture 2"/>
          <p:cNvPicPr>
            <a:picLocks noChangeAspect="1" noChangeArrowheads="1"/>
          </p:cNvPicPr>
          <p:nvPr>
            <p:custDataLst>
              <p:tags r:id="rId35"/>
            </p:custDataLst>
          </p:nvPr>
        </p:nvPicPr>
        <p:blipFill>
          <a:blip r:embed="rId36">
            <a:clrChange>
              <a:clrFrom>
                <a:srgbClr val="FFFFFF"/>
              </a:clrFrom>
              <a:clrTo>
                <a:srgbClr val="FFFFFF">
                  <a:alpha val="0"/>
                </a:srgbClr>
              </a:clrTo>
            </a:clrChange>
          </a:blip>
          <a:stretch>
            <a:fillRect/>
          </a:stretch>
        </p:blipFill>
        <p:spPr bwMode="auto">
          <a:xfrm>
            <a:off x="2369811" y="387361"/>
            <a:ext cx="2221408" cy="2960158"/>
          </a:xfrm>
          <a:prstGeom prst="rect">
            <a:avLst/>
          </a:prstGeom>
          <a:noFill/>
        </p:spPr>
      </p:pic>
      <p:pic>
        <p:nvPicPr>
          <p:cNvPr id="21505" name="Picture 1"/>
          <p:cNvPicPr>
            <a:picLocks noChangeAspect="1" noChangeArrowheads="1"/>
          </p:cNvPicPr>
          <p:nvPr>
            <p:custDataLst>
              <p:tags r:id="rId37"/>
            </p:custDataLst>
          </p:nvPr>
        </p:nvPicPr>
        <p:blipFill>
          <a:blip r:embed="rId38"/>
          <a:stretch>
            <a:fillRect/>
          </a:stretch>
        </p:blipFill>
        <p:spPr bwMode="auto">
          <a:xfrm>
            <a:off x="4401649" y="4464982"/>
            <a:ext cx="2316871" cy="2294311"/>
          </a:xfrm>
          <a:prstGeom prst="rect">
            <a:avLst/>
          </a:prstGeom>
          <a:noFill/>
        </p:spPr>
      </p:pic>
      <p:pic>
        <p:nvPicPr>
          <p:cNvPr id="21506" name="Picture 2"/>
          <p:cNvPicPr>
            <a:picLocks noChangeAspect="1" noChangeArrowheads="1"/>
          </p:cNvPicPr>
          <p:nvPr>
            <p:custDataLst>
              <p:tags r:id="rId39"/>
            </p:custDataLst>
          </p:nvPr>
        </p:nvPicPr>
        <p:blipFill>
          <a:blip r:embed="rId40">
            <a:lum bright="20000" contrast="20000"/>
          </a:blip>
          <a:stretch>
            <a:fillRect/>
          </a:stretch>
        </p:blipFill>
        <p:spPr bwMode="auto">
          <a:xfrm>
            <a:off x="6880286" y="956414"/>
            <a:ext cx="2427414" cy="2125663"/>
          </a:xfrm>
          <a:prstGeom prst="rect">
            <a:avLst/>
          </a:prstGeom>
          <a:noFill/>
        </p:spPr>
      </p:pic>
      <p:pic>
        <p:nvPicPr>
          <p:cNvPr id="21507" name="Picture 3"/>
          <p:cNvPicPr>
            <a:picLocks noChangeAspect="1" noChangeArrowheads="1"/>
          </p:cNvPicPr>
          <p:nvPr>
            <p:custDataLst>
              <p:tags r:id="rId41"/>
            </p:custDataLst>
          </p:nvPr>
        </p:nvPicPr>
        <p:blipFill>
          <a:blip r:embed="rId42"/>
          <a:stretch>
            <a:fillRect/>
          </a:stretch>
        </p:blipFill>
        <p:spPr bwMode="auto">
          <a:xfrm>
            <a:off x="9696990" y="4713802"/>
            <a:ext cx="2415822" cy="2106837"/>
          </a:xfrm>
          <a:prstGeom prst="rect">
            <a:avLst/>
          </a:prstGeom>
          <a:noFill/>
        </p:spPr>
      </p:pic>
      <p:sp>
        <p:nvSpPr>
          <p:cNvPr id="3" name="文本框 2"/>
          <p:cNvSpPr txBox="1"/>
          <p:nvPr>
            <p:custDataLst>
              <p:tags r:id="rId43"/>
            </p:custDataLst>
          </p:nvPr>
        </p:nvSpPr>
        <p:spPr>
          <a:xfrm>
            <a:off x="1625600" y="394970"/>
            <a:ext cx="9338310" cy="521970"/>
          </a:xfrm>
          <a:prstGeom prst="rect">
            <a:avLst/>
          </a:prstGeom>
          <a:solidFill>
            <a:schemeClr val="accent2"/>
          </a:solidFill>
        </p:spPr>
        <p:txBody>
          <a:bodyPr wrap="square" rtlCol="0" anchor="t">
            <a:spAutoFit/>
          </a:bodyPr>
          <a:lstStyle/>
          <a:p>
            <a:pPr lvl="0" algn="l">
              <a:buClrTx/>
              <a:buSzTx/>
              <a:buFontTx/>
            </a:pPr>
            <a:r>
              <a:rPr lang="zh-CN" sz="2800" b="1">
                <a:solidFill>
                  <a:srgbClr val="0070C0"/>
                </a:solidFill>
                <a:highlight>
                  <a:srgbClr val="FFFF00"/>
                </a:highlight>
                <a:latin typeface="方正粗黑宋简体" panose="02000000000000000000" pitchFamily="2" charset="-122"/>
                <a:ea typeface="方正粗黑宋简体" panose="02000000000000000000" pitchFamily="2" charset="-122"/>
                <a:cs typeface="方正清刻本悦宋简体" panose="02000000000000000000" charset="-122"/>
                <a:sym typeface="+mn-ea"/>
              </a:rPr>
              <a:t>演变趋势：从忠于个人到忠于政党；从贵族化渐趋平民化</a:t>
            </a:r>
            <a:endParaRPr lang="zh-CN" altLang="en-US" sz="2800" b="1">
              <a:solidFill>
                <a:srgbClr val="0070C0"/>
              </a:solidFill>
              <a:highlight>
                <a:srgbClr val="FFFF00"/>
              </a:highlight>
              <a:latin typeface="方正粗黑宋简体" panose="02000000000000000000" pitchFamily="2" charset="-122"/>
              <a:ea typeface="方正粗黑宋简体" panose="02000000000000000000" pitchFamily="2" charset="-122"/>
              <a:cs typeface="方正清刻本悦宋简体" panose="02000000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vertical)">
                                      <p:cBhvr>
                                        <p:cTn id="7" dur="5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1000"/>
                                        <p:tgtEl>
                                          <p:spTgt spid="63"/>
                                        </p:tgtEl>
                                      </p:cBhvr>
                                    </p:animEffect>
                                    <p:anim calcmode="lin" valueType="num">
                                      <p:cBhvr>
                                        <p:cTn id="11" dur="1000" fill="hold"/>
                                        <p:tgtEl>
                                          <p:spTgt spid="63"/>
                                        </p:tgtEl>
                                        <p:attrNameLst>
                                          <p:attrName>ppt_x</p:attrName>
                                        </p:attrNameLst>
                                      </p:cBhvr>
                                      <p:tavLst>
                                        <p:tav tm="0">
                                          <p:val>
                                            <p:strVal val="#ppt_x"/>
                                          </p:val>
                                        </p:tav>
                                        <p:tav tm="100000">
                                          <p:val>
                                            <p:strVal val="#ppt_x"/>
                                          </p:val>
                                        </p:tav>
                                      </p:tavLst>
                                    </p:anim>
                                    <p:anim calcmode="lin" valueType="num">
                                      <p:cBhvr>
                                        <p:cTn id="1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vertical)">
                                      <p:cBhvr>
                                        <p:cTn id="17" dur="500"/>
                                        <p:tgtEl>
                                          <p:spTgt spid="20"/>
                                        </p:tgtEl>
                                      </p:cBhvr>
                                    </p:animEffect>
                                  </p:childTnLst>
                                </p:cTn>
                              </p:par>
                              <p:par>
                                <p:cTn id="18" presetID="42" presetClass="entr" presetSubtype="0"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vertical)">
                                      <p:cBhvr>
                                        <p:cTn id="27" dur="500"/>
                                        <p:tgtEl>
                                          <p:spTgt spid="44"/>
                                        </p:tgtEl>
                                      </p:cBhvr>
                                    </p:animEffect>
                                  </p:childTnLst>
                                </p:cTn>
                              </p:par>
                              <p:par>
                                <p:cTn id="28" presetID="47" presetClass="entr" presetSubtype="0" fill="hold" nodeType="withEffect">
                                  <p:stCondLst>
                                    <p:cond delay="0"/>
                                  </p:stCondLst>
                                  <p:childTnLst>
                                    <p:set>
                                      <p:cBhvr>
                                        <p:cTn id="29" dur="1" fill="hold">
                                          <p:stCondLst>
                                            <p:cond delay="0"/>
                                          </p:stCondLst>
                                        </p:cTn>
                                        <p:tgtEl>
                                          <p:spTgt spid="21505"/>
                                        </p:tgtEl>
                                        <p:attrNameLst>
                                          <p:attrName>style.visibility</p:attrName>
                                        </p:attrNameLst>
                                      </p:cBhvr>
                                      <p:to>
                                        <p:strVal val="visible"/>
                                      </p:to>
                                    </p:set>
                                    <p:animEffect transition="in" filter="fade">
                                      <p:cBhvr>
                                        <p:cTn id="30" dur="1000"/>
                                        <p:tgtEl>
                                          <p:spTgt spid="21505"/>
                                        </p:tgtEl>
                                      </p:cBhvr>
                                    </p:animEffect>
                                    <p:anim calcmode="lin" valueType="num">
                                      <p:cBhvr>
                                        <p:cTn id="31" dur="1000" fill="hold"/>
                                        <p:tgtEl>
                                          <p:spTgt spid="21505"/>
                                        </p:tgtEl>
                                        <p:attrNameLst>
                                          <p:attrName>ppt_x</p:attrName>
                                        </p:attrNameLst>
                                      </p:cBhvr>
                                      <p:tavLst>
                                        <p:tav tm="0">
                                          <p:val>
                                            <p:strVal val="#ppt_x"/>
                                          </p:val>
                                        </p:tav>
                                        <p:tav tm="100000">
                                          <p:val>
                                            <p:strVal val="#ppt_x"/>
                                          </p:val>
                                        </p:tav>
                                      </p:tavLst>
                                    </p:anim>
                                    <p:anim calcmode="lin" valueType="num">
                                      <p:cBhvr>
                                        <p:cTn id="32" dur="1000" fill="hold"/>
                                        <p:tgtEl>
                                          <p:spTgt spid="2150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randombar(vertical)">
                                      <p:cBhvr>
                                        <p:cTn id="37" dur="500"/>
                                        <p:tgtEl>
                                          <p:spTgt spid="50"/>
                                        </p:tgtEl>
                                      </p:cBhvr>
                                    </p:animEffect>
                                  </p:childTnLst>
                                </p:cTn>
                              </p:par>
                              <p:par>
                                <p:cTn id="38" presetID="42" presetClass="entr" presetSubtype="0" fill="hold" nodeType="withEffect">
                                  <p:stCondLst>
                                    <p:cond delay="0"/>
                                  </p:stCondLst>
                                  <p:childTnLst>
                                    <p:set>
                                      <p:cBhvr>
                                        <p:cTn id="39" dur="1" fill="hold">
                                          <p:stCondLst>
                                            <p:cond delay="0"/>
                                          </p:stCondLst>
                                        </p:cTn>
                                        <p:tgtEl>
                                          <p:spTgt spid="21506"/>
                                        </p:tgtEl>
                                        <p:attrNameLst>
                                          <p:attrName>style.visibility</p:attrName>
                                        </p:attrNameLst>
                                      </p:cBhvr>
                                      <p:to>
                                        <p:strVal val="visible"/>
                                      </p:to>
                                    </p:set>
                                    <p:animEffect transition="in" filter="fade">
                                      <p:cBhvr>
                                        <p:cTn id="40" dur="1000"/>
                                        <p:tgtEl>
                                          <p:spTgt spid="21506"/>
                                        </p:tgtEl>
                                      </p:cBhvr>
                                    </p:animEffect>
                                    <p:anim calcmode="lin" valueType="num">
                                      <p:cBhvr>
                                        <p:cTn id="41" dur="1000" fill="hold"/>
                                        <p:tgtEl>
                                          <p:spTgt spid="21506"/>
                                        </p:tgtEl>
                                        <p:attrNameLst>
                                          <p:attrName>ppt_x</p:attrName>
                                        </p:attrNameLst>
                                      </p:cBhvr>
                                      <p:tavLst>
                                        <p:tav tm="0">
                                          <p:val>
                                            <p:strVal val="#ppt_x"/>
                                          </p:val>
                                        </p:tav>
                                        <p:tav tm="100000">
                                          <p:val>
                                            <p:strVal val="#ppt_x"/>
                                          </p:val>
                                        </p:tav>
                                      </p:tavLst>
                                    </p:anim>
                                    <p:anim calcmode="lin" valueType="num">
                                      <p:cBhvr>
                                        <p:cTn id="42"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507"/>
                                        </p:tgtEl>
                                        <p:attrNameLst>
                                          <p:attrName>style.visibility</p:attrName>
                                        </p:attrNameLst>
                                      </p:cBhvr>
                                      <p:to>
                                        <p:strVal val="visible"/>
                                      </p:to>
                                    </p:set>
                                    <p:anim calcmode="lin" valueType="num">
                                      <p:cBhvr additive="base">
                                        <p:cTn id="51" dur="500" fill="hold"/>
                                        <p:tgtEl>
                                          <p:spTgt spid="21507"/>
                                        </p:tgtEl>
                                        <p:attrNameLst>
                                          <p:attrName>ppt_x</p:attrName>
                                        </p:attrNameLst>
                                      </p:cBhvr>
                                      <p:tavLst>
                                        <p:tav tm="0">
                                          <p:val>
                                            <p:strVal val="#ppt_x"/>
                                          </p:val>
                                        </p:tav>
                                        <p:tav tm="100000">
                                          <p:val>
                                            <p:strVal val="#ppt_x"/>
                                          </p:val>
                                        </p:tav>
                                      </p:tavLst>
                                    </p:anim>
                                    <p:anim calcmode="lin" valueType="num">
                                      <p:cBhvr additive="base">
                                        <p:cTn id="52"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strips(down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9" name="文本框 6"/>
          <p:cNvSpPr/>
          <p:nvPr>
            <p:custDataLst>
              <p:tags r:id="rId1"/>
            </p:custDataLst>
          </p:nvPr>
        </p:nvSpPr>
        <p:spPr>
          <a:xfrm>
            <a:off x="313055" y="189230"/>
            <a:ext cx="5989955" cy="522605"/>
          </a:xfrm>
          <a:prstGeom prst="rect">
            <a:avLst/>
          </a:prstGeom>
          <a:noFill/>
          <a:ln w="9525">
            <a:noFill/>
          </a:ln>
        </p:spPr>
        <p:txBody>
          <a:bodyPr wrap="square" anchor="t"/>
          <a:lstStyle/>
          <a:p>
            <a:r>
              <a:rPr lang="zh-CN" altLang="en-US" sz="2800" b="1">
                <a:solidFill>
                  <a:srgbClr val="FF0000"/>
                </a:solidFill>
                <a:latin typeface="微软雅黑" panose="020B0503020204020204" charset="-122"/>
                <a:ea typeface="微软雅黑" panose="020B0503020204020204" charset="-122"/>
              </a:rPr>
              <a:t>三、西方文官制度的特点</a:t>
            </a:r>
            <a:r>
              <a:rPr lang="zh-CN" sz="2800" b="1">
                <a:solidFill>
                  <a:srgbClr val="FF0000"/>
                </a:solidFill>
                <a:latin typeface="微软雅黑" panose="020B0503020204020204" charset="-122"/>
                <a:ea typeface="微软雅黑" panose="020B0503020204020204" charset="-122"/>
                <a:cs typeface="方正小标宋_GBK" panose="03000509000000000000" charset="-122"/>
                <a:sym typeface="+mn-ea"/>
              </a:rPr>
              <a:t>和影响</a:t>
            </a:r>
            <a:endParaRPr lang="zh-CN" altLang="en-US" sz="2800" b="1">
              <a:solidFill>
                <a:srgbClr val="FF0000"/>
              </a:solidFill>
              <a:latin typeface="微软雅黑" panose="020B0503020204020204" charset="-122"/>
              <a:ea typeface="微软雅黑" panose="020B0503020204020204" charset="-122"/>
              <a:cs typeface="方正小标宋_GBK" panose="03000509000000000000" charset="-122"/>
              <a:sym typeface="+mn-ea"/>
            </a:endParaRPr>
          </a:p>
          <a:p>
            <a:endParaRPr lang="zh-CN" altLang="en-US" sz="2800" b="1">
              <a:solidFill>
                <a:srgbClr val="FF0000"/>
              </a:solidFill>
              <a:latin typeface="微软雅黑" panose="020B0503020204020204" charset="-122"/>
              <a:ea typeface="微软雅黑" panose="020B0503020204020204" charset="-122"/>
            </a:endParaRPr>
          </a:p>
        </p:txBody>
      </p:sp>
      <p:sp>
        <p:nvSpPr>
          <p:cNvPr id="2280" name="矩形 5"/>
          <p:cNvSpPr/>
          <p:nvPr>
            <p:custDataLst>
              <p:tags r:id="rId2"/>
            </p:custDataLst>
          </p:nvPr>
        </p:nvSpPr>
        <p:spPr>
          <a:xfrm>
            <a:off x="323216" y="1046093"/>
            <a:ext cx="11457333" cy="3147806"/>
          </a:xfrm>
          <a:prstGeom prst="rect">
            <a:avLst/>
          </a:prstGeom>
          <a:noFill/>
          <a:ln w="9525">
            <a:noFill/>
          </a:ln>
          <a:extLst>
            <a:ext uri="{909E8E84-426E-40DD-AFC4-6F175D3DCCD1}">
              <a14:hiddenFill xmlns:a14="http://schemas.microsoft.com/office/drawing/2010/main">
                <a:solidFill>
                  <a:srgbClr val="F8CBAD"/>
                </a:solidFill>
              </a14:hiddenFill>
            </a:ext>
          </a:extLst>
        </p:spPr>
        <p:txBody>
          <a:bodyPr wrap="square" anchor="t"/>
          <a:lstStyle/>
          <a:p>
            <a:pPr marL="342900" indent="-342900">
              <a:lnSpc>
                <a:spcPct val="110000"/>
              </a:lnSpc>
              <a:buSzTx/>
            </a:pPr>
            <a:r>
              <a:rPr lang="zh-CN" altLang="en-US" sz="2400" b="1">
                <a:latin typeface="宋体" panose="02010600030101010101" pitchFamily="2" charset="-122"/>
                <a:ea typeface="宋体" panose="02010600030101010101" pitchFamily="2" charset="-122"/>
                <a:cs typeface="方正启体简体" panose="03000509000000000000" charset="-122"/>
              </a:rPr>
              <a:t>材料</a:t>
            </a:r>
            <a:r>
              <a:rPr lang="en-US" altLang="zh-CN" sz="2400" b="1">
                <a:latin typeface="宋体" panose="02010600030101010101" pitchFamily="2" charset="-122"/>
                <a:ea typeface="宋体" panose="02010600030101010101" pitchFamily="2" charset="-122"/>
                <a:cs typeface="方正启体简体" panose="03000509000000000000" charset="-122"/>
              </a:rPr>
              <a:t>1</a:t>
            </a:r>
            <a:r>
              <a:rPr lang="zh-CN" altLang="en-US" sz="2400" b="1">
                <a:latin typeface="宋体" panose="02010600030101010101" pitchFamily="2" charset="-122"/>
                <a:ea typeface="宋体" panose="02010600030101010101" pitchFamily="2" charset="-122"/>
                <a:cs typeface="方正启体简体" panose="03000509000000000000" charset="-122"/>
              </a:rPr>
              <a:t>：</a:t>
            </a:r>
            <a:r>
              <a:rPr lang="zh-CN" altLang="en-US" sz="2400" b="1">
                <a:latin typeface="楷体" panose="02010609060101010101" pitchFamily="49" charset="-122"/>
                <a:ea typeface="楷体" panose="02010609060101010101" pitchFamily="49" charset="-122"/>
                <a:cs typeface="方正启体简体" panose="03000509000000000000" charset="-122"/>
              </a:rPr>
              <a:t>各种录用考试都要以公告通知公开进行，公告必须写明招考的职务、责任、待遇、资格、 考试科目及时间地点，成绩张榜公布，并通知本人；所有公民不因民族、种族、性别、家庭出身、政治面貌、宗教信仰、婚姻状况等而受歧视，主要以“品行”和“考试成绩”作为衡量标准；文官的录用主要是按考试成绩，并参考个人资历、学历、品德和健康状况来鉴别优劣 </a:t>
            </a:r>
            <a:r>
              <a:rPr lang="en-US" altLang="zh-CN" sz="2400" b="1">
                <a:latin typeface="楷体" panose="02010609060101010101" pitchFamily="49" charset="-122"/>
                <a:ea typeface="楷体" panose="02010609060101010101" pitchFamily="49" charset="-122"/>
                <a:cs typeface="方正启体简体" panose="03000509000000000000" charset="-122"/>
              </a:rPr>
              <a:t>, </a:t>
            </a:r>
            <a:r>
              <a:rPr lang="zh-CN" altLang="en-US" sz="2400" b="1">
                <a:latin typeface="楷体" panose="02010609060101010101" pitchFamily="49" charset="-122"/>
                <a:ea typeface="楷体" panose="02010609060101010101" pitchFamily="49" charset="-122"/>
                <a:cs typeface="方正启体简体" panose="03000509000000000000" charset="-122"/>
              </a:rPr>
              <a:t>择优录用。</a:t>
            </a:r>
            <a:endParaRPr lang="zh-CN" altLang="en-US" sz="2400" b="1">
              <a:latin typeface="楷体" panose="02010609060101010101" pitchFamily="49" charset="-122"/>
              <a:ea typeface="楷体" panose="02010609060101010101" pitchFamily="49" charset="-122"/>
              <a:cs typeface="方正启体简体" panose="03000509000000000000" charset="-122"/>
            </a:endParaRPr>
          </a:p>
          <a:p>
            <a:pPr marL="342900" indent="-342900" algn="r">
              <a:lnSpc>
                <a:spcPct val="110000"/>
              </a:lnSpc>
              <a:buSzTx/>
            </a:pP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姚琦</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略论西方主要国家文官考试制度 </a:t>
            </a:r>
            <a:r>
              <a:rPr lang="en-US" altLang="zh-CN" sz="2400" b="1">
                <a:latin typeface="方正启体简体" panose="03000509000000000000" charset="-122"/>
                <a:ea typeface="方正启体简体" panose="03000509000000000000" charset="-122"/>
                <a:cs typeface="方正启体简体" panose="03000509000000000000" charset="-122"/>
              </a:rPr>
              <a:t>》</a:t>
            </a:r>
            <a:endParaRPr lang="en-US" altLang="zh-CN" sz="2400" b="1">
              <a:latin typeface="方正启体简体" panose="03000509000000000000" charset="-122"/>
              <a:ea typeface="方正启体简体" panose="03000509000000000000" charset="-122"/>
              <a:cs typeface="方正启体简体" panose="03000509000000000000" charset="-122"/>
            </a:endParaRPr>
          </a:p>
        </p:txBody>
      </p:sp>
      <p:sp>
        <p:nvSpPr>
          <p:cNvPr id="2281" name="矩形 6"/>
          <p:cNvSpPr/>
          <p:nvPr>
            <p:custDataLst>
              <p:tags r:id="rId3"/>
            </p:custDataLst>
          </p:nvPr>
        </p:nvSpPr>
        <p:spPr>
          <a:xfrm>
            <a:off x="2121483" y="3741242"/>
            <a:ext cx="4965816" cy="539726"/>
          </a:xfrm>
          <a:prstGeom prst="rect">
            <a:avLst/>
          </a:prstGeom>
          <a:solidFill>
            <a:srgbClr val="FFFF00"/>
          </a:solidFill>
          <a:ln w="9525">
            <a:noFill/>
          </a:ln>
        </p:spPr>
        <p:txBody>
          <a:bodyPr wrap="none" anchor="t"/>
          <a:lstStyle/>
          <a:p>
            <a:r>
              <a:rPr lang="zh-CN" altLang="en-US" sz="2800" b="1">
                <a:solidFill>
                  <a:srgbClr val="FF0000"/>
                </a:solidFill>
                <a:latin typeface="方正启体简体" panose="03000509000000000000" charset="-122"/>
                <a:ea typeface="方正启体简体" panose="03000509000000000000" charset="-122"/>
              </a:rPr>
              <a:t>特征一：公开考试和择优录用</a:t>
            </a:r>
            <a:endParaRPr lang="zh-CN" altLang="en-US" sz="2800" b="1">
              <a:solidFill>
                <a:srgbClr val="FF0000"/>
              </a:solidFill>
              <a:latin typeface="方正启体简体" panose="03000509000000000000" charset="-122"/>
              <a:ea typeface="方正启体简体" panose="03000509000000000000" charset="-122"/>
            </a:endParaRPr>
          </a:p>
        </p:txBody>
      </p:sp>
      <p:sp>
        <p:nvSpPr>
          <p:cNvPr id="2282" name="矩形 12"/>
          <p:cNvSpPr/>
          <p:nvPr>
            <p:custDataLst>
              <p:tags r:id="rId4"/>
            </p:custDataLst>
          </p:nvPr>
        </p:nvSpPr>
        <p:spPr>
          <a:xfrm>
            <a:off x="445896" y="4280968"/>
            <a:ext cx="11262755" cy="2136597"/>
          </a:xfrm>
          <a:prstGeom prst="rect">
            <a:avLst/>
          </a:prstGeom>
          <a:noFill/>
          <a:ln w="9525">
            <a:noFill/>
          </a:ln>
          <a:extLst>
            <a:ext uri="{909E8E84-426E-40DD-AFC4-6F175D3DCCD1}">
              <a14:hiddenFill xmlns:a14="http://schemas.microsoft.com/office/drawing/2010/main">
                <a:solidFill>
                  <a:srgbClr val="F8CBAD"/>
                </a:solidFill>
              </a14:hiddenFill>
            </a:ext>
          </a:extLst>
        </p:spPr>
        <p:txBody>
          <a:bodyPr wrap="square" anchor="t"/>
          <a:lstStyle/>
          <a:p>
            <a:pPr indent="0">
              <a:buClr>
                <a:srgbClr val="FFC000"/>
              </a:buClr>
              <a:buSzTx/>
              <a:buNone/>
            </a:pPr>
            <a:r>
              <a:rPr lang="zh-CN" altLang="en-US" sz="2400" b="1">
                <a:latin typeface="宋体" panose="02010600030101010101" pitchFamily="2" charset="-122"/>
                <a:ea typeface="宋体" panose="02010600030101010101" pitchFamily="2" charset="-122"/>
                <a:cs typeface="方正启体简体" panose="03000509000000000000" charset="-122"/>
              </a:rPr>
              <a:t>材料</a:t>
            </a:r>
            <a:r>
              <a:rPr lang="en-US" altLang="zh-CN" sz="2400" b="1">
                <a:latin typeface="宋体" panose="02010600030101010101" pitchFamily="2" charset="-122"/>
                <a:ea typeface="宋体" panose="02010600030101010101" pitchFamily="2" charset="-122"/>
                <a:cs typeface="方正启体简体" panose="03000509000000000000" charset="-122"/>
              </a:rPr>
              <a:t>2</a:t>
            </a:r>
            <a:r>
              <a:rPr lang="zh-CN" altLang="en-US" sz="2400" b="1">
                <a:latin typeface="宋体" panose="02010600030101010101" pitchFamily="2" charset="-122"/>
                <a:ea typeface="宋体" panose="02010600030101010101" pitchFamily="2" charset="-122"/>
                <a:cs typeface="方正启体简体" panose="03000509000000000000" charset="-122"/>
              </a:rPr>
              <a:t>：</a:t>
            </a:r>
            <a:endParaRPr lang="zh-CN" altLang="en-US" sz="2400" b="1">
              <a:latin typeface="宋体" panose="02010600030101010101" pitchFamily="2" charset="-122"/>
              <a:ea typeface="宋体" panose="02010600030101010101" pitchFamily="2" charset="-122"/>
              <a:cs typeface="方正启体简体" panose="03000509000000000000" charset="-122"/>
            </a:endParaRPr>
          </a:p>
          <a:p>
            <a:pPr indent="0">
              <a:buClr>
                <a:srgbClr val="FFC000"/>
              </a:buClr>
              <a:buSzTx/>
              <a:buNone/>
            </a:pPr>
            <a:r>
              <a:rPr lang="zh-CN" altLang="en-US" sz="2400" b="1">
                <a:latin typeface="楷体" panose="02010609060101010101" pitchFamily="49" charset="-122"/>
                <a:ea typeface="楷体" panose="02010609060101010101" pitchFamily="49" charset="-122"/>
                <a:cs typeface="方正启体简体" panose="03000509000000000000" charset="-122"/>
              </a:rPr>
              <a:t>  5.任何公务人员不因此而承担向政治基金会捐款的义务，也不因此承担提供政治服务的义务。他们不因拒绝上述捐献和服务而受到歧视。</a:t>
            </a:r>
            <a:endParaRPr lang="zh-CN" altLang="en-US" sz="2400" b="1">
              <a:latin typeface="楷体" panose="02010609060101010101" pitchFamily="49" charset="-122"/>
              <a:ea typeface="楷体" panose="02010609060101010101" pitchFamily="49" charset="-122"/>
              <a:cs typeface="方正启体简体" panose="03000509000000000000" charset="-122"/>
            </a:endParaRPr>
          </a:p>
          <a:p>
            <a:pPr indent="0">
              <a:buClr>
                <a:srgbClr val="FFC000"/>
              </a:buClr>
              <a:buSzTx/>
              <a:buNone/>
            </a:pPr>
            <a:r>
              <a:rPr lang="zh-CN" altLang="en-US" sz="2400" b="1">
                <a:latin typeface="楷体" panose="02010609060101010101" pitchFamily="49" charset="-122"/>
                <a:ea typeface="楷体" panose="02010609060101010101" pitchFamily="49" charset="-122"/>
                <a:cs typeface="方正启体简体" panose="03000509000000000000" charset="-122"/>
              </a:rPr>
              <a:t>  6.任何公务人员都没有权利利用职权或个人影响去强迫别人或别的团体采取政治行动。</a:t>
            </a:r>
            <a:endParaRPr lang="zh-CN" altLang="en-US" sz="2400" b="1">
              <a:latin typeface="楷体" panose="02010609060101010101" pitchFamily="49" charset="-122"/>
              <a:ea typeface="楷体" panose="02010609060101010101" pitchFamily="49" charset="-122"/>
              <a:cs typeface="方正启体简体" panose="03000509000000000000" charset="-122"/>
            </a:endParaRPr>
          </a:p>
          <a:p>
            <a:pPr indent="0">
              <a:buClr>
                <a:srgbClr val="FFC000"/>
              </a:buClr>
              <a:buSzTx/>
              <a:buNone/>
            </a:pPr>
            <a:r>
              <a:rPr lang="zh-CN" altLang="en-US"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—《美国文官法》（1883年1月）</a:t>
            </a:r>
            <a:endParaRPr lang="zh-CN" altLang="en-US" sz="24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2283" name="矩形 19"/>
          <p:cNvSpPr/>
          <p:nvPr>
            <p:custDataLst>
              <p:tags r:id="rId5"/>
            </p:custDataLst>
          </p:nvPr>
        </p:nvSpPr>
        <p:spPr>
          <a:xfrm>
            <a:off x="2121483" y="6148522"/>
            <a:ext cx="4992064" cy="538086"/>
          </a:xfrm>
          <a:prstGeom prst="rect">
            <a:avLst/>
          </a:prstGeom>
          <a:solidFill>
            <a:srgbClr val="FFFF00"/>
          </a:solidFill>
          <a:ln w="9525">
            <a:noFill/>
          </a:ln>
        </p:spPr>
        <p:txBody>
          <a:bodyPr wrap="none" anchor="t"/>
          <a:lstStyle/>
          <a:p>
            <a:r>
              <a:rPr lang="zh-CN" altLang="en-US" sz="2800" b="1">
                <a:solidFill>
                  <a:srgbClr val="FF0000"/>
                </a:solidFill>
                <a:latin typeface="方正启体简体" panose="03000509000000000000" charset="-122"/>
                <a:ea typeface="方正启体简体" panose="03000509000000000000" charset="-122"/>
              </a:rPr>
              <a:t>特征二：政治中立和工作隐名</a:t>
            </a:r>
            <a:endParaRPr lang="zh-CN" altLang="en-US" sz="2800" b="1">
              <a:solidFill>
                <a:srgbClr val="FF0000"/>
              </a:solidFill>
              <a:latin typeface="方正启体简体" panose="03000509000000000000" charset="-122"/>
              <a:ea typeface="方正启体简体" panose="03000509000000000000"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1"/>
                                        </p:tgtEl>
                                        <p:attrNameLst>
                                          <p:attrName>style.visibility</p:attrName>
                                        </p:attrNameLst>
                                      </p:cBhvr>
                                      <p:to>
                                        <p:strVal val="visible"/>
                                      </p:to>
                                    </p:set>
                                    <p:anim calcmode="lin" valueType="num">
                                      <p:cBhvr additive="base">
                                        <p:cTn id="7" dur="500" fill="hold"/>
                                        <p:tgtEl>
                                          <p:spTgt spid="2281"/>
                                        </p:tgtEl>
                                        <p:attrNameLst>
                                          <p:attrName>ppt_x</p:attrName>
                                        </p:attrNameLst>
                                      </p:cBhvr>
                                      <p:tavLst>
                                        <p:tav tm="0">
                                          <p:val>
                                            <p:strVal val="#ppt_x"/>
                                          </p:val>
                                        </p:tav>
                                        <p:tav tm="100000">
                                          <p:val>
                                            <p:strVal val="#ppt_x"/>
                                          </p:val>
                                        </p:tav>
                                      </p:tavLst>
                                    </p:anim>
                                    <p:anim calcmode="lin" valueType="num">
                                      <p:cBhvr additive="base">
                                        <p:cTn id="8" dur="500" fill="hold"/>
                                        <p:tgtEl>
                                          <p:spTgt spid="22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additive="base">
                                        <p:cTn id="12" dur="1" fill="hold">
                                          <p:stCondLst>
                                            <p:cond delay="0"/>
                                          </p:stCondLst>
                                        </p:cTn>
                                        <p:tgtEl>
                                          <p:spTgt spid="2283"/>
                                        </p:tgtEl>
                                        <p:attrNameLst>
                                          <p:attrName>style.visibility</p:attrName>
                                        </p:attrNameLst>
                                      </p:cBhvr>
                                      <p:to>
                                        <p:strVal val="visible"/>
                                      </p:to>
                                    </p:set>
                                    <p:anim calcmode="lin" valueType="num">
                                      <p:cBhvr additive="base">
                                        <p:cTn id="13" dur="500" fill="hold"/>
                                        <p:tgtEl>
                                          <p:spTgt spid="2283"/>
                                        </p:tgtEl>
                                        <p:attrNameLst>
                                          <p:attrName>ppt_x</p:attrName>
                                        </p:attrNameLst>
                                      </p:cBhvr>
                                      <p:tavLst>
                                        <p:tav tm="0">
                                          <p:val>
                                            <p:strVal val="#ppt_x"/>
                                          </p:val>
                                        </p:tav>
                                        <p:tav tm="100000">
                                          <p:val>
                                            <p:strVal val="#ppt_x"/>
                                          </p:val>
                                        </p:tav>
                                      </p:tavLst>
                                    </p:anim>
                                    <p:anim calcmode="lin" valueType="num">
                                      <p:cBhvr additive="base">
                                        <p:cTn id="14" dur="500" fill="hold"/>
                                        <p:tgtEl>
                                          <p:spTgt spid="2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1" grpId="0" animBg="1"/>
      <p:bldP spid="228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81922" name="TextBox 3"/>
          <p:cNvSpPr txBox="1">
            <a:spLocks noChangeArrowheads="1"/>
          </p:cNvSpPr>
          <p:nvPr>
            <p:custDataLst>
              <p:tags r:id="rId1"/>
            </p:custDataLst>
          </p:nvPr>
        </p:nvSpPr>
        <p:spPr bwMode="auto">
          <a:xfrm>
            <a:off x="173355" y="144145"/>
            <a:ext cx="552450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4" tIns="34289" rIns="68544"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a:solidFill>
                  <a:srgbClr val="0070C0"/>
                </a:solidFill>
                <a:highlight>
                  <a:srgbClr val="FFFF00"/>
                </a:highlight>
                <a:latin typeface="微软雅黑" panose="020B0503020204020204" charset="-122"/>
                <a:ea typeface="微软雅黑" panose="020B0503020204020204" charset="-122"/>
              </a:rPr>
              <a:t>一、教学目标与核心素养</a:t>
            </a:r>
            <a:endParaRPr lang="zh-CN" altLang="en-US" sz="3200" b="1">
              <a:solidFill>
                <a:srgbClr val="0070C0"/>
              </a:solidFill>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2"/>
            </p:custDataLst>
          </p:nvPr>
        </p:nvGraphicFramePr>
        <p:xfrm>
          <a:off x="551815" y="1005205"/>
          <a:ext cx="11303635" cy="5760085"/>
        </p:xfrm>
        <a:graphic>
          <a:graphicData uri="http://schemas.openxmlformats.org/drawingml/2006/table">
            <a:tbl>
              <a:tblPr firstRow="1" bandRow="1">
                <a:tableStyleId>{2D5ABB26-0587-4C30-8999-92F81FD0307C}</a:tableStyleId>
              </a:tblPr>
              <a:tblGrid>
                <a:gridCol w="2046605"/>
                <a:gridCol w="9257030"/>
              </a:tblGrid>
              <a:tr h="1089660">
                <a:tc>
                  <a:txBody>
                    <a:bodyPr wrap="square"/>
                    <a:lstStyle/>
                    <a:p>
                      <a:pPr indent="0" algn="ctr" fontAlgn="auto">
                        <a:lnSpc>
                          <a:spcPts val="3000"/>
                        </a:lnSpc>
                      </a:pPr>
                      <a:r>
                        <a:rPr lang="en-US" altLang="zh-CN" sz="2400" b="1" smtClean="0">
                          <a:solidFill>
                            <a:srgbClr val="FF0000"/>
                          </a:solidFill>
                          <a:latin typeface="微软雅黑" panose="020B0503020204020204" charset="-122"/>
                          <a:ea typeface="微软雅黑" panose="020B0503020204020204" charset="-122"/>
                        </a:rPr>
                        <a:t>【</a:t>
                      </a:r>
                      <a:r>
                        <a:rPr lang="zh-CN" altLang="en-US" sz="2400" b="1" smtClean="0">
                          <a:solidFill>
                            <a:srgbClr val="FF0000"/>
                          </a:solidFill>
                          <a:latin typeface="微软雅黑" panose="020B0503020204020204" charset="-122"/>
                          <a:ea typeface="微软雅黑" panose="020B0503020204020204" charset="-122"/>
                        </a:rPr>
                        <a:t>唯物史观</a:t>
                      </a:r>
                      <a:r>
                        <a:rPr lang="en-US" altLang="zh-CN" sz="2400" b="1" smtClean="0">
                          <a:solidFill>
                            <a:srgbClr val="FF0000"/>
                          </a:solidFill>
                          <a:latin typeface="微软雅黑" panose="020B0503020204020204" charset="-122"/>
                          <a:ea typeface="微软雅黑" panose="020B0503020204020204" charset="-122"/>
                        </a:rPr>
                        <a:t>】</a:t>
                      </a:r>
                      <a:endParaRPr lang="en-US" altLang="zh-CN" sz="2400" b="1" smtClean="0">
                        <a:solidFill>
                          <a:srgbClr val="FF0000"/>
                        </a:solidFill>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fontAlgn="auto">
                        <a:lnSpc>
                          <a:spcPts val="3000"/>
                        </a:lnSpc>
                      </a:pPr>
                      <a:r>
                        <a:rPr lang="zh-CN" altLang="en-US" sz="2000" b="1" smtClean="0">
                          <a:latin typeface="微软雅黑" panose="020B0503020204020204" charset="-122"/>
                          <a:ea typeface="微软雅黑" panose="020B0503020204020204" charset="-122"/>
                        </a:rPr>
                        <a:t>探究西方文官制度的历史作用，学会辩证地、一分为二地看待历史问题，培养学生用历史唯物主义和辩证唯物主义分析历史问题的能力。</a:t>
                      </a:r>
                      <a:endParaRPr lang="zh-CN" altLang="en-US" sz="2000" b="1" smtClean="0">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37235">
                <a:tc>
                  <a:txBody>
                    <a:bodyPr wrap="square"/>
                    <a:lstStyle/>
                    <a:p>
                      <a:pPr indent="0" algn="ctr" fontAlgn="auto">
                        <a:lnSpc>
                          <a:spcPts val="3000"/>
                        </a:lnSpc>
                      </a:pPr>
                      <a:r>
                        <a:rPr lang="en-US" altLang="zh-CN" sz="2400" b="1" smtClean="0">
                          <a:solidFill>
                            <a:srgbClr val="FF0000"/>
                          </a:solidFill>
                          <a:latin typeface="微软雅黑" panose="020B0503020204020204" charset="-122"/>
                          <a:ea typeface="微软雅黑" panose="020B0503020204020204" charset="-122"/>
                        </a:rPr>
                        <a:t>【</a:t>
                      </a:r>
                      <a:r>
                        <a:rPr lang="zh-CN" altLang="en-US" sz="2400" b="1" smtClean="0">
                          <a:solidFill>
                            <a:srgbClr val="FF0000"/>
                          </a:solidFill>
                          <a:latin typeface="微软雅黑" panose="020B0503020204020204" charset="-122"/>
                          <a:ea typeface="微软雅黑" panose="020B0503020204020204" charset="-122"/>
                        </a:rPr>
                        <a:t>时空观念</a:t>
                      </a:r>
                      <a:r>
                        <a:rPr lang="en-US" altLang="zh-CN" sz="2400" b="1" smtClean="0">
                          <a:solidFill>
                            <a:srgbClr val="FF0000"/>
                          </a:solidFill>
                          <a:latin typeface="微软雅黑" panose="020B0503020204020204" charset="-122"/>
                          <a:ea typeface="微软雅黑" panose="020B0503020204020204" charset="-122"/>
                        </a:rPr>
                        <a:t>】</a:t>
                      </a:r>
                      <a:endParaRPr lang="en-US" altLang="zh-CN" sz="2400" b="1" smtClean="0">
                        <a:solidFill>
                          <a:srgbClr val="FF0000"/>
                        </a:solidFill>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fontAlgn="auto">
                        <a:lnSpc>
                          <a:spcPts val="3000"/>
                        </a:lnSpc>
                      </a:pPr>
                      <a:r>
                        <a:rPr lang="zh-CN" altLang="en-US" sz="2000" b="1" smtClean="0">
                          <a:latin typeface="微软雅黑" panose="020B0503020204020204" charset="-122"/>
                          <a:ea typeface="微软雅黑" panose="020B0503020204020204" charset="-122"/>
                        </a:rPr>
                        <a:t>认识西方的文官制度所处的特定时空环境，抓住其特定时空背景和阶段特征</a:t>
                      </a:r>
                      <a:endParaRPr lang="zh-CN" altLang="en-US" sz="2000" b="1" smtClean="0">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84580">
                <a:tc>
                  <a:txBody>
                    <a:bodyPr wrap="square"/>
                    <a:lstStyle/>
                    <a:p>
                      <a:pPr indent="0" algn="ctr" fontAlgn="auto">
                        <a:lnSpc>
                          <a:spcPts val="3000"/>
                        </a:lnSpc>
                      </a:pPr>
                      <a:r>
                        <a:rPr lang="en-US" altLang="zh-CN" sz="2400" b="1" smtClean="0">
                          <a:solidFill>
                            <a:srgbClr val="FF0000"/>
                          </a:solidFill>
                          <a:latin typeface="微软雅黑" panose="020B0503020204020204" charset="-122"/>
                          <a:ea typeface="微软雅黑" panose="020B0503020204020204" charset="-122"/>
                        </a:rPr>
                        <a:t>【</a:t>
                      </a:r>
                      <a:r>
                        <a:rPr lang="zh-CN" altLang="en-US" sz="2400" b="1" smtClean="0">
                          <a:solidFill>
                            <a:srgbClr val="FF0000"/>
                          </a:solidFill>
                          <a:latin typeface="微软雅黑" panose="020B0503020204020204" charset="-122"/>
                          <a:ea typeface="微软雅黑" panose="020B0503020204020204" charset="-122"/>
                        </a:rPr>
                        <a:t>史料实证</a:t>
                      </a:r>
                      <a:r>
                        <a:rPr lang="en-US" altLang="zh-CN" sz="2400" b="1" smtClean="0">
                          <a:solidFill>
                            <a:srgbClr val="FF0000"/>
                          </a:solidFill>
                          <a:latin typeface="微软雅黑" panose="020B0503020204020204" charset="-122"/>
                          <a:ea typeface="微软雅黑" panose="020B0503020204020204" charset="-122"/>
                        </a:rPr>
                        <a:t>】</a:t>
                      </a:r>
                      <a:endParaRPr lang="en-US" altLang="zh-CN" sz="2400" b="1" smtClean="0">
                        <a:solidFill>
                          <a:srgbClr val="FF0000"/>
                        </a:solidFill>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fontAlgn="auto">
                        <a:lnSpc>
                          <a:spcPts val="3000"/>
                        </a:lnSpc>
                      </a:pPr>
                      <a:r>
                        <a:rPr lang="zh-CN" altLang="en-US" sz="2000" b="1" smtClean="0">
                          <a:latin typeface="微软雅黑" panose="020B0503020204020204" charset="-122"/>
                          <a:ea typeface="微软雅黑" panose="020B0503020204020204" charset="-122"/>
                        </a:rPr>
                        <a:t>学习西方文官制度出现的背景，探究工业革命与文官制度建立的关系，提高学生探究分析历史问题的能力。</a:t>
                      </a:r>
                      <a:endParaRPr lang="zh-CN" altLang="en-US" sz="2000" b="1" smtClean="0">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640">
                <a:tc>
                  <a:txBody>
                    <a:bodyPr wrap="square"/>
                    <a:lstStyle/>
                    <a:p>
                      <a:pPr indent="0" algn="ctr" fontAlgn="auto">
                        <a:lnSpc>
                          <a:spcPts val="3000"/>
                        </a:lnSpc>
                      </a:pPr>
                      <a:r>
                        <a:rPr lang="en-US" altLang="zh-CN" sz="2400" b="1" smtClean="0">
                          <a:solidFill>
                            <a:srgbClr val="FF0000"/>
                          </a:solidFill>
                          <a:latin typeface="微软雅黑" panose="020B0503020204020204" charset="-122"/>
                          <a:ea typeface="微软雅黑" panose="020B0503020204020204" charset="-122"/>
                        </a:rPr>
                        <a:t>【</a:t>
                      </a:r>
                      <a:r>
                        <a:rPr lang="zh-CN" altLang="en-US" sz="2400" b="1" smtClean="0">
                          <a:solidFill>
                            <a:srgbClr val="FF0000"/>
                          </a:solidFill>
                          <a:latin typeface="微软雅黑" panose="020B0503020204020204" charset="-122"/>
                          <a:ea typeface="微软雅黑" panose="020B0503020204020204" charset="-122"/>
                        </a:rPr>
                        <a:t>历史解释</a:t>
                      </a:r>
                      <a:r>
                        <a:rPr lang="en-US" altLang="zh-CN" sz="2400" b="1" smtClean="0">
                          <a:solidFill>
                            <a:srgbClr val="FF0000"/>
                          </a:solidFill>
                          <a:latin typeface="微软雅黑" panose="020B0503020204020204" charset="-122"/>
                          <a:ea typeface="微软雅黑" panose="020B0503020204020204" charset="-122"/>
                        </a:rPr>
                        <a:t>】</a:t>
                      </a:r>
                      <a:endParaRPr lang="en-US" altLang="zh-CN" sz="2400" b="1" smtClean="0">
                        <a:solidFill>
                          <a:srgbClr val="FF0000"/>
                        </a:solidFill>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fontAlgn="auto">
                        <a:lnSpc>
                          <a:spcPts val="3000"/>
                        </a:lnSpc>
                      </a:pPr>
                      <a:r>
                        <a:rPr lang="zh-CN" altLang="en-US" sz="2000" b="1" smtClean="0">
                          <a:latin typeface="微软雅黑" panose="020B0503020204020204" charset="-122"/>
                          <a:ea typeface="微软雅黑" panose="020B0503020204020204" charset="-122"/>
                        </a:rPr>
                        <a:t>梳理西方文官制度建立的过程，理解西方文官制度的特点，培养有效解读材料、自主分析归纳知识的能力。</a:t>
                      </a:r>
                      <a:endParaRPr lang="zh-CN" altLang="en-US" sz="2000" b="1" smtClean="0">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37970">
                <a:tc>
                  <a:txBody>
                    <a:bodyPr wrap="square"/>
                    <a:lstStyle/>
                    <a:p>
                      <a:pPr indent="0" algn="ctr" fontAlgn="auto">
                        <a:lnSpc>
                          <a:spcPts val="3000"/>
                        </a:lnSpc>
                      </a:pPr>
                      <a:r>
                        <a:rPr lang="en-US" altLang="zh-CN" sz="2400" b="1" smtClean="0">
                          <a:solidFill>
                            <a:srgbClr val="FF0000"/>
                          </a:solidFill>
                          <a:latin typeface="微软雅黑" panose="020B0503020204020204" charset="-122"/>
                          <a:ea typeface="微软雅黑" panose="020B0503020204020204" charset="-122"/>
                        </a:rPr>
                        <a:t>【</a:t>
                      </a:r>
                      <a:r>
                        <a:rPr lang="zh-CN" altLang="en-US" sz="2400" b="1" smtClean="0">
                          <a:solidFill>
                            <a:srgbClr val="FF0000"/>
                          </a:solidFill>
                          <a:latin typeface="微软雅黑" panose="020B0503020204020204" charset="-122"/>
                          <a:ea typeface="微软雅黑" panose="020B0503020204020204" charset="-122"/>
                        </a:rPr>
                        <a:t>家国情怀</a:t>
                      </a:r>
                      <a:r>
                        <a:rPr lang="en-US" altLang="zh-CN" sz="2400" b="1" smtClean="0">
                          <a:solidFill>
                            <a:srgbClr val="FF0000"/>
                          </a:solidFill>
                          <a:latin typeface="微软雅黑" panose="020B0503020204020204" charset="-122"/>
                          <a:ea typeface="微软雅黑" panose="020B0503020204020204" charset="-122"/>
                        </a:rPr>
                        <a:t>】</a:t>
                      </a:r>
                      <a:endParaRPr lang="en-US" altLang="zh-CN" sz="2400" b="1" smtClean="0">
                        <a:solidFill>
                          <a:srgbClr val="FF0000"/>
                        </a:solidFill>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fontAlgn="auto">
                        <a:lnSpc>
                          <a:spcPts val="3000"/>
                        </a:lnSpc>
                      </a:pPr>
                      <a:r>
                        <a:rPr lang="zh-CN" altLang="en-US" sz="2000" b="1" smtClean="0">
                          <a:latin typeface="微软雅黑" panose="020B0503020204020204" charset="-122"/>
                          <a:ea typeface="微软雅黑" panose="020B0503020204020204" charset="-122"/>
                        </a:rPr>
                        <a:t>让学生了解西方近代文官制度的渊源关系，增强制度自信、文化自信，认识制度文明的世界性和时代性。</a:t>
                      </a:r>
                      <a:endParaRPr lang="zh-CN" altLang="en-US" sz="2000" b="1" smtClean="0">
                        <a:latin typeface="微软雅黑" panose="020B0503020204020204" charset="-122"/>
                        <a:ea typeface="微软雅黑" panose="020B0503020204020204" charset="-122"/>
                      </a:endParaRPr>
                    </a:p>
                  </a:txBody>
                  <a:tcPr marL="68577" marR="68577" marT="34297" marB="34297"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blinds(horizontal)">
                                      <p:cBhvr>
                                        <p:cTn id="7" dur="500"/>
                                        <p:tgtEl>
                                          <p:spTgt spid="8192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9" name="文本框 6"/>
          <p:cNvSpPr/>
          <p:nvPr>
            <p:custDataLst>
              <p:tags r:id="rId1"/>
            </p:custDataLst>
          </p:nvPr>
        </p:nvSpPr>
        <p:spPr>
          <a:xfrm>
            <a:off x="483235" y="378460"/>
            <a:ext cx="5188585" cy="522605"/>
          </a:xfrm>
          <a:prstGeom prst="rect">
            <a:avLst/>
          </a:prstGeom>
          <a:noFill/>
          <a:ln w="9525">
            <a:noFill/>
          </a:ln>
        </p:spPr>
        <p:txBody>
          <a:bodyPr wrap="square" anchor="t"/>
          <a:lstStyle/>
          <a:p>
            <a:pPr>
              <a:lnSpc>
                <a:spcPct val="120000"/>
              </a:lnSpc>
            </a:pPr>
            <a:r>
              <a:rPr lang="zh-CN" altLang="en-US" sz="2800" b="1">
                <a:solidFill>
                  <a:srgbClr val="FF0000"/>
                </a:solidFill>
                <a:latin typeface="微软雅黑" panose="020B0503020204020204" charset="-122"/>
                <a:ea typeface="微软雅黑" panose="020B0503020204020204" charset="-122"/>
              </a:rPr>
              <a:t>三、西方文官制度的特点</a:t>
            </a:r>
            <a:r>
              <a:rPr lang="zh-CN" sz="2800" b="1">
                <a:solidFill>
                  <a:srgbClr val="FF0000"/>
                </a:solidFill>
                <a:latin typeface="微软雅黑" panose="020B0503020204020204" charset="-122"/>
                <a:ea typeface="微软雅黑" panose="020B0503020204020204" charset="-122"/>
                <a:cs typeface="方正小标宋_GBK" panose="03000509000000000000" charset="-122"/>
                <a:sym typeface="+mn-ea"/>
              </a:rPr>
              <a:t>和影响</a:t>
            </a:r>
            <a:endParaRPr lang="zh-CN" altLang="en-US" sz="2800" b="1">
              <a:solidFill>
                <a:srgbClr val="FF0000"/>
              </a:solidFill>
              <a:latin typeface="微软雅黑" panose="020B0503020204020204" charset="-122"/>
              <a:ea typeface="微软雅黑" panose="020B0503020204020204" charset="-122"/>
              <a:cs typeface="方正小标宋_GBK" panose="03000509000000000000" charset="-122"/>
              <a:sym typeface="+mn-ea"/>
            </a:endParaRPr>
          </a:p>
          <a:p>
            <a:pPr>
              <a:lnSpc>
                <a:spcPct val="120000"/>
              </a:lnSpc>
            </a:pPr>
            <a:endParaRPr lang="zh-CN" altLang="en-US" sz="2800" b="1">
              <a:solidFill>
                <a:srgbClr val="FF0000"/>
              </a:solidFill>
              <a:latin typeface="微软雅黑" panose="020B0503020204020204" charset="-122"/>
              <a:ea typeface="微软雅黑" panose="020B0503020204020204" charset="-122"/>
            </a:endParaRPr>
          </a:p>
        </p:txBody>
      </p:sp>
      <p:sp>
        <p:nvSpPr>
          <p:cNvPr id="2285" name="矩形 8"/>
          <p:cNvSpPr/>
          <p:nvPr>
            <p:custDataLst>
              <p:tags r:id="rId2"/>
            </p:custDataLst>
          </p:nvPr>
        </p:nvSpPr>
        <p:spPr>
          <a:xfrm>
            <a:off x="289560" y="1129030"/>
            <a:ext cx="11612880" cy="3833495"/>
          </a:xfrm>
          <a:prstGeom prst="rect">
            <a:avLst/>
          </a:prstGeom>
          <a:noFill/>
          <a:ln w="9525">
            <a:noFill/>
          </a:ln>
          <a:extLst>
            <a:ext uri="{909E8E84-426E-40DD-AFC4-6F175D3DCCD1}">
              <a14:hiddenFill xmlns:a14="http://schemas.microsoft.com/office/drawing/2010/main">
                <a:solidFill>
                  <a:srgbClr val="F8CBAD"/>
                </a:solidFill>
              </a14:hiddenFill>
            </a:ext>
          </a:extLst>
        </p:spPr>
        <p:txBody>
          <a:bodyPr wrap="square" anchor="t"/>
          <a:lstStyle/>
          <a:p>
            <a:r>
              <a:rPr lang="zh-CN" altLang="en-US" sz="2400" b="1">
                <a:latin typeface="宋体" panose="02010600030101010101" pitchFamily="2" charset="-122"/>
                <a:ea typeface="宋体" panose="02010600030101010101" pitchFamily="2" charset="-122"/>
                <a:cs typeface="方正启体简体" panose="03000509000000000000" charset="-122"/>
              </a:rPr>
              <a:t>材料</a:t>
            </a:r>
            <a:r>
              <a:rPr lang="en-US" altLang="zh-CN" sz="2400" b="1">
                <a:latin typeface="宋体" panose="02010600030101010101" pitchFamily="2" charset="-122"/>
                <a:ea typeface="宋体" panose="02010600030101010101" pitchFamily="2" charset="-122"/>
                <a:cs typeface="方正启体简体" panose="03000509000000000000" charset="-122"/>
              </a:rPr>
              <a:t>3</a:t>
            </a:r>
            <a:r>
              <a:rPr lang="zh-CN" altLang="en-US" sz="2400" b="1">
                <a:latin typeface="宋体" panose="02010600030101010101" pitchFamily="2" charset="-122"/>
                <a:ea typeface="宋体" panose="02010600030101010101" pitchFamily="2" charset="-122"/>
                <a:cs typeface="方正启体简体" panose="03000509000000000000" charset="-122"/>
              </a:rPr>
              <a:t>：</a:t>
            </a:r>
            <a:r>
              <a:rPr lang="zh-CN" altLang="en-US" sz="2400" b="1">
                <a:latin typeface="楷体" panose="02010609060101010101" pitchFamily="49" charset="-122"/>
                <a:ea typeface="楷体" panose="02010609060101010101" pitchFamily="49" charset="-122"/>
                <a:cs typeface="方正启体简体" panose="03000509000000000000" charset="-122"/>
              </a:rPr>
              <a:t> 《彭德尔顿法》……划入职业文官行列的行政官员不再是由总统或是部门长官任命，也不再与政治家的选举或任命共进退,而是终身任职。</a:t>
            </a:r>
            <a:endParaRPr lang="zh-CN" altLang="en-US" sz="2400" b="1">
              <a:latin typeface="楷体" panose="02010609060101010101" pitchFamily="49" charset="-122"/>
              <a:ea typeface="楷体" panose="02010609060101010101" pitchFamily="49" charset="-122"/>
              <a:cs typeface="方正启体简体" panose="03000509000000000000" charset="-122"/>
            </a:endParaRPr>
          </a:p>
          <a:p>
            <a:r>
              <a:rPr lang="zh-CN" altLang="en-US" sz="2400" b="1">
                <a:latin typeface="宋体" panose="02010600030101010101" pitchFamily="2" charset="-122"/>
                <a:ea typeface="宋体" panose="02010600030101010101" pitchFamily="2" charset="-122"/>
                <a:cs typeface="方正启体简体" panose="03000509000000000000" charset="-122"/>
              </a:rPr>
              <a:t>        </a:t>
            </a:r>
            <a:r>
              <a:rPr lang="zh-CN" altLang="en-US" sz="2400" b="1">
                <a:latin typeface="宋体" panose="02010600030101010101" pitchFamily="2" charset="-122"/>
                <a:ea typeface="宋体" panose="02010600030101010101" pitchFamily="2" charset="-122"/>
                <a:cs typeface="方正启体简体" panose="03000509000000000000" charset="-122"/>
                <a:sym typeface="+mn-ea"/>
              </a:rPr>
              <a:t>—</a:t>
            </a:r>
            <a:r>
              <a:rPr lang="zh-CN" altLang="en-US" sz="2400" b="1">
                <a:latin typeface="宋体" panose="02010600030101010101" pitchFamily="2" charset="-122"/>
                <a:ea typeface="宋体" panose="02010600030101010101" pitchFamily="2" charset="-122"/>
                <a:cs typeface="方正启体简体" panose="03000509000000000000" charset="-122"/>
              </a:rPr>
              <a:t> Pendleton Act of 1883[R].Basic Documents of American Public Administration: 1776-1950 [M].</a:t>
            </a:r>
            <a:endParaRPr lang="zh-CN" altLang="en-US" sz="2400" b="1">
              <a:latin typeface="宋体" panose="02010600030101010101" pitchFamily="2" charset="-122"/>
              <a:ea typeface="宋体" panose="02010600030101010101" pitchFamily="2" charset="-122"/>
              <a:cs typeface="方正启体简体" panose="03000509000000000000" charset="-122"/>
            </a:endParaRPr>
          </a:p>
          <a:p>
            <a:pPr fontAlgn="base">
              <a:spcBef>
                <a:spcPct val="0"/>
              </a:spcBef>
              <a:spcAft>
                <a:spcPct val="0"/>
              </a:spcAft>
              <a:defRPr/>
            </a:pPr>
            <a:endParaRPr lang="en-US" altLang="zh-CN" sz="2400" b="1">
              <a:latin typeface="宋体" panose="02010600030101010101" pitchFamily="2" charset="-122"/>
              <a:ea typeface="宋体" panose="02010600030101010101" pitchFamily="2" charset="-122"/>
              <a:cs typeface="方正启体简体" panose="03000509000000000000" charset="-122"/>
            </a:endParaRPr>
          </a:p>
          <a:p>
            <a:pPr fontAlgn="base">
              <a:spcBef>
                <a:spcPct val="0"/>
              </a:spcBef>
              <a:spcAft>
                <a:spcPct val="0"/>
              </a:spcAft>
              <a:defRPr/>
            </a:pPr>
            <a:r>
              <a:rPr lang="zh-CN" altLang="en-US" sz="2400" b="1">
                <a:latin typeface="宋体" panose="02010600030101010101" pitchFamily="2" charset="-122"/>
                <a:ea typeface="宋体" panose="02010600030101010101" pitchFamily="2" charset="-122"/>
                <a:cs typeface="方正启体简体" panose="03000509000000000000" charset="-122"/>
              </a:rPr>
              <a:t>材料</a:t>
            </a:r>
            <a:r>
              <a:rPr lang="en-US" altLang="zh-CN" sz="2400" b="1">
                <a:latin typeface="宋体" panose="02010600030101010101" pitchFamily="2" charset="-122"/>
                <a:ea typeface="宋体" panose="02010600030101010101" pitchFamily="2" charset="-122"/>
                <a:cs typeface="方正启体简体" panose="03000509000000000000" charset="-122"/>
              </a:rPr>
              <a:t>4</a:t>
            </a:r>
            <a:r>
              <a:rPr lang="zh-CN" altLang="en-US" sz="2400" b="1">
                <a:latin typeface="宋体" panose="02010600030101010101" pitchFamily="2" charset="-122"/>
                <a:ea typeface="宋体" panose="02010600030101010101" pitchFamily="2" charset="-122"/>
                <a:cs typeface="方正启体简体" panose="03000509000000000000" charset="-122"/>
              </a:rPr>
              <a:t>: </a:t>
            </a:r>
            <a:r>
              <a:rPr lang="zh-CN" altLang="en-US" sz="2400" b="1">
                <a:latin typeface="楷体" panose="02010609060101010101" pitchFamily="49" charset="-122"/>
                <a:ea typeface="楷体" panose="02010609060101010101" pitchFamily="49" charset="-122"/>
                <a:cs typeface="方正启体简体" panose="03000509000000000000" charset="-122"/>
              </a:rPr>
              <a:t>成绩突出的公共服务人员可以得到晋升，能够胜任工作的人员，可以得到最高奖励，以此鼓励公共服务人员勤勉的工作态度和进取心。</a:t>
            </a:r>
            <a:endParaRPr lang="zh-CN" altLang="en-US" sz="2400" b="1">
              <a:latin typeface="楷体" panose="02010609060101010101" pitchFamily="49" charset="-122"/>
              <a:ea typeface="楷体" panose="02010609060101010101" pitchFamily="49" charset="-122"/>
              <a:cs typeface="方正启体简体" panose="03000509000000000000" charset="-122"/>
            </a:endParaRPr>
          </a:p>
          <a:p>
            <a:r>
              <a:rPr lang="zh-CN" altLang="en-US" sz="2400" b="1">
                <a:latin typeface="宋体" panose="02010600030101010101" pitchFamily="2" charset="-122"/>
                <a:ea typeface="宋体" panose="02010600030101010101" pitchFamily="2" charset="-122"/>
                <a:cs typeface="方正启体简体" panose="03000509000000000000" charset="-122"/>
              </a:rPr>
              <a:t>                            —《关于建立常任文官制度的报告》</a:t>
            </a:r>
            <a:endParaRPr lang="zh-CN" altLang="en-US" sz="2400" b="1">
              <a:latin typeface="宋体" panose="02010600030101010101" pitchFamily="2" charset="-122"/>
              <a:ea typeface="宋体" panose="02010600030101010101" pitchFamily="2" charset="-122"/>
              <a:cs typeface="方正启体简体" panose="03000509000000000000" charset="-122"/>
            </a:endParaRPr>
          </a:p>
        </p:txBody>
      </p:sp>
      <p:sp>
        <p:nvSpPr>
          <p:cNvPr id="2284" name="矩形 1"/>
          <p:cNvSpPr/>
          <p:nvPr>
            <p:custDataLst>
              <p:tags r:id="rId3"/>
            </p:custDataLst>
          </p:nvPr>
        </p:nvSpPr>
        <p:spPr>
          <a:xfrm>
            <a:off x="3510542" y="4364038"/>
            <a:ext cx="4872037" cy="522287"/>
          </a:xfrm>
          <a:prstGeom prst="rect">
            <a:avLst/>
          </a:prstGeom>
          <a:solidFill>
            <a:srgbClr val="FFFF00"/>
          </a:solidFill>
          <a:ln w="9525">
            <a:noFill/>
          </a:ln>
        </p:spPr>
        <p:txBody>
          <a:bodyPr wrap="square" anchor="t"/>
          <a:lstStyle/>
          <a:p>
            <a:r>
              <a:rPr lang="zh-CN" altLang="en-US" sz="2800" b="1">
                <a:solidFill>
                  <a:srgbClr val="FF0000"/>
                </a:solidFill>
                <a:latin typeface="方正启体简体" panose="03000509000000000000" charset="-122"/>
                <a:ea typeface="方正启体简体" panose="03000509000000000000" charset="-122"/>
              </a:rPr>
              <a:t>特征三：职务常任和论功晋升</a:t>
            </a:r>
            <a:endParaRPr lang="zh-CN" altLang="en-US" sz="2800" b="1">
              <a:solidFill>
                <a:srgbClr val="FF0000"/>
              </a:solidFill>
              <a:latin typeface="方正启体简体" panose="03000509000000000000" charset="-122"/>
              <a:ea typeface="方正启体简体" panose="03000509000000000000" charset="-122"/>
            </a:endParaRPr>
          </a:p>
        </p:txBody>
      </p:sp>
      <p:sp>
        <p:nvSpPr>
          <p:cNvPr id="3" name="文本框 2"/>
          <p:cNvSpPr txBox="1"/>
          <p:nvPr>
            <p:custDataLst>
              <p:tags r:id="rId4"/>
            </p:custDataLst>
          </p:nvPr>
        </p:nvSpPr>
        <p:spPr>
          <a:xfrm>
            <a:off x="364490" y="5307965"/>
            <a:ext cx="11636375" cy="830997"/>
          </a:xfrm>
          <a:prstGeom prst="rect">
            <a:avLst/>
          </a:prstGeom>
          <a:noFill/>
        </p:spPr>
        <p:txBody>
          <a:bodyPr wrap="square" rtlCol="0" anchor="t">
            <a:spAutoFit/>
          </a:bodyPr>
          <a:lstStyle/>
          <a:p>
            <a:pPr marR="0" lvl="0" indent="0" fontAlgn="base">
              <a:lnSpc>
                <a:spcPct val="100000"/>
              </a:lnSpc>
              <a:spcBef>
                <a:spcPct val="0"/>
              </a:spcBef>
              <a:spcAft>
                <a:spcPct val="0"/>
              </a:spcAft>
              <a:buClrTx/>
              <a:buSzTx/>
              <a:buFontTx/>
              <a:buNone/>
              <a:defRPr/>
            </a:pPr>
            <a:r>
              <a:rPr lang="zh-CN" altLang="en-US" sz="2400" b="1">
                <a:latin typeface="宋体" panose="02010600030101010101" pitchFamily="2" charset="-122"/>
                <a:ea typeface="宋体" panose="02010600030101010101" pitchFamily="2" charset="-122"/>
                <a:cs typeface="方正启体简体" panose="03000509000000000000" charset="-122"/>
                <a:sym typeface="+mn-ea"/>
              </a:rPr>
              <a:t>材料</a:t>
            </a:r>
            <a:r>
              <a:rPr lang="en-US" altLang="zh-CN" sz="2400" b="1">
                <a:latin typeface="宋体" panose="02010600030101010101" pitchFamily="2" charset="-122"/>
                <a:ea typeface="宋体" panose="02010600030101010101" pitchFamily="2" charset="-122"/>
                <a:cs typeface="方正启体简体" panose="03000509000000000000" charset="-122"/>
                <a:sym typeface="+mn-ea"/>
              </a:rPr>
              <a:t>5</a:t>
            </a:r>
            <a:r>
              <a:rPr lang="zh-CN" altLang="en-US" sz="2400" b="1">
                <a:latin typeface="宋体" panose="02010600030101010101" pitchFamily="2" charset="-122"/>
                <a:ea typeface="宋体" panose="02010600030101010101" pitchFamily="2" charset="-122"/>
                <a:cs typeface="方正启体简体" panose="03000509000000000000" charset="-122"/>
                <a:sym typeface="+mn-ea"/>
              </a:rPr>
              <a:t>： </a:t>
            </a:r>
            <a:r>
              <a:rPr lang="zh-CN" altLang="en-US" sz="2400" b="1">
                <a:latin typeface="楷体" panose="02010609060101010101" pitchFamily="49" charset="-122"/>
                <a:ea typeface="楷体" panose="02010609060101010101" pitchFamily="49" charset="-122"/>
                <a:cs typeface="方正启体简体" panose="03000509000000000000" charset="-122"/>
                <a:sym typeface="+mn-ea"/>
              </a:rPr>
              <a:t>文官一经录用，就实行“无过失不受免职处分”的规定。并依法享受较优厚的工资福利和退休金待遇。</a:t>
            </a:r>
            <a:endParaRPr lang="zh-CN" altLang="en-US" sz="2400" b="1">
              <a:latin typeface="楷体" panose="02010609060101010101" pitchFamily="49" charset="-122"/>
              <a:ea typeface="楷体" panose="02010609060101010101" pitchFamily="49" charset="-122"/>
              <a:cs typeface="方正启体简体" panose="03000509000000000000" charset="-122"/>
            </a:endParaRPr>
          </a:p>
        </p:txBody>
      </p:sp>
      <p:sp>
        <p:nvSpPr>
          <p:cNvPr id="4" name="文本框 3"/>
          <p:cNvSpPr txBox="1"/>
          <p:nvPr>
            <p:custDataLst>
              <p:tags r:id="rId5"/>
            </p:custDataLst>
          </p:nvPr>
        </p:nvSpPr>
        <p:spPr>
          <a:xfrm>
            <a:off x="3627120" y="6151245"/>
            <a:ext cx="4937760" cy="521970"/>
          </a:xfrm>
          <a:prstGeom prst="rect">
            <a:avLst/>
          </a:prstGeom>
          <a:solidFill>
            <a:srgbClr val="FFFF00"/>
          </a:solidFill>
          <a:ln w="19050">
            <a:noFill/>
          </a:ln>
        </p:spPr>
        <p:txBody>
          <a:bodyPr wrap="square" anchor="t">
            <a:spAutoFit/>
          </a:bodyPr>
          <a:lstStyle/>
          <a:p>
            <a:r>
              <a:rPr lang="zh-CN" altLang="en-US" sz="2800" b="1">
                <a:solidFill>
                  <a:srgbClr val="FF0000"/>
                </a:solidFill>
                <a:uFillTx/>
                <a:latin typeface="方正启体简体" panose="03000509000000000000" charset="-122"/>
                <a:ea typeface="方正启体简体" panose="03000509000000000000" charset="-122"/>
              </a:rPr>
              <a:t>特征四：</a:t>
            </a:r>
            <a:r>
              <a:rPr lang="zh-CN" altLang="en-US" sz="2800" b="1">
                <a:solidFill>
                  <a:srgbClr val="FF0000"/>
                </a:solidFill>
                <a:latin typeface="方正启体简体" panose="03000509000000000000" charset="-122"/>
                <a:ea typeface="方正启体简体" panose="03000509000000000000" charset="-122"/>
                <a:sym typeface="+mn-ea"/>
              </a:rPr>
              <a:t>官纪严明，待遇优厚</a:t>
            </a:r>
            <a:endParaRPr lang="zh-CN" altLang="en-US" sz="2800" b="1">
              <a:solidFill>
                <a:srgbClr val="FF0000"/>
              </a:solidFill>
              <a:uFillTx/>
              <a:latin typeface="方正启体简体" panose="03000509000000000000" charset="-122"/>
              <a:ea typeface="方正启体简体" panose="03000509000000000000"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2284"/>
                                        </p:tgtEl>
                                        <p:attrNameLst>
                                          <p:attrName>style.visibility</p:attrName>
                                        </p:attrNameLst>
                                      </p:cBhvr>
                                      <p:to>
                                        <p:strVal val="visible"/>
                                      </p:to>
                                    </p:set>
                                    <p:animEffect transition="in" filter="blinds(horizontal)">
                                      <p:cBhvr additive="base">
                                        <p:cTn id="7" dur="500" fill="hold"/>
                                        <p:tgtEl>
                                          <p:spTgt spid="2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4"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9" name="文本框 6"/>
          <p:cNvSpPr/>
          <p:nvPr>
            <p:custDataLst>
              <p:tags r:id="rId1"/>
            </p:custDataLst>
          </p:nvPr>
        </p:nvSpPr>
        <p:spPr>
          <a:xfrm>
            <a:off x="192544" y="106653"/>
            <a:ext cx="4165019" cy="522605"/>
          </a:xfrm>
          <a:prstGeom prst="rect">
            <a:avLst/>
          </a:prstGeom>
          <a:noFill/>
          <a:ln w="9525">
            <a:noFill/>
          </a:ln>
        </p:spPr>
        <p:txBody>
          <a:bodyPr wrap="square" anchor="t"/>
          <a:lstStyle/>
          <a:p>
            <a:r>
              <a:rPr lang="zh-CN" altLang="en-US" sz="2800" b="1">
                <a:solidFill>
                  <a:srgbClr val="FF0000"/>
                </a:solidFill>
                <a:latin typeface="微软雅黑" panose="020B0503020204020204" charset="-122"/>
                <a:ea typeface="微软雅黑" panose="020B0503020204020204" charset="-122"/>
              </a:rPr>
              <a:t>三、西方文官制度的特点</a:t>
            </a:r>
            <a:endParaRPr lang="zh-CN" altLang="en-US" sz="2800" b="1">
              <a:solidFill>
                <a:srgbClr val="FF0000"/>
              </a:solidFill>
              <a:latin typeface="微软雅黑" panose="020B0503020204020204" charset="-122"/>
              <a:ea typeface="微软雅黑" panose="020B0503020204020204" charset="-122"/>
            </a:endParaRPr>
          </a:p>
        </p:txBody>
      </p:sp>
      <p:sp>
        <p:nvSpPr>
          <p:cNvPr id="2281" name="矩形 6"/>
          <p:cNvSpPr/>
          <p:nvPr>
            <p:custDataLst>
              <p:tags r:id="rId2"/>
            </p:custDataLst>
          </p:nvPr>
        </p:nvSpPr>
        <p:spPr>
          <a:xfrm>
            <a:off x="1951038" y="790893"/>
            <a:ext cx="4805362" cy="522287"/>
          </a:xfrm>
          <a:prstGeom prst="rect">
            <a:avLst/>
          </a:prstGeom>
          <a:solidFill>
            <a:srgbClr val="FFFF00"/>
          </a:solidFill>
          <a:ln w="9525">
            <a:noFill/>
          </a:ln>
        </p:spPr>
        <p:txBody>
          <a:bodyPr wrap="none" anchor="t"/>
          <a:lstStyle/>
          <a:p>
            <a:r>
              <a:rPr lang="zh-CN" altLang="en-US" sz="2800" b="1">
                <a:solidFill>
                  <a:srgbClr val="0E08F6"/>
                </a:solidFill>
                <a:latin typeface="方正启体简体" panose="03000509000000000000" charset="-122"/>
                <a:ea typeface="方正启体简体" panose="03000509000000000000" charset="-122"/>
              </a:rPr>
              <a:t>特征一：公开考试和择优录用</a:t>
            </a:r>
            <a:endParaRPr lang="zh-CN" altLang="en-US" sz="2800" b="1">
              <a:solidFill>
                <a:srgbClr val="0E08F6"/>
              </a:solidFill>
              <a:latin typeface="方正启体简体" panose="03000509000000000000" charset="-122"/>
              <a:ea typeface="方正启体简体" panose="03000509000000000000" charset="-122"/>
            </a:endParaRPr>
          </a:p>
        </p:txBody>
      </p:sp>
      <p:sp>
        <p:nvSpPr>
          <p:cNvPr id="2283" name="矩形 19"/>
          <p:cNvSpPr/>
          <p:nvPr>
            <p:custDataLst>
              <p:tags r:id="rId3"/>
            </p:custDataLst>
          </p:nvPr>
        </p:nvSpPr>
        <p:spPr>
          <a:xfrm>
            <a:off x="6930708" y="791210"/>
            <a:ext cx="4830762" cy="520700"/>
          </a:xfrm>
          <a:prstGeom prst="rect">
            <a:avLst/>
          </a:prstGeom>
          <a:solidFill>
            <a:srgbClr val="FFFF00"/>
          </a:solidFill>
          <a:ln w="9525">
            <a:noFill/>
          </a:ln>
        </p:spPr>
        <p:txBody>
          <a:bodyPr wrap="none" anchor="t"/>
          <a:lstStyle/>
          <a:p>
            <a:r>
              <a:rPr lang="zh-CN" altLang="en-US" sz="2800" b="1">
                <a:solidFill>
                  <a:srgbClr val="0E08F6"/>
                </a:solidFill>
                <a:latin typeface="方正启体简体" panose="03000509000000000000" charset="-122"/>
                <a:ea typeface="方正启体简体" panose="03000509000000000000" charset="-122"/>
              </a:rPr>
              <a:t>特征二：政治中立和工作隐名</a:t>
            </a:r>
            <a:endParaRPr lang="zh-CN" altLang="en-US" sz="2800" b="1">
              <a:solidFill>
                <a:srgbClr val="0E08F6"/>
              </a:solidFill>
              <a:latin typeface="方正启体简体" panose="03000509000000000000" charset="-122"/>
              <a:ea typeface="方正启体简体" panose="03000509000000000000" charset="-122"/>
            </a:endParaRPr>
          </a:p>
        </p:txBody>
      </p:sp>
      <p:sp>
        <p:nvSpPr>
          <p:cNvPr id="2284" name="矩形 1"/>
          <p:cNvSpPr/>
          <p:nvPr>
            <p:custDataLst>
              <p:tags r:id="rId4"/>
            </p:custDataLst>
          </p:nvPr>
        </p:nvSpPr>
        <p:spPr>
          <a:xfrm>
            <a:off x="1884363" y="1474788"/>
            <a:ext cx="4872037" cy="522287"/>
          </a:xfrm>
          <a:prstGeom prst="rect">
            <a:avLst/>
          </a:prstGeom>
          <a:solidFill>
            <a:srgbClr val="FFFF00"/>
          </a:solidFill>
          <a:ln w="9525">
            <a:noFill/>
          </a:ln>
        </p:spPr>
        <p:txBody>
          <a:bodyPr wrap="square" anchor="t"/>
          <a:lstStyle/>
          <a:p>
            <a:r>
              <a:rPr lang="zh-CN" altLang="en-US" sz="2800" b="1">
                <a:solidFill>
                  <a:srgbClr val="0E08F6"/>
                </a:solidFill>
                <a:latin typeface="方正启体简体" panose="03000509000000000000" charset="-122"/>
                <a:ea typeface="方正启体简体" panose="03000509000000000000" charset="-122"/>
              </a:rPr>
              <a:t>特征三：职务常任和论功晋升</a:t>
            </a:r>
            <a:endParaRPr lang="zh-CN" altLang="en-US" sz="2800" b="1">
              <a:solidFill>
                <a:srgbClr val="0E08F6"/>
              </a:solidFill>
              <a:latin typeface="方正启体简体" panose="03000509000000000000" charset="-122"/>
              <a:ea typeface="方正启体简体" panose="03000509000000000000" charset="-122"/>
            </a:endParaRPr>
          </a:p>
        </p:txBody>
      </p:sp>
      <p:sp>
        <p:nvSpPr>
          <p:cNvPr id="4" name="文本框 3"/>
          <p:cNvSpPr txBox="1"/>
          <p:nvPr>
            <p:custDataLst>
              <p:tags r:id="rId5"/>
            </p:custDataLst>
          </p:nvPr>
        </p:nvSpPr>
        <p:spPr>
          <a:xfrm>
            <a:off x="6931025" y="1475105"/>
            <a:ext cx="4937760" cy="521970"/>
          </a:xfrm>
          <a:prstGeom prst="rect">
            <a:avLst/>
          </a:prstGeom>
          <a:solidFill>
            <a:srgbClr val="FFFF00"/>
          </a:solidFill>
          <a:ln w="19050">
            <a:noFill/>
          </a:ln>
        </p:spPr>
        <p:txBody>
          <a:bodyPr wrap="square" anchor="t">
            <a:spAutoFit/>
          </a:bodyPr>
          <a:lstStyle/>
          <a:p>
            <a:r>
              <a:rPr lang="zh-CN" altLang="en-US" sz="2800" b="1">
                <a:solidFill>
                  <a:srgbClr val="0E08F6"/>
                </a:solidFill>
                <a:uFillTx/>
                <a:latin typeface="方正启体简体" panose="03000509000000000000" charset="-122"/>
                <a:ea typeface="方正启体简体" panose="03000509000000000000" charset="-122"/>
              </a:rPr>
              <a:t>特征四：</a:t>
            </a:r>
            <a:r>
              <a:rPr lang="zh-CN" altLang="en-US" sz="2800" b="1">
                <a:solidFill>
                  <a:srgbClr val="0E08F6"/>
                </a:solidFill>
                <a:latin typeface="方正启体简体" panose="03000509000000000000" charset="-122"/>
                <a:ea typeface="方正启体简体" panose="03000509000000000000" charset="-122"/>
                <a:sym typeface="+mn-ea"/>
              </a:rPr>
              <a:t>官纪严明，待遇优厚</a:t>
            </a:r>
            <a:endParaRPr lang="zh-CN" altLang="en-US" sz="2800" b="1">
              <a:solidFill>
                <a:srgbClr val="0E08F6"/>
              </a:solidFill>
              <a:uFillTx/>
              <a:latin typeface="方正启体简体" panose="03000509000000000000" charset="-122"/>
              <a:ea typeface="方正启体简体" panose="03000509000000000000" charset="-122"/>
              <a:sym typeface="+mn-ea"/>
            </a:endParaRPr>
          </a:p>
        </p:txBody>
      </p:sp>
      <p:sp>
        <p:nvSpPr>
          <p:cNvPr id="2" name="文本框 1"/>
          <p:cNvSpPr txBox="1"/>
          <p:nvPr>
            <p:custDataLst>
              <p:tags r:id="rId6"/>
            </p:custDataLst>
          </p:nvPr>
        </p:nvSpPr>
        <p:spPr>
          <a:xfrm>
            <a:off x="280035" y="791210"/>
            <a:ext cx="6096000" cy="521970"/>
          </a:xfrm>
          <a:prstGeom prst="rect">
            <a:avLst/>
          </a:prstGeom>
          <a:noFill/>
        </p:spPr>
        <p:txBody>
          <a:bodyPr wrap="square" rtlCol="0" anchor="t">
            <a:spAutoFit/>
          </a:bodyPr>
          <a:lstStyle/>
          <a:p>
            <a:r>
              <a:rPr lang="en-US" altLang="zh-CN" sz="2800" b="1">
                <a:solidFill>
                  <a:srgbClr val="FF0000"/>
                </a:solidFill>
                <a:latin typeface="黑体" panose="02010609060101010101" charset="-122"/>
                <a:ea typeface="黑体" panose="02010609060101010101" charset="-122"/>
                <a:sym typeface="+mn-ea"/>
              </a:rPr>
              <a:t>1</a:t>
            </a:r>
            <a:r>
              <a:rPr lang="zh-CN" altLang="en-US" sz="2800" b="1">
                <a:solidFill>
                  <a:srgbClr val="FF0000"/>
                </a:solidFill>
                <a:latin typeface="黑体" panose="02010609060101010101" charset="-122"/>
                <a:ea typeface="黑体" panose="02010609060101010101" charset="-122"/>
                <a:sym typeface="+mn-ea"/>
              </a:rPr>
              <a:t>、</a:t>
            </a:r>
            <a:r>
              <a:rPr lang="zh-CN" altLang="en-US" sz="2800" b="1">
                <a:solidFill>
                  <a:srgbClr val="FF0000"/>
                </a:solidFill>
                <a:latin typeface="微软雅黑" panose="020B0503020204020204" charset="-122"/>
                <a:ea typeface="微软雅黑" panose="020B0503020204020204" charset="-122"/>
                <a:sym typeface="+mn-ea"/>
              </a:rPr>
              <a:t>特点</a:t>
            </a:r>
            <a:endParaRPr lang="zh-CN" altLang="en-US" sz="2800" b="1">
              <a:solidFill>
                <a:srgbClr val="FF0000"/>
              </a:solidFill>
              <a:latin typeface="黑体" panose="02010609060101010101" charset="-122"/>
              <a:ea typeface="黑体" panose="02010609060101010101" charset="-122"/>
              <a:sym typeface="+mn-ea"/>
            </a:endParaRPr>
          </a:p>
        </p:txBody>
      </p:sp>
      <p:sp>
        <p:nvSpPr>
          <p:cNvPr id="16" name="文本框 15"/>
          <p:cNvSpPr txBox="1"/>
          <p:nvPr>
            <p:custDataLst>
              <p:tags r:id="rId7"/>
            </p:custDataLst>
          </p:nvPr>
        </p:nvSpPr>
        <p:spPr>
          <a:xfrm>
            <a:off x="383989" y="1983696"/>
            <a:ext cx="1566878" cy="521970"/>
          </a:xfrm>
          <a:prstGeom prst="rect">
            <a:avLst/>
          </a:prstGeom>
          <a:noFill/>
        </p:spPr>
        <p:txBody>
          <a:bodyPr wrap="square" rtlCol="0">
            <a:spAutoFit/>
          </a:bodyPr>
          <a:lstStyle/>
          <a:p>
            <a:r>
              <a:rPr lang="en-US" altLang="zh-CN" sz="2800" b="1">
                <a:solidFill>
                  <a:srgbClr val="FF0000"/>
                </a:solidFill>
                <a:latin typeface="黑体" panose="02010609060101010101" charset="-122"/>
                <a:ea typeface="黑体" panose="02010609060101010101" charset="-122"/>
              </a:rPr>
              <a:t>2</a:t>
            </a:r>
            <a:r>
              <a:rPr lang="zh-CN" altLang="en-US" sz="2800" b="1">
                <a:solidFill>
                  <a:srgbClr val="FF0000"/>
                </a:solidFill>
                <a:latin typeface="黑体" panose="02010609060101010101" charset="-122"/>
                <a:ea typeface="黑体" panose="02010609060101010101" charset="-122"/>
              </a:rPr>
              <a:t>、影响</a:t>
            </a:r>
            <a:endParaRPr lang="zh-CN" altLang="en-US" sz="2800" b="1">
              <a:solidFill>
                <a:srgbClr val="FF0000"/>
              </a:solidFill>
              <a:latin typeface="黑体" panose="02010609060101010101" charset="-122"/>
              <a:ea typeface="黑体" panose="02010609060101010101" charset="-122"/>
            </a:endParaRPr>
          </a:p>
        </p:txBody>
      </p:sp>
      <p:sp>
        <p:nvSpPr>
          <p:cNvPr id="22" name="文本框 21"/>
          <p:cNvSpPr txBox="1"/>
          <p:nvPr>
            <p:custDataLst>
              <p:tags r:id="rId8"/>
            </p:custDataLst>
          </p:nvPr>
        </p:nvSpPr>
        <p:spPr>
          <a:xfrm>
            <a:off x="887730" y="2602865"/>
            <a:ext cx="867410" cy="4603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2400" b="1">
                <a:solidFill>
                  <a:schemeClr val="tx1"/>
                </a:solidFill>
                <a:latin typeface="黑体" panose="02010609060101010101" charset="-122"/>
                <a:ea typeface="黑体" panose="02010609060101010101" charset="-122"/>
              </a:rPr>
              <a:t>积极</a:t>
            </a:r>
            <a:endParaRPr lang="zh-CN" altLang="en-US" sz="2400" b="1">
              <a:solidFill>
                <a:schemeClr val="tx1"/>
              </a:solidFill>
              <a:latin typeface="黑体" panose="02010609060101010101" charset="-122"/>
              <a:ea typeface="黑体" panose="02010609060101010101" charset="-122"/>
            </a:endParaRPr>
          </a:p>
        </p:txBody>
      </p:sp>
      <p:sp>
        <p:nvSpPr>
          <p:cNvPr id="5" name="文本框 4"/>
          <p:cNvSpPr txBox="1"/>
          <p:nvPr>
            <p:custDataLst>
              <p:tags r:id="rId9"/>
            </p:custDataLst>
          </p:nvPr>
        </p:nvSpPr>
        <p:spPr>
          <a:xfrm>
            <a:off x="1951355" y="2160270"/>
            <a:ext cx="9432290" cy="1753235"/>
          </a:xfrm>
          <a:prstGeom prst="rect">
            <a:avLst/>
          </a:prstGeom>
          <a:noFill/>
          <a:ln w="12700" cmpd="sng">
            <a:solidFill>
              <a:schemeClr val="tx1"/>
            </a:solidFill>
            <a:prstDash val="sysDot"/>
          </a:ln>
        </p:spPr>
        <p:txBody>
          <a:bodyPr wrap="square" rtlCol="0">
            <a:spAutoFit/>
          </a:bodyPr>
          <a:lstStyle>
            <a:defPPr>
              <a:defRPr lang="zh-CN"/>
            </a:defPPr>
            <a:lvl1pPr>
              <a:defRPr sz="2400" b="1">
                <a:latin typeface="仿宋" panose="02010609060101010101" charset="-122"/>
                <a:ea typeface="仿宋" panose="02010609060101010101" charset="-122"/>
              </a:defRPr>
            </a:lvl1pPr>
          </a:lstStyle>
          <a:p>
            <a:pPr fontAlgn="auto">
              <a:lnSpc>
                <a:spcPct val="150000"/>
              </a:lnSpc>
            </a:pPr>
            <a:r>
              <a:rPr lang="zh-CN" altLang="en-US">
                <a:latin typeface="黑体" panose="02010609060101010101" charset="-122"/>
                <a:ea typeface="黑体" panose="02010609060101010101" charset="-122"/>
                <a:cs typeface="黑体" panose="02010609060101010101" charset="-122"/>
              </a:rPr>
              <a:t>①</a:t>
            </a:r>
            <a:r>
              <a:rPr lang="zh-CN" altLang="en-US">
                <a:solidFill>
                  <a:srgbClr val="1D41D5"/>
                </a:solidFill>
                <a:latin typeface="黑体" panose="02010609060101010101" charset="-122"/>
                <a:ea typeface="黑体" panose="02010609060101010101" charset="-122"/>
                <a:cs typeface="黑体" panose="02010609060101010101" charset="-122"/>
              </a:rPr>
              <a:t>规范了</a:t>
            </a:r>
            <a:r>
              <a:rPr lang="zh-CN" altLang="en-US">
                <a:latin typeface="黑体" panose="02010609060101010101" charset="-122"/>
                <a:ea typeface="黑体" panose="02010609060101010101" charset="-122"/>
                <a:cs typeface="黑体" panose="02010609060101010101" charset="-122"/>
              </a:rPr>
              <a:t>西方国家政府行政部门事务官的选用和管理，</a:t>
            </a:r>
            <a:endParaRPr lang="zh-CN" altLang="en-US">
              <a:latin typeface="黑体" panose="02010609060101010101" charset="-122"/>
              <a:ea typeface="黑体" panose="02010609060101010101" charset="-122"/>
              <a:cs typeface="黑体" panose="02010609060101010101" charset="-122"/>
            </a:endParaRPr>
          </a:p>
          <a:p>
            <a:pPr fontAlgn="auto">
              <a:lnSpc>
                <a:spcPct val="150000"/>
              </a:lnSpc>
            </a:pPr>
            <a:r>
              <a:rPr lang="zh-CN" altLang="en-US">
                <a:latin typeface="黑体" panose="02010609060101010101" charset="-122"/>
                <a:ea typeface="黑体" panose="02010609060101010101" charset="-122"/>
                <a:cs typeface="黑体" panose="02010609060101010101" charset="-122"/>
              </a:rPr>
              <a:t> </a:t>
            </a:r>
            <a:r>
              <a:rPr lang="en-US" altLang="zh-CN">
                <a:latin typeface="黑体" panose="02010609060101010101" charset="-122"/>
                <a:ea typeface="黑体" panose="02010609060101010101" charset="-122"/>
                <a:cs typeface="黑体" panose="02010609060101010101" charset="-122"/>
              </a:rPr>
              <a:t> </a:t>
            </a:r>
            <a:r>
              <a:rPr lang="zh-CN" altLang="en-US">
                <a:solidFill>
                  <a:srgbClr val="1D41D5"/>
                </a:solidFill>
                <a:latin typeface="黑体" panose="02010609060101010101" charset="-122"/>
                <a:ea typeface="黑体" panose="02010609060101010101" charset="-122"/>
                <a:cs typeface="黑体" panose="02010609060101010101" charset="-122"/>
              </a:rPr>
              <a:t>实现了</a:t>
            </a:r>
            <a:r>
              <a:rPr lang="zh-CN" altLang="en-US">
                <a:latin typeface="黑体" panose="02010609060101010101" charset="-122"/>
                <a:ea typeface="黑体" panose="02010609060101010101" charset="-122"/>
                <a:cs typeface="黑体" panose="02010609060101010101" charset="-122"/>
              </a:rPr>
              <a:t>政治和管理的分离。</a:t>
            </a:r>
            <a:endParaRPr lang="en-US" altLang="zh-CN">
              <a:latin typeface="黑体" panose="02010609060101010101" charset="-122"/>
              <a:ea typeface="黑体" panose="02010609060101010101" charset="-122"/>
              <a:cs typeface="黑体" panose="02010609060101010101" charset="-122"/>
            </a:endParaRPr>
          </a:p>
          <a:p>
            <a:pPr fontAlgn="auto">
              <a:lnSpc>
                <a:spcPct val="150000"/>
              </a:lnSpc>
            </a:pPr>
            <a:r>
              <a:rPr lang="zh-CN" altLang="en-US">
                <a:latin typeface="黑体" panose="02010609060101010101" charset="-122"/>
                <a:ea typeface="黑体" panose="02010609060101010101" charset="-122"/>
                <a:cs typeface="黑体" panose="02010609060101010101" charset="-122"/>
              </a:rPr>
              <a:t>②</a:t>
            </a:r>
            <a:r>
              <a:rPr lang="zh-CN" altLang="en-US">
                <a:solidFill>
                  <a:srgbClr val="1D41D5"/>
                </a:solidFill>
                <a:latin typeface="黑体" panose="02010609060101010101" charset="-122"/>
                <a:ea typeface="黑体" panose="02010609060101010101" charset="-122"/>
                <a:cs typeface="黑体" panose="02010609060101010101" charset="-122"/>
              </a:rPr>
              <a:t>有利</a:t>
            </a:r>
            <a:r>
              <a:rPr lang="zh-CN" altLang="en-US">
                <a:latin typeface="黑体" panose="02010609060101010101" charset="-122"/>
                <a:ea typeface="黑体" panose="02010609060101010101" charset="-122"/>
                <a:cs typeface="黑体" panose="02010609060101010101" charset="-122"/>
              </a:rPr>
              <a:t>于政府工作的稳定性和持续性，</a:t>
            </a:r>
            <a:r>
              <a:rPr lang="zh-CN" altLang="en-US">
                <a:solidFill>
                  <a:srgbClr val="1D41D5"/>
                </a:solidFill>
                <a:latin typeface="黑体" panose="02010609060101010101" charset="-122"/>
                <a:ea typeface="黑体" panose="02010609060101010101" charset="-122"/>
                <a:cs typeface="黑体" panose="02010609060101010101" charset="-122"/>
              </a:rPr>
              <a:t>促进了</a:t>
            </a:r>
            <a:r>
              <a:rPr lang="zh-CN" altLang="en-US">
                <a:latin typeface="黑体" panose="02010609060101010101" charset="-122"/>
                <a:ea typeface="黑体" panose="02010609060101010101" charset="-122"/>
                <a:cs typeface="黑体" panose="02010609060101010101" charset="-122"/>
              </a:rPr>
              <a:t>国家治理水平的提高。</a:t>
            </a:r>
            <a:endParaRPr lang="en-US" altLang="zh-CN">
              <a:latin typeface="黑体" panose="02010609060101010101" charset="-122"/>
              <a:ea typeface="黑体" panose="02010609060101010101" charset="-122"/>
              <a:cs typeface="黑体" panose="02010609060101010101" charset="-122"/>
            </a:endParaRPr>
          </a:p>
        </p:txBody>
      </p:sp>
      <p:sp>
        <p:nvSpPr>
          <p:cNvPr id="23" name="文本框 22"/>
          <p:cNvSpPr txBox="1"/>
          <p:nvPr>
            <p:custDataLst>
              <p:tags r:id="rId10"/>
            </p:custDataLst>
          </p:nvPr>
        </p:nvSpPr>
        <p:spPr>
          <a:xfrm>
            <a:off x="740410" y="4558030"/>
            <a:ext cx="867410" cy="4603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zh-CN" altLang="en-US" sz="2400" b="1">
                <a:solidFill>
                  <a:schemeClr val="tx1"/>
                </a:solidFill>
                <a:latin typeface="黑体" panose="02010609060101010101" charset="-122"/>
                <a:ea typeface="黑体" panose="02010609060101010101" charset="-122"/>
              </a:rPr>
              <a:t>弊端</a:t>
            </a:r>
            <a:endParaRPr lang="zh-CN" altLang="en-US" sz="2400" b="1">
              <a:solidFill>
                <a:schemeClr val="tx1"/>
              </a:solidFill>
              <a:latin typeface="黑体" panose="02010609060101010101" charset="-122"/>
              <a:ea typeface="黑体" panose="02010609060101010101" charset="-122"/>
            </a:endParaRPr>
          </a:p>
        </p:txBody>
      </p:sp>
      <p:sp>
        <p:nvSpPr>
          <p:cNvPr id="21" name="文本框 20"/>
          <p:cNvSpPr txBox="1"/>
          <p:nvPr>
            <p:custDataLst>
              <p:tags r:id="rId11"/>
            </p:custDataLst>
          </p:nvPr>
        </p:nvSpPr>
        <p:spPr>
          <a:xfrm>
            <a:off x="1812925" y="3878580"/>
            <a:ext cx="10250170" cy="2306955"/>
          </a:xfrm>
          <a:prstGeom prst="rect">
            <a:avLst/>
          </a:prstGeom>
          <a:noFill/>
          <a:ln w="12700" cmpd="sng">
            <a:solidFill>
              <a:schemeClr val="tx1"/>
            </a:solidFill>
            <a:prstDash val="sysDot"/>
          </a:ln>
        </p:spPr>
        <p:txBody>
          <a:bodyPr wrap="square" rtlCol="0">
            <a:spAutoFit/>
          </a:bodyPr>
          <a:lstStyle>
            <a:defPPr>
              <a:defRPr lang="zh-CN"/>
            </a:defPPr>
            <a:lvl1pPr>
              <a:defRPr sz="2400" b="1">
                <a:latin typeface="仿宋" panose="02010609060101010101" charset="-122"/>
                <a:ea typeface="仿宋" panose="02010609060101010101" charset="-122"/>
              </a:defRPr>
            </a:lvl1pPr>
          </a:lstStyle>
          <a:p>
            <a:pPr fontAlgn="auto">
              <a:lnSpc>
                <a:spcPct val="150000"/>
              </a:lnSpc>
            </a:pPr>
            <a:r>
              <a:rPr lang="zh-CN" altLang="en-US">
                <a:latin typeface="黑体" panose="02010609060101010101" charset="-122"/>
                <a:ea typeface="黑体" panose="02010609060101010101" charset="-122"/>
                <a:cs typeface="黑体" panose="02010609060101010101" charset="-122"/>
              </a:rPr>
              <a:t>①</a:t>
            </a:r>
            <a:r>
              <a:rPr lang="zh-CN" altLang="en-US">
                <a:solidFill>
                  <a:srgbClr val="1D41D5"/>
                </a:solidFill>
                <a:latin typeface="黑体" panose="02010609060101010101" charset="-122"/>
                <a:ea typeface="黑体" panose="02010609060101010101" charset="-122"/>
                <a:cs typeface="黑体" panose="02010609060101010101" charset="-122"/>
              </a:rPr>
              <a:t>容易滋生</a:t>
            </a:r>
            <a:r>
              <a:rPr lang="zh-CN" altLang="en-US">
                <a:solidFill>
                  <a:schemeClr val="tx1"/>
                </a:solidFill>
                <a:latin typeface="黑体" panose="02010609060101010101" charset="-122"/>
                <a:ea typeface="黑体" panose="02010609060101010101" charset="-122"/>
                <a:cs typeface="黑体" panose="02010609060101010101" charset="-122"/>
              </a:rPr>
              <a:t>官僚习气和僵化现象。</a:t>
            </a:r>
            <a:endParaRPr lang="en-US" altLang="zh-CN">
              <a:latin typeface="黑体" panose="02010609060101010101" charset="-122"/>
              <a:ea typeface="黑体" panose="02010609060101010101" charset="-122"/>
              <a:cs typeface="黑体" panose="02010609060101010101" charset="-122"/>
            </a:endParaRPr>
          </a:p>
          <a:p>
            <a:pPr fontAlgn="auto">
              <a:lnSpc>
                <a:spcPct val="150000"/>
              </a:lnSpc>
            </a:pPr>
            <a:r>
              <a:rPr lang="zh-CN" altLang="en-US">
                <a:latin typeface="黑体" panose="02010609060101010101" charset="-122"/>
                <a:ea typeface="黑体" panose="02010609060101010101" charset="-122"/>
                <a:cs typeface="黑体" panose="02010609060101010101" charset="-122"/>
              </a:rPr>
              <a:t>②文官人数急剧膨胀，</a:t>
            </a:r>
            <a:r>
              <a:rPr lang="zh-CN" altLang="en-US">
                <a:solidFill>
                  <a:srgbClr val="1D41D5"/>
                </a:solidFill>
                <a:latin typeface="黑体" panose="02010609060101010101" charset="-122"/>
                <a:ea typeface="黑体" panose="02010609060101010101" charset="-122"/>
                <a:cs typeface="黑体" panose="02010609060101010101" charset="-122"/>
              </a:rPr>
              <a:t>大大增加了国家财政负担。</a:t>
            </a:r>
            <a:endParaRPr lang="en-US" altLang="zh-CN">
              <a:solidFill>
                <a:srgbClr val="1D41D5"/>
              </a:solidFill>
              <a:latin typeface="黑体" panose="02010609060101010101" charset="-122"/>
              <a:ea typeface="黑体" panose="02010609060101010101" charset="-122"/>
              <a:cs typeface="黑体" panose="02010609060101010101" charset="-122"/>
            </a:endParaRPr>
          </a:p>
          <a:p>
            <a:pPr fontAlgn="auto">
              <a:lnSpc>
                <a:spcPct val="150000"/>
              </a:lnSpc>
            </a:pPr>
            <a:r>
              <a:rPr lang="zh-CN" altLang="en-US">
                <a:latin typeface="黑体" panose="02010609060101010101" charset="-122"/>
                <a:ea typeface="黑体" panose="02010609060101010101" charset="-122"/>
                <a:cs typeface="黑体" panose="02010609060101010101" charset="-122"/>
              </a:rPr>
              <a:t>③文官层次越来越多，工作项目层层报批，推诿扯皮，出现争权夺利现象，</a:t>
            </a:r>
            <a:r>
              <a:rPr lang="en-US" altLang="zh-CN">
                <a:latin typeface="黑体" panose="02010609060101010101" charset="-122"/>
                <a:ea typeface="黑体" panose="02010609060101010101" charset="-122"/>
                <a:cs typeface="黑体" panose="02010609060101010101" charset="-122"/>
              </a:rPr>
              <a:t> </a:t>
            </a:r>
            <a:endParaRPr lang="en-US" altLang="zh-CN">
              <a:latin typeface="黑体" panose="02010609060101010101" charset="-122"/>
              <a:ea typeface="黑体" panose="02010609060101010101" charset="-122"/>
              <a:cs typeface="黑体" panose="02010609060101010101" charset="-122"/>
            </a:endParaRPr>
          </a:p>
          <a:p>
            <a:pPr fontAlgn="auto">
              <a:lnSpc>
                <a:spcPct val="150000"/>
              </a:lnSpc>
            </a:pPr>
            <a:r>
              <a:rPr lang="en-US" altLang="zh-CN">
                <a:latin typeface="黑体" panose="02010609060101010101" charset="-122"/>
                <a:ea typeface="黑体" panose="02010609060101010101" charset="-122"/>
                <a:cs typeface="黑体" panose="02010609060101010101" charset="-122"/>
              </a:rPr>
              <a:t>  </a:t>
            </a:r>
            <a:r>
              <a:rPr lang="zh-CN" altLang="en-US">
                <a:solidFill>
                  <a:srgbClr val="1D41D5"/>
                </a:solidFill>
                <a:latin typeface="黑体" panose="02010609060101010101" charset="-122"/>
                <a:ea typeface="黑体" panose="02010609060101010101" charset="-122"/>
                <a:cs typeface="黑体" panose="02010609060101010101" charset="-122"/>
              </a:rPr>
              <a:t>影响了政府的工作效率。</a:t>
            </a:r>
            <a:endParaRPr lang="zh-CN" altLang="en-US">
              <a:solidFill>
                <a:srgbClr val="1D41D5"/>
              </a:solidFill>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12"/>
            </p:custDataLst>
          </p:nvPr>
        </p:nvSpPr>
        <p:spPr>
          <a:xfrm>
            <a:off x="740410" y="6267450"/>
            <a:ext cx="4490720" cy="590550"/>
          </a:xfrm>
          <a:prstGeom prst="rect">
            <a:avLst/>
          </a:prstGeom>
          <a:noFill/>
        </p:spPr>
        <p:txBody>
          <a:bodyPr wrap="none" rtlCol="0" anchor="t">
            <a:noAutofit/>
          </a:bodyPr>
          <a:lstStyle/>
          <a:p>
            <a:pPr algn="l">
              <a:lnSpc>
                <a:spcPct val="110000"/>
              </a:lnSpc>
              <a:buClrTx/>
              <a:buSzTx/>
              <a:buFontTx/>
            </a:pPr>
            <a:r>
              <a:rPr lang="zh-CN" altLang="en-US" sz="2400" b="1">
                <a:solidFill>
                  <a:srgbClr val="FF0000"/>
                </a:solidFill>
                <a:highlight>
                  <a:srgbClr val="FFFF00"/>
                </a:highlight>
                <a:sym typeface="+mn-ea"/>
              </a:rPr>
              <a:t>本质：</a:t>
            </a:r>
            <a:r>
              <a:rPr lang="en-US" altLang="zh-CN" sz="2400" b="1">
                <a:effectLst>
                  <a:outerShdw blurRad="38100" dist="19050" dir="2700000" algn="tl" rotWithShape="0">
                    <a:schemeClr val="dk1">
                      <a:alpha val="40000"/>
                    </a:schemeClr>
                  </a:outerShdw>
                </a:effectLst>
                <a:highlight>
                  <a:srgbClr val="FFFF00"/>
                </a:highlight>
                <a:latin typeface="黑体" panose="02010609060101010101" charset="-122"/>
                <a:ea typeface="黑体" panose="02010609060101010101" charset="-122"/>
                <a:cs typeface="黑体" panose="02010609060101010101" charset="-122"/>
                <a:sym typeface="+mn-ea"/>
              </a:rPr>
              <a:t>维护资</a:t>
            </a:r>
            <a:r>
              <a:rPr lang="zh-CN" altLang="en-US" sz="24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rPr>
              <a:t>产阶级利益的工具</a:t>
            </a:r>
            <a:endParaRPr lang="zh-CN" altLang="en-US" sz="2400" b="1">
              <a:solidFill>
                <a:srgbClr val="C00000"/>
              </a:solidFill>
              <a:highlight>
                <a:srgbClr val="FFFF00"/>
              </a:highlight>
              <a:latin typeface="黑体" panose="02010609060101010101" charset="-122"/>
              <a:ea typeface="黑体" panose="02010609060101010101" charset="-122"/>
              <a:cs typeface="黑体" panose="02010609060101010101" charset="-122"/>
              <a:sym typeface="+mn-ea"/>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1"/>
                                        </p:tgtEl>
                                        <p:attrNameLst>
                                          <p:attrName>style.visibility</p:attrName>
                                        </p:attrNameLst>
                                      </p:cBhvr>
                                      <p:to>
                                        <p:strVal val="visible"/>
                                      </p:to>
                                    </p:set>
                                    <p:anim calcmode="lin" valueType="num">
                                      <p:cBhvr additive="base">
                                        <p:cTn id="7" dur="500" fill="hold"/>
                                        <p:tgtEl>
                                          <p:spTgt spid="2281"/>
                                        </p:tgtEl>
                                        <p:attrNameLst>
                                          <p:attrName>ppt_x</p:attrName>
                                        </p:attrNameLst>
                                      </p:cBhvr>
                                      <p:tavLst>
                                        <p:tav tm="0">
                                          <p:val>
                                            <p:strVal val="#ppt_x"/>
                                          </p:val>
                                        </p:tav>
                                        <p:tav tm="100000">
                                          <p:val>
                                            <p:strVal val="#ppt_x"/>
                                          </p:val>
                                        </p:tav>
                                      </p:tavLst>
                                    </p:anim>
                                    <p:anim calcmode="lin" valueType="num">
                                      <p:cBhvr additive="base">
                                        <p:cTn id="8" dur="500" fill="hold"/>
                                        <p:tgtEl>
                                          <p:spTgt spid="22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83"/>
                                        </p:tgtEl>
                                        <p:attrNameLst>
                                          <p:attrName>style.visibility</p:attrName>
                                        </p:attrNameLst>
                                      </p:cBhvr>
                                      <p:to>
                                        <p:strVal val="visible"/>
                                      </p:to>
                                    </p:set>
                                    <p:animEffect transition="in" filter="blinds(horizontal)">
                                      <p:cBhvr>
                                        <p:cTn id="13" dur="500"/>
                                        <p:tgtEl>
                                          <p:spTgt spid="228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84"/>
                                        </p:tgtEl>
                                        <p:attrNameLst>
                                          <p:attrName>style.visibility</p:attrName>
                                        </p:attrNameLst>
                                      </p:cBhvr>
                                      <p:to>
                                        <p:strVal val="visible"/>
                                      </p:to>
                                    </p:set>
                                    <p:animEffect transition="in" filter="blinds(horizontal)">
                                      <p:cBhvr>
                                        <p:cTn id="18" dur="500"/>
                                        <p:tgtEl>
                                          <p:spTgt spid="22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blinds(horizontal)">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blinds(horizontal)">
                                      <p:cBhvr>
                                        <p:cTn id="5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1" grpId="0" animBg="1"/>
      <p:bldP spid="2283" grpId="0" animBg="1"/>
      <p:bldP spid="2284" grpId="0" animBg="1"/>
      <p:bldP spid="4" grpId="0" animBg="1"/>
      <p:bldP spid="16" grpId="0"/>
      <p:bldP spid="22" grpId="0" animBg="1"/>
      <p:bldP spid="5" grpId="0" animBg="1"/>
      <p:bldP spid="23"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custDataLst>
              <p:tags r:id="rId1"/>
            </p:custDataLst>
          </p:nvPr>
        </p:nvSpPr>
        <p:spPr>
          <a:xfrm>
            <a:off x="803027" y="518979"/>
            <a:ext cx="8764270" cy="521970"/>
          </a:xfrm>
          <a:prstGeom prst="rect">
            <a:avLst/>
          </a:prstGeom>
          <a:solidFill>
            <a:srgbClr val="FFFF00"/>
          </a:solidFill>
          <a:ln>
            <a:solidFill>
              <a:srgbClr val="FF0000"/>
            </a:solidFill>
          </a:ln>
        </p:spPr>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i="0" baseline="0" noProof="0">
                <a:solidFill>
                  <a:schemeClr val="tx1"/>
                </a:solidFill>
                <a:effectLst/>
                <a:uLnTx/>
                <a:uFillTx/>
                <a:latin typeface="方正粗黑宋简体" panose="02000000000000000000" pitchFamily="2" charset="-122"/>
                <a:ea typeface="方正粗黑宋简体" panose="02000000000000000000" pitchFamily="2" charset="-122"/>
              </a:rPr>
              <a:t>合作探究：</a:t>
            </a:r>
            <a:r>
              <a:rPr kumimoji="0" lang="zh-CN" altLang="en-US" sz="2800" i="0" baseline="0" noProof="0">
                <a:solidFill>
                  <a:schemeClr val="tx1"/>
                </a:solidFill>
                <a:effectLst/>
                <a:uLnTx/>
                <a:uFillTx/>
                <a:latin typeface="方正粗黑宋简体" panose="02000000000000000000" pitchFamily="2" charset="-122"/>
                <a:ea typeface="方正粗黑宋简体" panose="02000000000000000000" pitchFamily="2" charset="-122"/>
                <a:sym typeface="+mn-ea"/>
              </a:rPr>
              <a:t>西方的文官制度在哪些方面借鉴了科举制度。</a:t>
            </a:r>
            <a:endParaRPr kumimoji="0" lang="zh-CN" altLang="en-US" sz="2800" i="0" baseline="0" noProof="0">
              <a:solidFill>
                <a:schemeClr val="tx1"/>
              </a:solidFill>
              <a:effectLst/>
              <a:uLnTx/>
              <a:uFillTx/>
              <a:latin typeface="方正粗黑宋简体" panose="02000000000000000000" pitchFamily="2" charset="-122"/>
              <a:ea typeface="方正粗黑宋简体" panose="02000000000000000000" pitchFamily="2" charset="-122"/>
              <a:sym typeface="+mn-ea"/>
            </a:endParaRPr>
          </a:p>
        </p:txBody>
      </p:sp>
      <p:sp>
        <p:nvSpPr>
          <p:cNvPr id="2" name="文本框 1"/>
          <p:cNvSpPr txBox="1"/>
          <p:nvPr>
            <p:custDataLst>
              <p:tags r:id="rId2"/>
            </p:custDataLst>
          </p:nvPr>
        </p:nvSpPr>
        <p:spPr>
          <a:xfrm>
            <a:off x="249499" y="1326642"/>
            <a:ext cx="3703258" cy="492443"/>
          </a:xfrm>
          <a:prstGeom prst="rect">
            <a:avLst/>
          </a:prstGeom>
          <a:solidFill>
            <a:schemeClr val="accent3">
              <a:lumMod val="40000"/>
              <a:lumOff val="60000"/>
            </a:schemeClr>
          </a:solidFill>
          <a:ln w="15875">
            <a:solidFill>
              <a:srgbClr val="FF0000"/>
            </a:solidFill>
          </a:ln>
        </p:spPr>
        <p:txBody>
          <a:bodyPr wrap="none" rtlCol="0" anchor="t">
            <a:spAutoFit/>
          </a:bodyPr>
          <a:lstStyle>
            <a:defPPr>
              <a:defRPr lang="zh-CN"/>
            </a:defPPr>
            <a:lvl1pPr>
              <a:defRPr sz="2600" b="1">
                <a:solidFill>
                  <a:srgbClr val="FF0000"/>
                </a:solidFill>
                <a:latin typeface="黑体" panose="02010609060101010101" charset="-122"/>
                <a:ea typeface="黑体" panose="02010609060101010101" charset="-122"/>
              </a:defRPr>
            </a:lvl1pPr>
          </a:lstStyle>
          <a:p>
            <a:r>
              <a:rPr lang="zh-CN" altLang="en-US">
                <a:sym typeface="+mn-ea"/>
              </a:rPr>
              <a:t>（1）考试的某些原则：</a:t>
            </a:r>
            <a:endParaRPr lang="zh-CN" altLang="en-US">
              <a:sym typeface="+mn-ea"/>
            </a:endParaRPr>
          </a:p>
        </p:txBody>
      </p:sp>
      <p:sp>
        <p:nvSpPr>
          <p:cNvPr id="3" name="文本框 2"/>
          <p:cNvSpPr txBox="1"/>
          <p:nvPr>
            <p:custDataLst>
              <p:tags r:id="rId3"/>
            </p:custDataLst>
          </p:nvPr>
        </p:nvSpPr>
        <p:spPr>
          <a:xfrm>
            <a:off x="249499" y="3328694"/>
            <a:ext cx="3350597" cy="492443"/>
          </a:xfrm>
          <a:prstGeom prst="rect">
            <a:avLst/>
          </a:prstGeom>
          <a:solidFill>
            <a:schemeClr val="accent3">
              <a:lumMod val="40000"/>
              <a:lumOff val="60000"/>
            </a:schemeClr>
          </a:solidFill>
          <a:ln w="15875">
            <a:solidFill>
              <a:srgbClr val="FF0000"/>
            </a:solidFill>
          </a:ln>
        </p:spPr>
        <p:txBody>
          <a:bodyPr wrap="none" rtlCol="0" anchor="t">
            <a:spAutoFit/>
          </a:bodyPr>
          <a:lstStyle>
            <a:defPPr>
              <a:defRPr lang="zh-CN"/>
            </a:defPPr>
            <a:lvl1pPr>
              <a:defRPr sz="2600" b="1">
                <a:solidFill>
                  <a:srgbClr val="FF0000"/>
                </a:solidFill>
                <a:latin typeface="黑体" panose="02010609060101010101" charset="-122"/>
                <a:ea typeface="黑体" panose="02010609060101010101" charset="-122"/>
              </a:defRPr>
            </a:lvl1pPr>
          </a:lstStyle>
          <a:p>
            <a:r>
              <a:rPr lang="zh-CN" altLang="en-US">
                <a:sym typeface="+mn-ea"/>
              </a:rPr>
              <a:t>（2）考绩奖惩制度：</a:t>
            </a:r>
            <a:endParaRPr lang="zh-CN" altLang="en-US">
              <a:sym typeface="+mn-ea"/>
            </a:endParaRPr>
          </a:p>
        </p:txBody>
      </p:sp>
      <p:sp>
        <p:nvSpPr>
          <p:cNvPr id="5" name="文本框 4"/>
          <p:cNvSpPr txBox="1"/>
          <p:nvPr>
            <p:custDataLst>
              <p:tags r:id="rId4"/>
            </p:custDataLst>
          </p:nvPr>
        </p:nvSpPr>
        <p:spPr>
          <a:xfrm>
            <a:off x="436824" y="4940300"/>
            <a:ext cx="4373313" cy="492443"/>
          </a:xfrm>
          <a:prstGeom prst="rect">
            <a:avLst/>
          </a:prstGeom>
          <a:solidFill>
            <a:schemeClr val="accent3">
              <a:lumMod val="40000"/>
              <a:lumOff val="60000"/>
            </a:schemeClr>
          </a:solidFill>
          <a:ln w="15875">
            <a:solidFill>
              <a:srgbClr val="FF0000"/>
            </a:solidFill>
          </a:ln>
        </p:spPr>
        <p:txBody>
          <a:bodyPr wrap="none" rtlCol="0" anchor="t">
            <a:spAutoFit/>
          </a:bodyPr>
          <a:lstStyle/>
          <a:p>
            <a:pPr algn="l"/>
            <a:r>
              <a:rPr lang="zh-CN" altLang="en-US" sz="2600" b="1">
                <a:solidFill>
                  <a:srgbClr val="FF0000"/>
                </a:solidFill>
                <a:latin typeface="黑体" panose="02010609060101010101" charset="-122"/>
                <a:ea typeface="黑体" panose="02010609060101010101" charset="-122"/>
                <a:sym typeface="+mn-ea"/>
              </a:rPr>
              <a:t>（3）考试科目与报考标准：</a:t>
            </a:r>
            <a:endParaRPr lang="zh-CN" altLang="en-US" sz="2600" b="1">
              <a:solidFill>
                <a:srgbClr val="FF0000"/>
              </a:solidFill>
              <a:uFillTx/>
              <a:latin typeface="黑体" panose="02010609060101010101" charset="-122"/>
              <a:ea typeface="黑体" panose="02010609060101010101" charset="-122"/>
              <a:sym typeface="+mn-ea"/>
            </a:endParaRPr>
          </a:p>
        </p:txBody>
      </p:sp>
      <p:sp>
        <p:nvSpPr>
          <p:cNvPr id="7" name="文本框 6"/>
          <p:cNvSpPr txBox="1"/>
          <p:nvPr>
            <p:custDataLst>
              <p:tags r:id="rId5"/>
            </p:custDataLst>
          </p:nvPr>
        </p:nvSpPr>
        <p:spPr>
          <a:xfrm>
            <a:off x="249499" y="1907451"/>
            <a:ext cx="11657330" cy="1308735"/>
          </a:xfrm>
          <a:prstGeom prst="rect">
            <a:avLst/>
          </a:prstGeom>
          <a:noFill/>
        </p:spPr>
        <p:txBody>
          <a:bodyPr wrap="square" rtlCol="0">
            <a:spAutoFit/>
          </a:bodyPr>
          <a:lstStyle/>
          <a:p>
            <a:pPr marL="0" indent="0" eaLnBrk="1" hangingPunct="1">
              <a:lnSpc>
                <a:spcPct val="110000"/>
              </a:lnSpc>
              <a:spcBef>
                <a:spcPct val="0"/>
              </a:spcBef>
              <a:buNone/>
            </a:pPr>
            <a:r>
              <a:rPr lang="zh-CN" altLang="en-US" sz="2400" b="1">
                <a:latin typeface="方正启体简体" panose="03000509000000000000" charset="-122"/>
                <a:ea typeface="方正启体简体" panose="03000509000000000000" charset="-122"/>
                <a:sym typeface="+mn-ea"/>
              </a:rPr>
              <a:t>科举制倡导的“公开竞争”“多级考试”“择优录用”等原则与西方资本主义国家倡导的“自由”“平等”等观念不谋而合，西方各国的文官制度几乎都规定了政府官员须经公开竞考，择优录用。</a:t>
            </a:r>
            <a:endParaRPr lang="zh-CN" altLang="en-US" sz="2400"/>
          </a:p>
        </p:txBody>
      </p:sp>
      <p:sp>
        <p:nvSpPr>
          <p:cNvPr id="8" name="文本框 7"/>
          <p:cNvSpPr txBox="1"/>
          <p:nvPr>
            <p:custDataLst>
              <p:tags r:id="rId6"/>
            </p:custDataLst>
          </p:nvPr>
        </p:nvSpPr>
        <p:spPr>
          <a:xfrm>
            <a:off x="249499" y="3870553"/>
            <a:ext cx="11532235" cy="970915"/>
          </a:xfrm>
          <a:prstGeom prst="rect">
            <a:avLst/>
          </a:prstGeom>
          <a:noFill/>
        </p:spPr>
        <p:txBody>
          <a:bodyPr wrap="square" rtlCol="0">
            <a:spAutoFit/>
          </a:bodyPr>
          <a:lstStyle/>
          <a:p>
            <a:pPr marL="0" indent="0" eaLnBrk="1" hangingPunct="1">
              <a:lnSpc>
                <a:spcPct val="110000"/>
              </a:lnSpc>
              <a:spcBef>
                <a:spcPct val="0"/>
              </a:spcBef>
              <a:buNone/>
            </a:pPr>
            <a:r>
              <a:rPr lang="zh-CN" altLang="en-US" sz="2600" b="1">
                <a:solidFill>
                  <a:schemeClr val="tx1"/>
                </a:solidFill>
                <a:uFillTx/>
                <a:latin typeface="方正启体简体" panose="03000509000000000000" charset="-122"/>
                <a:ea typeface="方正启体简体" panose="03000509000000000000" charset="-122"/>
                <a:sym typeface="+mn-ea"/>
              </a:rPr>
              <a:t>科举制度实行严格的官吏考核制度，对官员的政绩加以考核，并将其与职位的晋升挂钩，现代西方各国普遍实行的功绩制即借鉴了这一原则。</a:t>
            </a:r>
            <a:endParaRPr lang="zh-CN" altLang="en-US" sz="2600" b="1">
              <a:solidFill>
                <a:schemeClr val="tx1"/>
              </a:solidFill>
              <a:uFillTx/>
              <a:latin typeface="方正启体简体" panose="03000509000000000000" charset="-122"/>
              <a:ea typeface="方正启体简体" panose="03000509000000000000" charset="-122"/>
              <a:sym typeface="+mn-ea"/>
            </a:endParaRPr>
          </a:p>
        </p:txBody>
      </p:sp>
      <p:sp>
        <p:nvSpPr>
          <p:cNvPr id="9" name="文本框 8"/>
          <p:cNvSpPr txBox="1"/>
          <p:nvPr>
            <p:custDataLst>
              <p:tags r:id="rId7"/>
            </p:custDataLst>
          </p:nvPr>
        </p:nvSpPr>
        <p:spPr>
          <a:xfrm>
            <a:off x="436824" y="5630407"/>
            <a:ext cx="11344910" cy="970915"/>
          </a:xfrm>
          <a:prstGeom prst="rect">
            <a:avLst/>
          </a:prstGeom>
          <a:noFill/>
        </p:spPr>
        <p:txBody>
          <a:bodyPr wrap="square" rtlCol="0">
            <a:spAutoFit/>
          </a:bodyPr>
          <a:lstStyle/>
          <a:p>
            <a:pPr marL="0" indent="0" eaLnBrk="1" hangingPunct="1">
              <a:lnSpc>
                <a:spcPct val="110000"/>
              </a:lnSpc>
              <a:spcBef>
                <a:spcPct val="0"/>
              </a:spcBef>
              <a:buNone/>
            </a:pPr>
            <a:r>
              <a:rPr lang="zh-CN" altLang="en-US" sz="2600" b="1">
                <a:solidFill>
                  <a:schemeClr val="tx1"/>
                </a:solidFill>
                <a:uFillTx/>
                <a:latin typeface="方正启体简体" panose="03000509000000000000" charset="-122"/>
                <a:ea typeface="方正启体简体" panose="03000509000000000000" charset="-122"/>
                <a:sym typeface="+mn-ea"/>
              </a:rPr>
              <a:t>西方各国的文官制度和科举制度一样 基本都规定了统一的考试科目，有着严格的报考标准。</a:t>
            </a:r>
            <a:endParaRPr lang="zh-CN" altLang="en-US" sz="2600" b="1">
              <a:solidFill>
                <a:schemeClr val="tx1"/>
              </a:solidFill>
              <a:uFillTx/>
              <a:latin typeface="方正启体简体" panose="03000509000000000000" charset="-122"/>
              <a:ea typeface="方正启体简体" panose="03000509000000000000"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1"/>
          <p:cNvSpPr>
            <a:spLocks noChangeArrowheads="1"/>
          </p:cNvSpPr>
          <p:nvPr>
            <p:custDataLst>
              <p:tags r:id="rId1"/>
            </p:custDataLst>
          </p:nvPr>
        </p:nvSpPr>
        <p:spPr bwMode="auto">
          <a:xfrm>
            <a:off x="500380" y="197485"/>
            <a:ext cx="11492230" cy="645160"/>
          </a:xfrm>
          <a:prstGeom prst="rect">
            <a:avLst/>
          </a:prstGeom>
          <a:noFill/>
        </p:spPr>
        <p:txBody>
          <a:bodyPr wrap="square">
            <a:spAutoFit/>
          </a:bodyPr>
          <a:lstStyle/>
          <a:p>
            <a:r>
              <a:rPr lang="zh-CN" altLang="en-US" sz="3600" b="1">
                <a:solidFill>
                  <a:srgbClr val="0000CC"/>
                </a:solidFill>
                <a:latin typeface="微软雅黑" panose="020B0503020204020204" charset="-122"/>
                <a:ea typeface="微软雅黑" panose="020B0503020204020204" charset="-122"/>
                <a:cs typeface="DFKai-SB" panose="03000509000000000000" charset="-120"/>
                <a:sym typeface="+mn-ea"/>
              </a:rPr>
              <a:t>探究比较：</a:t>
            </a:r>
            <a:r>
              <a:rPr lang="zh-CN" altLang="en-US" sz="3600" b="1">
                <a:latin typeface="微软雅黑" panose="020B0503020204020204" charset="-122"/>
                <a:ea typeface="微软雅黑" panose="020B0503020204020204" charset="-122"/>
                <a:cs typeface="DFKai-SB" panose="03000509000000000000" charset="-120"/>
                <a:sym typeface="宋体" panose="02010600030101010101" pitchFamily="2" charset="-122"/>
              </a:rPr>
              <a:t>西方文官制度与中国古代科举制的</a:t>
            </a:r>
            <a:r>
              <a:rPr lang="zh-CN" altLang="en-US" sz="3600" b="1">
                <a:solidFill>
                  <a:srgbClr val="FF0000"/>
                </a:solidFill>
                <a:latin typeface="微软雅黑" panose="020B0503020204020204" charset="-122"/>
                <a:ea typeface="微软雅黑" panose="020B0503020204020204" charset="-122"/>
                <a:cs typeface="DFKai-SB" panose="03000509000000000000" charset="-120"/>
                <a:sym typeface="宋体" panose="02010600030101010101" pitchFamily="2" charset="-122"/>
              </a:rPr>
              <a:t>异同点</a:t>
            </a:r>
            <a:endParaRPr lang="zh-CN" altLang="en-US" sz="3600" b="1">
              <a:solidFill>
                <a:srgbClr val="FF0000"/>
              </a:solidFill>
              <a:latin typeface="微软雅黑" panose="020B0503020204020204" charset="-122"/>
              <a:ea typeface="微软雅黑" panose="020B0503020204020204" charset="-122"/>
              <a:cs typeface="DFKai-SB" panose="03000509000000000000" charset="-120"/>
              <a:sym typeface="宋体" panose="02010600030101010101" pitchFamily="2" charset="-122"/>
            </a:endParaRPr>
          </a:p>
        </p:txBody>
      </p:sp>
      <p:graphicFrame>
        <p:nvGraphicFramePr>
          <p:cNvPr id="2" name="表格 1"/>
          <p:cNvGraphicFramePr>
            <a:graphicFrameLocks noGrp="1"/>
          </p:cNvGraphicFramePr>
          <p:nvPr>
            <p:custDataLst>
              <p:tags r:id="rId2"/>
            </p:custDataLst>
          </p:nvPr>
        </p:nvGraphicFramePr>
        <p:xfrm>
          <a:off x="500380" y="1111885"/>
          <a:ext cx="11367770" cy="4689475"/>
        </p:xfrm>
        <a:graphic>
          <a:graphicData uri="http://schemas.openxmlformats.org/drawingml/2006/table">
            <a:tbl>
              <a:tblPr firstRow="1" bandRow="1">
                <a:tableStyleId>{5940675A-B579-460E-94D1-54222C63F5DA}</a:tableStyleId>
              </a:tblPr>
              <a:tblGrid>
                <a:gridCol w="1723390"/>
                <a:gridCol w="4855845"/>
                <a:gridCol w="4788535"/>
              </a:tblGrid>
              <a:tr h="466725">
                <a:tc>
                  <a:txBody>
                    <a:bodyPr wrap="square"/>
                    <a:lstStyle/>
                    <a:p>
                      <a:pPr indent="0" algn="ctr">
                        <a:buNone/>
                      </a:pPr>
                      <a:r>
                        <a:rPr lang="en-US" sz="2800" b="1">
                          <a:solidFill>
                            <a:schemeClr val="tx1"/>
                          </a:solidFill>
                          <a:latin typeface="微软雅黑" panose="020B0503020204020204" charset="-122"/>
                          <a:ea typeface="微软雅黑" panose="020B0503020204020204" charset="-122"/>
                          <a:cs typeface="黑体" panose="02010609060101010101" charset="-122"/>
                        </a:rPr>
                        <a:t>项目</a:t>
                      </a:r>
                      <a:endParaRPr lang="en-US" altLang="en-US" sz="28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800" b="1">
                          <a:solidFill>
                            <a:srgbClr val="1418BE"/>
                          </a:solidFill>
                          <a:latin typeface="微软雅黑" panose="020B0503020204020204" charset="-122"/>
                          <a:ea typeface="微软雅黑" panose="020B0503020204020204" charset="-122"/>
                          <a:cs typeface="黑体" panose="02010609060101010101" charset="-122"/>
                        </a:rPr>
                        <a:t>西方文官制度</a:t>
                      </a:r>
                      <a:endParaRPr lang="en-US" altLang="en-US" sz="2800" b="1">
                        <a:solidFill>
                          <a:srgbClr val="1418BE"/>
                        </a:solidFill>
                        <a:latin typeface="微软雅黑" panose="020B0503020204020204" charset="-122"/>
                        <a:ea typeface="微软雅黑" panose="020B0503020204020204"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r>
                        <a:rPr lang="en-US" sz="2800" b="1">
                          <a:solidFill>
                            <a:srgbClr val="1418BE"/>
                          </a:solidFill>
                          <a:latin typeface="微软雅黑" panose="020B0503020204020204" charset="-122"/>
                          <a:ea typeface="微软雅黑" panose="020B0503020204020204" charset="-122"/>
                          <a:cs typeface="黑体" panose="02010609060101010101" charset="-122"/>
                        </a:rPr>
                        <a:t>科举制</a:t>
                      </a:r>
                      <a:endParaRPr lang="en-US" altLang="en-US" sz="2800" b="1">
                        <a:solidFill>
                          <a:srgbClr val="1418BE"/>
                        </a:solidFill>
                        <a:latin typeface="微软雅黑" panose="020B0503020204020204" charset="-122"/>
                        <a:ea typeface="微软雅黑" panose="020B0503020204020204"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495935">
                <a:tc rowSpan="2">
                  <a:txBody>
                    <a:bodyPr wrap="square"/>
                    <a:lstStyle/>
                    <a:p>
                      <a:pPr indent="0" algn="ctr">
                        <a:buNone/>
                      </a:pPr>
                      <a:r>
                        <a:rPr lang="en-US" sz="2800" b="1">
                          <a:solidFill>
                            <a:schemeClr val="tx1"/>
                          </a:solidFill>
                          <a:latin typeface="微软雅黑" panose="020B0503020204020204" charset="-122"/>
                          <a:ea typeface="微软雅黑" panose="020B0503020204020204" charset="-122"/>
                          <a:cs typeface="宋体" panose="02010600030101010101" pitchFamily="2" charset="-122"/>
                        </a:rPr>
                        <a:t>产生</a:t>
                      </a:r>
                      <a:endParaRPr lang="en-US" altLang="en-US" sz="28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5892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497205">
                <a:tc>
                  <a:txBody>
                    <a:bodyPr wrap="square"/>
                    <a:lstStyle/>
                    <a:p>
                      <a:pPr indent="0" algn="ctr">
                        <a:buNone/>
                      </a:pPr>
                      <a:r>
                        <a:rPr lang="en-US" sz="2800" b="1">
                          <a:solidFill>
                            <a:schemeClr val="tx1"/>
                          </a:solidFill>
                          <a:latin typeface="微软雅黑" panose="020B0503020204020204" charset="-122"/>
                          <a:ea typeface="微软雅黑" panose="020B0503020204020204" charset="-122"/>
                          <a:cs typeface="宋体" panose="02010600030101010101" pitchFamily="2" charset="-122"/>
                        </a:rPr>
                        <a:t>权力情况</a:t>
                      </a:r>
                      <a:endParaRPr lang="en-US" altLang="en-US" sz="28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619760">
                <a:tc>
                  <a:txBody>
                    <a:bodyPr wrap="square"/>
                    <a:lstStyle/>
                    <a:p>
                      <a:pPr indent="0" algn="ctr">
                        <a:buNone/>
                      </a:pPr>
                      <a:r>
                        <a:rPr lang="en-US" sz="2800" b="1">
                          <a:solidFill>
                            <a:schemeClr val="tx1"/>
                          </a:solidFill>
                          <a:latin typeface="微软雅黑" panose="020B0503020204020204" charset="-122"/>
                          <a:ea typeface="微软雅黑" panose="020B0503020204020204" charset="-122"/>
                          <a:cs typeface="宋体" panose="02010600030101010101" pitchFamily="2" charset="-122"/>
                        </a:rPr>
                        <a:t>思想来源</a:t>
                      </a:r>
                      <a:endParaRPr lang="en-US" altLang="en-US" sz="28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495935">
                <a:tc>
                  <a:txBody>
                    <a:bodyPr wrap="square"/>
                    <a:lstStyle/>
                    <a:p>
                      <a:pPr indent="0" algn="ctr">
                        <a:buNone/>
                      </a:pPr>
                      <a:r>
                        <a:rPr lang="en-US" sz="2800" b="1">
                          <a:solidFill>
                            <a:schemeClr val="tx1"/>
                          </a:solidFill>
                          <a:latin typeface="微软雅黑" panose="020B0503020204020204" charset="-122"/>
                          <a:ea typeface="微软雅黑" panose="020B0503020204020204" charset="-122"/>
                          <a:cs typeface="宋体" panose="02010600030101010101" pitchFamily="2" charset="-122"/>
                        </a:rPr>
                        <a:t>考试内容</a:t>
                      </a:r>
                      <a:endParaRPr lang="en-US" altLang="en-US" sz="28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endParaRPr lang="en-US" altLang="en-US" sz="2800" b="1">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1524635">
                <a:tc>
                  <a:txBody>
                    <a:bodyPr wrap="square"/>
                    <a:lstStyle/>
                    <a:p>
                      <a:pPr indent="0" algn="ctr">
                        <a:buNone/>
                      </a:pPr>
                      <a:r>
                        <a:rPr lang="en-US" sz="2800" b="1">
                          <a:solidFill>
                            <a:schemeClr val="tx1"/>
                          </a:solidFill>
                          <a:latin typeface="微软雅黑" panose="020B0503020204020204" charset="-122"/>
                          <a:ea typeface="微软雅黑" panose="020B0503020204020204" charset="-122"/>
                          <a:cs typeface="宋体" panose="02010600030101010101" pitchFamily="2" charset="-122"/>
                        </a:rPr>
                        <a:t>相同点</a:t>
                      </a:r>
                      <a:endParaRPr lang="en-US" altLang="en-US" sz="28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wrap="square"/>
                    <a:lstStyle/>
                    <a:p>
                      <a:pPr indent="0" algn="l">
                        <a:buNone/>
                      </a:pPr>
                      <a:endParaRPr lang="en-US" altLang="en-US" sz="28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4" name="文本框 3"/>
          <p:cNvSpPr txBox="1"/>
          <p:nvPr>
            <p:custDataLst>
              <p:tags r:id="rId3"/>
            </p:custDataLst>
          </p:nvPr>
        </p:nvSpPr>
        <p:spPr>
          <a:xfrm>
            <a:off x="3195955" y="1637030"/>
            <a:ext cx="3383280" cy="521970"/>
          </a:xfrm>
          <a:prstGeom prst="rect">
            <a:avLst/>
          </a:prstGeom>
          <a:noFill/>
        </p:spPr>
        <p:txBody>
          <a:bodyPr wrap="none" rtlCol="0" anchor="t">
            <a:spAutoFit/>
          </a:bodyPr>
          <a:lstStyle/>
          <a:p>
            <a:pPr algn="l"/>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产生于</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近代民主社会</a:t>
            </a:r>
            <a:endParaRPr lang="en-US" altLang="en-US" sz="2800" b="1">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
        <p:nvSpPr>
          <p:cNvPr id="5" name="文本框 4"/>
          <p:cNvSpPr txBox="1"/>
          <p:nvPr>
            <p:custDataLst>
              <p:tags r:id="rId4"/>
            </p:custDataLst>
          </p:nvPr>
        </p:nvSpPr>
        <p:spPr>
          <a:xfrm>
            <a:off x="2916555" y="2186940"/>
            <a:ext cx="4094480" cy="521970"/>
          </a:xfrm>
          <a:prstGeom prst="rect">
            <a:avLst/>
          </a:prstGeom>
          <a:noFill/>
        </p:spPr>
        <p:txBody>
          <a:bodyPr wrap="none" rtlCol="0" anchor="t">
            <a:spAutoFit/>
          </a:bodyPr>
          <a:lstStyle/>
          <a:p>
            <a:pPr lvl="0" algn="l">
              <a:buClrTx/>
              <a:buSzTx/>
              <a:buFontTx/>
            </a:pP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资本主义经济</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发展的</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产物</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10" name="文本框 9"/>
          <p:cNvSpPr txBox="1"/>
          <p:nvPr>
            <p:custDataLst>
              <p:tags r:id="rId5"/>
            </p:custDataLst>
          </p:nvPr>
        </p:nvSpPr>
        <p:spPr>
          <a:xfrm>
            <a:off x="3192145" y="2745740"/>
            <a:ext cx="3383280" cy="521970"/>
          </a:xfrm>
          <a:prstGeom prst="rect">
            <a:avLst/>
          </a:prstGeom>
          <a:noFill/>
        </p:spPr>
        <p:txBody>
          <a:bodyPr wrap="none" rtlCol="0" anchor="t">
            <a:spAutoFit/>
          </a:bodyPr>
          <a:lstStyle/>
          <a:p>
            <a:pPr lvl="0" algn="l">
              <a:buClrTx/>
              <a:buSzTx/>
              <a:buFontTx/>
            </a:pP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不受</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国王、内阁</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控制</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14" name="文本框 13"/>
          <p:cNvSpPr txBox="1"/>
          <p:nvPr>
            <p:custDataLst>
              <p:tags r:id="rId6"/>
            </p:custDataLst>
          </p:nvPr>
        </p:nvSpPr>
        <p:spPr>
          <a:xfrm>
            <a:off x="3496945" y="3286760"/>
            <a:ext cx="2672080" cy="521970"/>
          </a:xfrm>
          <a:prstGeom prst="rect">
            <a:avLst/>
          </a:prstGeom>
          <a:noFill/>
        </p:spPr>
        <p:txBody>
          <a:bodyPr wrap="none" rtlCol="0" anchor="t">
            <a:spAutoFit/>
          </a:bodyPr>
          <a:lstStyle/>
          <a:p>
            <a:pPr lvl="0" algn="l">
              <a:buClrTx/>
              <a:buSzTx/>
              <a:buFontTx/>
            </a:pP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受</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启蒙思想</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影响</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15" name="文本框 14"/>
          <p:cNvSpPr txBox="1"/>
          <p:nvPr>
            <p:custDataLst>
              <p:tags r:id="rId7"/>
            </p:custDataLst>
          </p:nvPr>
        </p:nvSpPr>
        <p:spPr>
          <a:xfrm>
            <a:off x="3338830" y="3836670"/>
            <a:ext cx="3027680" cy="521970"/>
          </a:xfrm>
          <a:prstGeom prst="rect">
            <a:avLst/>
          </a:prstGeom>
          <a:noFill/>
        </p:spPr>
        <p:txBody>
          <a:bodyPr wrap="none" rtlCol="0" anchor="t">
            <a:spAutoFit/>
          </a:bodyPr>
          <a:lstStyle/>
          <a:p>
            <a:pPr lvl="0" algn="l">
              <a:buClrTx/>
              <a:buSzTx/>
              <a:buFontTx/>
            </a:pP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考试内容</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综合多样</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16" name="文本框 15"/>
          <p:cNvSpPr txBox="1"/>
          <p:nvPr>
            <p:custDataLst>
              <p:tags r:id="rId8"/>
            </p:custDataLst>
          </p:nvPr>
        </p:nvSpPr>
        <p:spPr>
          <a:xfrm>
            <a:off x="7999730" y="1637030"/>
            <a:ext cx="3383280" cy="521970"/>
          </a:xfrm>
          <a:prstGeom prst="rect">
            <a:avLst/>
          </a:prstGeom>
          <a:noFill/>
        </p:spPr>
        <p:txBody>
          <a:bodyPr wrap="none" rtlCol="0" anchor="t">
            <a:spAutoFit/>
          </a:bodyPr>
          <a:lstStyle/>
          <a:p>
            <a:pPr lvl="0" algn="l">
              <a:buClrTx/>
              <a:buSzTx/>
              <a:buFontTx/>
            </a:pP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产生于</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封建专制社会</a:t>
            </a:r>
            <a:endPar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endParaRPr>
          </a:p>
        </p:txBody>
      </p:sp>
      <p:sp>
        <p:nvSpPr>
          <p:cNvPr id="17" name="文本框 16"/>
          <p:cNvSpPr txBox="1"/>
          <p:nvPr>
            <p:custDataLst>
              <p:tags r:id="rId9"/>
            </p:custDataLst>
          </p:nvPr>
        </p:nvSpPr>
        <p:spPr>
          <a:xfrm>
            <a:off x="7999730" y="2186940"/>
            <a:ext cx="3383280" cy="521970"/>
          </a:xfrm>
          <a:prstGeom prst="rect">
            <a:avLst/>
          </a:prstGeom>
          <a:noFill/>
        </p:spPr>
        <p:txBody>
          <a:bodyPr wrap="none" rtlCol="0" anchor="t">
            <a:spAutoFit/>
          </a:bodyPr>
          <a:lstStyle/>
          <a:p>
            <a:pPr lvl="0" algn="l">
              <a:buClrTx/>
              <a:buSzTx/>
              <a:buFontTx/>
            </a:pP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封建</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小农经济</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的</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产物</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18" name="文本框 17"/>
          <p:cNvSpPr txBox="1"/>
          <p:nvPr>
            <p:custDataLst>
              <p:tags r:id="rId10"/>
            </p:custDataLst>
          </p:nvPr>
        </p:nvSpPr>
        <p:spPr>
          <a:xfrm>
            <a:off x="7542530" y="2745740"/>
            <a:ext cx="4450080" cy="521970"/>
          </a:xfrm>
          <a:prstGeom prst="rect">
            <a:avLst/>
          </a:prstGeom>
          <a:noFill/>
        </p:spPr>
        <p:txBody>
          <a:bodyPr wrap="none" rtlCol="0" anchor="t">
            <a:spAutoFit/>
          </a:bodyPr>
          <a:lstStyle/>
          <a:p>
            <a:pPr lvl="0" algn="l">
              <a:buClrTx/>
              <a:buSzTx/>
              <a:buFontTx/>
            </a:pP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受</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国家最高</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统治者</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直接</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干预</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19" name="文本框 18"/>
          <p:cNvSpPr txBox="1"/>
          <p:nvPr>
            <p:custDataLst>
              <p:tags r:id="rId11"/>
            </p:custDataLst>
          </p:nvPr>
        </p:nvSpPr>
        <p:spPr>
          <a:xfrm>
            <a:off x="8304530" y="3286760"/>
            <a:ext cx="2672080" cy="521970"/>
          </a:xfrm>
          <a:prstGeom prst="rect">
            <a:avLst/>
          </a:prstGeom>
          <a:noFill/>
        </p:spPr>
        <p:txBody>
          <a:bodyPr wrap="none" rtlCol="0" anchor="t">
            <a:spAutoFit/>
          </a:bodyPr>
          <a:lstStyle/>
          <a:p>
            <a:pPr lvl="0" algn="l">
              <a:buClrTx/>
              <a:buSzTx/>
              <a:buFontTx/>
            </a:pP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受</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儒家思想</a:t>
            </a: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影响</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20" name="文本框 19"/>
          <p:cNvSpPr txBox="1"/>
          <p:nvPr>
            <p:custDataLst>
              <p:tags r:id="rId12"/>
            </p:custDataLst>
          </p:nvPr>
        </p:nvSpPr>
        <p:spPr>
          <a:xfrm>
            <a:off x="8152130" y="3846195"/>
            <a:ext cx="3027680" cy="521970"/>
          </a:xfrm>
          <a:prstGeom prst="rect">
            <a:avLst/>
          </a:prstGeom>
          <a:noFill/>
        </p:spPr>
        <p:txBody>
          <a:bodyPr wrap="none" rtlCol="0" anchor="t">
            <a:spAutoFit/>
          </a:bodyPr>
          <a:lstStyle/>
          <a:p>
            <a:pPr lvl="0" algn="l">
              <a:buClrTx/>
              <a:buSzTx/>
              <a:buFontTx/>
            </a:pPr>
            <a:r>
              <a:rPr lang="en-US" sz="2800" b="1">
                <a:solidFill>
                  <a:srgbClr val="000000"/>
                </a:solidFill>
                <a:latin typeface="微软雅黑" panose="020B0503020204020204" charset="-122"/>
                <a:ea typeface="微软雅黑" panose="020B0503020204020204" charset="-122"/>
                <a:cs typeface="Times New Roman" panose="02020603050405020304" charset="0"/>
                <a:sym typeface="+mn-ea"/>
              </a:rPr>
              <a:t>考试内容趋于</a:t>
            </a:r>
            <a:r>
              <a:rPr lang="en-US" sz="2800" b="1">
                <a:gradFill>
                  <a:gsLst>
                    <a:gs pos="0">
                      <a:srgbClr val="012D86"/>
                    </a:gs>
                    <a:gs pos="100000">
                      <a:srgbClr val="0E2557"/>
                    </a:gs>
                  </a:gsLst>
                  <a:lin scaled="0"/>
                </a:gradFill>
                <a:latin typeface="微软雅黑" panose="020B0503020204020204" charset="-122"/>
                <a:ea typeface="微软雅黑" panose="020B0503020204020204" charset="-122"/>
                <a:cs typeface="Times New Roman" panose="02020603050405020304" charset="0"/>
                <a:sym typeface="+mn-ea"/>
              </a:rPr>
              <a:t>单一</a:t>
            </a:r>
            <a:endParaRPr lang="en-US" sz="2800" b="1">
              <a:solidFill>
                <a:srgbClr val="000000"/>
              </a:solidFill>
              <a:latin typeface="微软雅黑" panose="020B0503020204020204" charset="-122"/>
              <a:ea typeface="微软雅黑" panose="020B0503020204020204" charset="-122"/>
              <a:cs typeface="Times New Roman" panose="02020603050405020304" charset="0"/>
              <a:sym typeface="+mn-ea"/>
            </a:endParaRPr>
          </a:p>
        </p:txBody>
      </p:sp>
      <p:sp>
        <p:nvSpPr>
          <p:cNvPr id="21" name="文本框 20"/>
          <p:cNvSpPr txBox="1"/>
          <p:nvPr>
            <p:custDataLst>
              <p:tags r:id="rId13"/>
            </p:custDataLst>
          </p:nvPr>
        </p:nvSpPr>
        <p:spPr>
          <a:xfrm>
            <a:off x="2573655" y="4386580"/>
            <a:ext cx="9478645" cy="1383665"/>
          </a:xfrm>
          <a:prstGeom prst="rect">
            <a:avLst/>
          </a:prstGeom>
          <a:noFill/>
        </p:spPr>
        <p:txBody>
          <a:bodyPr wrap="square" rtlCol="0" anchor="t">
            <a:spAutoFit/>
          </a:bodyPr>
          <a:lstStyle/>
          <a:p>
            <a:pPr lvl="0" algn="l">
              <a:buClrTx/>
              <a:buSzTx/>
              <a:buFontTx/>
            </a:pP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①</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公开公平竞争</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择优录取</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（特点）；</a:t>
            </a:r>
            <a:endPar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②</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国家重视</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，有严格</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法律保障</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（特点）；</a:t>
            </a:r>
            <a:endPar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endParaRPr>
          </a:p>
          <a:p>
            <a:pPr lvl="0" algn="l">
              <a:buClrTx/>
              <a:buSzTx/>
              <a:buFontTx/>
            </a:pP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③</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利于</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国家发展</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en-US" sz="2800" b="1">
                <a:solidFill>
                  <a:srgbClr val="FF0000"/>
                </a:solidFill>
                <a:latin typeface="微软雅黑" panose="020B0503020204020204" charset="-122"/>
                <a:ea typeface="微软雅黑" panose="020B0503020204020204" charset="-122"/>
                <a:cs typeface="Times New Roman" panose="02020603050405020304" charset="0"/>
                <a:sym typeface="+mn-ea"/>
              </a:rPr>
              <a:t>社会稳定</a:t>
            </a:r>
            <a:r>
              <a:rPr 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（影响）</a:t>
            </a: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a:t>
            </a:r>
            <a:endPar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7" name="文本框 6"/>
          <p:cNvSpPr txBox="1"/>
          <p:nvPr>
            <p:custDataLst>
              <p:tags r:id="rId14"/>
            </p:custDataLst>
          </p:nvPr>
        </p:nvSpPr>
        <p:spPr>
          <a:xfrm>
            <a:off x="881380" y="5801360"/>
            <a:ext cx="9784080" cy="521970"/>
          </a:xfrm>
          <a:prstGeom prst="rect">
            <a:avLst/>
          </a:prstGeom>
          <a:noFill/>
        </p:spPr>
        <p:txBody>
          <a:bodyPr wrap="none" rtlCol="0" anchor="t">
            <a:spAutoFit/>
          </a:bodyPr>
          <a:lstStyle/>
          <a:p>
            <a:pPr lvl="0" algn="ctr" latinLnBrk="0">
              <a:buNone/>
            </a:pP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中国科举制</a:t>
            </a:r>
            <a:r>
              <a:rPr lang="en-US" sz="2800" b="1">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体现的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“机会均等”原则</a:t>
            </a:r>
            <a:r>
              <a:rPr lang="en-US" sz="2800" b="1">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为西方文官制度</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提供借鉴</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4" grpId="0"/>
      <p:bldP spid="15" grpId="0"/>
      <p:bldP spid="16" grpId="0"/>
      <p:bldP spid="17" grpId="0"/>
      <p:bldP spid="18" grpId="0"/>
      <p:bldP spid="19" grpId="0"/>
      <p:bldP spid="20" grpId="0"/>
      <p:bldP spid="2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7"/>
          <p:cNvSpPr>
            <a:spLocks noGrp="1"/>
          </p:cNvSpPr>
          <p:nvPr>
            <p:custDataLst>
              <p:tags r:id="rId1"/>
            </p:custDataLst>
          </p:nvPr>
        </p:nvSpPr>
        <p:spPr>
          <a:xfrm>
            <a:off x="1960880" y="991235"/>
            <a:ext cx="1831975" cy="888365"/>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800" b="1">
                <a:latin typeface="微软雅黑" panose="020B0503020204020204" charset="-122"/>
                <a:ea typeface="微软雅黑" panose="020B0503020204020204" charset="-122"/>
              </a:rPr>
              <a:t>文官制度背景</a:t>
            </a:r>
            <a:endParaRPr lang="zh-CN" altLang="en-US" sz="2800" b="1">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1105431" y="1588136"/>
            <a:ext cx="640017" cy="3831996"/>
          </a:xfrm>
          <a:prstGeom prst="rect">
            <a:avLst/>
          </a:prstGeom>
        </p:spPr>
        <p:txBody>
          <a:bodyPr vert="horz" lIns="91417" tIns="45708" rIns="91417" bIns="45708" rtlCol="0" anchor="ctr">
            <a:noAutofit/>
          </a:bodyPr>
          <a:lstStyle/>
          <a:p>
            <a:pPr>
              <a:lnSpc>
                <a:spcPct val="90000"/>
              </a:lnSpc>
              <a:spcBef>
                <a:spcPct val="0"/>
              </a:spcBef>
            </a:pPr>
            <a:r>
              <a:rPr lang="zh-CN" altLang="en-US" sz="3600" b="1">
                <a:latin typeface="微软雅黑" panose="020B0503020204020204" charset="-122"/>
                <a:ea typeface="微软雅黑" panose="020B0503020204020204" charset="-122"/>
                <a:cs typeface="+mj-cs"/>
                <a:sym typeface="+mn-ea"/>
              </a:rPr>
              <a:t>西方的文官制度</a:t>
            </a:r>
            <a:endParaRPr lang="zh-CN" altLang="en-US" sz="3600" b="1">
              <a:latin typeface="微软雅黑" panose="020B0503020204020204" charset="-122"/>
              <a:ea typeface="微软雅黑" panose="020B0503020204020204" charset="-122"/>
              <a:cs typeface="+mj-cs"/>
              <a:sym typeface="+mn-ea"/>
            </a:endParaRPr>
          </a:p>
        </p:txBody>
      </p:sp>
      <p:sp>
        <p:nvSpPr>
          <p:cNvPr id="14" name="左大括号 13"/>
          <p:cNvSpPr/>
          <p:nvPr>
            <p:custDataLst>
              <p:tags r:id="rId3"/>
            </p:custDataLst>
          </p:nvPr>
        </p:nvSpPr>
        <p:spPr>
          <a:xfrm>
            <a:off x="1745615" y="1185545"/>
            <a:ext cx="257810" cy="45053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23" name="左大括号 22"/>
          <p:cNvSpPr/>
          <p:nvPr>
            <p:custDataLst>
              <p:tags r:id="rId4"/>
            </p:custDataLst>
          </p:nvPr>
        </p:nvSpPr>
        <p:spPr>
          <a:xfrm>
            <a:off x="3682365" y="217170"/>
            <a:ext cx="327025" cy="2731770"/>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25" name="标题 7"/>
          <p:cNvSpPr>
            <a:spLocks noGrp="1"/>
          </p:cNvSpPr>
          <p:nvPr>
            <p:custDataLst>
              <p:tags r:id="rId5"/>
            </p:custDataLst>
          </p:nvPr>
        </p:nvSpPr>
        <p:spPr>
          <a:xfrm>
            <a:off x="2004060" y="3643630"/>
            <a:ext cx="1831975" cy="888365"/>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800" b="1">
                <a:latin typeface="微软雅黑" panose="020B0503020204020204" charset="-122"/>
                <a:ea typeface="微软雅黑" panose="020B0503020204020204" charset="-122"/>
              </a:rPr>
              <a:t>文官制度建立</a:t>
            </a:r>
            <a:endParaRPr lang="zh-CN" altLang="en-US" sz="2800" b="1">
              <a:latin typeface="微软雅黑" panose="020B0503020204020204" charset="-122"/>
              <a:ea typeface="微软雅黑" panose="020B0503020204020204" charset="-122"/>
            </a:endParaRPr>
          </a:p>
        </p:txBody>
      </p:sp>
      <p:sp>
        <p:nvSpPr>
          <p:cNvPr id="29" name="左大括号 28"/>
          <p:cNvSpPr/>
          <p:nvPr>
            <p:custDataLst>
              <p:tags r:id="rId6"/>
            </p:custDataLst>
          </p:nvPr>
        </p:nvSpPr>
        <p:spPr>
          <a:xfrm>
            <a:off x="3792855" y="3593465"/>
            <a:ext cx="146685" cy="8553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31" name="标题 7"/>
          <p:cNvSpPr>
            <a:spLocks noGrp="1"/>
          </p:cNvSpPr>
          <p:nvPr>
            <p:custDataLst>
              <p:tags r:id="rId7"/>
            </p:custDataLst>
          </p:nvPr>
        </p:nvSpPr>
        <p:spPr>
          <a:xfrm>
            <a:off x="1960880" y="5420360"/>
            <a:ext cx="2155190" cy="888365"/>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800" b="1">
                <a:latin typeface="微软雅黑" panose="020B0503020204020204" charset="-122"/>
                <a:ea typeface="微软雅黑" panose="020B0503020204020204" charset="-122"/>
              </a:rPr>
              <a:t>文官制度的特点和影响</a:t>
            </a:r>
            <a:endParaRPr lang="zh-CN" altLang="en-US" sz="2800" b="1">
              <a:latin typeface="微软雅黑" panose="020B0503020204020204" charset="-122"/>
              <a:ea typeface="微软雅黑" panose="020B0503020204020204" charset="-122"/>
            </a:endParaRPr>
          </a:p>
        </p:txBody>
      </p:sp>
      <p:sp>
        <p:nvSpPr>
          <p:cNvPr id="38" name="左大括号 37"/>
          <p:cNvSpPr/>
          <p:nvPr>
            <p:custDataLst>
              <p:tags r:id="rId8"/>
            </p:custDataLst>
          </p:nvPr>
        </p:nvSpPr>
        <p:spPr>
          <a:xfrm>
            <a:off x="4008120" y="5166360"/>
            <a:ext cx="107950" cy="14560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grpSp>
        <p:nvGrpSpPr>
          <p:cNvPr id="9" name="组合 8"/>
          <p:cNvGrpSpPr/>
          <p:nvPr>
            <p:custDataLst>
              <p:tags r:id="rId9"/>
            </p:custDataLst>
          </p:nvPr>
        </p:nvGrpSpPr>
        <p:grpSpPr>
          <a:xfrm>
            <a:off x="3939540" y="0"/>
            <a:ext cx="5987415" cy="6941185"/>
            <a:chOff x="6204" y="0"/>
            <a:chExt cx="9429" cy="10931"/>
          </a:xfrm>
        </p:grpSpPr>
        <p:sp>
          <p:nvSpPr>
            <p:cNvPr id="24" name="文本框 23"/>
            <p:cNvSpPr txBox="1"/>
            <p:nvPr>
              <p:custDataLst>
                <p:tags r:id="rId10"/>
              </p:custDataLst>
            </p:nvPr>
          </p:nvSpPr>
          <p:spPr>
            <a:xfrm>
              <a:off x="6312" y="0"/>
              <a:ext cx="9321" cy="4797"/>
            </a:xfrm>
            <a:prstGeom prst="rect">
              <a:avLst/>
            </a:prstGeom>
            <a:noFill/>
          </p:spPr>
          <p:txBody>
            <a:bodyPr wrap="square" rtlCol="0" anchor="t">
              <a:spAutoFit/>
            </a:bodyPr>
            <a:lstStyle/>
            <a:p>
              <a:pPr algn="l">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1.历史：传统选官制度的弊端；</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2.经济：工业革命的推动</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3.政治：工业资产阶级要求参与政治管理；</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4.思想文化：启蒙思想的影响；</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5.直接：克里米亚战争；</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lang="zh-CN" altLang="en-US" sz="2400" b="1">
                  <a:latin typeface="微软雅黑" panose="020B0503020204020204" charset="-122"/>
                  <a:ea typeface="微软雅黑" panose="020B0503020204020204" charset="-122"/>
                  <a:cs typeface="微软雅黑" panose="020B0503020204020204" charset="-122"/>
                  <a:sym typeface="+mn-ea"/>
                </a:rPr>
                <a:t>6.外因：借鉴中国科举制；</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lang="en-US" altLang="zh-CN" sz="2400" b="1">
                  <a:latin typeface="微软雅黑" panose="020B0503020204020204" charset="-122"/>
                  <a:ea typeface="微软雅黑" panose="020B0503020204020204" charset="-122"/>
                  <a:cs typeface="微软雅黑" panose="020B0503020204020204" charset="-122"/>
                  <a:sym typeface="+mn-ea"/>
                </a:rPr>
                <a:t>7.</a:t>
              </a:r>
              <a:r>
                <a:rPr lang="zh-CN" altLang="en-US" sz="2400" b="1">
                  <a:latin typeface="微软雅黑" panose="020B0503020204020204" charset="-122"/>
                  <a:ea typeface="微软雅黑" panose="020B0503020204020204" charset="-122"/>
                  <a:cs typeface="微软雅黑" panose="020B0503020204020204" charset="-122"/>
                  <a:sym typeface="+mn-ea"/>
                </a:rPr>
                <a:t>社会：教育程度的提高。</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pP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30" name="矩形 29"/>
            <p:cNvSpPr/>
            <p:nvPr>
              <p:custDataLst>
                <p:tags r:id="rId11"/>
              </p:custDataLst>
            </p:nvPr>
          </p:nvSpPr>
          <p:spPr>
            <a:xfrm>
              <a:off x="6204" y="5498"/>
              <a:ext cx="5772" cy="1784"/>
            </a:xfrm>
            <a:prstGeom prst="rect">
              <a:avLst/>
            </a:prstGeom>
          </p:spPr>
          <p:txBody>
            <a:bodyPr vert="horz" lIns="91417" tIns="45708" rIns="91417" bIns="45708" rtlCol="0" anchor="ctr">
              <a:noAutofit/>
            </a:bodyPr>
            <a:lstStyle/>
            <a:p>
              <a:pPr>
                <a:lnSpc>
                  <a:spcPct val="90000"/>
                </a:lnSpc>
                <a:spcBef>
                  <a:spcPct val="0"/>
                </a:spcBef>
              </a:pPr>
              <a:r>
                <a:rPr lang="en-US" altLang="zh-CN" sz="2400" b="1">
                  <a:latin typeface="微软雅黑" panose="020B0503020204020204" charset="-122"/>
                  <a:ea typeface="微软雅黑" panose="020B0503020204020204" charset="-122"/>
                  <a:cs typeface="微软雅黑" panose="020B0503020204020204" charset="-122"/>
                </a:rPr>
                <a:t>1</a:t>
              </a:r>
              <a:r>
                <a:rPr lang="zh-CN" altLang="en-US" sz="2400" b="1">
                  <a:latin typeface="微软雅黑" panose="020B0503020204020204" charset="-122"/>
                  <a:ea typeface="微软雅黑" panose="020B0503020204020204" charset="-122"/>
                  <a:cs typeface="微软雅黑" panose="020B0503020204020204" charset="-122"/>
                </a:rPr>
                <a:t>、英国文官制度的</a:t>
              </a:r>
              <a:r>
                <a:rPr lang="zh-CN" altLang="en-US" sz="2400" b="1">
                  <a:latin typeface="微软雅黑" panose="020B0503020204020204" charset="-122"/>
                  <a:ea typeface="微软雅黑" panose="020B0503020204020204" charset="-122"/>
                  <a:cs typeface="微软雅黑" panose="020B0503020204020204" charset="-122"/>
                  <a:sym typeface="+mn-ea"/>
                </a:rPr>
                <a:t>建立</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nSpc>
                  <a:spcPct val="90000"/>
                </a:lnSpc>
                <a:spcBef>
                  <a:spcPct val="0"/>
                </a:spcBef>
              </a:pPr>
              <a:endParaRPr lang="zh-CN" altLang="en-US" sz="2400" b="1">
                <a:latin typeface="微软雅黑" panose="020B0503020204020204" charset="-122"/>
                <a:ea typeface="微软雅黑" panose="020B0503020204020204" charset="-122"/>
                <a:cs typeface="微软雅黑" panose="020B0503020204020204" charset="-122"/>
              </a:endParaRPr>
            </a:p>
            <a:p>
              <a:pPr>
                <a:lnSpc>
                  <a:spcPct val="90000"/>
                </a:lnSpc>
                <a:spcBef>
                  <a:spcPct val="0"/>
                </a:spcBef>
              </a:pPr>
              <a:r>
                <a:rPr lang="en-US" altLang="zh-CN" sz="2400" b="1">
                  <a:latin typeface="微软雅黑" panose="020B0503020204020204" charset="-122"/>
                  <a:ea typeface="微软雅黑" panose="020B0503020204020204" charset="-122"/>
                  <a:cs typeface="微软雅黑" panose="020B0503020204020204" charset="-122"/>
                </a:rPr>
                <a:t>2</a:t>
              </a:r>
              <a:r>
                <a:rPr lang="zh-CN" altLang="en-US" sz="2400" b="1">
                  <a:latin typeface="微软雅黑" panose="020B0503020204020204" charset="-122"/>
                  <a:ea typeface="微软雅黑" panose="020B0503020204020204" charset="-122"/>
                  <a:cs typeface="微软雅黑" panose="020B0503020204020204" charset="-122"/>
                </a:rPr>
                <a:t>、文官制度的扩展</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39" name="矩形 38"/>
            <p:cNvSpPr/>
            <p:nvPr>
              <p:custDataLst>
                <p:tags r:id="rId12"/>
              </p:custDataLst>
            </p:nvPr>
          </p:nvSpPr>
          <p:spPr>
            <a:xfrm>
              <a:off x="6482" y="7943"/>
              <a:ext cx="1256" cy="783"/>
            </a:xfrm>
            <a:prstGeom prst="rect">
              <a:avLst/>
            </a:prstGeom>
          </p:spPr>
          <p:txBody>
            <a:bodyPr vert="horz" lIns="91417" tIns="45708" rIns="91417" bIns="45708" rtlCol="0" anchor="ctr">
              <a:noAutofit/>
            </a:bodyPr>
            <a:lstStyle/>
            <a:p>
              <a:pPr>
                <a:lnSpc>
                  <a:spcPct val="90000"/>
                </a:lnSpc>
                <a:spcBef>
                  <a:spcPct val="0"/>
                </a:spcBef>
              </a:pPr>
              <a:r>
                <a:rPr lang="zh-CN" altLang="en-US" sz="2400" b="1">
                  <a:latin typeface="微软雅黑" panose="020B0503020204020204" charset="-122"/>
                  <a:ea typeface="微软雅黑" panose="020B0503020204020204" charset="-122"/>
                  <a:cs typeface="+mj-cs"/>
                </a:rPr>
                <a:t>特点</a:t>
              </a:r>
              <a:endParaRPr lang="zh-CN" altLang="en-US" sz="2400" b="1">
                <a:latin typeface="微软雅黑" panose="020B0503020204020204" charset="-122"/>
                <a:ea typeface="微软雅黑" panose="020B0503020204020204" charset="-122"/>
                <a:cs typeface="+mj-cs"/>
              </a:endParaRPr>
            </a:p>
          </p:txBody>
        </p:sp>
        <p:sp>
          <p:nvSpPr>
            <p:cNvPr id="40" name="文本框 39"/>
            <p:cNvSpPr txBox="1"/>
            <p:nvPr>
              <p:custDataLst>
                <p:tags r:id="rId13"/>
              </p:custDataLst>
            </p:nvPr>
          </p:nvSpPr>
          <p:spPr>
            <a:xfrm>
              <a:off x="8120" y="7447"/>
              <a:ext cx="4608" cy="1888"/>
            </a:xfrm>
            <a:prstGeom prst="rect">
              <a:avLst/>
            </a:prstGeom>
            <a:noFill/>
          </p:spPr>
          <p:txBody>
            <a:bodyPr wrap="none" rtlCol="0" anchor="t">
              <a:spAutoFit/>
            </a:bodyPr>
            <a:lstStyle/>
            <a:p>
              <a:r>
                <a:rPr lang="zh-CN" altLang="en-US" sz="2400" b="1">
                  <a:solidFill>
                    <a:srgbClr val="FF0000"/>
                  </a:solidFill>
                  <a:latin typeface="微软雅黑" panose="020B0503020204020204" charset="-122"/>
                  <a:ea typeface="微软雅黑" panose="020B0503020204020204" charset="-122"/>
                  <a:cs typeface="+mj-cs"/>
                  <a:sym typeface="+mn-ea"/>
                </a:rPr>
                <a:t>公开考试，择优录用</a:t>
              </a:r>
              <a:endParaRPr lang="zh-CN" altLang="en-US" sz="2400" b="1">
                <a:solidFill>
                  <a:srgbClr val="FF0000"/>
                </a:solidFill>
                <a:latin typeface="微软雅黑" panose="020B0503020204020204" charset="-122"/>
                <a:ea typeface="微软雅黑" panose="020B0503020204020204" charset="-122"/>
                <a:cs typeface="+mj-cs"/>
                <a:sym typeface="+mn-ea"/>
              </a:endParaRPr>
            </a:p>
            <a:p>
              <a:r>
                <a:rPr lang="zh-CN" altLang="en-US" sz="2400" b="1">
                  <a:solidFill>
                    <a:srgbClr val="FF0000"/>
                  </a:solidFill>
                  <a:latin typeface="微软雅黑" panose="020B0503020204020204" charset="-122"/>
                  <a:ea typeface="微软雅黑" panose="020B0503020204020204" charset="-122"/>
                  <a:cs typeface="+mj-cs"/>
                  <a:sym typeface="+mn-ea"/>
                </a:rPr>
                <a:t>政治中立和工作隐名</a:t>
              </a:r>
              <a:endParaRPr lang="zh-CN" altLang="en-US" sz="2400" b="1">
                <a:solidFill>
                  <a:srgbClr val="FF0000"/>
                </a:solidFill>
                <a:latin typeface="微软雅黑" panose="020B0503020204020204" charset="-122"/>
                <a:ea typeface="微软雅黑" panose="020B0503020204020204" charset="-122"/>
                <a:cs typeface="+mj-cs"/>
                <a:sym typeface="+mn-ea"/>
              </a:endParaRPr>
            </a:p>
            <a:p>
              <a:r>
                <a:rPr lang="zh-CN" altLang="en-US" sz="2400" b="1">
                  <a:solidFill>
                    <a:srgbClr val="FF0000"/>
                  </a:solidFill>
                  <a:latin typeface="微软雅黑" panose="020B0503020204020204" charset="-122"/>
                  <a:ea typeface="微软雅黑" panose="020B0503020204020204" charset="-122"/>
                  <a:cs typeface="+mj-cs"/>
                  <a:sym typeface="+mn-ea"/>
                </a:rPr>
                <a:t>职务常任和论功晋升</a:t>
              </a:r>
              <a:endParaRPr lang="zh-CN" altLang="en-US" sz="2400" b="1">
                <a:solidFill>
                  <a:srgbClr val="FF0000"/>
                </a:solidFill>
                <a:latin typeface="微软雅黑" panose="020B0503020204020204" charset="-122"/>
                <a:ea typeface="微软雅黑" panose="020B0503020204020204" charset="-122"/>
                <a:cs typeface="+mj-cs"/>
                <a:sym typeface="+mn-ea"/>
              </a:endParaRPr>
            </a:p>
          </p:txBody>
        </p:sp>
        <p:sp>
          <p:nvSpPr>
            <p:cNvPr id="41" name="左大括号 40"/>
            <p:cNvSpPr/>
            <p:nvPr>
              <p:custDataLst>
                <p:tags r:id="rId14"/>
              </p:custDataLst>
            </p:nvPr>
          </p:nvSpPr>
          <p:spPr>
            <a:xfrm>
              <a:off x="7738" y="7635"/>
              <a:ext cx="382" cy="15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42" name="矩形 41"/>
            <p:cNvSpPr/>
            <p:nvPr>
              <p:custDataLst>
                <p:tags r:id="rId15"/>
              </p:custDataLst>
            </p:nvPr>
          </p:nvSpPr>
          <p:spPr>
            <a:xfrm>
              <a:off x="6482" y="9546"/>
              <a:ext cx="1256" cy="783"/>
            </a:xfrm>
            <a:prstGeom prst="rect">
              <a:avLst/>
            </a:prstGeom>
          </p:spPr>
          <p:txBody>
            <a:bodyPr vert="horz" lIns="91417" tIns="45708" rIns="91417" bIns="45708" rtlCol="0" anchor="ctr">
              <a:noAutofit/>
            </a:bodyPr>
            <a:lstStyle/>
            <a:p>
              <a:pPr>
                <a:lnSpc>
                  <a:spcPct val="90000"/>
                </a:lnSpc>
                <a:spcBef>
                  <a:spcPct val="0"/>
                </a:spcBef>
              </a:pPr>
              <a:r>
                <a:rPr lang="zh-CN" altLang="en-US" sz="2400" b="1">
                  <a:latin typeface="微软雅黑" panose="020B0503020204020204" charset="-122"/>
                  <a:ea typeface="微软雅黑" panose="020B0503020204020204" charset="-122"/>
                  <a:cs typeface="+mj-cs"/>
                </a:rPr>
                <a:t>影响</a:t>
              </a:r>
              <a:endParaRPr lang="zh-CN" altLang="en-US" sz="2400" b="1">
                <a:latin typeface="微软雅黑" panose="020B0503020204020204" charset="-122"/>
                <a:ea typeface="微软雅黑" panose="020B0503020204020204" charset="-122"/>
                <a:cs typeface="+mj-cs"/>
              </a:endParaRPr>
            </a:p>
          </p:txBody>
        </p:sp>
        <p:sp>
          <p:nvSpPr>
            <p:cNvPr id="43" name="左大括号 42"/>
            <p:cNvSpPr/>
            <p:nvPr>
              <p:custDataLst>
                <p:tags r:id="rId16"/>
              </p:custDataLst>
            </p:nvPr>
          </p:nvSpPr>
          <p:spPr>
            <a:xfrm>
              <a:off x="7738" y="9546"/>
              <a:ext cx="382" cy="96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44" name="矩形 43"/>
            <p:cNvSpPr/>
            <p:nvPr>
              <p:custDataLst>
                <p:tags r:id="rId17"/>
              </p:custDataLst>
            </p:nvPr>
          </p:nvSpPr>
          <p:spPr>
            <a:xfrm>
              <a:off x="8120" y="9147"/>
              <a:ext cx="5772" cy="1784"/>
            </a:xfrm>
            <a:prstGeom prst="rect">
              <a:avLst/>
            </a:prstGeom>
          </p:spPr>
          <p:txBody>
            <a:bodyPr vert="horz" lIns="91417" tIns="45708" rIns="91417" bIns="45708" rtlCol="0" anchor="ctr">
              <a:noAutofit/>
            </a:bodyPr>
            <a:lstStyle/>
            <a:p>
              <a:pPr>
                <a:lnSpc>
                  <a:spcPct val="90000"/>
                </a:lnSpc>
                <a:spcBef>
                  <a:spcPct val="0"/>
                </a:spcBef>
              </a:pPr>
              <a:r>
                <a:rPr lang="zh-CN" altLang="en-US" sz="2400" b="1">
                  <a:latin typeface="微软雅黑" panose="020B0503020204020204" charset="-122"/>
                  <a:ea typeface="微软雅黑" panose="020B0503020204020204" charset="-122"/>
                  <a:cs typeface="+mj-cs"/>
                </a:rPr>
                <a:t>积极</a:t>
              </a:r>
              <a:endParaRPr lang="zh-CN" altLang="en-US" sz="2400" b="1">
                <a:latin typeface="微软雅黑" panose="020B0503020204020204" charset="-122"/>
                <a:ea typeface="微软雅黑" panose="020B0503020204020204" charset="-122"/>
                <a:cs typeface="+mj-cs"/>
              </a:endParaRPr>
            </a:p>
            <a:p>
              <a:pPr>
                <a:lnSpc>
                  <a:spcPct val="90000"/>
                </a:lnSpc>
                <a:spcBef>
                  <a:spcPct val="0"/>
                </a:spcBef>
              </a:pPr>
              <a:r>
                <a:rPr lang="zh-CN" altLang="en-US" sz="2400" b="1">
                  <a:latin typeface="微软雅黑" panose="020B0503020204020204" charset="-122"/>
                  <a:ea typeface="微软雅黑" panose="020B0503020204020204" charset="-122"/>
                  <a:cs typeface="+mj-cs"/>
                </a:rPr>
                <a:t>局限</a:t>
              </a:r>
              <a:endParaRPr lang="zh-CN" altLang="en-US" sz="2400" b="1">
                <a:latin typeface="微软雅黑" panose="020B0503020204020204" charset="-122"/>
                <a:ea typeface="微软雅黑" panose="020B0503020204020204" charset="-122"/>
                <a:cs typeface="+mj-cs"/>
              </a:endParaRPr>
            </a:p>
          </p:txBody>
        </p:sp>
      </p:grpSp>
      <p:sp>
        <p:nvSpPr>
          <p:cNvPr id="27" name="文本框 26"/>
          <p:cNvSpPr txBox="1"/>
          <p:nvPr>
            <p:custDataLst>
              <p:tags r:id="rId18"/>
            </p:custDataLst>
          </p:nvPr>
        </p:nvSpPr>
        <p:spPr>
          <a:xfrm>
            <a:off x="67945" y="91440"/>
            <a:ext cx="1880870" cy="596265"/>
          </a:xfrm>
          <a:prstGeom prst="rect">
            <a:avLst/>
          </a:prstGeom>
          <a:solidFill>
            <a:srgbClr val="FFFF00"/>
          </a:solidFill>
          <a:ln>
            <a:solidFill>
              <a:schemeClr val="accent3"/>
            </a:solidFill>
          </a:ln>
        </p:spPr>
        <p:txBody>
          <a:bodyPr wrap="square" rtlCol="0" anchor="ctr" anchorCtr="1">
            <a:noAutofit/>
          </a:bodyPr>
          <a:lstStyle/>
          <a:p>
            <a:pPr algn="l"/>
            <a:r>
              <a:rPr lang="zh-CN" sz="3200" b="1"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课堂总结</a:t>
            </a:r>
            <a:endParaRPr lang="zh-CN" sz="3200" b="1" smtClean="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225550" y="851535"/>
            <a:ext cx="9425940" cy="521970"/>
          </a:xfrm>
          <a:prstGeom prst="rect">
            <a:avLst/>
          </a:prstGeom>
          <a:solidFill>
            <a:srgbClr val="FFFF00"/>
          </a:solidFill>
          <a:ln>
            <a:noFill/>
            <a:prstDash val="dash"/>
          </a:ln>
        </p:spPr>
        <p:txBody>
          <a:bodyPr wrap="square" rtlCol="0">
            <a:spAutoFit/>
          </a:bodyPr>
          <a:lstStyle/>
          <a:p>
            <a:pPr algn="ctr"/>
            <a:r>
              <a:rPr lang="zh-CN" sz="2800" b="1">
                <a:solidFill>
                  <a:srgbClr val="0070C0"/>
                </a:solidFill>
                <a:latin typeface="+mn-ea"/>
                <a:cs typeface="+mn-ea"/>
              </a:rPr>
              <a:t>思考</a:t>
            </a:r>
            <a:r>
              <a:rPr lang="zh-CN" altLang="en-US" sz="2800" b="1">
                <a:solidFill>
                  <a:srgbClr val="0070C0"/>
                </a:solidFill>
                <a:latin typeface="+mn-ea"/>
                <a:cs typeface="+mn-ea"/>
              </a:rPr>
              <a:t>：西方文官道路的发展确立带给我们哪些启示呢？</a:t>
            </a:r>
            <a:endParaRPr lang="zh-CN" altLang="en-US" sz="2800" b="1">
              <a:solidFill>
                <a:srgbClr val="0070C0"/>
              </a:solidFill>
              <a:latin typeface="+mn-ea"/>
              <a:cs typeface="+mn-ea"/>
            </a:endParaRPr>
          </a:p>
        </p:txBody>
      </p:sp>
      <p:sp>
        <p:nvSpPr>
          <p:cNvPr id="48" name="文本框 47"/>
          <p:cNvSpPr txBox="1"/>
          <p:nvPr>
            <p:custDataLst>
              <p:tags r:id="rId2"/>
            </p:custDataLst>
          </p:nvPr>
        </p:nvSpPr>
        <p:spPr>
          <a:xfrm>
            <a:off x="302895" y="1908810"/>
            <a:ext cx="11534775" cy="3752215"/>
          </a:xfrm>
          <a:prstGeom prst="rect">
            <a:avLst/>
          </a:prstGeom>
          <a:noFill/>
        </p:spPr>
        <p:txBody>
          <a:bodyPr wrap="square" rtlCol="0" anchor="t">
            <a:spAutoFit/>
          </a:bodyPr>
          <a:lstStyle/>
          <a:p>
            <a:pPr algn="l" fontAlgn="auto">
              <a:lnSpc>
                <a:spcPct val="170000"/>
              </a:lnSpc>
              <a:buClrTx/>
              <a:buSzTx/>
              <a:buFont typeface="Arial" panose="020B0604020202020204" pitchFamily="34" charset="0"/>
              <a:buNone/>
            </a:pPr>
            <a:r>
              <a:rPr lang="zh-CN" altLang="en-US" sz="2800" b="1">
                <a:solidFill>
                  <a:srgbClr val="E7E6E6">
                    <a:lumMod val="25000"/>
                  </a:srgbClr>
                </a:solidFill>
                <a:latin typeface="华文中宋" panose="02010600040101010101" pitchFamily="2" charset="-122"/>
                <a:ea typeface="华文中宋" panose="02010600040101010101" pitchFamily="2" charset="-122"/>
                <a:sym typeface="+mn-ea"/>
              </a:rPr>
              <a:t>①人才是国家宝贵财富，要重视人才培养，公平公正地选拔高素质人才</a:t>
            </a:r>
            <a:endParaRPr lang="zh-CN" altLang="en-US" sz="2800" b="1">
              <a:solidFill>
                <a:srgbClr val="E7E6E6">
                  <a:lumMod val="25000"/>
                </a:srgbClr>
              </a:solidFill>
              <a:latin typeface="华文中宋" panose="02010600040101010101" pitchFamily="2" charset="-122"/>
              <a:ea typeface="华文中宋" panose="02010600040101010101" pitchFamily="2" charset="-122"/>
              <a:sym typeface="+mn-ea"/>
            </a:endParaRPr>
          </a:p>
          <a:p>
            <a:pPr algn="l" fontAlgn="auto">
              <a:lnSpc>
                <a:spcPct val="170000"/>
              </a:lnSpc>
              <a:buClrTx/>
              <a:buSzTx/>
              <a:buFont typeface="Arial" panose="020B0604020202020204" pitchFamily="34" charset="0"/>
              <a:buNone/>
            </a:pPr>
            <a:r>
              <a:rPr lang="zh-CN" altLang="en-US" sz="2800" b="1">
                <a:solidFill>
                  <a:srgbClr val="E7E6E6">
                    <a:lumMod val="25000"/>
                  </a:srgbClr>
                </a:solidFill>
                <a:latin typeface="华文中宋" panose="02010600040101010101" pitchFamily="2" charset="-122"/>
                <a:ea typeface="华文中宋" panose="02010600040101010101" pitchFamily="2" charset="-122"/>
                <a:sym typeface="+mn-ea"/>
              </a:rPr>
              <a:t>②切实加强对公务员的监督考核，打造廉洁高效政府</a:t>
            </a:r>
            <a:endParaRPr lang="zh-CN" altLang="en-US" sz="2800" b="1">
              <a:solidFill>
                <a:srgbClr val="E7E6E6">
                  <a:lumMod val="25000"/>
                </a:srgbClr>
              </a:solidFill>
              <a:latin typeface="华文中宋" panose="02010600040101010101" pitchFamily="2" charset="-122"/>
              <a:ea typeface="华文中宋" panose="02010600040101010101" pitchFamily="2" charset="-122"/>
              <a:sym typeface="+mn-ea"/>
            </a:endParaRPr>
          </a:p>
          <a:p>
            <a:pPr algn="l" fontAlgn="auto">
              <a:lnSpc>
                <a:spcPct val="170000"/>
              </a:lnSpc>
              <a:buClrTx/>
              <a:buSzTx/>
              <a:buFont typeface="Arial" panose="020B0604020202020204" pitchFamily="34" charset="0"/>
              <a:buNone/>
            </a:pPr>
            <a:r>
              <a:rPr lang="zh-CN" altLang="en-US" sz="2800" b="1">
                <a:solidFill>
                  <a:srgbClr val="E7E6E6">
                    <a:lumMod val="25000"/>
                  </a:srgbClr>
                </a:solidFill>
                <a:latin typeface="华文中宋" panose="02010600040101010101" pitchFamily="2" charset="-122"/>
                <a:ea typeface="华文中宋" panose="02010600040101010101" pitchFamily="2" charset="-122"/>
                <a:sym typeface="+mn-ea"/>
              </a:rPr>
              <a:t>③坚定文化自信，传承中华优秀传统文化</a:t>
            </a:r>
            <a:endParaRPr lang="zh-CN" altLang="en-US" sz="2800" b="1">
              <a:solidFill>
                <a:srgbClr val="E7E6E6">
                  <a:lumMod val="25000"/>
                </a:srgbClr>
              </a:solidFill>
              <a:latin typeface="华文中宋" panose="02010600040101010101" pitchFamily="2" charset="-122"/>
              <a:ea typeface="华文中宋" panose="02010600040101010101" pitchFamily="2" charset="-122"/>
              <a:sym typeface="+mn-ea"/>
            </a:endParaRPr>
          </a:p>
          <a:p>
            <a:pPr algn="l" fontAlgn="auto">
              <a:lnSpc>
                <a:spcPct val="170000"/>
              </a:lnSpc>
              <a:buClrTx/>
              <a:buSzTx/>
              <a:buFont typeface="Arial" panose="020B0604020202020204" pitchFamily="34" charset="0"/>
              <a:buNone/>
            </a:pPr>
            <a:r>
              <a:rPr lang="zh-CN" altLang="en-US" sz="2800" b="1">
                <a:solidFill>
                  <a:srgbClr val="E7E6E6">
                    <a:lumMod val="25000"/>
                  </a:srgbClr>
                </a:solidFill>
                <a:latin typeface="华文中宋" panose="02010600040101010101" pitchFamily="2" charset="-122"/>
                <a:ea typeface="华文中宋" panose="02010600040101010101" pitchFamily="2" charset="-122"/>
                <a:sym typeface="+mn-ea"/>
              </a:rPr>
              <a:t>④任何制度构建都不能一劳永逸，必须立足国情、善于学习、与时俱进，不断革新完善</a:t>
            </a:r>
            <a:endParaRPr lang="zh-CN" altLang="en-US" sz="2800" b="1">
              <a:solidFill>
                <a:srgbClr val="E7E6E6">
                  <a:lumMod val="25000"/>
                </a:srgbClr>
              </a:solidFill>
              <a:latin typeface="华文中宋" panose="02010600040101010101" pitchFamily="2" charset="-122"/>
              <a:ea typeface="华文中宋" panose="02010600040101010101" pitchFamily="2"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402590" y="4018280"/>
            <a:ext cx="11436350" cy="2622550"/>
          </a:xfrm>
          <a:prstGeom prst="rect">
            <a:avLst/>
          </a:prstGeom>
          <a:noFill/>
          <a:ln w="9525">
            <a:noFill/>
          </a:ln>
          <a:extLst>
            <a:ext uri="{909E8E84-426E-40DD-AFC4-6F175D3DCCD1}">
              <a14:hiddenFill xmlns:a14="http://schemas.microsoft.com/office/drawing/2010/main">
                <a:solidFill>
                  <a:schemeClr val="tx2">
                    <a:lumMod val="10000"/>
                    <a:lumOff val="90000"/>
                  </a:schemeClr>
                </a:solidFill>
              </a14:hiddenFill>
            </a:ext>
          </a:extLst>
        </p:spPr>
        <p:txBody>
          <a:bodyPr wrap="square">
            <a:spAutoFit/>
          </a:bodyPr>
          <a:lstStyle/>
          <a:p>
            <a:pPr indent="0" fontAlgn="auto">
              <a:lnSpc>
                <a:spcPct val="84000"/>
              </a:lnSpc>
            </a:pP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1.</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C</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】：据材料</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英国已经完成工业革命，资本主义生产力的飞速发展对政府职能提出了更多新的要求，也加大了政府工作量</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，并结合所学知识可知随着英国工业革命的开展，社会转型，政府职能需要作出改变，相应的文官制度也需要逐步建立起来，因此文官制度的形成与工业革命的开展有关，</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C</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项正确；材料没有体现文官制度的影响，排除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A</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项；材料反映的是文官制度建立的背景，而不是选官制度的弊端，排除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B</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项；材料并未提及官僚队伍膨胀，排除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D</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项。故选</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C</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custDataLst>
              <p:tags r:id="rId2"/>
            </p:custDataLst>
          </p:nvPr>
        </p:nvSpPr>
        <p:spPr>
          <a:xfrm>
            <a:off x="266065" y="809625"/>
            <a:ext cx="11292205" cy="2984500"/>
          </a:xfrm>
          <a:prstGeom prst="rect">
            <a:avLst/>
          </a:prstGeom>
          <a:noFill/>
          <a:ln w="9525">
            <a:noFill/>
          </a:ln>
        </p:spPr>
        <p:txBody>
          <a:bodyPr wrap="square">
            <a:spAutoFit/>
          </a:bodyPr>
          <a:lstStyle/>
          <a:p>
            <a:pPr indent="0" fontAlgn="auto">
              <a:lnSpc>
                <a:spcPct val="84000"/>
              </a:lnSpc>
            </a:pPr>
            <a:r>
              <a:rPr lang="en-US" sz="2800">
                <a:latin typeface="楷体" panose="02010609060101010101" pitchFamily="49" charset="-122"/>
                <a:ea typeface="楷体" panose="02010609060101010101" pitchFamily="49" charset="-122"/>
                <a:cs typeface="楷体" panose="02010609060101010101" pitchFamily="49" charset="-122"/>
              </a:rPr>
              <a:t>1</a:t>
            </a:r>
            <a:r>
              <a:rPr lang="zh-CN" altLang="en-US" sz="2800">
                <a:latin typeface="楷体" panose="02010609060101010101" pitchFamily="49" charset="-122"/>
                <a:ea typeface="楷体" panose="02010609060101010101" pitchFamily="49" charset="-122"/>
                <a:cs typeface="楷体" panose="02010609060101010101" pitchFamily="49" charset="-122"/>
              </a:rPr>
              <a:t>、</a:t>
            </a:r>
            <a:r>
              <a:rPr lang="en-US" sz="2800">
                <a:latin typeface="楷体" panose="02010609060101010101" pitchFamily="49" charset="-122"/>
                <a:ea typeface="楷体" panose="02010609060101010101" pitchFamily="49" charset="-122"/>
                <a:cs typeface="楷体" panose="02010609060101010101" pitchFamily="49" charset="-122"/>
              </a:rPr>
              <a:t>19</a:t>
            </a:r>
            <a:r>
              <a:rPr lang="zh-CN" sz="2800">
                <a:latin typeface="楷体" panose="02010609060101010101" pitchFamily="49" charset="-122"/>
                <a:ea typeface="楷体" panose="02010609060101010101" pitchFamily="49" charset="-122"/>
                <a:cs typeface="楷体" panose="02010609060101010101" pitchFamily="49" charset="-122"/>
              </a:rPr>
              <a:t>世纪</a:t>
            </a:r>
            <a:r>
              <a:rPr lang="en-US" sz="2800">
                <a:latin typeface="楷体" panose="02010609060101010101" pitchFamily="49" charset="-122"/>
                <a:ea typeface="楷体" panose="02010609060101010101" pitchFamily="49" charset="-122"/>
                <a:cs typeface="楷体" panose="02010609060101010101" pitchFamily="49" charset="-122"/>
              </a:rPr>
              <a:t>50</a:t>
            </a:r>
            <a:r>
              <a:rPr lang="zh-CN" sz="2800">
                <a:latin typeface="楷体" panose="02010609060101010101" pitchFamily="49" charset="-122"/>
                <a:ea typeface="楷体" panose="02010609060101010101" pitchFamily="49" charset="-122"/>
                <a:cs typeface="楷体" panose="02010609060101010101" pitchFamily="49" charset="-122"/>
              </a:rPr>
              <a:t>年代，英国已经完成工业革命，资本主义生产力的飞速发展对政府职能提出了更多新的要求，也加大了政府工作量，这使得政府工作变得更加复杂、专业，需要更多的专业人员管理这些新老产业。这表明（</a:t>
            </a:r>
            <a:r>
              <a:rPr lang="en-US" sz="2800">
                <a:latin typeface="楷体" panose="02010609060101010101" pitchFamily="49" charset="-122"/>
                <a:ea typeface="楷体" panose="02010609060101010101" pitchFamily="49" charset="-122"/>
                <a:cs typeface="楷体" panose="02010609060101010101" pitchFamily="49" charset="-122"/>
              </a:rPr>
              <a:t>    </a:t>
            </a:r>
            <a:r>
              <a:rPr lang="zh-CN" sz="2800">
                <a:latin typeface="楷体" panose="02010609060101010101" pitchFamily="49" charset="-122"/>
                <a:ea typeface="楷体" panose="02010609060101010101" pitchFamily="49" charset="-122"/>
                <a:cs typeface="楷体" panose="02010609060101010101" pitchFamily="49" charset="-122"/>
              </a:rPr>
              <a:t>）</a:t>
            </a:r>
            <a:endParaRPr lang="en-US" sz="2800">
              <a:latin typeface="楷体" panose="02010609060101010101" pitchFamily="49" charset="-122"/>
              <a:ea typeface="楷体" panose="02010609060101010101" pitchFamily="49" charset="-122"/>
              <a:cs typeface="楷体" panose="02010609060101010101" pitchFamily="49" charset="-122"/>
            </a:endParaRPr>
          </a:p>
          <a:p>
            <a:pPr indent="0" fontAlgn="auto">
              <a:lnSpc>
                <a:spcPct val="84000"/>
              </a:lnSpc>
            </a:pP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．文官制度推动了英国经济发展</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a:t>
            </a:r>
            <a:endParaRPr 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84000"/>
              </a:lnSpc>
            </a:pP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B</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．英国官员选用制度存在弊端</a:t>
            </a:r>
            <a:endParaRPr lang="zh-CN"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84000"/>
              </a:lnSpc>
            </a:pP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C</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．经济发展催生英国文官制度</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a:t>
            </a:r>
            <a:endParaRPr 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84000"/>
              </a:lnSpc>
            </a:pP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D</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．官僚队伍膨胀降低了行政效率</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custDataLst>
              <p:tags r:id="rId3"/>
            </p:custDataLst>
          </p:nvPr>
        </p:nvSpPr>
        <p:spPr>
          <a:xfrm>
            <a:off x="266065" y="146050"/>
            <a:ext cx="1739900" cy="521970"/>
          </a:xfrm>
          <a:prstGeom prst="rect">
            <a:avLst/>
          </a:prstGeom>
          <a:noFill/>
        </p:spPr>
        <p:txBody>
          <a:bodyPr wrap="square" rtlCol="0">
            <a:spAutoFit/>
          </a:bodyPr>
          <a:lstStyle/>
          <a:p>
            <a:r>
              <a:rPr lang="zh-CN" altLang="en-US" sz="2800" b="1">
                <a:solidFill>
                  <a:srgbClr val="FF0000"/>
                </a:solidFill>
                <a:highlight>
                  <a:srgbClr val="FFFF00"/>
                </a:highlight>
                <a:latin typeface="微软雅黑" panose="020B0503020204020204" charset="-122"/>
                <a:ea typeface="微软雅黑" panose="020B0503020204020204" charset="-122"/>
              </a:rPr>
              <a:t>对点训练</a:t>
            </a:r>
            <a:endParaRPr lang="zh-CN" altLang="en-US" sz="2800" b="1">
              <a:solidFill>
                <a:srgbClr val="FF0000"/>
              </a:solidFill>
              <a:highlight>
                <a:srgbClr val="FFFF00"/>
              </a:highlight>
              <a:latin typeface="微软雅黑" panose="020B0503020204020204" charset="-122"/>
              <a:ea typeface="微软雅黑" panose="020B0503020204020204"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blinds(horizontal)">
                                      <p:cBhvr>
                                        <p:cTn id="2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212090" y="476885"/>
            <a:ext cx="11548745" cy="3322955"/>
          </a:xfrm>
          <a:prstGeom prst="rect">
            <a:avLst/>
          </a:prstGeom>
          <a:noFill/>
          <a:ln w="9525">
            <a:noFill/>
          </a:ln>
        </p:spPr>
        <p:txBody>
          <a:bodyPr wrap="square">
            <a:spAutoFit/>
          </a:bodyPr>
          <a:lstStyle/>
          <a:p>
            <a:pPr indent="0" fontAlgn="auto">
              <a:lnSpc>
                <a:spcPct val="150000"/>
              </a:lnSpc>
            </a:pPr>
            <a:r>
              <a:rPr lang="en-US" altLang="zh-CN" sz="2800" b="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1881年7月2日,美国总统加菲尔德被没有获得满意官职的党内支持者暗杀。副总统阿瑟就任美国总统。为避免同样的问题再次发生,阿瑟总统的改革措施是(　　)</a:t>
            </a:r>
            <a:endParaRPr sz="28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50000"/>
              </a:lnSpc>
            </a:pP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A.加强对总统的安保工作</a:t>
            </a:r>
            <a:r>
              <a:rPr 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B.禁止任命本党人员担任要职</a:t>
            </a:r>
            <a:endParaRPr sz="28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50000"/>
              </a:lnSpc>
            </a:pP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C.废除黑人奴隶制</a:t>
            </a:r>
            <a:r>
              <a:rPr 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D.实施量才录用的文官制度</a:t>
            </a:r>
            <a:endParaRPr sz="2800" b="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custDataLst>
              <p:tags r:id="rId2"/>
            </p:custDataLst>
          </p:nvPr>
        </p:nvSpPr>
        <p:spPr>
          <a:xfrm>
            <a:off x="626110" y="4388485"/>
            <a:ext cx="10495280" cy="2030095"/>
          </a:xfrm>
          <a:prstGeom prst="rect">
            <a:avLst/>
          </a:prstGeom>
          <a:noFill/>
          <a:ln w="9525">
            <a:noFill/>
          </a:ln>
        </p:spPr>
        <p:txBody>
          <a:bodyPr wrap="square">
            <a:spAutoFit/>
          </a:bodyPr>
          <a:lstStyle/>
          <a:p>
            <a:pPr indent="0" fontAlgn="auto">
              <a:lnSpc>
                <a:spcPct val="150000"/>
              </a:lnSpc>
            </a:pP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a:t>
            </a:r>
            <a:r>
              <a:rPr lang="zh-CN"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D</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a:t>
            </a:r>
            <a:r>
              <a:rPr lang="zh-CN" sz="2800" b="0">
                <a:solidFill>
                  <a:srgbClr val="FF0000"/>
                </a:solidFill>
                <a:latin typeface="楷体" panose="02010609060101010101" pitchFamily="49" charset="-122"/>
                <a:ea typeface="楷体" panose="02010609060101010101" pitchFamily="49" charset="-122"/>
                <a:cs typeface="楷体" panose="02010609060101010101" pitchFamily="49" charset="-122"/>
              </a:rPr>
              <a:t>加菲尔德被刺杀身亡的主要原因不是当时的安保措施不得力,而是“政党分肥制”的弊端,解决该问题的办法是实行文官制度,稳定公务员队伍,A项错误,D项正确。B、C两项与题意不符。</a:t>
            </a:r>
            <a:endParaRPr lang="zh-CN" sz="2800" b="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blinds(horizontal)">
                                      <p:cBhvr>
                                        <p:cTn id="15" dur="500"/>
                                        <p:tgtEl>
                                          <p:spTgt spid="10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590925" y="560684"/>
            <a:ext cx="11391114" cy="3021330"/>
          </a:xfrm>
          <a:prstGeom prst="rect">
            <a:avLst/>
          </a:prstGeom>
          <a:noFill/>
        </p:spPr>
        <p:txBody>
          <a:bodyPr wrap="square" rtlCol="0">
            <a:spAutoFit/>
          </a:bodyPr>
          <a:lstStyle/>
          <a:p>
            <a:pPr>
              <a:lnSpc>
                <a:spcPct val="150000"/>
              </a:lnSpc>
            </a:pPr>
            <a:r>
              <a:rPr lang="en-US" altLang="zh-CN" sz="2540">
                <a:latin typeface="楷体" panose="02010609060101010101" pitchFamily="49" charset="-122"/>
                <a:ea typeface="楷体" panose="02010609060101010101" pitchFamily="49" charset="-122"/>
                <a:cs typeface="楷体" panose="02010609060101010101" pitchFamily="49" charset="-122"/>
              </a:rPr>
              <a:t>3</a:t>
            </a:r>
            <a:r>
              <a:rPr lang="en-US" altLang="zh-CN" sz="2540" smtClean="0">
                <a:latin typeface="楷体" panose="02010609060101010101" pitchFamily="49" charset="-122"/>
                <a:ea typeface="楷体" panose="02010609060101010101" pitchFamily="49" charset="-122"/>
                <a:cs typeface="楷体" panose="02010609060101010101" pitchFamily="49" charset="-122"/>
              </a:rPr>
              <a:t>.</a:t>
            </a:r>
            <a:r>
              <a:rPr lang="en-US" altLang="zh-CN" sz="2540">
                <a:latin typeface="楷体" panose="02010609060101010101" pitchFamily="49" charset="-122"/>
                <a:ea typeface="楷体" panose="02010609060101010101" pitchFamily="49" charset="-122"/>
                <a:cs typeface="楷体" panose="02010609060101010101" pitchFamily="49" charset="-122"/>
              </a:rPr>
              <a:t> 18</a:t>
            </a:r>
            <a:r>
              <a:rPr lang="zh-CN" altLang="zh-CN" sz="2540">
                <a:latin typeface="楷体" panose="02010609060101010101" pitchFamily="49" charset="-122"/>
                <a:ea typeface="楷体" panose="02010609060101010101" pitchFamily="49" charset="-122"/>
                <a:cs typeface="楷体" panose="02010609060101010101" pitchFamily="49" charset="-122"/>
              </a:rPr>
              <a:t>世纪，欧美内阁制、政党制形成以后，执政党把官职分给党内同僚，一旦内阁重组或执政党更换，就需更换几乎所有的政府官僚。由于政党更迭频繁，这就导致政府官僚频繁更换，政府腐败泛滥。这说明，欧美国家</a:t>
            </a:r>
            <a:r>
              <a:rPr lang="en-US" altLang="zh-CN" sz="2540">
                <a:latin typeface="楷体" panose="02010609060101010101" pitchFamily="49" charset="-122"/>
                <a:ea typeface="楷体" panose="02010609060101010101" pitchFamily="49" charset="-122"/>
                <a:cs typeface="楷体" panose="02010609060101010101" pitchFamily="49" charset="-122"/>
              </a:rPr>
              <a:t>(  </a:t>
            </a:r>
            <a:r>
              <a:rPr lang="en-US" altLang="zh-CN" sz="2540" smtClean="0">
                <a:latin typeface="楷体" panose="02010609060101010101" pitchFamily="49" charset="-122"/>
                <a:ea typeface="楷体" panose="02010609060101010101" pitchFamily="49" charset="-122"/>
                <a:cs typeface="楷体" panose="02010609060101010101" pitchFamily="49" charset="-122"/>
              </a:rPr>
              <a:t>     </a:t>
            </a:r>
            <a:r>
              <a:rPr lang="en-US" altLang="zh-CN" sz="2540">
                <a:latin typeface="楷体" panose="02010609060101010101" pitchFamily="49" charset="-122"/>
                <a:ea typeface="楷体" panose="02010609060101010101" pitchFamily="49" charset="-122"/>
                <a:cs typeface="楷体" panose="02010609060101010101" pitchFamily="49" charset="-122"/>
              </a:rPr>
              <a:t>)</a:t>
            </a:r>
            <a:endParaRPr lang="zh-CN" altLang="zh-CN" sz="254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540">
                <a:latin typeface="楷体" panose="02010609060101010101" pitchFamily="49" charset="-122"/>
                <a:ea typeface="楷体" panose="02010609060101010101" pitchFamily="49" charset="-122"/>
                <a:cs typeface="楷体" panose="02010609060101010101" pitchFamily="49" charset="-122"/>
              </a:rPr>
              <a:t>A.</a:t>
            </a:r>
            <a:r>
              <a:rPr lang="zh-CN" altLang="zh-CN" sz="2540">
                <a:latin typeface="楷体" panose="02010609060101010101" pitchFamily="49" charset="-122"/>
                <a:ea typeface="楷体" panose="02010609060101010101" pitchFamily="49" charset="-122"/>
                <a:cs typeface="楷体" panose="02010609060101010101" pitchFamily="49" charset="-122"/>
              </a:rPr>
              <a:t>资本主义民主遇到瓶颈</a:t>
            </a:r>
            <a:r>
              <a:rPr lang="en-US" altLang="zh-CN" sz="2540">
                <a:latin typeface="楷体" panose="02010609060101010101" pitchFamily="49" charset="-122"/>
                <a:ea typeface="楷体" panose="02010609060101010101" pitchFamily="49" charset="-122"/>
                <a:cs typeface="楷体" panose="02010609060101010101" pitchFamily="49" charset="-122"/>
              </a:rPr>
              <a:t>	</a:t>
            </a:r>
            <a:r>
              <a:rPr lang="en-US" altLang="zh-CN" sz="2540" smtClean="0">
                <a:latin typeface="楷体" panose="02010609060101010101" pitchFamily="49" charset="-122"/>
                <a:ea typeface="楷体" panose="02010609060101010101" pitchFamily="49" charset="-122"/>
                <a:cs typeface="楷体" panose="02010609060101010101" pitchFamily="49" charset="-122"/>
              </a:rPr>
              <a:t>      B</a:t>
            </a:r>
            <a:r>
              <a:rPr lang="en-US" altLang="zh-CN" sz="2540">
                <a:latin typeface="楷体" panose="02010609060101010101" pitchFamily="49" charset="-122"/>
                <a:ea typeface="楷体" panose="02010609060101010101" pitchFamily="49" charset="-122"/>
                <a:cs typeface="楷体" panose="02010609060101010101" pitchFamily="49" charset="-122"/>
              </a:rPr>
              <a:t>.</a:t>
            </a:r>
            <a:r>
              <a:rPr lang="zh-CN" altLang="zh-CN" sz="2540">
                <a:latin typeface="楷体" panose="02010609060101010101" pitchFamily="49" charset="-122"/>
                <a:ea typeface="楷体" panose="02010609060101010101" pitchFamily="49" charset="-122"/>
                <a:cs typeface="楷体" panose="02010609060101010101" pitchFamily="49" charset="-122"/>
              </a:rPr>
              <a:t>实行多党制不合实际</a:t>
            </a:r>
            <a:endParaRPr lang="zh-CN" altLang="zh-CN" sz="254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540">
                <a:latin typeface="楷体" panose="02010609060101010101" pitchFamily="49" charset="-122"/>
                <a:ea typeface="楷体" panose="02010609060101010101" pitchFamily="49" charset="-122"/>
                <a:cs typeface="楷体" panose="02010609060101010101" pitchFamily="49" charset="-122"/>
              </a:rPr>
              <a:t>C.</a:t>
            </a:r>
            <a:r>
              <a:rPr lang="zh-CN" altLang="zh-CN" sz="2540">
                <a:latin typeface="楷体" panose="02010609060101010101" pitchFamily="49" charset="-122"/>
                <a:ea typeface="楷体" panose="02010609060101010101" pitchFamily="49" charset="-122"/>
                <a:cs typeface="楷体" panose="02010609060101010101" pitchFamily="49" charset="-122"/>
              </a:rPr>
              <a:t>急需进行官员制度改革</a:t>
            </a:r>
            <a:r>
              <a:rPr lang="en-US" altLang="zh-CN" sz="2540">
                <a:latin typeface="楷体" panose="02010609060101010101" pitchFamily="49" charset="-122"/>
                <a:ea typeface="楷体" panose="02010609060101010101" pitchFamily="49" charset="-122"/>
                <a:cs typeface="楷体" panose="02010609060101010101" pitchFamily="49" charset="-122"/>
              </a:rPr>
              <a:t>	</a:t>
            </a:r>
            <a:r>
              <a:rPr lang="en-US" altLang="zh-CN" sz="2540" smtClean="0">
                <a:latin typeface="楷体" panose="02010609060101010101" pitchFamily="49" charset="-122"/>
                <a:ea typeface="楷体" panose="02010609060101010101" pitchFamily="49" charset="-122"/>
                <a:cs typeface="楷体" panose="02010609060101010101" pitchFamily="49" charset="-122"/>
              </a:rPr>
              <a:t>      D</a:t>
            </a:r>
            <a:r>
              <a:rPr lang="en-US" altLang="zh-CN" sz="2540">
                <a:latin typeface="楷体" panose="02010609060101010101" pitchFamily="49" charset="-122"/>
                <a:ea typeface="楷体" panose="02010609060101010101" pitchFamily="49" charset="-122"/>
                <a:cs typeface="楷体" panose="02010609060101010101" pitchFamily="49" charset="-122"/>
              </a:rPr>
              <a:t>.</a:t>
            </a:r>
            <a:r>
              <a:rPr lang="zh-CN" altLang="zh-CN" sz="2540">
                <a:latin typeface="楷体" panose="02010609060101010101" pitchFamily="49" charset="-122"/>
                <a:ea typeface="楷体" panose="02010609060101010101" pitchFamily="49" charset="-122"/>
                <a:cs typeface="楷体" panose="02010609060101010101" pitchFamily="49" charset="-122"/>
              </a:rPr>
              <a:t>具备了社会主义革命的条件</a:t>
            </a:r>
            <a:endParaRPr lang="zh-CN" altLang="zh-CN" sz="2540">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custDataLst>
              <p:tags r:id="rId2"/>
            </p:custDataLst>
          </p:nvPr>
        </p:nvSpPr>
        <p:spPr>
          <a:xfrm>
            <a:off x="389890" y="3783330"/>
            <a:ext cx="11424285" cy="2600960"/>
          </a:xfrm>
          <a:prstGeom prst="rect">
            <a:avLst/>
          </a:prstGeom>
          <a:noFill/>
        </p:spPr>
        <p:txBody>
          <a:bodyPr wrap="square" rtlCol="0">
            <a:spAutoFit/>
          </a:bodyPr>
          <a:lstStyle/>
          <a:p>
            <a:endParaRPr lang="zh-CN" altLang="zh-CN" sz="1905"/>
          </a:p>
          <a:p>
            <a:pPr>
              <a:lnSpc>
                <a:spcPct val="150000"/>
              </a:lnSpc>
            </a:pP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3.</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C</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a:t>
            </a:r>
            <a:r>
              <a:rPr lang="zh-CN" altLang="zh-CN" sz="2400">
                <a:solidFill>
                  <a:srgbClr val="FF0000"/>
                </a:solidFill>
                <a:latin typeface="微软雅黑" panose="020B0503020204020204" charset="-122"/>
                <a:ea typeface="微软雅黑" panose="020B0503020204020204" charset="-122"/>
              </a:rPr>
              <a:t>根据材料可知因为政党更迭，需要大量更换官僚，政府腐败，所以面对这种情况急需要对官员制度进行改革，故选</a:t>
            </a:r>
            <a:r>
              <a:rPr lang="en-US" altLang="zh-CN" sz="2400">
                <a:solidFill>
                  <a:srgbClr val="FF0000"/>
                </a:solidFill>
                <a:latin typeface="微软雅黑" panose="020B0503020204020204" charset="-122"/>
                <a:ea typeface="微软雅黑" panose="020B0503020204020204" charset="-122"/>
              </a:rPr>
              <a:t>C</a:t>
            </a:r>
            <a:r>
              <a:rPr lang="zh-CN" altLang="zh-CN" sz="2400">
                <a:solidFill>
                  <a:srgbClr val="FF0000"/>
                </a:solidFill>
                <a:latin typeface="微软雅黑" panose="020B0503020204020204" charset="-122"/>
                <a:ea typeface="微软雅黑" panose="020B0503020204020204" charset="-122"/>
              </a:rPr>
              <a:t>项；材料与资本主义民主无关，排除</a:t>
            </a:r>
            <a:r>
              <a:rPr lang="en-US" altLang="zh-CN" sz="2400">
                <a:solidFill>
                  <a:srgbClr val="FF0000"/>
                </a:solidFill>
                <a:latin typeface="微软雅黑" panose="020B0503020204020204" charset="-122"/>
                <a:ea typeface="微软雅黑" panose="020B0503020204020204" charset="-122"/>
              </a:rPr>
              <a:t>A</a:t>
            </a:r>
            <a:r>
              <a:rPr lang="zh-CN" altLang="zh-CN" sz="2400">
                <a:solidFill>
                  <a:srgbClr val="FF0000"/>
                </a:solidFill>
                <a:latin typeface="微软雅黑" panose="020B0503020204020204" charset="-122"/>
                <a:ea typeface="微软雅黑" panose="020B0503020204020204" charset="-122"/>
              </a:rPr>
              <a:t>项；多党制符合实际，但在官员选任上有不足，排除</a:t>
            </a:r>
            <a:r>
              <a:rPr lang="en-US" altLang="zh-CN" sz="2400">
                <a:solidFill>
                  <a:srgbClr val="FF0000"/>
                </a:solidFill>
                <a:latin typeface="微软雅黑" panose="020B0503020204020204" charset="-122"/>
                <a:ea typeface="微软雅黑" panose="020B0503020204020204" charset="-122"/>
              </a:rPr>
              <a:t>B</a:t>
            </a:r>
            <a:r>
              <a:rPr lang="zh-CN" altLang="zh-CN" sz="2400">
                <a:solidFill>
                  <a:srgbClr val="FF0000"/>
                </a:solidFill>
                <a:latin typeface="微软雅黑" panose="020B0503020204020204" charset="-122"/>
                <a:ea typeface="微软雅黑" panose="020B0503020204020204" charset="-122"/>
              </a:rPr>
              <a:t>项；材料与社会主义革命无关，排除</a:t>
            </a:r>
            <a:r>
              <a:rPr lang="en-US" altLang="zh-CN" sz="2400">
                <a:solidFill>
                  <a:srgbClr val="FF0000"/>
                </a:solidFill>
                <a:latin typeface="微软雅黑" panose="020B0503020204020204" charset="-122"/>
                <a:ea typeface="微软雅黑" panose="020B0503020204020204" charset="-122"/>
              </a:rPr>
              <a:t>D</a:t>
            </a:r>
            <a:r>
              <a:rPr lang="zh-CN" altLang="zh-CN" sz="2400">
                <a:solidFill>
                  <a:srgbClr val="FF0000"/>
                </a:solidFill>
                <a:latin typeface="微软雅黑" panose="020B0503020204020204" charset="-122"/>
                <a:ea typeface="微软雅黑" panose="020B0503020204020204" charset="-122"/>
              </a:rPr>
              <a:t>项。故选</a:t>
            </a:r>
            <a:r>
              <a:rPr lang="en-US" altLang="zh-CN" sz="2400">
                <a:solidFill>
                  <a:srgbClr val="FF0000"/>
                </a:solidFill>
                <a:latin typeface="微软雅黑" panose="020B0503020204020204" charset="-122"/>
                <a:ea typeface="微软雅黑" panose="020B0503020204020204" charset="-122"/>
              </a:rPr>
              <a:t>C</a:t>
            </a:r>
            <a:r>
              <a:rPr lang="zh-CN" altLang="zh-CN" sz="2400">
                <a:solidFill>
                  <a:srgbClr val="FF0000"/>
                </a:solidFill>
                <a:latin typeface="微软雅黑" panose="020B0503020204020204" charset="-122"/>
                <a:ea typeface="微软雅黑" panose="020B0503020204020204" charset="-122"/>
              </a:rPr>
              <a:t>项。</a:t>
            </a:r>
            <a:endParaRPr lang="zh-CN" altLang="zh-CN" sz="2400">
              <a:solidFill>
                <a:srgbClr val="FF0000"/>
              </a:solidFill>
              <a:latin typeface="微软雅黑" panose="020B0503020204020204" charset="-122"/>
              <a:ea typeface="微软雅黑" panose="020B0503020204020204" charset="-122"/>
            </a:endParaRPr>
          </a:p>
        </p:txBody>
      </p:sp>
    </p:spTree>
  </p:cSld>
  <p:clrMapOvr>
    <a:masterClrMapping/>
  </p:clrMapOvr>
  <p:transition spd="slow" advTm="564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linds(horizont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0665" y="167640"/>
            <a:ext cx="11677015" cy="3322955"/>
          </a:xfrm>
          <a:prstGeom prst="rect">
            <a:avLst/>
          </a:prstGeom>
          <a:noFill/>
        </p:spPr>
        <p:txBody>
          <a:bodyPr wrap="square" rtlCol="0">
            <a:spAutoFit/>
          </a:bodyPr>
          <a:lstStyle/>
          <a:p>
            <a:pPr>
              <a:lnSpc>
                <a:spcPct val="150000"/>
              </a:lnSpc>
            </a:pPr>
            <a:r>
              <a:rPr lang="en-US" altLang="zh-CN" sz="2800">
                <a:latin typeface="楷体" panose="02010609060101010101" pitchFamily="49" charset="-122"/>
                <a:ea typeface="楷体" panose="02010609060101010101" pitchFamily="49" charset="-122"/>
                <a:cs typeface="楷体" panose="02010609060101010101" pitchFamily="49" charset="-122"/>
              </a:rPr>
              <a:t>4.</a:t>
            </a:r>
            <a:r>
              <a:rPr lang="zh-CN" altLang="zh-CN" sz="2800">
                <a:latin typeface="楷体" panose="02010609060101010101" pitchFamily="49" charset="-122"/>
                <a:ea typeface="楷体" panose="02010609060101010101" pitchFamily="49" charset="-122"/>
                <a:cs typeface="楷体" panose="02010609060101010101" pitchFamily="49" charset="-122"/>
              </a:rPr>
              <a:t>有学者指出，在西方多党选举制度下，由于不同政党的存在，整个国家的政治人才被政党切割成几个部分，并随政党共进退。一党获胜，哪怕原来的政务官再有能力，也需统统大换血。这揭示出西方政党政治</a:t>
            </a:r>
            <a:r>
              <a:rPr lang="en-US" altLang="zh-CN" sz="2800" smtClean="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a:t>
            </a:r>
            <a:endParaRPr lang="zh-CN" altLang="zh-CN" sz="28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800">
                <a:latin typeface="楷体" panose="02010609060101010101" pitchFamily="49" charset="-122"/>
                <a:ea typeface="楷体" panose="02010609060101010101" pitchFamily="49" charset="-122"/>
                <a:cs typeface="楷体" panose="02010609060101010101" pitchFamily="49" charset="-122"/>
              </a:rPr>
              <a:t>A.</a:t>
            </a:r>
            <a:r>
              <a:rPr lang="zh-CN" altLang="zh-CN" sz="2800">
                <a:latin typeface="楷体" panose="02010609060101010101" pitchFamily="49" charset="-122"/>
                <a:ea typeface="楷体" panose="02010609060101010101" pitchFamily="49" charset="-122"/>
                <a:cs typeface="楷体" panose="02010609060101010101" pitchFamily="49" charset="-122"/>
              </a:rPr>
              <a:t>导致了政治人才的匮乏</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en-US" altLang="zh-CN" sz="2800" smtClean="0">
                <a:latin typeface="楷体" panose="02010609060101010101" pitchFamily="49" charset="-122"/>
                <a:ea typeface="楷体" panose="02010609060101010101" pitchFamily="49" charset="-122"/>
                <a:cs typeface="楷体" panose="02010609060101010101" pitchFamily="49" charset="-122"/>
              </a:rPr>
              <a:t>    B</a:t>
            </a:r>
            <a:r>
              <a:rPr lang="en-US" altLang="zh-CN" sz="2800">
                <a:latin typeface="楷体" panose="02010609060101010101" pitchFamily="49" charset="-122"/>
                <a:ea typeface="楷体" panose="02010609060101010101" pitchFamily="49" charset="-122"/>
                <a:cs typeface="楷体" panose="02010609060101010101" pitchFamily="49" charset="-122"/>
              </a:rPr>
              <a:t>.</a:t>
            </a:r>
            <a:r>
              <a:rPr lang="zh-CN" altLang="zh-CN" sz="2800">
                <a:latin typeface="楷体" panose="02010609060101010101" pitchFamily="49" charset="-122"/>
                <a:ea typeface="楷体" panose="02010609060101010101" pitchFamily="49" charset="-122"/>
                <a:cs typeface="楷体" panose="02010609060101010101" pitchFamily="49" charset="-122"/>
              </a:rPr>
              <a:t>实现了政治理念的多元化</a:t>
            </a:r>
            <a:endParaRPr lang="zh-CN" altLang="zh-CN" sz="28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800">
                <a:latin typeface="楷体" panose="02010609060101010101" pitchFamily="49" charset="-122"/>
                <a:ea typeface="楷体" panose="02010609060101010101" pitchFamily="49" charset="-122"/>
                <a:cs typeface="楷体" panose="02010609060101010101" pitchFamily="49" charset="-122"/>
              </a:rPr>
              <a:t>C.</a:t>
            </a:r>
            <a:r>
              <a:rPr lang="zh-CN" altLang="zh-CN" sz="2800">
                <a:latin typeface="楷体" panose="02010609060101010101" pitchFamily="49" charset="-122"/>
                <a:ea typeface="楷体" panose="02010609060101010101" pitchFamily="49" charset="-122"/>
                <a:cs typeface="楷体" panose="02010609060101010101" pitchFamily="49" charset="-122"/>
              </a:rPr>
              <a:t>影响了国家治理的质量</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en-US" altLang="zh-CN" sz="2800" smtClean="0">
                <a:latin typeface="楷体" panose="02010609060101010101" pitchFamily="49" charset="-122"/>
                <a:ea typeface="楷体" panose="02010609060101010101" pitchFamily="49" charset="-122"/>
                <a:cs typeface="楷体" panose="02010609060101010101" pitchFamily="49" charset="-122"/>
              </a:rPr>
              <a:t>    D</a:t>
            </a:r>
            <a:r>
              <a:rPr lang="en-US" altLang="zh-CN" sz="2800">
                <a:latin typeface="楷体" panose="02010609060101010101" pitchFamily="49" charset="-122"/>
                <a:ea typeface="楷体" panose="02010609060101010101" pitchFamily="49" charset="-122"/>
                <a:cs typeface="楷体" panose="02010609060101010101" pitchFamily="49" charset="-122"/>
              </a:rPr>
              <a:t>.</a:t>
            </a:r>
            <a:r>
              <a:rPr lang="zh-CN" altLang="zh-CN" sz="2800">
                <a:latin typeface="楷体" panose="02010609060101010101" pitchFamily="49" charset="-122"/>
                <a:ea typeface="楷体" panose="02010609060101010101" pitchFamily="49" charset="-122"/>
                <a:cs typeface="楷体" panose="02010609060101010101" pitchFamily="49" charset="-122"/>
              </a:rPr>
              <a:t>扩大了政治人才的空间</a:t>
            </a:r>
            <a:endParaRPr lang="zh-CN" altLang="zh-CN" sz="2800">
              <a:latin typeface="楷体" panose="02010609060101010101" pitchFamily="49" charset="-122"/>
              <a:ea typeface="楷体" panose="02010609060101010101" pitchFamily="49" charset="-122"/>
              <a:cs typeface="楷体" panose="02010609060101010101" pitchFamily="49" charset="-122"/>
            </a:endParaRPr>
          </a:p>
        </p:txBody>
      </p:sp>
      <p:sp>
        <p:nvSpPr>
          <p:cNvPr id="12" name="文本框 11"/>
          <p:cNvSpPr txBox="1"/>
          <p:nvPr>
            <p:custDataLst>
              <p:tags r:id="rId2"/>
            </p:custDataLst>
          </p:nvPr>
        </p:nvSpPr>
        <p:spPr>
          <a:xfrm>
            <a:off x="240665" y="3881120"/>
            <a:ext cx="11791315" cy="2861310"/>
          </a:xfrm>
          <a:prstGeom prst="rect">
            <a:avLst/>
          </a:prstGeom>
          <a:noFill/>
        </p:spPr>
        <p:txBody>
          <a:bodyPr wrap="square" rtlCol="0">
            <a:spAutoFit/>
          </a:bodyPr>
          <a:lstStyle/>
          <a:p>
            <a:pPr>
              <a:lnSpc>
                <a:spcPct val="150000"/>
              </a:lnSpc>
            </a:pP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4.</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C</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材料体现的是多党制度下政党对政治人才的争夺和政治人才的闲置</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而不是政治人才缺乏。</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B.</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多党制下</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不同党派秉承不同的政治理念</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体现出政治理念的多元性</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材料主旨不符。</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C.</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材料显示西方多党制</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选举造成政治人才政党化和闲置</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这不利于政治人才的整合和作用的发挥</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影响到国家治理的质量。</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D.</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不同政党的政治人才随政党共进退</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非政党政治人才无法参与国家管理</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缩小了政治人才的空间</a:t>
            </a:r>
            <a:r>
              <a:rPr lang="zh-CN" altLang="zh-CN" sz="2400" smtClean="0">
                <a:solidFill>
                  <a:srgbClr val="FF0000"/>
                </a:solidFill>
                <a:latin typeface="楷体" panose="02010609060101010101" pitchFamily="49" charset="-122"/>
                <a:ea typeface="楷体" panose="02010609060101010101" pitchFamily="49" charset="-122"/>
                <a:cs typeface="楷体" panose="02010609060101010101" pitchFamily="49" charset="-122"/>
              </a:rPr>
              <a:t>。</a:t>
            </a:r>
            <a:endParaRPr lang="zh-CN" altLang="zh-CN" sz="240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advTm="564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blinds(horizontal)">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custDataLst>
              <p:tags r:id="rId1"/>
            </p:custDataLst>
          </p:nvPr>
        </p:nvPicPr>
        <p:blipFill>
          <a:blip r:embed="rId2">
            <a:lum bright="20000" contrast="20000"/>
          </a:blip>
          <a:stretch>
            <a:fillRect/>
          </a:stretch>
        </p:blipFill>
        <p:spPr bwMode="auto">
          <a:xfrm>
            <a:off x="9561195" y="10160"/>
            <a:ext cx="2353945" cy="2060575"/>
          </a:xfrm>
          <a:prstGeom prst="rect">
            <a:avLst/>
          </a:prstGeom>
          <a:noFill/>
        </p:spPr>
      </p:pic>
      <p:sp>
        <p:nvSpPr>
          <p:cNvPr id="3" name="圆角矩形 2"/>
          <p:cNvSpPr/>
          <p:nvPr>
            <p:custDataLst>
              <p:tags r:id="rId3"/>
            </p:custDataLst>
          </p:nvPr>
        </p:nvSpPr>
        <p:spPr>
          <a:xfrm>
            <a:off x="485775" y="1264920"/>
            <a:ext cx="2105025" cy="489585"/>
          </a:xfrm>
          <a:prstGeom prst="roundRect">
            <a:avLst/>
          </a:prstGeom>
          <a:noFill/>
          <a:ln>
            <a:noFill/>
          </a:ln>
          <a:extLst>
            <a:ext uri="{909E8E84-426E-40DD-AFC4-6F175D3DCCD1}">
              <a14:hiddenFill xmlns:a14="http://schemas.microsoft.com/office/drawing/2010/main">
                <a:solidFill>
                  <a:srgbClr val="F7EBC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accent5">
                    <a:lumMod val="50000"/>
                  </a:schemeClr>
                </a:solidFill>
                <a:highlight>
                  <a:srgbClr val="FFFF00"/>
                </a:highlight>
                <a:latin typeface="微软雅黑" panose="020B0503020204020204" charset="-122"/>
                <a:ea typeface="微软雅黑" panose="020B0503020204020204" charset="-122"/>
              </a:rPr>
              <a:t>时空坐标</a:t>
            </a:r>
            <a:endParaRPr lang="zh-CN" altLang="en-US" sz="3600" b="1">
              <a:solidFill>
                <a:schemeClr val="accent5">
                  <a:lumMod val="50000"/>
                </a:schemeClr>
              </a:solidFill>
              <a:highlight>
                <a:srgbClr val="FFFF00"/>
              </a:highlight>
              <a:latin typeface="微软雅黑" panose="020B0503020204020204" charset="-122"/>
              <a:ea typeface="微软雅黑" panose="020B0503020204020204" charset="-122"/>
            </a:endParaRPr>
          </a:p>
        </p:txBody>
      </p:sp>
      <p:sp>
        <p:nvSpPr>
          <p:cNvPr id="53342" name="文本框 53341"/>
          <p:cNvSpPr txBox="1"/>
          <p:nvPr>
            <p:custDataLst>
              <p:tags r:id="rId4"/>
            </p:custDataLst>
          </p:nvPr>
        </p:nvSpPr>
        <p:spPr>
          <a:xfrm>
            <a:off x="2311400" y="2357755"/>
            <a:ext cx="7176770" cy="583565"/>
          </a:xfrm>
          <a:prstGeom prst="rect">
            <a:avLst/>
          </a:prstGeom>
          <a:noFill/>
        </p:spPr>
        <p:txBody>
          <a:bodyPr wrap="square" rtlCol="0" anchor="t">
            <a:spAutoFit/>
          </a:bodyPr>
          <a:lstStyle/>
          <a:p>
            <a:pPr algn="ctr"/>
            <a:r>
              <a:rPr lang="zh-CN" sz="3200" b="1">
                <a:solidFill>
                  <a:srgbClr val="C00000"/>
                </a:solidFill>
                <a:latin typeface="微软雅黑" panose="020B0503020204020204" charset="-122"/>
                <a:ea typeface="微软雅黑" panose="020B0503020204020204" charset="-122"/>
                <a:sym typeface="+mn-ea"/>
              </a:rPr>
              <a:t>西方古代至近代官员选拔制度的演变</a:t>
            </a:r>
            <a:endParaRPr lang="zh-CN" sz="3200" b="1">
              <a:solidFill>
                <a:srgbClr val="C00000"/>
              </a:solidFill>
              <a:latin typeface="微软雅黑" panose="020B0503020204020204" charset="-122"/>
              <a:ea typeface="微软雅黑" panose="020B0503020204020204" charset="-122"/>
              <a:sym typeface="+mn-ea"/>
            </a:endParaRPr>
          </a:p>
        </p:txBody>
      </p:sp>
      <p:sp>
        <p:nvSpPr>
          <p:cNvPr id="17" name="文本框 16"/>
          <p:cNvSpPr txBox="1"/>
          <p:nvPr>
            <p:custDataLst>
              <p:tags r:id="rId5"/>
            </p:custDataLst>
          </p:nvPr>
        </p:nvSpPr>
        <p:spPr>
          <a:xfrm>
            <a:off x="1259087" y="3452737"/>
            <a:ext cx="2015936" cy="398780"/>
          </a:xfrm>
          <a:prstGeom prst="rect">
            <a:avLst/>
          </a:prstGeom>
          <a:solidFill>
            <a:srgbClr val="F79646">
              <a:lumMod val="20000"/>
              <a:lumOff val="80000"/>
              <a:alpha val="25000"/>
            </a:srgbClr>
          </a:solidFill>
          <a:ln w="12700">
            <a:solidFill>
              <a:srgbClr val="F79646">
                <a:lumMod val="50000"/>
              </a:srgbClr>
            </a:solidFill>
          </a:ln>
        </p:spPr>
        <p:txBody>
          <a:bodyPr wrap="square" rtlCol="0">
            <a:spAutoFit/>
          </a:bodyPr>
          <a:lstStyle/>
          <a:p>
            <a:pPr algn="ctr"/>
            <a:r>
              <a:rPr lang="zh-CN" altLang="en-US" sz="2000" b="1">
                <a:solidFill>
                  <a:srgbClr val="C00000"/>
                </a:solidFill>
                <a:latin typeface="微软雅黑" panose="020B0503020204020204" charset="-122"/>
                <a:ea typeface="微软雅黑" panose="020B0503020204020204" charset="-122"/>
              </a:rPr>
              <a:t>庄园时代</a:t>
            </a:r>
            <a:endParaRPr lang="zh-CN" altLang="en-US" sz="2000" b="1">
              <a:solidFill>
                <a:srgbClr val="C00000"/>
              </a:solidFill>
              <a:latin typeface="微软雅黑" panose="020B0503020204020204" charset="-122"/>
              <a:ea typeface="微软雅黑" panose="020B0503020204020204" charset="-122"/>
            </a:endParaRPr>
          </a:p>
        </p:txBody>
      </p:sp>
      <p:sp>
        <p:nvSpPr>
          <p:cNvPr id="53280" name="文本框 53279"/>
          <p:cNvSpPr txBox="1"/>
          <p:nvPr>
            <p:custDataLst>
              <p:tags r:id="rId6"/>
            </p:custDataLst>
          </p:nvPr>
        </p:nvSpPr>
        <p:spPr>
          <a:xfrm>
            <a:off x="3285057" y="3457182"/>
            <a:ext cx="2620119" cy="398780"/>
          </a:xfrm>
          <a:prstGeom prst="rect">
            <a:avLst/>
          </a:prstGeom>
          <a:solidFill>
            <a:srgbClr val="C0504D">
              <a:lumMod val="75000"/>
              <a:alpha val="25000"/>
            </a:srgbClr>
          </a:solidFill>
          <a:ln w="12700">
            <a:solidFill>
              <a:srgbClr val="F79646">
                <a:lumMod val="50000"/>
              </a:srgbClr>
            </a:solidFill>
          </a:ln>
        </p:spPr>
        <p:txBody>
          <a:bodyPr wrap="square" rtlCol="0">
            <a:spAutoFit/>
          </a:bodyPr>
          <a:lstStyle/>
          <a:p>
            <a:pPr algn="ctr"/>
            <a:r>
              <a:rPr lang="zh-CN" altLang="en-US" sz="2000" b="1">
                <a:solidFill>
                  <a:srgbClr val="C00000"/>
                </a:solidFill>
                <a:latin typeface="微软雅黑" panose="020B0503020204020204" charset="-122"/>
                <a:ea typeface="微软雅黑" panose="020B0503020204020204" charset="-122"/>
              </a:rPr>
              <a:t>王权时代</a:t>
            </a:r>
            <a:endParaRPr lang="zh-CN" altLang="en-US" sz="2000" b="1">
              <a:solidFill>
                <a:srgbClr val="C00000"/>
              </a:solidFill>
              <a:latin typeface="微软雅黑" panose="020B0503020204020204" charset="-122"/>
              <a:ea typeface="微软雅黑" panose="020B0503020204020204" charset="-122"/>
            </a:endParaRPr>
          </a:p>
        </p:txBody>
      </p:sp>
      <p:sp>
        <p:nvSpPr>
          <p:cNvPr id="19" name="文本框 18"/>
          <p:cNvSpPr txBox="1"/>
          <p:nvPr>
            <p:custDataLst>
              <p:tags r:id="rId7"/>
            </p:custDataLst>
          </p:nvPr>
        </p:nvSpPr>
        <p:spPr>
          <a:xfrm>
            <a:off x="5894013" y="3452737"/>
            <a:ext cx="3867207" cy="398780"/>
          </a:xfrm>
          <a:prstGeom prst="rect">
            <a:avLst/>
          </a:prstGeom>
          <a:solidFill>
            <a:srgbClr val="F79646">
              <a:lumMod val="20000"/>
              <a:lumOff val="80000"/>
              <a:alpha val="25000"/>
            </a:srgbClr>
          </a:solidFill>
          <a:ln w="12700">
            <a:solidFill>
              <a:srgbClr val="F79646">
                <a:lumMod val="50000"/>
              </a:srgbClr>
            </a:solidFill>
          </a:ln>
        </p:spPr>
        <p:txBody>
          <a:bodyPr wrap="square" rtlCol="0">
            <a:spAutoFit/>
          </a:bodyPr>
          <a:lstStyle>
            <a:defPPr>
              <a:defRPr lang="zh-CN"/>
            </a:defPPr>
            <a:lvl1pPr algn="ctr">
              <a:defRPr sz="1700">
                <a:solidFill>
                  <a:srgbClr val="C00000"/>
                </a:solidFill>
                <a:latin typeface="华文中宋" panose="02010600040101010101" pitchFamily="2" charset="-122"/>
                <a:ea typeface="华文中宋" panose="02010600040101010101" pitchFamily="2" charset="-122"/>
              </a:defRPr>
            </a:lvl1pPr>
          </a:lstStyle>
          <a:p>
            <a:r>
              <a:rPr lang="zh-CN" altLang="en-US" sz="2000" b="1">
                <a:latin typeface="微软雅黑" panose="020B0503020204020204" charset="-122"/>
                <a:ea typeface="微软雅黑" panose="020B0503020204020204" charset="-122"/>
              </a:rPr>
              <a:t>议会时代</a:t>
            </a:r>
            <a:endParaRPr lang="zh-CN" altLang="en-US" sz="2000" b="1">
              <a:latin typeface="微软雅黑" panose="020B0503020204020204" charset="-122"/>
              <a:ea typeface="微软雅黑" panose="020B0503020204020204" charset="-122"/>
            </a:endParaRPr>
          </a:p>
        </p:txBody>
      </p:sp>
      <p:sp>
        <p:nvSpPr>
          <p:cNvPr id="53282" name="矩形: 圆角 53281"/>
          <p:cNvSpPr/>
          <p:nvPr>
            <p:custDataLst>
              <p:tags r:id="rId8"/>
            </p:custDataLst>
          </p:nvPr>
        </p:nvSpPr>
        <p:spPr>
          <a:xfrm>
            <a:off x="1524745" y="4177681"/>
            <a:ext cx="1612039" cy="442191"/>
          </a:xfrm>
          <a:prstGeom prst="roundRect">
            <a:avLst>
              <a:gd name="adj" fmla="val 30140"/>
            </a:avLst>
          </a:prstGeom>
          <a:solidFill>
            <a:srgbClr val="8064A2">
              <a:lumMod val="40000"/>
              <a:lumOff val="60000"/>
              <a:alpha val="25000"/>
            </a:srgbClr>
          </a:solidFill>
          <a:ln w="12700">
            <a:solidFill>
              <a:srgbClr val="8064A2">
                <a:lumMod val="50000"/>
              </a:srgbClr>
            </a:solidFill>
            <a:prstDash val="sysDot"/>
          </a:ln>
        </p:spPr>
        <p:txBody>
          <a:bodyPr wrap="square">
            <a:spAutoFit/>
          </a:bodyPr>
          <a:lstStyle/>
          <a:p>
            <a:pPr algn="ctr">
              <a:lnSpc>
                <a:spcPts val="2000"/>
              </a:lnSpc>
            </a:pPr>
            <a:r>
              <a:rPr lang="en-US" altLang="zh-CN" spc="-150">
                <a:solidFill>
                  <a:srgbClr val="C0504D">
                    <a:lumMod val="50000"/>
                  </a:srgbClr>
                </a:solidFill>
                <a:latin typeface="华文中宋" panose="02010600040101010101" pitchFamily="2" charset="-122"/>
                <a:ea typeface="华文中宋" panose="02010600040101010101" pitchFamily="2" charset="-122"/>
              </a:rPr>
              <a:t>5——13</a:t>
            </a:r>
            <a:r>
              <a:rPr lang="zh-CN" altLang="en-US" spc="-150">
                <a:solidFill>
                  <a:srgbClr val="C0504D">
                    <a:lumMod val="50000"/>
                  </a:srgbClr>
                </a:solidFill>
                <a:latin typeface="华文中宋" panose="02010600040101010101" pitchFamily="2" charset="-122"/>
                <a:ea typeface="华文中宋" panose="02010600040101010101" pitchFamily="2" charset="-122"/>
              </a:rPr>
              <a:t>世纪</a:t>
            </a:r>
            <a:endParaRPr lang="zh-CN" altLang="en-US" spc="-150">
              <a:solidFill>
                <a:srgbClr val="C0504D">
                  <a:lumMod val="50000"/>
                </a:srgbClr>
              </a:solidFill>
              <a:latin typeface="华文中宋" panose="02010600040101010101" pitchFamily="2" charset="-122"/>
              <a:ea typeface="华文中宋" panose="02010600040101010101" pitchFamily="2" charset="-122"/>
            </a:endParaRPr>
          </a:p>
        </p:txBody>
      </p:sp>
      <p:sp>
        <p:nvSpPr>
          <p:cNvPr id="53283" name="矩形: 圆角 53282"/>
          <p:cNvSpPr/>
          <p:nvPr>
            <p:custDataLst>
              <p:tags r:id="rId9"/>
            </p:custDataLst>
          </p:nvPr>
        </p:nvSpPr>
        <p:spPr>
          <a:xfrm>
            <a:off x="3369310" y="4177665"/>
            <a:ext cx="1809115" cy="383251"/>
          </a:xfrm>
          <a:prstGeom prst="roundRect">
            <a:avLst>
              <a:gd name="adj" fmla="val 15993"/>
            </a:avLst>
          </a:prstGeom>
          <a:solidFill>
            <a:srgbClr val="8064A2">
              <a:lumMod val="40000"/>
              <a:lumOff val="60000"/>
              <a:alpha val="25000"/>
            </a:srgbClr>
          </a:solidFill>
          <a:ln w="12700">
            <a:solidFill>
              <a:srgbClr val="8064A2">
                <a:lumMod val="50000"/>
              </a:srgbClr>
            </a:solidFill>
            <a:prstDash val="sysDot"/>
          </a:ln>
        </p:spPr>
        <p:txBody>
          <a:bodyPr wrap="square">
            <a:spAutoFit/>
          </a:bodyPr>
          <a:lstStyle/>
          <a:p>
            <a:pPr algn="ctr">
              <a:lnSpc>
                <a:spcPts val="2000"/>
              </a:lnSpc>
            </a:pPr>
            <a:r>
              <a:rPr lang="en-US" altLang="zh-CN" spc="-150">
                <a:solidFill>
                  <a:srgbClr val="C0504D">
                    <a:lumMod val="50000"/>
                  </a:srgbClr>
                </a:solidFill>
                <a:latin typeface="华文中宋" panose="02010600040101010101" pitchFamily="2" charset="-122"/>
                <a:ea typeface="华文中宋" panose="02010600040101010101" pitchFamily="2" charset="-122"/>
                <a:sym typeface="Arial" panose="020B0604020202020204"/>
              </a:rPr>
              <a:t>14——17</a:t>
            </a:r>
            <a:r>
              <a:rPr lang="zh-CN" altLang="en-US" spc="-150">
                <a:solidFill>
                  <a:srgbClr val="C0504D">
                    <a:lumMod val="50000"/>
                  </a:srgbClr>
                </a:solidFill>
                <a:latin typeface="华文中宋" panose="02010600040101010101" pitchFamily="2" charset="-122"/>
                <a:ea typeface="华文中宋" panose="02010600040101010101" pitchFamily="2" charset="-122"/>
                <a:sym typeface="Arial" panose="020B0604020202020204"/>
              </a:rPr>
              <a:t>世纪</a:t>
            </a:r>
            <a:endParaRPr lang="zh-CN" altLang="en-US" spc="-150">
              <a:solidFill>
                <a:srgbClr val="C0504D">
                  <a:lumMod val="50000"/>
                </a:srgbClr>
              </a:solidFill>
              <a:latin typeface="华文中宋" panose="02010600040101010101" pitchFamily="2" charset="-122"/>
              <a:ea typeface="华文中宋" panose="02010600040101010101" pitchFamily="2" charset="-122"/>
              <a:sym typeface="Arial" panose="020B0604020202020204"/>
            </a:endParaRPr>
          </a:p>
        </p:txBody>
      </p:sp>
      <p:sp>
        <p:nvSpPr>
          <p:cNvPr id="53311" name="文本框 53310"/>
          <p:cNvSpPr txBox="1"/>
          <p:nvPr>
            <p:custDataLst>
              <p:tags r:id="rId10"/>
            </p:custDataLst>
          </p:nvPr>
        </p:nvSpPr>
        <p:spPr>
          <a:xfrm>
            <a:off x="5210174" y="4098730"/>
            <a:ext cx="652145" cy="645160"/>
          </a:xfrm>
          <a:prstGeom prst="rect">
            <a:avLst/>
          </a:prstGeom>
          <a:solidFill>
            <a:sysClr val="window" lastClr="FFFFFF"/>
          </a:solidFill>
          <a:ln w="12700" cap="flat" cmpd="sng" algn="ctr">
            <a:solidFill>
              <a:srgbClr val="F79646"/>
            </a:solidFill>
            <a:prstDash val="solid"/>
            <a:miter lim="800000"/>
          </a:ln>
          <a:effectLst/>
        </p:spPr>
        <p:style>
          <a:lnRef idx="2">
            <a:srgbClr val="F79646"/>
          </a:lnRef>
          <a:fillRef idx="1">
            <a:sysClr val="window" lastClr="FFFFFF"/>
          </a:fillRef>
          <a:effectRef idx="0">
            <a:srgbClr val="F79646"/>
          </a:effectRef>
          <a:fontRef idx="minor">
            <a:sysClr val="windowText" lastClr="000000"/>
          </a:fontRef>
        </p:style>
        <p:txBody>
          <a:bodyPr wrap="square" rtlCol="0">
            <a:spAutoFit/>
          </a:bodyPr>
          <a:lstStyle/>
          <a:p>
            <a:r>
              <a:rPr lang="zh-CN" altLang="en-US">
                <a:solidFill>
                  <a:srgbClr val="C00000"/>
                </a:solidFill>
                <a:latin typeface="Times New Roman" panose="02020603050405020304" charset="0"/>
                <a:ea typeface="汉仪全唐诗简" panose="00020600040101010101" charset="-122"/>
              </a:rPr>
              <a:t>光荣革命</a:t>
            </a:r>
            <a:endParaRPr lang="zh-CN" altLang="en-US">
              <a:solidFill>
                <a:srgbClr val="C00000"/>
              </a:solidFill>
              <a:latin typeface="Times New Roman" panose="02020603050405020304" charset="0"/>
              <a:ea typeface="汉仪全唐诗简" panose="00020600040101010101" charset="-122"/>
            </a:endParaRPr>
          </a:p>
        </p:txBody>
      </p:sp>
      <p:sp>
        <p:nvSpPr>
          <p:cNvPr id="59" name="矩形: 圆角 58"/>
          <p:cNvSpPr/>
          <p:nvPr>
            <p:custDataLst>
              <p:tags r:id="rId11"/>
            </p:custDataLst>
          </p:nvPr>
        </p:nvSpPr>
        <p:spPr>
          <a:xfrm>
            <a:off x="6150398" y="4098941"/>
            <a:ext cx="2871416" cy="395821"/>
          </a:xfrm>
          <a:prstGeom prst="roundRect">
            <a:avLst>
              <a:gd name="adj" fmla="val 11072"/>
            </a:avLst>
          </a:prstGeom>
          <a:solidFill>
            <a:srgbClr val="8064A2">
              <a:lumMod val="40000"/>
              <a:lumOff val="60000"/>
              <a:alpha val="25000"/>
            </a:srgbClr>
          </a:solidFill>
          <a:ln w="12700">
            <a:solidFill>
              <a:srgbClr val="8064A2">
                <a:lumMod val="50000"/>
              </a:srgbClr>
            </a:solidFill>
            <a:prstDash val="sysDot"/>
          </a:ln>
        </p:spPr>
        <p:txBody>
          <a:bodyPr wrap="square">
            <a:spAutoFit/>
          </a:bodyPr>
          <a:lstStyle/>
          <a:p>
            <a:pPr algn="ctr"/>
            <a:r>
              <a:rPr lang="en-US" altLang="zh-CN" spc="-150">
                <a:solidFill>
                  <a:srgbClr val="C0504D">
                    <a:lumMod val="50000"/>
                  </a:srgbClr>
                </a:solidFill>
                <a:latin typeface="华文中宋" panose="02010600040101010101" pitchFamily="2" charset="-122"/>
                <a:ea typeface="华文中宋" panose="02010600040101010101" pitchFamily="2" charset="-122"/>
                <a:sym typeface="Arial" panose="020B0604020202020204"/>
              </a:rPr>
              <a:t>17——18</a:t>
            </a:r>
            <a:r>
              <a:rPr lang="zh-CN" altLang="en-US" spc="-150">
                <a:solidFill>
                  <a:srgbClr val="C0504D">
                    <a:lumMod val="50000"/>
                  </a:srgbClr>
                </a:solidFill>
                <a:latin typeface="华文中宋" panose="02010600040101010101" pitchFamily="2" charset="-122"/>
                <a:ea typeface="华文中宋" panose="02010600040101010101" pitchFamily="2" charset="-122"/>
                <a:sym typeface="Arial" panose="020B0604020202020204"/>
              </a:rPr>
              <a:t>世纪</a:t>
            </a:r>
            <a:r>
              <a:rPr lang="en-US" altLang="zh-CN" spc="-150">
                <a:solidFill>
                  <a:srgbClr val="C0504D">
                    <a:lumMod val="50000"/>
                  </a:srgbClr>
                </a:solidFill>
                <a:latin typeface="华文中宋" panose="02010600040101010101" pitchFamily="2" charset="-122"/>
                <a:ea typeface="华文中宋" panose="02010600040101010101" pitchFamily="2" charset="-122"/>
                <a:sym typeface="Arial" panose="020B0604020202020204"/>
              </a:rPr>
              <a:t>——19</a:t>
            </a:r>
            <a:r>
              <a:rPr lang="zh-CN" altLang="en-US" spc="-150">
                <a:solidFill>
                  <a:srgbClr val="C0504D">
                    <a:lumMod val="50000"/>
                  </a:srgbClr>
                </a:solidFill>
                <a:latin typeface="华文中宋" panose="02010600040101010101" pitchFamily="2" charset="-122"/>
                <a:ea typeface="华文中宋" panose="02010600040101010101" pitchFamily="2" charset="-122"/>
                <a:sym typeface="Arial" panose="020B0604020202020204"/>
              </a:rPr>
              <a:t>世纪后</a:t>
            </a:r>
            <a:endParaRPr lang="zh-CN" altLang="en-US" spc="-150">
              <a:solidFill>
                <a:srgbClr val="C0504D">
                  <a:lumMod val="50000"/>
                </a:srgbClr>
              </a:solidFill>
              <a:latin typeface="华文中宋" panose="02010600040101010101" pitchFamily="2" charset="-122"/>
              <a:ea typeface="华文中宋" panose="02010600040101010101" pitchFamily="2" charset="-122"/>
              <a:sym typeface="Arial" panose="020B0604020202020204"/>
            </a:endParaRPr>
          </a:p>
        </p:txBody>
      </p:sp>
      <p:sp>
        <p:nvSpPr>
          <p:cNvPr id="53310" name="文本框 53309"/>
          <p:cNvSpPr txBox="1"/>
          <p:nvPr>
            <p:custDataLst>
              <p:tags r:id="rId12"/>
            </p:custDataLst>
          </p:nvPr>
        </p:nvSpPr>
        <p:spPr>
          <a:xfrm>
            <a:off x="9109289" y="4045259"/>
            <a:ext cx="652145" cy="645160"/>
          </a:xfrm>
          <a:prstGeom prst="rect">
            <a:avLst/>
          </a:prstGeom>
          <a:solidFill>
            <a:sysClr val="window" lastClr="FFFFFF"/>
          </a:solidFill>
          <a:ln w="12700" cap="flat" cmpd="sng" algn="ctr">
            <a:solidFill>
              <a:srgbClr val="F79646"/>
            </a:solidFill>
            <a:prstDash val="solid"/>
            <a:miter lim="800000"/>
          </a:ln>
          <a:effectLst/>
        </p:spPr>
        <p:style>
          <a:lnRef idx="2">
            <a:srgbClr val="F79646"/>
          </a:lnRef>
          <a:fillRef idx="1">
            <a:sysClr val="window" lastClr="FFFFFF"/>
          </a:fillRef>
          <a:effectRef idx="0">
            <a:srgbClr val="F79646"/>
          </a:effectRef>
          <a:fontRef idx="minor">
            <a:sysClr val="windowText" lastClr="000000"/>
          </a:fontRef>
        </p:style>
        <p:txBody>
          <a:bodyPr wrap="square" rtlCol="0">
            <a:spAutoFit/>
          </a:bodyPr>
          <a:lstStyle/>
          <a:p>
            <a:r>
              <a:rPr lang="zh-CN" altLang="en-US">
                <a:solidFill>
                  <a:srgbClr val="C00000"/>
                </a:solidFill>
                <a:latin typeface="Times New Roman" panose="02020603050405020304" charset="0"/>
                <a:ea typeface="汉仪全唐诗简" panose="00020600040101010101" charset="-122"/>
              </a:rPr>
              <a:t>工业革命</a:t>
            </a:r>
            <a:endParaRPr lang="zh-CN" altLang="en-US">
              <a:solidFill>
                <a:srgbClr val="C00000"/>
              </a:solidFill>
              <a:latin typeface="Times New Roman" panose="02020603050405020304" charset="0"/>
              <a:ea typeface="汉仪全唐诗简" panose="00020600040101010101" charset="-122"/>
            </a:endParaRPr>
          </a:p>
        </p:txBody>
      </p:sp>
      <p:cxnSp>
        <p:nvCxnSpPr>
          <p:cNvPr id="6" name="直接箭头连接符 5"/>
          <p:cNvCxnSpPr/>
          <p:nvPr>
            <p:custDataLst>
              <p:tags r:id="rId13"/>
            </p:custDataLst>
          </p:nvPr>
        </p:nvCxnSpPr>
        <p:spPr>
          <a:xfrm flipV="1">
            <a:off x="403342" y="4882925"/>
            <a:ext cx="11552144" cy="16264"/>
          </a:xfrm>
          <a:prstGeom prst="straightConnector1">
            <a:avLst/>
          </a:prstGeom>
          <a:noFill/>
          <a:ln w="28575" cap="flat">
            <a:solidFill>
              <a:srgbClr val="BF9000"/>
            </a:solidFill>
            <a:prstDash val="solid"/>
            <a:miter lim="400000"/>
            <a:tailEnd type="arrow"/>
          </a:ln>
          <a:effectLst/>
        </p:spPr>
        <p:style>
          <a:lnRef idx="0">
            <a:srgbClr val="FFFFFF"/>
          </a:lnRef>
          <a:fillRef idx="0">
            <a:srgbClr val="FFFFFF"/>
          </a:fillRef>
          <a:effectRef idx="0">
            <a:srgbClr val="FFFFFF"/>
          </a:effectRef>
          <a:fontRef idx="none"/>
        </p:style>
      </p:cxnSp>
      <p:cxnSp>
        <p:nvCxnSpPr>
          <p:cNvPr id="16" name="直线连接符 313"/>
          <p:cNvCxnSpPr/>
          <p:nvPr>
            <p:custDataLst>
              <p:tags r:id="rId14"/>
            </p:custDataLst>
          </p:nvPr>
        </p:nvCxnSpPr>
        <p:spPr>
          <a:xfrm flipH="1" flipV="1">
            <a:off x="1258584" y="3934525"/>
            <a:ext cx="11344" cy="1919269"/>
          </a:xfrm>
          <a:prstGeom prst="line">
            <a:avLst/>
          </a:prstGeom>
          <a:noFill/>
          <a:ln w="19050" cap="flat" cmpd="sng" algn="ctr">
            <a:solidFill>
              <a:srgbClr val="C5172B"/>
            </a:solidFill>
            <a:prstDash val="sysDot"/>
            <a:miter lim="800000"/>
            <a:headEnd type="oval"/>
            <a:tailEnd type="oval"/>
          </a:ln>
          <a:effectLst/>
        </p:spPr>
        <p:style>
          <a:lnRef idx="1">
            <a:srgbClr val="4F81BD"/>
          </a:lnRef>
          <a:fillRef idx="0">
            <a:srgbClr val="4F81BD"/>
          </a:fillRef>
          <a:effectRef idx="0">
            <a:srgbClr val="4F81BD"/>
          </a:effectRef>
          <a:fontRef idx="minor">
            <a:sysClr val="windowText" lastClr="000000"/>
          </a:fontRef>
        </p:style>
      </p:cxnSp>
      <p:cxnSp>
        <p:nvCxnSpPr>
          <p:cNvPr id="53281" name="直线连接符 313"/>
          <p:cNvCxnSpPr/>
          <p:nvPr>
            <p:custDataLst>
              <p:tags r:id="rId15"/>
            </p:custDataLst>
          </p:nvPr>
        </p:nvCxnSpPr>
        <p:spPr>
          <a:xfrm flipH="1" flipV="1">
            <a:off x="3263491" y="3934525"/>
            <a:ext cx="11344" cy="1919269"/>
          </a:xfrm>
          <a:prstGeom prst="line">
            <a:avLst/>
          </a:prstGeom>
          <a:noFill/>
          <a:ln w="19050" cap="flat" cmpd="sng" algn="ctr">
            <a:solidFill>
              <a:srgbClr val="C5172B"/>
            </a:solidFill>
            <a:prstDash val="sysDot"/>
            <a:miter lim="800000"/>
            <a:headEnd type="oval"/>
            <a:tailEnd type="oval"/>
          </a:ln>
          <a:effectLst/>
        </p:spPr>
        <p:style>
          <a:lnRef idx="1">
            <a:srgbClr val="4F81BD"/>
          </a:lnRef>
          <a:fillRef idx="0">
            <a:srgbClr val="4F81BD"/>
          </a:fillRef>
          <a:effectRef idx="0">
            <a:srgbClr val="4F81BD"/>
          </a:effectRef>
          <a:fontRef idx="minor">
            <a:sysClr val="windowText" lastClr="000000"/>
          </a:fontRef>
        </p:style>
      </p:cxnSp>
      <p:cxnSp>
        <p:nvCxnSpPr>
          <p:cNvPr id="12" name="直线连接符 313"/>
          <p:cNvCxnSpPr/>
          <p:nvPr>
            <p:custDataLst>
              <p:tags r:id="rId16"/>
            </p:custDataLst>
          </p:nvPr>
        </p:nvCxnSpPr>
        <p:spPr>
          <a:xfrm flipH="1" flipV="1">
            <a:off x="5894084" y="3964159"/>
            <a:ext cx="11344" cy="1919269"/>
          </a:xfrm>
          <a:prstGeom prst="line">
            <a:avLst/>
          </a:prstGeom>
          <a:noFill/>
          <a:ln w="19050" cap="flat" cmpd="sng" algn="ctr">
            <a:solidFill>
              <a:srgbClr val="C5172B"/>
            </a:solidFill>
            <a:prstDash val="sysDot"/>
            <a:miter lim="800000"/>
            <a:headEnd type="oval"/>
            <a:tailEnd type="oval"/>
          </a:ln>
          <a:effectLst/>
        </p:spPr>
        <p:style>
          <a:lnRef idx="1">
            <a:srgbClr val="4F81BD"/>
          </a:lnRef>
          <a:fillRef idx="0">
            <a:srgbClr val="4F81BD"/>
          </a:fillRef>
          <a:effectRef idx="0">
            <a:srgbClr val="4F81BD"/>
          </a:effectRef>
          <a:fontRef idx="minor">
            <a:sysClr val="windowText" lastClr="000000"/>
          </a:fontRef>
        </p:style>
      </p:cxnSp>
      <p:cxnSp>
        <p:nvCxnSpPr>
          <p:cNvPr id="14" name="直线连接符 313"/>
          <p:cNvCxnSpPr/>
          <p:nvPr>
            <p:custDataLst>
              <p:tags r:id="rId17"/>
            </p:custDataLst>
          </p:nvPr>
        </p:nvCxnSpPr>
        <p:spPr>
          <a:xfrm flipH="1" flipV="1">
            <a:off x="9767584" y="3934525"/>
            <a:ext cx="11344" cy="1919269"/>
          </a:xfrm>
          <a:prstGeom prst="line">
            <a:avLst/>
          </a:prstGeom>
          <a:noFill/>
          <a:ln w="19050" cap="flat" cmpd="sng" algn="ctr">
            <a:solidFill>
              <a:srgbClr val="C5172B"/>
            </a:solidFill>
            <a:prstDash val="sysDot"/>
            <a:miter lim="800000"/>
            <a:headEnd type="oval"/>
            <a:tailEnd type="oval"/>
          </a:ln>
          <a:effectLst/>
        </p:spPr>
        <p:style>
          <a:lnRef idx="1">
            <a:srgbClr val="4F81BD"/>
          </a:lnRef>
          <a:fillRef idx="0">
            <a:srgbClr val="4F81BD"/>
          </a:fillRef>
          <a:effectRef idx="0">
            <a:srgbClr val="4F81BD"/>
          </a:effectRef>
          <a:fontRef idx="minor">
            <a:sysClr val="windowText" lastClr="000000"/>
          </a:fontRef>
        </p:style>
      </p:cxnSp>
      <p:sp>
        <p:nvSpPr>
          <p:cNvPr id="53286" name="文本框 53285"/>
          <p:cNvSpPr txBox="1"/>
          <p:nvPr>
            <p:custDataLst>
              <p:tags r:id="rId18"/>
            </p:custDataLst>
          </p:nvPr>
        </p:nvSpPr>
        <p:spPr>
          <a:xfrm>
            <a:off x="1369695" y="5287645"/>
            <a:ext cx="1703070" cy="460375"/>
          </a:xfrm>
          <a:prstGeom prst="rect">
            <a:avLst/>
          </a:prstGeom>
          <a:noFill/>
          <a:ln w="1905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vert="horz" wrap="square" lIns="91440" tIns="45720" rIns="91440" bIns="45720" rtlCol="0" anchor="t" anchorCtr="0">
            <a:spAutoFit/>
          </a:bodyPr>
          <a:lstStyle>
            <a:defPPr>
              <a:defRPr lang="zh-CN"/>
            </a:defPPr>
            <a:lvl1pPr marR="0" lvl="0" algn="ctr" fontAlgn="auto">
              <a:lnSpc>
                <a:spcPct val="90000"/>
              </a:lnSpc>
              <a:spcBef>
                <a:spcPct val="0"/>
              </a:spcBef>
              <a:buClrTx/>
              <a:buSzTx/>
              <a:buFontTx/>
              <a:buNone/>
              <a:defRPr kumimoji="0" b="0" i="0" u="none" strike="noStrike" cap="none" spc="0" normalizeH="0" baseline="0">
                <a:solidFill>
                  <a:sysClr val="window" lastClr="FFFFFF"/>
                </a:solidFill>
                <a:uFillTx/>
                <a:latin typeface="华文中宋" panose="02010600040101010101" pitchFamily="2" charset="-122"/>
                <a:ea typeface="华文中宋" panose="02010600040101010101" pitchFamily="2" charset="-122"/>
                <a:cs typeface="楷体" panose="02010609060101010101" pitchFamily="49" charset="-122"/>
              </a:defRPr>
            </a:lvl1pPr>
          </a:lstStyle>
          <a:p>
            <a:pPr>
              <a:lnSpc>
                <a:spcPct val="100000"/>
              </a:lnSpc>
            </a:pPr>
            <a:r>
              <a:rPr lang="zh-CN" altLang="en-US" sz="2400" b="1" spc="-150">
                <a:solidFill>
                  <a:srgbClr val="0070C0"/>
                </a:solidFill>
                <a:highlight>
                  <a:srgbClr val="FFFF00"/>
                </a:highlight>
              </a:rPr>
              <a:t>无专任官员</a:t>
            </a:r>
            <a:endParaRPr lang="zh-CN" altLang="en-US" sz="2400" b="1" spc="-150">
              <a:solidFill>
                <a:srgbClr val="0070C0"/>
              </a:solidFill>
              <a:highlight>
                <a:srgbClr val="FFFF00"/>
              </a:highlight>
            </a:endParaRPr>
          </a:p>
        </p:txBody>
      </p:sp>
      <p:sp>
        <p:nvSpPr>
          <p:cNvPr id="53317" name="文本框 53316"/>
          <p:cNvSpPr txBox="1"/>
          <p:nvPr>
            <p:custDataLst>
              <p:tags r:id="rId19"/>
            </p:custDataLst>
          </p:nvPr>
        </p:nvSpPr>
        <p:spPr>
          <a:xfrm>
            <a:off x="3719830" y="5287645"/>
            <a:ext cx="1750695" cy="460375"/>
          </a:xfrm>
          <a:prstGeom prst="rect">
            <a:avLst/>
          </a:prstGeom>
          <a:noFill/>
          <a:ln w="1905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vert="horz" wrap="square" lIns="91440" tIns="45720" rIns="91440" bIns="45720" rtlCol="0" anchor="t" anchorCtr="0">
            <a:spAutoFit/>
          </a:bodyPr>
          <a:lstStyle>
            <a:defPPr>
              <a:defRPr lang="zh-CN"/>
            </a:defPPr>
            <a:lvl1pPr marR="0" lvl="0" algn="ctr" fontAlgn="auto">
              <a:lnSpc>
                <a:spcPct val="90000"/>
              </a:lnSpc>
              <a:spcBef>
                <a:spcPct val="0"/>
              </a:spcBef>
              <a:buClrTx/>
              <a:buSzTx/>
              <a:buFontTx/>
              <a:buNone/>
              <a:defRPr kumimoji="0" b="0" i="0" u="none" strike="noStrike" cap="none" spc="0" normalizeH="0" baseline="0">
                <a:solidFill>
                  <a:sysClr val="window" lastClr="FFFFFF"/>
                </a:solidFill>
                <a:uFillTx/>
                <a:latin typeface="华文中宋" panose="02010600040101010101" pitchFamily="2" charset="-122"/>
                <a:ea typeface="华文中宋" panose="02010600040101010101" pitchFamily="2" charset="-122"/>
                <a:cs typeface="楷体" panose="02010609060101010101" pitchFamily="49" charset="-122"/>
              </a:defRPr>
            </a:lvl1pPr>
          </a:lstStyle>
          <a:p>
            <a:pPr>
              <a:lnSpc>
                <a:spcPct val="100000"/>
              </a:lnSpc>
            </a:pPr>
            <a:r>
              <a:rPr lang="zh-CN" altLang="en-US" sz="2400" b="1">
                <a:solidFill>
                  <a:srgbClr val="0070C0"/>
                </a:solidFill>
                <a:highlight>
                  <a:srgbClr val="FFFF00"/>
                </a:highlight>
                <a:uFillTx/>
              </a:rPr>
              <a:t>恩赐官职制</a:t>
            </a:r>
            <a:endParaRPr lang="zh-CN" altLang="en-US" sz="2400" b="1">
              <a:solidFill>
                <a:srgbClr val="0070C0"/>
              </a:solidFill>
              <a:highlight>
                <a:srgbClr val="FFFF00"/>
              </a:highlight>
              <a:uFillTx/>
            </a:endParaRPr>
          </a:p>
        </p:txBody>
      </p:sp>
      <p:sp>
        <p:nvSpPr>
          <p:cNvPr id="53318" name="文本框 53317"/>
          <p:cNvSpPr txBox="1"/>
          <p:nvPr>
            <p:custDataLst>
              <p:tags r:id="rId20"/>
            </p:custDataLst>
          </p:nvPr>
        </p:nvSpPr>
        <p:spPr>
          <a:xfrm>
            <a:off x="6012815" y="5287645"/>
            <a:ext cx="1749425" cy="460375"/>
          </a:xfrm>
          <a:prstGeom prst="rect">
            <a:avLst/>
          </a:prstGeom>
          <a:noFill/>
          <a:ln w="1905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vert="horz" wrap="square" lIns="91440" tIns="45720" rIns="91440" bIns="45720" rtlCol="0" anchor="t" anchorCtr="0">
            <a:spAutoFit/>
          </a:bodyPr>
          <a:lstStyle>
            <a:defPPr>
              <a:defRPr lang="zh-CN"/>
            </a:defPPr>
            <a:lvl1pPr marR="0" lvl="0" algn="ctr" fontAlgn="auto">
              <a:lnSpc>
                <a:spcPct val="90000"/>
              </a:lnSpc>
              <a:spcBef>
                <a:spcPct val="0"/>
              </a:spcBef>
              <a:buClrTx/>
              <a:buSzTx/>
              <a:buFontTx/>
              <a:buNone/>
              <a:defRPr kumimoji="0" b="0" i="0" u="none" strike="noStrike" cap="none" spc="0" normalizeH="0" baseline="0">
                <a:solidFill>
                  <a:sysClr val="window" lastClr="FFFFFF"/>
                </a:solidFill>
                <a:uFillTx/>
                <a:latin typeface="华文中宋" panose="02010600040101010101" pitchFamily="2" charset="-122"/>
                <a:ea typeface="华文中宋" panose="02010600040101010101" pitchFamily="2" charset="-122"/>
                <a:cs typeface="楷体" panose="02010609060101010101" pitchFamily="49" charset="-122"/>
              </a:defRPr>
            </a:lvl1pPr>
          </a:lstStyle>
          <a:p>
            <a:pPr>
              <a:lnSpc>
                <a:spcPct val="100000"/>
              </a:lnSpc>
            </a:pPr>
            <a:r>
              <a:rPr lang="zh-CN" altLang="en-US" sz="2400" b="1" spc="-150">
                <a:solidFill>
                  <a:srgbClr val="0070C0"/>
                </a:solidFill>
                <a:highlight>
                  <a:srgbClr val="FFFF00"/>
                </a:highlight>
              </a:rPr>
              <a:t>个人赡徇制</a:t>
            </a:r>
            <a:endParaRPr lang="zh-CN" altLang="en-US" sz="2400" b="1" spc="-150">
              <a:solidFill>
                <a:srgbClr val="0070C0"/>
              </a:solidFill>
              <a:highlight>
                <a:srgbClr val="FFFF00"/>
              </a:highlight>
            </a:endParaRPr>
          </a:p>
        </p:txBody>
      </p:sp>
      <p:sp>
        <p:nvSpPr>
          <p:cNvPr id="53319" name="文本框 53318"/>
          <p:cNvSpPr txBox="1"/>
          <p:nvPr>
            <p:custDataLst>
              <p:tags r:id="rId21"/>
            </p:custDataLst>
          </p:nvPr>
        </p:nvSpPr>
        <p:spPr>
          <a:xfrm>
            <a:off x="7920355" y="5287645"/>
            <a:ext cx="1790065" cy="460375"/>
          </a:xfrm>
          <a:prstGeom prst="rect">
            <a:avLst/>
          </a:prstGeom>
          <a:noFill/>
          <a:ln w="1905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vert="horz" wrap="square" lIns="91440" tIns="45720" rIns="91440" bIns="45720" rtlCol="0" anchor="t" anchorCtr="0">
            <a:spAutoFit/>
          </a:bodyPr>
          <a:lstStyle>
            <a:defPPr>
              <a:defRPr lang="zh-CN"/>
            </a:defPPr>
            <a:lvl1pPr marR="0" lvl="0" algn="ctr" fontAlgn="auto">
              <a:lnSpc>
                <a:spcPct val="90000"/>
              </a:lnSpc>
              <a:spcBef>
                <a:spcPct val="0"/>
              </a:spcBef>
              <a:buClrTx/>
              <a:buSzTx/>
              <a:buFontTx/>
              <a:buNone/>
              <a:defRPr kumimoji="0" b="0" i="0" u="none" strike="noStrike" cap="none" spc="0" normalizeH="0" baseline="0">
                <a:solidFill>
                  <a:sysClr val="window" lastClr="FFFFFF"/>
                </a:solidFill>
                <a:uFillTx/>
                <a:latin typeface="华文中宋" panose="02010600040101010101" pitchFamily="2" charset="-122"/>
                <a:ea typeface="华文中宋" panose="02010600040101010101" pitchFamily="2" charset="-122"/>
                <a:cs typeface="楷体" panose="02010609060101010101" pitchFamily="49" charset="-122"/>
              </a:defRPr>
            </a:lvl1pPr>
          </a:lstStyle>
          <a:p>
            <a:pPr>
              <a:lnSpc>
                <a:spcPct val="100000"/>
              </a:lnSpc>
            </a:pPr>
            <a:r>
              <a:rPr lang="zh-CN" altLang="en-US" sz="2400" b="1" spc="-150">
                <a:solidFill>
                  <a:srgbClr val="0070C0"/>
                </a:solidFill>
                <a:highlight>
                  <a:srgbClr val="FFFF00"/>
                </a:highlight>
              </a:rPr>
              <a:t>政党分肥制</a:t>
            </a:r>
            <a:endParaRPr lang="zh-CN" altLang="en-US" sz="2400" b="1" spc="-150">
              <a:solidFill>
                <a:srgbClr val="0070C0"/>
              </a:solidFill>
              <a:highlight>
                <a:srgbClr val="FFFF00"/>
              </a:highlight>
            </a:endParaRPr>
          </a:p>
        </p:txBody>
      </p:sp>
      <p:sp>
        <p:nvSpPr>
          <p:cNvPr id="53323" name="文本框 53322"/>
          <p:cNvSpPr txBox="1"/>
          <p:nvPr>
            <p:custDataLst>
              <p:tags r:id="rId22"/>
            </p:custDataLst>
          </p:nvPr>
        </p:nvSpPr>
        <p:spPr>
          <a:xfrm>
            <a:off x="10050780" y="5287645"/>
            <a:ext cx="1788795" cy="460375"/>
          </a:xfrm>
          <a:prstGeom prst="rect">
            <a:avLst/>
          </a:prstGeom>
          <a:noFill/>
          <a:ln w="1905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C00000"/>
                </a:solidFill>
              </a14:hiddenFill>
            </a:ext>
          </a:extLst>
        </p:spPr>
        <p:txBody>
          <a:bodyPr vert="horz" wrap="square" lIns="91440" tIns="45720" rIns="91440" bIns="45720" rtlCol="0" anchor="t" anchorCtr="0">
            <a:spAutoFit/>
          </a:bodyPr>
          <a:lstStyle>
            <a:defPPr>
              <a:defRPr lang="zh-CN"/>
            </a:defPPr>
            <a:lvl1pPr marR="0" lvl="0" algn="ctr" fontAlgn="auto">
              <a:lnSpc>
                <a:spcPct val="90000"/>
              </a:lnSpc>
              <a:spcBef>
                <a:spcPct val="0"/>
              </a:spcBef>
              <a:buClrTx/>
              <a:buSzTx/>
              <a:buFontTx/>
              <a:buNone/>
              <a:defRPr kumimoji="0" b="0" i="0" u="none" strike="noStrike" cap="none" spc="0" normalizeH="0" baseline="0">
                <a:solidFill>
                  <a:sysClr val="window" lastClr="FFFFFF"/>
                </a:solidFill>
                <a:uFillTx/>
                <a:latin typeface="华文中宋" panose="02010600040101010101" pitchFamily="2" charset="-122"/>
                <a:ea typeface="华文中宋" panose="02010600040101010101" pitchFamily="2" charset="-122"/>
                <a:cs typeface="楷体" panose="02010609060101010101" pitchFamily="49" charset="-122"/>
              </a:defRPr>
            </a:lvl1pPr>
          </a:lstStyle>
          <a:p>
            <a:pPr>
              <a:lnSpc>
                <a:spcPct val="100000"/>
              </a:lnSpc>
            </a:pPr>
            <a:r>
              <a:rPr lang="zh-CN" altLang="en-US" sz="2400" b="1" spc="-150">
                <a:solidFill>
                  <a:srgbClr val="0070C0"/>
                </a:solidFill>
                <a:highlight>
                  <a:srgbClr val="FFFF00"/>
                </a:highlight>
              </a:rPr>
              <a:t>近代文官制</a:t>
            </a:r>
            <a:endParaRPr lang="zh-CN" altLang="en-US" sz="2400" b="1" spc="-150">
              <a:solidFill>
                <a:srgbClr val="0070C0"/>
              </a:solidFill>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342"/>
                                        </p:tgtEl>
                                        <p:attrNameLst>
                                          <p:attrName>style.visibility</p:attrName>
                                        </p:attrNameLst>
                                      </p:cBhvr>
                                      <p:to>
                                        <p:strVal val="visible"/>
                                      </p:to>
                                    </p:set>
                                    <p:animEffect transition="in" filter="blinds(horizontal)">
                                      <p:cBhvr>
                                        <p:cTn id="12" dur="500"/>
                                        <p:tgtEl>
                                          <p:spTgt spid="53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286"/>
                                        </p:tgtEl>
                                        <p:attrNameLst>
                                          <p:attrName>style.visibility</p:attrName>
                                        </p:attrNameLst>
                                      </p:cBhvr>
                                      <p:to>
                                        <p:strVal val="visible"/>
                                      </p:to>
                                    </p:set>
                                    <p:animEffect transition="in" filter="blinds(horizontal)">
                                      <p:cBhvr>
                                        <p:cTn id="22" dur="500"/>
                                        <p:tgtEl>
                                          <p:spTgt spid="532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280"/>
                                        </p:tgtEl>
                                        <p:attrNameLst>
                                          <p:attrName>style.visibility</p:attrName>
                                        </p:attrNameLst>
                                      </p:cBhvr>
                                      <p:to>
                                        <p:strVal val="visible"/>
                                      </p:to>
                                    </p:set>
                                    <p:animEffect transition="in" filter="blinds(horizontal)">
                                      <p:cBhvr>
                                        <p:cTn id="27" dur="500"/>
                                        <p:tgtEl>
                                          <p:spTgt spid="5328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317"/>
                                        </p:tgtEl>
                                        <p:attrNameLst>
                                          <p:attrName>style.visibility</p:attrName>
                                        </p:attrNameLst>
                                      </p:cBhvr>
                                      <p:to>
                                        <p:strVal val="visible"/>
                                      </p:to>
                                    </p:set>
                                    <p:animEffect transition="in" filter="blinds(horizontal)">
                                      <p:cBhvr>
                                        <p:cTn id="32" dur="500"/>
                                        <p:tgtEl>
                                          <p:spTgt spid="533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3318"/>
                                        </p:tgtEl>
                                        <p:attrNameLst>
                                          <p:attrName>style.visibility</p:attrName>
                                        </p:attrNameLst>
                                      </p:cBhvr>
                                      <p:to>
                                        <p:strVal val="visible"/>
                                      </p:to>
                                    </p:set>
                                    <p:animEffect transition="in" filter="blinds(horizontal)">
                                      <p:cBhvr>
                                        <p:cTn id="42" dur="500"/>
                                        <p:tgtEl>
                                          <p:spTgt spid="533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319"/>
                                        </p:tgtEl>
                                        <p:attrNameLst>
                                          <p:attrName>style.visibility</p:attrName>
                                        </p:attrNameLst>
                                      </p:cBhvr>
                                      <p:to>
                                        <p:strVal val="visible"/>
                                      </p:to>
                                    </p:set>
                                    <p:animEffect transition="in" filter="blinds(horizontal)">
                                      <p:cBhvr>
                                        <p:cTn id="47" dur="500"/>
                                        <p:tgtEl>
                                          <p:spTgt spid="533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3323"/>
                                        </p:tgtEl>
                                        <p:attrNameLst>
                                          <p:attrName>style.visibility</p:attrName>
                                        </p:attrNameLst>
                                      </p:cBhvr>
                                      <p:to>
                                        <p:strVal val="visible"/>
                                      </p:to>
                                    </p:set>
                                    <p:animEffect transition="in" filter="blinds(horizontal)">
                                      <p:cBhvr>
                                        <p:cTn id="52" dur="500"/>
                                        <p:tgtEl>
                                          <p:spTgt spid="5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342" grpId="0"/>
      <p:bldP spid="17" grpId="0" animBg="1"/>
      <p:bldP spid="53280" grpId="0" animBg="1"/>
      <p:bldP spid="19" grpId="0" animBg="1"/>
      <p:bldP spid="53286" grpId="0" animBg="1"/>
      <p:bldP spid="53317" grpId="0" animBg="1"/>
      <p:bldP spid="53318" grpId="0" animBg="1"/>
      <p:bldP spid="53319" grpId="0" animBg="1"/>
      <p:bldP spid="5332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449580"/>
            <a:ext cx="11847195" cy="3107690"/>
          </a:xfrm>
          <a:prstGeom prst="rect">
            <a:avLst/>
          </a:prstGeom>
          <a:noFill/>
          <a:ln w="9525">
            <a:noFill/>
          </a:ln>
        </p:spPr>
        <p:txBody>
          <a:bodyPr wrap="square">
            <a:spAutoFit/>
          </a:bodyPr>
          <a:lstStyle/>
          <a:p>
            <a:pPr indent="0" fontAlgn="auto">
              <a:lnSpc>
                <a:spcPct val="100000"/>
              </a:lnSpc>
            </a:pPr>
            <a:r>
              <a:rPr lang="en-US" altLang="zh-CN" sz="2800" b="0">
                <a:solidFill>
                  <a:srgbClr val="000000"/>
                </a:solidFill>
                <a:latin typeface="楷体" panose="02010609060101010101" pitchFamily="49" charset="-122"/>
                <a:ea typeface="楷体" panose="02010609060101010101" pitchFamily="49" charset="-122"/>
                <a:cs typeface="楷体" panose="02010609060101010101" pitchFamily="49" charset="-122"/>
              </a:rPr>
              <a:t>5</a:t>
            </a:r>
            <a:r>
              <a:rPr lang="zh-CN" alt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1883年,美国国会通过了《美国文官法》。根据这个法案,美国政府形成了“两官分途”,政府官员分为具有党派立场的政治官员和不受党派力量控制的中立事务性官员,后者在美国政府中所占比例一开始只占10%,1930年占80%,1970年达到85%,此后一直在85%上下徘徊。美国政府“两官分途”的形成(　　)</a:t>
            </a:r>
            <a:endParaRPr sz="28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A.削弱了精英政治的影响</a:t>
            </a:r>
            <a:r>
              <a:rPr 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B.缓和了两党之间的矛盾冲突</a:t>
            </a:r>
            <a:endParaRPr sz="28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C.保证了公共行政的稳定性</a:t>
            </a:r>
            <a:r>
              <a:rPr lang="en-US" sz="2800" b="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2800" b="0">
                <a:solidFill>
                  <a:srgbClr val="000000"/>
                </a:solidFill>
                <a:latin typeface="楷体" panose="02010609060101010101" pitchFamily="49" charset="-122"/>
                <a:ea typeface="楷体" panose="02010609060101010101" pitchFamily="49" charset="-122"/>
                <a:cs typeface="楷体" panose="02010609060101010101" pitchFamily="49" charset="-122"/>
              </a:rPr>
              <a:t>D.加强了联邦政府的行政权力</a:t>
            </a:r>
            <a:endParaRPr sz="2800" b="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custDataLst>
              <p:tags r:id="rId2"/>
            </p:custDataLst>
          </p:nvPr>
        </p:nvSpPr>
        <p:spPr>
          <a:xfrm>
            <a:off x="109220" y="4252595"/>
            <a:ext cx="11927205" cy="2306955"/>
          </a:xfrm>
          <a:prstGeom prst="rect">
            <a:avLst/>
          </a:prstGeom>
          <a:noFill/>
        </p:spPr>
        <p:txBody>
          <a:bodyPr wrap="square" rtlCol="0" anchor="t">
            <a:spAutoFit/>
          </a:bodyPr>
          <a:lstStyle/>
          <a:p>
            <a:pPr indent="0"/>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5.</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C</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解】：根据题干材料</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政府官员分为具有党派立场的政治官员和不受党派力量控制的中立事务性官员……此后一直在</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85%</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上下徘徊</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并结合所学知识</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可知随着两党制的发展与政府事务的复杂</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美国采用常任文官制</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确保在两党竞选中</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国家事务能够正常运行</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故选</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C</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项</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文官制度提高了政府管理的水平</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巩固了统治</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而非削弱精英政治的影响</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排除</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项</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文官制度下</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文官不参与两党之间的竞选</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排除</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B</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项</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题干材料强调的是文官制度确保公共行政稳定进行</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而非强调加强联邦政府的行政权力</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排除</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D</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项。</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blinds(horizontal)">
                                      <p:cBhvr>
                                        <p:cTn id="15" dur="500"/>
                                        <p:tgtEl>
                                          <p:spTgt spid="10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linds(horizontal)">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562610" y="3573145"/>
            <a:ext cx="11066780" cy="3107690"/>
          </a:xfrm>
          <a:prstGeom prst="rect">
            <a:avLst/>
          </a:prstGeom>
          <a:noFill/>
          <a:ln w="9525">
            <a:noFill/>
          </a:ln>
          <a:extLst>
            <a:ext uri="{909E8E84-426E-40DD-AFC4-6F175D3DCCD1}">
              <a14:hiddenFill xmlns:a14="http://schemas.microsoft.com/office/drawing/2010/main">
                <a:solidFill>
                  <a:schemeClr val="bg2">
                    <a:lumMod val="95000"/>
                  </a:schemeClr>
                </a:solidFill>
              </a14:hiddenFill>
            </a:ext>
          </a:extLst>
        </p:spPr>
        <p:txBody>
          <a:bodyPr wrap="square">
            <a:spAutoFit/>
          </a:bodyPr>
          <a:lstStyle/>
          <a:p>
            <a:pPr indent="0"/>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6.</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B</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据本题设问词可知是影响题。据本题时间信息可知准确时空：</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1883</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年、</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1897</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年。据题干可知主要结论：</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19</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世纪后期美国建立文官制度，保障文官的中立性，不受党派活动的影响和文官的合法权益，从而有利于政府工作的稳定，</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B</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项正确；材料是保障文官的中立性，而不是保障政府官员的清正廉洁、没有扩大文官的职权，排除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A</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D</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项；材料是保障文官的中立性，与工作效率无关，排除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C</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项。故选</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B</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custDataLst>
              <p:tags r:id="rId2"/>
            </p:custDataLst>
          </p:nvPr>
        </p:nvSpPr>
        <p:spPr>
          <a:xfrm>
            <a:off x="562610" y="248920"/>
            <a:ext cx="11066780" cy="3107690"/>
          </a:xfrm>
          <a:prstGeom prst="rect">
            <a:avLst/>
          </a:prstGeom>
          <a:noFill/>
          <a:ln w="9525">
            <a:noFill/>
          </a:ln>
        </p:spPr>
        <p:txBody>
          <a:bodyPr wrap="square">
            <a:spAutoFit/>
          </a:bodyPr>
          <a:lstStyle/>
          <a:p>
            <a:pPr indent="0"/>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6</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1883</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年，美国出台的《彭德尔顿法》规定文官须经考试择优录取，总统也不得因为文官拒绝从事政党活动而对其免职。</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1897</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年麦克金莱总统发布命令，规定凡经考试录用的文官被免职，有权见到书面理由，并可对此进行辩解，否则不能被撤换。这些举措（</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a:t>
            </a:r>
            <a:endParaRPr lang="zh-CN"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．保障政府官员清正廉洁</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B</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．有利于政府工作的稳定</a:t>
            </a:r>
            <a:endParaRPr lang="zh-CN"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C</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．降低了政府的办事效率</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D</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．扩大了政府文官的职权
</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fill="hold"/>
                                        <p:tgtEl>
                                          <p:spTgt spid="100"/>
                                        </p:tgtEl>
                                        <p:attrNameLst>
                                          <p:attrName>ppt_x</p:attrName>
                                        </p:attrNameLst>
                                      </p:cBhvr>
                                      <p:tavLst>
                                        <p:tav tm="0">
                                          <p:val>
                                            <p:strVal val="#ppt_x"/>
                                          </p:val>
                                        </p:tav>
                                        <p:tav tm="100000">
                                          <p:val>
                                            <p:strVal val="#ppt_x"/>
                                          </p:val>
                                        </p:tav>
                                      </p:tavLst>
                                    </p:anim>
                                    <p:anim calcmode="lin" valueType="num">
                                      <p:cBhvr additive="base">
                                        <p:cTn id="2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65735" y="3745230"/>
            <a:ext cx="11398250" cy="2802255"/>
          </a:xfrm>
          <a:prstGeom prst="rect">
            <a:avLst/>
          </a:prstGeom>
          <a:noFill/>
          <a:ln w="9525">
            <a:noFill/>
          </a:ln>
          <a:extLst>
            <a:ext uri="{909E8E84-426E-40DD-AFC4-6F175D3DCCD1}">
              <a14:hiddenFill xmlns:a14="http://schemas.microsoft.com/office/drawing/2010/main">
                <a:solidFill>
                  <a:schemeClr val="bg2">
                    <a:lumMod val="95000"/>
                  </a:schemeClr>
                </a:solidFill>
              </a14:hiddenFill>
            </a:ext>
          </a:extLst>
        </p:spPr>
        <p:txBody>
          <a:bodyPr wrap="square">
            <a:spAutoFit/>
          </a:bodyPr>
          <a:lstStyle/>
          <a:p>
            <a:pPr indent="0" fontAlgn="auto">
              <a:lnSpc>
                <a:spcPct val="90000"/>
              </a:lnSpc>
            </a:pP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7.</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详</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解】</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根据所学可知，西方文官制度的特点主要有考试录用、常任、政治中立。材料反映</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20</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世纪</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80</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年代英国白金汉宫的文官多数由首相及其大臣根据他们的政治倾向任命，说明了英国政府背离了文官政治中立原则，</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A</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项正确；材料反映英国文官政治的发展情况，与国家垄断资本主义无关，排除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B</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项；材料反映英国政府背离了文官政治中立原则，未涉及官员选用分离，排除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C</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项；材料反映英国政府背离了文官政治中立原则，与科技革命无关，排除</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D</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项。故选</a:t>
            </a:r>
            <a:r>
              <a:rPr 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A</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rPr>
              <a:t>项。</a:t>
            </a:r>
            <a:endPar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custDataLst>
              <p:tags r:id="rId2"/>
            </p:custDataLst>
          </p:nvPr>
        </p:nvSpPr>
        <p:spPr>
          <a:xfrm>
            <a:off x="314325" y="396396"/>
            <a:ext cx="11563350" cy="3322955"/>
          </a:xfrm>
          <a:prstGeom prst="rect">
            <a:avLst/>
          </a:prstGeom>
          <a:noFill/>
          <a:ln w="9525">
            <a:noFill/>
          </a:ln>
        </p:spPr>
        <p:txBody>
          <a:bodyPr wrap="square">
            <a:spAutoFit/>
          </a:bodyPr>
          <a:lstStyle/>
          <a:p>
            <a:pPr indent="0" fontAlgn="auto">
              <a:lnSpc>
                <a:spcPct val="150000"/>
              </a:lnSpc>
            </a:pPr>
            <a:r>
              <a:rPr lang="en-US" sz="2800">
                <a:latin typeface="楷体" panose="02010609060101010101" pitchFamily="49" charset="-122"/>
                <a:ea typeface="楷体" panose="02010609060101010101" pitchFamily="49" charset="-122"/>
                <a:cs typeface="楷体" panose="02010609060101010101" pitchFamily="49" charset="-122"/>
              </a:rPr>
              <a:t>7</a:t>
            </a:r>
            <a:r>
              <a:rPr lang="zh-CN" altLang="en-US" sz="2800">
                <a:latin typeface="楷体" panose="02010609060101010101" pitchFamily="49" charset="-122"/>
                <a:ea typeface="楷体" panose="02010609060101010101" pitchFamily="49" charset="-122"/>
                <a:cs typeface="楷体" panose="02010609060101010101" pitchFamily="49" charset="-122"/>
              </a:rPr>
              <a:t>、</a:t>
            </a:r>
            <a:r>
              <a:rPr lang="zh-CN" sz="2800">
                <a:latin typeface="楷体" panose="02010609060101010101" pitchFamily="49" charset="-122"/>
                <a:ea typeface="楷体" panose="02010609060101010101" pitchFamily="49" charset="-122"/>
                <a:cs typeface="楷体" panose="02010609060101010101" pitchFamily="49" charset="-122"/>
              </a:rPr>
              <a:t>自</a:t>
            </a:r>
            <a:r>
              <a:rPr lang="en-US" sz="2800">
                <a:latin typeface="楷体" panose="02010609060101010101" pitchFamily="49" charset="-122"/>
                <a:ea typeface="楷体" panose="02010609060101010101" pitchFamily="49" charset="-122"/>
                <a:cs typeface="楷体" panose="02010609060101010101" pitchFamily="49" charset="-122"/>
              </a:rPr>
              <a:t>20</a:t>
            </a:r>
            <a:r>
              <a:rPr lang="zh-CN" sz="2800">
                <a:latin typeface="楷体" panose="02010609060101010101" pitchFamily="49" charset="-122"/>
                <a:ea typeface="楷体" panose="02010609060101010101" pitchFamily="49" charset="-122"/>
                <a:cs typeface="楷体" panose="02010609060101010101" pitchFamily="49" charset="-122"/>
              </a:rPr>
              <a:t>世纪</a:t>
            </a:r>
            <a:r>
              <a:rPr lang="en-US" sz="2800">
                <a:latin typeface="楷体" panose="02010609060101010101" pitchFamily="49" charset="-122"/>
                <a:ea typeface="楷体" panose="02010609060101010101" pitchFamily="49" charset="-122"/>
                <a:cs typeface="楷体" panose="02010609060101010101" pitchFamily="49" charset="-122"/>
              </a:rPr>
              <a:t>80</a:t>
            </a:r>
            <a:r>
              <a:rPr lang="zh-CN" sz="2800">
                <a:latin typeface="楷体" panose="02010609060101010101" pitchFamily="49" charset="-122"/>
                <a:ea typeface="楷体" panose="02010609060101010101" pitchFamily="49" charset="-122"/>
                <a:cs typeface="楷体" panose="02010609060101010101" pitchFamily="49" charset="-122"/>
              </a:rPr>
              <a:t>年代初到</a:t>
            </a:r>
            <a:r>
              <a:rPr lang="en-US" sz="2800">
                <a:latin typeface="楷体" panose="02010609060101010101" pitchFamily="49" charset="-122"/>
                <a:ea typeface="楷体" panose="02010609060101010101" pitchFamily="49" charset="-122"/>
                <a:cs typeface="楷体" panose="02010609060101010101" pitchFamily="49" charset="-122"/>
              </a:rPr>
              <a:t>1987</a:t>
            </a:r>
            <a:r>
              <a:rPr lang="zh-CN" sz="2800">
                <a:latin typeface="楷体" panose="02010609060101010101" pitchFamily="49" charset="-122"/>
                <a:ea typeface="楷体" panose="02010609060101010101" pitchFamily="49" charset="-122"/>
                <a:cs typeface="楷体" panose="02010609060101010101" pitchFamily="49" charset="-122"/>
              </a:rPr>
              <a:t>年，英国白金汉宫中的</a:t>
            </a:r>
            <a:r>
              <a:rPr lang="en-US" sz="2800">
                <a:latin typeface="楷体" panose="02010609060101010101" pitchFamily="49" charset="-122"/>
                <a:ea typeface="楷体" panose="02010609060101010101" pitchFamily="49" charset="-122"/>
                <a:cs typeface="楷体" panose="02010609060101010101" pitchFamily="49" charset="-122"/>
              </a:rPr>
              <a:t>40</a:t>
            </a:r>
            <a:r>
              <a:rPr lang="zh-CN" sz="2800">
                <a:latin typeface="楷体" panose="02010609060101010101" pitchFamily="49" charset="-122"/>
                <a:ea typeface="楷体" panose="02010609060101010101" pitchFamily="49" charset="-122"/>
                <a:cs typeface="楷体" panose="02010609060101010101" pitchFamily="49" charset="-122"/>
              </a:rPr>
              <a:t>位常任次官和</a:t>
            </a:r>
            <a:r>
              <a:rPr lang="en-US" sz="2800">
                <a:latin typeface="楷体" panose="02010609060101010101" pitchFamily="49" charset="-122"/>
                <a:ea typeface="楷体" panose="02010609060101010101" pitchFamily="49" charset="-122"/>
                <a:cs typeface="楷体" panose="02010609060101010101" pitchFamily="49" charset="-122"/>
              </a:rPr>
              <a:t>135</a:t>
            </a:r>
            <a:r>
              <a:rPr lang="zh-CN" sz="2800">
                <a:latin typeface="楷体" panose="02010609060101010101" pitchFamily="49" charset="-122"/>
                <a:ea typeface="楷体" panose="02010609060101010101" pitchFamily="49" charset="-122"/>
                <a:cs typeface="楷体" panose="02010609060101010101" pitchFamily="49" charset="-122"/>
              </a:rPr>
              <a:t>位副常任次官，多数由首相撒切尔夫人与其大臣根据他们的政治倾向任命的。这表明，当时英国（</a:t>
            </a:r>
            <a:r>
              <a:rPr lang="en-US" sz="2800">
                <a:latin typeface="楷体" panose="02010609060101010101" pitchFamily="49" charset="-122"/>
                <a:ea typeface="楷体" panose="02010609060101010101" pitchFamily="49" charset="-122"/>
                <a:cs typeface="楷体" panose="02010609060101010101" pitchFamily="49" charset="-122"/>
              </a:rPr>
              <a:t>   </a:t>
            </a:r>
            <a:r>
              <a:rPr lang="zh-CN" sz="2800">
                <a:latin typeface="楷体" panose="02010609060101010101" pitchFamily="49" charset="-122"/>
                <a:ea typeface="楷体" panose="02010609060101010101" pitchFamily="49" charset="-122"/>
                <a:cs typeface="楷体" panose="02010609060101010101" pitchFamily="49" charset="-122"/>
              </a:rPr>
              <a:t>）</a:t>
            </a:r>
            <a:endParaRPr lang="en-US" sz="2800">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50000"/>
              </a:lnSpc>
            </a:pP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A</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．政府背离了文官政治中立原则</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B</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．国家垄断资本主义出现新变化</a:t>
            </a:r>
            <a:endParaRPr lang="zh-CN"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50000"/>
              </a:lnSpc>
            </a:pP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C</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．行政部门实现了官员选用分离</a:t>
            </a:r>
            <a:r>
              <a:rPr lang="en-US" sz="2800">
                <a:solidFill>
                  <a:schemeClr val="tx1"/>
                </a:solidFill>
                <a:latin typeface="楷体" panose="02010609060101010101" pitchFamily="49" charset="-122"/>
                <a:ea typeface="楷体" panose="02010609060101010101" pitchFamily="49" charset="-122"/>
                <a:cs typeface="楷体" panose="02010609060101010101" pitchFamily="49" charset="-122"/>
              </a:rPr>
              <a:t>	D</a:t>
            </a: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rPr>
              <a:t>．文官制度受到科技革命的冲击</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10394950" y="38819"/>
            <a:ext cx="1647825" cy="533400"/>
          </a:xfrm>
          <a:prstGeom prst="rect">
            <a:avLst/>
          </a:prstGeom>
          <a:noFill/>
          <a:ln>
            <a:noFill/>
          </a:ln>
        </p:spPr>
      </p:pic>
      <p:pic>
        <p:nvPicPr>
          <p:cNvPr id="3" name="Picture 3"/>
          <p:cNvPicPr>
            <a:picLocks noChangeAspect="1"/>
          </p:cNvPicPr>
          <p:nvPr>
            <p:custDataLst>
              <p:tags r:id="rId5"/>
            </p:custDataLst>
          </p:nvPr>
        </p:nvPicPr>
        <p:blipFill>
          <a:blip r:embed="rId6"/>
          <a:stretch>
            <a:fillRect/>
          </a:stretch>
        </p:blipFill>
        <p:spPr>
          <a:xfrm flipH="1">
            <a:off x="10337800" y="11595100"/>
            <a:ext cx="0" cy="0"/>
          </a:xfrm>
          <a:prstGeom prst="rect">
            <a:avLst/>
          </a:prstGeom>
          <a:ln>
            <a:noFill/>
          </a:ln>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fill="hold"/>
                                        <p:tgtEl>
                                          <p:spTgt spid="100"/>
                                        </p:tgtEl>
                                        <p:attrNameLst>
                                          <p:attrName>ppt_x</p:attrName>
                                        </p:attrNameLst>
                                      </p:cBhvr>
                                      <p:tavLst>
                                        <p:tav tm="0">
                                          <p:val>
                                            <p:strVal val="#ppt_x"/>
                                          </p:val>
                                        </p:tav>
                                        <p:tav tm="100000">
                                          <p:val>
                                            <p:strVal val="#ppt_x"/>
                                          </p:val>
                                        </p:tav>
                                      </p:tavLst>
                                    </p:anim>
                                    <p:anim calcmode="lin" valueType="num">
                                      <p:cBhvr additive="base">
                                        <p:cTn id="2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3" name="文本框 1"/>
          <p:cNvSpPr>
            <a:spLocks noChangeArrowheads="1"/>
          </p:cNvSpPr>
          <p:nvPr>
            <p:custDataLst>
              <p:tags r:id="rId1"/>
            </p:custDataLst>
          </p:nvPr>
        </p:nvSpPr>
        <p:spPr bwMode="auto">
          <a:xfrm>
            <a:off x="226695" y="98425"/>
            <a:ext cx="1525270" cy="412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defRPr>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SzTx/>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spcAft>
                <a:spcPts val="600"/>
              </a:spcAft>
            </a:pPr>
            <a:r>
              <a:rPr lang="zh-CN" altLang="en-US" sz="2400" b="1">
                <a:highlight>
                  <a:srgbClr val="FFFF00"/>
                </a:highlight>
                <a:latin typeface="微软雅黑" panose="020B0503020204020204" charset="-122"/>
                <a:ea typeface="微软雅黑" panose="020B0503020204020204" charset="-122"/>
                <a:sym typeface="+mn-ea"/>
              </a:rPr>
              <a:t>概念阐释</a:t>
            </a:r>
            <a:endParaRPr lang="zh-CN" altLang="en-US" sz="24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2" name="文本框 8"/>
          <p:cNvSpPr>
            <a:spLocks noChangeArrowheads="1"/>
          </p:cNvSpPr>
          <p:nvPr>
            <p:custDataLst>
              <p:tags r:id="rId2"/>
            </p:custDataLst>
          </p:nvPr>
        </p:nvSpPr>
        <p:spPr bwMode="auto">
          <a:xfrm>
            <a:off x="85090" y="2355215"/>
            <a:ext cx="11997690" cy="142367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p>
            <a:pPr indent="0" fontAlgn="auto">
              <a:lnSpc>
                <a:spcPts val="3380"/>
              </a:lnSpc>
              <a:spcAft>
                <a:spcPts val="600"/>
              </a:spcAft>
              <a:buFont typeface="Arial" panose="020B0604020202020204" pitchFamily="34" charset="0"/>
              <a:buNone/>
            </a:pPr>
            <a:r>
              <a:rPr lang="zh-CN" altLang="en-US" sz="2400" b="1">
                <a:latin typeface="微软雅黑" panose="020B0503020204020204" charset="-122"/>
                <a:ea typeface="微软雅黑" panose="020B0503020204020204" charset="-122"/>
                <a:cs typeface="微软雅黑" panose="020B0503020204020204" charset="-122"/>
              </a:rPr>
              <a:t>又称</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公务员制度</a:t>
            </a:r>
            <a:r>
              <a:rPr lang="zh-CN" altLang="en-US" sz="2400" b="1">
                <a:latin typeface="微软雅黑" panose="020B0503020204020204" charset="-122"/>
                <a:ea typeface="微软雅黑" panose="020B0503020204020204" charset="-122"/>
                <a:cs typeface="微软雅黑" panose="020B0503020204020204" charset="-122"/>
              </a:rPr>
              <a:t> ，就是由国家法律或法令规定的各级文官的分类、</a:t>
            </a:r>
            <a:r>
              <a:rPr lang="zh-CN" altLang="en-US" sz="2400" b="1" smtClean="0">
                <a:latin typeface="微软雅黑" panose="020B0503020204020204" charset="-122"/>
                <a:ea typeface="微软雅黑" panose="020B0503020204020204" charset="-122"/>
                <a:cs typeface="微软雅黑" panose="020B0503020204020204" charset="-122"/>
              </a:rPr>
              <a:t>考试</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smtClean="0">
                <a:latin typeface="微软雅黑" panose="020B0503020204020204" charset="-122"/>
                <a:ea typeface="微软雅黑" panose="020B0503020204020204" charset="-122"/>
                <a:cs typeface="微软雅黑" panose="020B0503020204020204" charset="-122"/>
              </a:rPr>
              <a:t>录用</a:t>
            </a:r>
            <a:r>
              <a:rPr lang="zh-CN" altLang="en-US" sz="2400" b="1">
                <a:latin typeface="微软雅黑" panose="020B0503020204020204" charset="-122"/>
                <a:ea typeface="微软雅黑" panose="020B0503020204020204" charset="-122"/>
                <a:cs typeface="微软雅黑" panose="020B0503020204020204" charset="-122"/>
              </a:rPr>
              <a:t>、考核、奖惩、传递、培训、晋升、调动、解 职、退休、保障等</a:t>
            </a:r>
            <a:r>
              <a:rPr lang="zh-CN" altLang="en-US" sz="2400" b="1">
                <a:solidFill>
                  <a:srgbClr val="740FA3"/>
                </a:solidFill>
                <a:latin typeface="微软雅黑" panose="020B0503020204020204" charset="-122"/>
                <a:ea typeface="微软雅黑" panose="020B0503020204020204" charset="-122"/>
                <a:cs typeface="微软雅黑" panose="020B0503020204020204" charset="-122"/>
              </a:rPr>
              <a:t>一系列规章制度和管理制度 。</a:t>
            </a:r>
            <a:endParaRPr lang="zh-CN" altLang="en-US" sz="2400" b="1">
              <a:solidFill>
                <a:srgbClr val="740FA3"/>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267970" y="4003040"/>
            <a:ext cx="5994400" cy="460375"/>
          </a:xfrm>
          <a:prstGeom prst="rect">
            <a:avLst/>
          </a:prstGeom>
          <a:solidFill>
            <a:schemeClr val="accent1">
              <a:lumMod val="75000"/>
            </a:schemeClr>
          </a:solidFill>
        </p:spPr>
        <p:txBody>
          <a:bodyPr wrap="square" rtlCol="0">
            <a:spAutoFit/>
          </a:bodyPr>
          <a:lstStyle/>
          <a:p>
            <a:r>
              <a:rPr lang="zh-CN" altLang="en-US" sz="2400" b="1">
                <a:highlight>
                  <a:srgbClr val="FFFF00"/>
                </a:highlight>
                <a:latin typeface="微软雅黑" panose="020B0503020204020204" charset="-122"/>
                <a:ea typeface="微软雅黑" panose="020B0503020204020204" charset="-122"/>
              </a:rPr>
              <a:t>【思考】西方的议员、内阁大臣是文官么？</a:t>
            </a:r>
            <a:endParaRPr lang="zh-CN" altLang="en-US" sz="2400" b="1">
              <a:highlight>
                <a:srgbClr val="FFFF00"/>
              </a:highlight>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5339447" y="5334649"/>
            <a:ext cx="1944854" cy="1383665"/>
          </a:xfrm>
          <a:prstGeom prst="rect">
            <a:avLst/>
          </a:prstGeom>
          <a:noFill/>
          <a:ln w="9525">
            <a:noFill/>
          </a:ln>
        </p:spPr>
        <p:txBody>
          <a:bodyPr wrap="square">
            <a:spAutoFit/>
          </a:bodyPr>
          <a:lstStyle>
            <a:defPPr>
              <a:defRPr lang="zh-CN"/>
            </a:defPPr>
            <a:lvl1pPr indent="0" algn="ctr">
              <a:defRPr sz="2400">
                <a:solidFill>
                  <a:srgbClr val="111111"/>
                </a:solidFill>
                <a:latin typeface="黑体" panose="02010609060101010101" charset="-122"/>
                <a:ea typeface="黑体" panose="02010609060101010101" charset="-122"/>
              </a:defRPr>
            </a:lvl1pPr>
          </a:lstStyle>
          <a:p>
            <a:r>
              <a:rPr lang="zh-CN" altLang="en-US" sz="2800" b="1">
                <a:solidFill>
                  <a:srgbClr val="1418BE"/>
                </a:solidFill>
                <a:latin typeface="微软雅黑" panose="020B0503020204020204" charset="-122"/>
                <a:ea typeface="微软雅黑" panose="020B0503020204020204" charset="-122"/>
              </a:rPr>
              <a:t>考试产生；</a:t>
            </a:r>
            <a:endParaRPr lang="en-US" altLang="zh-CN" sz="2800" b="1">
              <a:solidFill>
                <a:srgbClr val="1418BE"/>
              </a:solidFill>
              <a:latin typeface="微软雅黑" panose="020B0503020204020204" charset="-122"/>
              <a:ea typeface="微软雅黑" panose="020B0503020204020204" charset="-122"/>
            </a:endParaRPr>
          </a:p>
          <a:p>
            <a:r>
              <a:rPr lang="zh-CN" altLang="en-US" sz="2800" b="1">
                <a:solidFill>
                  <a:srgbClr val="1418BE"/>
                </a:solidFill>
                <a:latin typeface="微软雅黑" panose="020B0503020204020204" charset="-122"/>
                <a:ea typeface="微软雅黑" panose="020B0503020204020204" charset="-122"/>
              </a:rPr>
              <a:t>负责执行；</a:t>
            </a:r>
            <a:endParaRPr lang="en-US" altLang="zh-CN" sz="2800" b="1">
              <a:solidFill>
                <a:srgbClr val="1418BE"/>
              </a:solidFill>
              <a:latin typeface="微软雅黑" panose="020B0503020204020204" charset="-122"/>
              <a:ea typeface="微软雅黑" panose="020B0503020204020204" charset="-122"/>
            </a:endParaRPr>
          </a:p>
          <a:p>
            <a:r>
              <a:rPr lang="zh-CN" altLang="en-US" sz="2800" b="1">
                <a:solidFill>
                  <a:srgbClr val="1418BE"/>
                </a:solidFill>
                <a:latin typeface="微软雅黑" panose="020B0503020204020204" charset="-122"/>
                <a:ea typeface="微软雅黑" panose="020B0503020204020204" charset="-122"/>
              </a:rPr>
              <a:t>职务常任。</a:t>
            </a:r>
            <a:endParaRPr lang="zh-CN" altLang="en-US" sz="2800" b="1">
              <a:solidFill>
                <a:srgbClr val="1418BE"/>
              </a:solidFill>
              <a:latin typeface="微软雅黑" panose="020B0503020204020204" charset="-122"/>
              <a:ea typeface="微软雅黑" panose="020B0503020204020204" charset="-122"/>
            </a:endParaRPr>
          </a:p>
        </p:txBody>
      </p:sp>
      <p:sp>
        <p:nvSpPr>
          <p:cNvPr id="10" name="文本框 9"/>
          <p:cNvSpPr txBox="1"/>
          <p:nvPr>
            <p:custDataLst>
              <p:tags r:id="rId5"/>
            </p:custDataLst>
          </p:nvPr>
        </p:nvSpPr>
        <p:spPr>
          <a:xfrm>
            <a:off x="1838249" y="5334650"/>
            <a:ext cx="1815753" cy="1383665"/>
          </a:xfrm>
          <a:prstGeom prst="rect">
            <a:avLst/>
          </a:prstGeom>
          <a:noFill/>
          <a:ln w="9525">
            <a:noFill/>
          </a:ln>
        </p:spPr>
        <p:txBody>
          <a:bodyPr wrap="square">
            <a:spAutoFit/>
          </a:bodyPr>
          <a:lstStyle/>
          <a:p>
            <a:pPr indent="0" algn="ctr"/>
            <a:r>
              <a:rPr lang="zh-CN" altLang="en-US" sz="2800" b="1">
                <a:solidFill>
                  <a:srgbClr val="1418BE"/>
                </a:solidFill>
                <a:latin typeface="微软雅黑" panose="020B0503020204020204" charset="-122"/>
                <a:ea typeface="微软雅黑" panose="020B0503020204020204" charset="-122"/>
                <a:sym typeface="+mn-ea"/>
              </a:rPr>
              <a:t>民选产生；</a:t>
            </a:r>
            <a:endParaRPr lang="en-US" altLang="zh-CN" sz="2800" b="1">
              <a:solidFill>
                <a:srgbClr val="1418BE"/>
              </a:solidFill>
              <a:latin typeface="微软雅黑" panose="020B0503020204020204" charset="-122"/>
              <a:ea typeface="微软雅黑" panose="020B0503020204020204" charset="-122"/>
              <a:sym typeface="+mn-ea"/>
            </a:endParaRPr>
          </a:p>
          <a:p>
            <a:pPr indent="0" algn="ctr"/>
            <a:r>
              <a:rPr lang="zh-CN" altLang="en-US" sz="2800" b="1">
                <a:solidFill>
                  <a:srgbClr val="1418BE"/>
                </a:solidFill>
                <a:latin typeface="微软雅黑" panose="020B0503020204020204" charset="-122"/>
                <a:ea typeface="微软雅黑" panose="020B0503020204020204" charset="-122"/>
                <a:sym typeface="+mn-ea"/>
              </a:rPr>
              <a:t>掌握决策；</a:t>
            </a:r>
            <a:endParaRPr lang="en-US" altLang="zh-CN" sz="2800" b="1">
              <a:solidFill>
                <a:srgbClr val="1418BE"/>
              </a:solidFill>
              <a:latin typeface="微软雅黑" panose="020B0503020204020204" charset="-122"/>
              <a:ea typeface="微软雅黑" panose="020B0503020204020204" charset="-122"/>
              <a:sym typeface="+mn-ea"/>
            </a:endParaRPr>
          </a:p>
          <a:p>
            <a:pPr indent="0" algn="ctr"/>
            <a:r>
              <a:rPr lang="zh-CN" altLang="en-US" sz="2800" b="1">
                <a:solidFill>
                  <a:srgbClr val="1418BE"/>
                </a:solidFill>
                <a:latin typeface="微软雅黑" panose="020B0503020204020204" charset="-122"/>
                <a:ea typeface="微软雅黑" panose="020B0503020204020204" charset="-122"/>
                <a:sym typeface="+mn-ea"/>
              </a:rPr>
              <a:t>更迭频繁。</a:t>
            </a:r>
            <a:endParaRPr lang="zh-CN" altLang="en-US" sz="2800" b="1">
              <a:solidFill>
                <a:srgbClr val="1418BE"/>
              </a:solidFill>
              <a:latin typeface="微软雅黑" panose="020B0503020204020204" charset="-122"/>
              <a:ea typeface="微软雅黑" panose="020B0503020204020204" charset="-122"/>
              <a:sym typeface="+mn-ea"/>
            </a:endParaRPr>
          </a:p>
        </p:txBody>
      </p:sp>
      <p:sp>
        <p:nvSpPr>
          <p:cNvPr id="6" name="文本框 5"/>
          <p:cNvSpPr txBox="1"/>
          <p:nvPr>
            <p:custDataLst>
              <p:tags r:id="rId6"/>
            </p:custDataLst>
          </p:nvPr>
        </p:nvSpPr>
        <p:spPr>
          <a:xfrm>
            <a:off x="8023225" y="5334635"/>
            <a:ext cx="3970020" cy="953135"/>
          </a:xfrm>
          <a:prstGeom prst="rect">
            <a:avLst/>
          </a:prstGeom>
          <a:solidFill>
            <a:srgbClr val="FFFF00"/>
          </a:solidFill>
        </p:spPr>
        <p:txBody>
          <a:bodyPr wrap="square" rtlCol="0" anchor="t">
            <a:spAutoFit/>
          </a:bodyPr>
          <a:lstStyle/>
          <a:p>
            <a:r>
              <a:rPr lang="zh-CN" altLang="en-US" sz="28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宋体" panose="02010600030101010101" pitchFamily="2" charset="-122"/>
              </a:rPr>
              <a:t>19世纪中后期，</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英国</a:t>
            </a:r>
            <a:r>
              <a:rPr lang="zh-CN" altLang="en-US" sz="28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宋体" panose="02010600030101010101" pitchFamily="2" charset="-122"/>
              </a:rPr>
              <a:t>首先建立了文官制度。</a:t>
            </a:r>
            <a:endParaRPr lang="zh-CN" altLang="en-US" sz="28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1" name="文本框 8"/>
          <p:cNvSpPr>
            <a:spLocks noChangeArrowheads="1"/>
          </p:cNvSpPr>
          <p:nvPr>
            <p:custDataLst>
              <p:tags r:id="rId7"/>
            </p:custDataLst>
          </p:nvPr>
        </p:nvSpPr>
        <p:spPr bwMode="auto">
          <a:xfrm>
            <a:off x="0" y="974090"/>
            <a:ext cx="12106910" cy="1059815"/>
          </a:xfrm>
          <a:prstGeom prst="rect">
            <a:avLst/>
          </a:prstGeom>
          <a:ln w="9525">
            <a:solidFill>
              <a:srgbClr val="0070C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p>
            <a:pPr indent="0" fontAlgn="auto">
              <a:lnSpc>
                <a:spcPct val="100000"/>
              </a:lnSpc>
              <a:spcAft>
                <a:spcPts val="600"/>
              </a:spcAft>
              <a:buFont typeface="Arial" panose="020B0604020202020204" pitchFamily="34" charset="0"/>
              <a:buNone/>
            </a:pPr>
            <a:r>
              <a:rPr lang="zh-CN" altLang="en-US" sz="2400" b="1">
                <a:latin typeface="微软雅黑" panose="020B0503020204020204" charset="-122"/>
                <a:ea typeface="微软雅黑" panose="020B0503020204020204" charset="-122"/>
                <a:cs typeface="仿宋" panose="02010609060101010101" charset="-122"/>
                <a:sym typeface="+mn-ea"/>
              </a:rPr>
              <a:t>也称</a:t>
            </a:r>
            <a:r>
              <a:rPr lang="zh-CN" altLang="en-US" sz="2400" b="1">
                <a:solidFill>
                  <a:srgbClr val="FF0000"/>
                </a:solidFill>
                <a:latin typeface="微软雅黑" panose="020B0503020204020204" charset="-122"/>
                <a:ea typeface="微软雅黑" panose="020B0503020204020204" charset="-122"/>
                <a:cs typeface="仿宋" panose="02010609060101010101" charset="-122"/>
                <a:sym typeface="+mn-ea"/>
              </a:rPr>
              <a:t>公务</a:t>
            </a:r>
            <a:r>
              <a:rPr lang="zh-CN" altLang="en-US" sz="2400" b="1" smtClean="0">
                <a:solidFill>
                  <a:srgbClr val="FF0000"/>
                </a:solidFill>
                <a:latin typeface="微软雅黑" panose="020B0503020204020204" charset="-122"/>
                <a:ea typeface="微软雅黑" panose="020B0503020204020204" charset="-122"/>
                <a:cs typeface="仿宋" panose="02010609060101010101" charset="-122"/>
                <a:sym typeface="+mn-ea"/>
              </a:rPr>
              <a:t>员、事务官</a:t>
            </a:r>
            <a:r>
              <a:rPr lang="zh-CN" altLang="en-US" sz="2400" b="1" smtClean="0">
                <a:latin typeface="微软雅黑" panose="020B0503020204020204" charset="-122"/>
                <a:ea typeface="微软雅黑" panose="020B0503020204020204" charset="-122"/>
                <a:cs typeface="仿宋" panose="02010609060101010101" charset="-122"/>
                <a:sym typeface="+mn-ea"/>
              </a:rPr>
              <a:t>，</a:t>
            </a:r>
            <a:r>
              <a:rPr lang="zh-CN" altLang="en-US" sz="2400" b="1">
                <a:latin typeface="微软雅黑" panose="020B0503020204020204" charset="-122"/>
                <a:ea typeface="微软雅黑" panose="020B0503020204020204" charset="-122"/>
                <a:cs typeface="仿宋" panose="02010609060101010101" charset="-122"/>
                <a:sym typeface="+mn-ea"/>
              </a:rPr>
              <a:t>一般是指经过</a:t>
            </a:r>
            <a:r>
              <a:rPr lang="zh-CN" altLang="en-US" sz="2400" b="1">
                <a:solidFill>
                  <a:srgbClr val="FF0000"/>
                </a:solidFill>
                <a:latin typeface="微软雅黑" panose="020B0503020204020204" charset="-122"/>
                <a:ea typeface="微软雅黑" panose="020B0503020204020204" charset="-122"/>
                <a:cs typeface="仿宋" panose="02010609060101010101" charset="-122"/>
                <a:sym typeface="+mn-ea"/>
              </a:rPr>
              <a:t>公开考试</a:t>
            </a:r>
            <a:r>
              <a:rPr lang="zh-CN" altLang="en-US" sz="2400" b="1">
                <a:latin typeface="微软雅黑" panose="020B0503020204020204" charset="-122"/>
                <a:ea typeface="微软雅黑" panose="020B0503020204020204" charset="-122"/>
                <a:cs typeface="仿宋" panose="02010609060101010101" charset="-122"/>
                <a:sym typeface="+mn-ea"/>
              </a:rPr>
              <a:t>被政府</a:t>
            </a:r>
            <a:r>
              <a:rPr lang="zh-CN" altLang="en-US" sz="2400" b="1">
                <a:solidFill>
                  <a:srgbClr val="FF0000"/>
                </a:solidFill>
                <a:latin typeface="微软雅黑" panose="020B0503020204020204" charset="-122"/>
                <a:ea typeface="微软雅黑" panose="020B0503020204020204" charset="-122"/>
                <a:cs typeface="仿宋" panose="02010609060101010101" charset="-122"/>
                <a:sym typeface="+mn-ea"/>
              </a:rPr>
              <a:t>择优录用</a:t>
            </a:r>
            <a:r>
              <a:rPr lang="zh-CN" altLang="en-US" sz="2400" b="1">
                <a:latin typeface="微软雅黑" panose="020B0503020204020204" charset="-122"/>
                <a:ea typeface="微软雅黑" panose="020B0503020204020204" charset="-122"/>
                <a:cs typeface="仿宋" panose="02010609060101010101" charset="-122"/>
                <a:sym typeface="+mn-ea"/>
              </a:rPr>
              <a:t>，在中央及地方行政机构</a:t>
            </a:r>
            <a:r>
              <a:rPr lang="zh-CN" altLang="en-US" sz="2400" b="1" u="sng">
                <a:uFill>
                  <a:solidFill>
                    <a:schemeClr val="bg1"/>
                  </a:solidFill>
                </a:uFill>
                <a:latin typeface="微软雅黑" panose="020B0503020204020204" charset="-122"/>
                <a:ea typeface="微软雅黑" panose="020B0503020204020204" charset="-122"/>
                <a:cs typeface="仿宋" panose="02010609060101010101" charset="-122"/>
                <a:sym typeface="+mn-ea"/>
              </a:rPr>
              <a:t>中</a:t>
            </a:r>
            <a:r>
              <a:rPr lang="zh-CN" altLang="en-US" sz="2400" b="1" u="sng">
                <a:solidFill>
                  <a:srgbClr val="FF0000"/>
                </a:solidFill>
                <a:uFill>
                  <a:solidFill>
                    <a:schemeClr val="bg1"/>
                  </a:solidFill>
                </a:uFill>
                <a:latin typeface="微软雅黑" panose="020B0503020204020204" charset="-122"/>
                <a:ea typeface="微软雅黑" panose="020B0503020204020204" charset="-122"/>
                <a:cs typeface="仿宋" panose="02010609060101010101" charset="-122"/>
                <a:sym typeface="+mn-ea"/>
              </a:rPr>
              <a:t>长期固定</a:t>
            </a:r>
            <a:r>
              <a:rPr lang="zh-CN" altLang="en-US" sz="2400" b="1">
                <a:latin typeface="微软雅黑" panose="020B0503020204020204" charset="-122"/>
                <a:ea typeface="微软雅黑" panose="020B0503020204020204" charset="-122"/>
                <a:cs typeface="仿宋" panose="02010609060101010101" charset="-122"/>
                <a:sym typeface="+mn-ea"/>
              </a:rPr>
              <a:t>地</a:t>
            </a:r>
            <a:r>
              <a:rPr lang="zh-CN" altLang="en-US" sz="2400" b="1">
                <a:solidFill>
                  <a:srgbClr val="FF0000"/>
                </a:solidFill>
                <a:latin typeface="微软雅黑" panose="020B0503020204020204" charset="-122"/>
                <a:ea typeface="微软雅黑" panose="020B0503020204020204" charset="-122"/>
                <a:cs typeface="仿宋" panose="02010609060101010101" charset="-122"/>
                <a:sym typeface="+mn-ea"/>
              </a:rPr>
              <a:t>担任文职工作</a:t>
            </a:r>
            <a:r>
              <a:rPr lang="zh-CN" altLang="en-US" sz="2400" b="1">
                <a:latin typeface="微软雅黑" panose="020B0503020204020204" charset="-122"/>
                <a:ea typeface="微软雅黑" panose="020B0503020204020204" charset="-122"/>
                <a:cs typeface="仿宋" panose="02010609060101010101" charset="-122"/>
                <a:sym typeface="+mn-ea"/>
              </a:rPr>
              <a:t>并具有一定等级的</a:t>
            </a:r>
            <a:r>
              <a:rPr lang="zh-CN" altLang="en-US" sz="2400" b="1">
                <a:solidFill>
                  <a:srgbClr val="740FA3"/>
                </a:solidFill>
                <a:latin typeface="微软雅黑" panose="020B0503020204020204" charset="-122"/>
                <a:ea typeface="微软雅黑" panose="020B0503020204020204" charset="-122"/>
                <a:cs typeface="仿宋" panose="02010609060101010101" charset="-122"/>
                <a:sym typeface="+mn-ea"/>
              </a:rPr>
              <a:t>工作人员。</a:t>
            </a:r>
            <a:endParaRPr lang="zh-CN" altLang="en-US" sz="2400" b="1">
              <a:solidFill>
                <a:srgbClr val="740FA3"/>
              </a:solidFill>
              <a:latin typeface="微软雅黑" panose="020B0503020204020204" charset="-122"/>
              <a:ea typeface="微软雅黑" panose="020B0503020204020204" charset="-122"/>
              <a:cs typeface="仿宋" panose="02010609060101010101" charset="-122"/>
              <a:sym typeface="+mn-ea"/>
            </a:endParaRPr>
          </a:p>
        </p:txBody>
      </p:sp>
      <p:sp>
        <p:nvSpPr>
          <p:cNvPr id="3" name="文本框 2"/>
          <p:cNvSpPr txBox="1"/>
          <p:nvPr>
            <p:custDataLst>
              <p:tags r:id="rId8"/>
            </p:custDataLst>
          </p:nvPr>
        </p:nvSpPr>
        <p:spPr>
          <a:xfrm>
            <a:off x="1400810" y="4669155"/>
            <a:ext cx="2252980"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不是！</a:t>
            </a:r>
            <a:endParaRPr lang="zh-CN" altLang="en-US" sz="2800" b="1">
              <a:latin typeface="微软雅黑" panose="020B0503020204020204" charset="-122"/>
              <a:ea typeface="微软雅黑" panose="020B0503020204020204" charset="-122"/>
            </a:endParaRPr>
          </a:p>
        </p:txBody>
      </p:sp>
      <p:sp>
        <p:nvSpPr>
          <p:cNvPr id="13" name="文本框 12"/>
          <p:cNvSpPr txBox="1"/>
          <p:nvPr>
            <p:custDataLst>
              <p:tags r:id="rId9"/>
            </p:custDataLst>
          </p:nvPr>
        </p:nvSpPr>
        <p:spPr>
          <a:xfrm>
            <a:off x="2559685" y="4668520"/>
            <a:ext cx="2529840"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他们是政客！</a:t>
            </a:r>
            <a:endParaRPr lang="zh-CN" altLang="en-US" sz="2800" b="1">
              <a:latin typeface="微软雅黑" panose="020B0503020204020204" charset="-122"/>
              <a:ea typeface="微软雅黑" panose="020B0503020204020204" charset="-122"/>
            </a:endParaRPr>
          </a:p>
        </p:txBody>
      </p:sp>
      <p:sp>
        <p:nvSpPr>
          <p:cNvPr id="5" name="文本框 4"/>
          <p:cNvSpPr txBox="1"/>
          <p:nvPr>
            <p:custDataLst>
              <p:tags r:id="rId10"/>
            </p:custDataLst>
          </p:nvPr>
        </p:nvSpPr>
        <p:spPr>
          <a:xfrm>
            <a:off x="287655" y="2162810"/>
            <a:ext cx="1913890" cy="829945"/>
          </a:xfrm>
          <a:prstGeom prst="rect">
            <a:avLst/>
          </a:prstGeom>
          <a:noFill/>
        </p:spPr>
        <p:txBody>
          <a:bodyPr wrap="square" rtlCol="0">
            <a:spAutoFit/>
          </a:bodyPr>
          <a:lstStyle/>
          <a:p>
            <a:r>
              <a:rPr lang="zh-CN" altLang="en-US" sz="2400" b="1">
                <a:solidFill>
                  <a:srgbClr val="1418BE"/>
                </a:solidFill>
                <a:latin typeface="微软雅黑" panose="020B0503020204020204" charset="-122"/>
                <a:ea typeface="微软雅黑" panose="020B0503020204020204" charset="-122"/>
                <a:cs typeface="微软雅黑" panose="020B0503020204020204" charset="-122"/>
                <a:sym typeface="+mn-ea"/>
              </a:rPr>
              <a:t>文官制度：</a:t>
            </a:r>
            <a:endParaRPr lang="zh-CN" altLang="en-US" sz="2400" b="1">
              <a:solidFill>
                <a:srgbClr val="1418BE"/>
              </a:solidFill>
              <a:latin typeface="微软雅黑" panose="020B0503020204020204" charset="-122"/>
              <a:ea typeface="微软雅黑" panose="020B0503020204020204" charset="-122"/>
              <a:cs typeface="微软雅黑" panose="020B0503020204020204" charset="-122"/>
            </a:endParaRPr>
          </a:p>
          <a:p>
            <a:endParaRPr lang="zh-CN" altLang="en-US" sz="2400"/>
          </a:p>
        </p:txBody>
      </p:sp>
      <p:sp>
        <p:nvSpPr>
          <p:cNvPr id="12" name="文本框 11"/>
          <p:cNvSpPr txBox="1"/>
          <p:nvPr>
            <p:custDataLst>
              <p:tags r:id="rId11"/>
            </p:custDataLst>
          </p:nvPr>
        </p:nvSpPr>
        <p:spPr>
          <a:xfrm>
            <a:off x="429895" y="511175"/>
            <a:ext cx="883285" cy="534035"/>
          </a:xfrm>
          <a:prstGeom prst="rect">
            <a:avLst/>
          </a:prstGeom>
          <a:noFill/>
        </p:spPr>
        <p:txBody>
          <a:bodyPr wrap="none" rtlCol="0" anchor="t">
            <a:spAutoFit/>
          </a:bodyPr>
          <a:lstStyle/>
          <a:p>
            <a:pPr>
              <a:lnSpc>
                <a:spcPct val="120000"/>
              </a:lnSpc>
              <a:spcBef>
                <a:spcPct val="50000"/>
              </a:spcBef>
            </a:pPr>
            <a:r>
              <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rPr>
              <a:t>文 官</a:t>
            </a:r>
            <a:endParaRPr lang="zh-CN" altLang="en-US" sz="2400" b="1">
              <a:solidFill>
                <a:srgbClr val="0070C0"/>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12"/>
            </p:custDataLst>
          </p:nvPr>
        </p:nvSpPr>
        <p:spPr>
          <a:xfrm>
            <a:off x="595630" y="5712460"/>
            <a:ext cx="967105" cy="460375"/>
          </a:xfrm>
          <a:prstGeom prst="rect">
            <a:avLst/>
          </a:prstGeom>
          <a:noFill/>
        </p:spPr>
        <p:txBody>
          <a:bodyPr wrap="square" rtlCol="0">
            <a:spAutoFit/>
          </a:bodyPr>
          <a:lstStyle/>
          <a:p>
            <a:r>
              <a:rPr lang="zh-CN" altLang="en-US" sz="2400" b="1">
                <a:solidFill>
                  <a:srgbClr val="0070C0"/>
                </a:solidFill>
                <a:highlight>
                  <a:srgbClr val="FFFF00"/>
                </a:highlight>
              </a:rPr>
              <a:t>政客</a:t>
            </a:r>
            <a:endParaRPr lang="zh-CN" altLang="en-US" sz="2400" b="1">
              <a:solidFill>
                <a:srgbClr val="0070C0"/>
              </a:solidFill>
              <a:highlight>
                <a:srgbClr val="FFFF00"/>
              </a:highlight>
            </a:endParaRPr>
          </a:p>
        </p:txBody>
      </p:sp>
      <p:sp>
        <p:nvSpPr>
          <p:cNvPr id="15" name="文本框 14"/>
          <p:cNvSpPr txBox="1"/>
          <p:nvPr>
            <p:custDataLst>
              <p:tags r:id="rId13"/>
            </p:custDataLst>
          </p:nvPr>
        </p:nvSpPr>
        <p:spPr>
          <a:xfrm>
            <a:off x="4073525" y="5784215"/>
            <a:ext cx="977265" cy="460375"/>
          </a:xfrm>
          <a:prstGeom prst="rect">
            <a:avLst/>
          </a:prstGeom>
          <a:noFill/>
        </p:spPr>
        <p:txBody>
          <a:bodyPr wrap="square" rtlCol="0">
            <a:spAutoFit/>
          </a:bodyPr>
          <a:lstStyle/>
          <a:p>
            <a:r>
              <a:rPr lang="zh-CN" altLang="en-US" sz="2400" b="1">
                <a:solidFill>
                  <a:srgbClr val="0070C0"/>
                </a:solidFill>
                <a:highlight>
                  <a:srgbClr val="FFFF00"/>
                </a:highlight>
              </a:rPr>
              <a:t>文官</a:t>
            </a:r>
            <a:endParaRPr lang="zh-CN" altLang="en-US" sz="2400" b="1">
              <a:solidFill>
                <a:srgbClr val="0070C0"/>
              </a:solidFill>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linds(horizontal)">
                                      <p:cBhvr>
                                        <p:cTn id="20" dur="500"/>
                                        <p:tgtEl>
                                          <p:spTgt spid="10">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linds(horizont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blinds(horizontal)">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blinds(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blinds(horizontal)">
                                      <p:cBhvr>
                                        <p:cTn id="43" dur="500"/>
                                        <p:tgtEl>
                                          <p:spTgt spid="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linds(horizontal)">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linds(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6" grpId="0" animBg="1"/>
      <p:bldP spid="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1"/>
          <p:cNvSpPr txBox="1">
            <a:spLocks noChangeArrowheads="1"/>
          </p:cNvSpPr>
          <p:nvPr>
            <p:custDataLst>
              <p:tags r:id="rId1"/>
            </p:custDataLst>
          </p:nvPr>
        </p:nvSpPr>
        <p:spPr bwMode="auto">
          <a:xfrm>
            <a:off x="304800" y="285750"/>
            <a:ext cx="4914900" cy="538480"/>
          </a:xfrm>
          <a:prstGeom prst="rect">
            <a:avLst/>
          </a:prstGeom>
          <a:solidFill>
            <a:schemeClr val="accent4">
              <a:lumMod val="40000"/>
              <a:lumOff val="60000"/>
            </a:schemeClr>
          </a:solidFill>
          <a:ln w="9525">
            <a:noFill/>
            <a:miter lim="800000"/>
          </a:ln>
        </p:spPr>
        <p:txBody>
          <a:bodyPr wrap="square" lIns="0" tIns="0" rIns="0" bIns="0">
            <a:spAutoFit/>
          </a:bodyPr>
          <a:lstStyle/>
          <a:p>
            <a:pPr algn="just">
              <a:lnSpc>
                <a:spcPct val="125000"/>
              </a:lnSpc>
            </a:pPr>
            <a:r>
              <a:rPr lang="zh-CN" altLang="en-US" sz="2800">
                <a:solidFill>
                  <a:srgbClr val="FF0000"/>
                </a:solidFill>
                <a:latin typeface="方正粗黑宋简体" panose="02000000000000000000" pitchFamily="2" charset="-122"/>
                <a:ea typeface="方正粗黑宋简体" panose="02000000000000000000" pitchFamily="2" charset="-122"/>
              </a:rPr>
              <a:t>一、西方文官制度出现的背景</a:t>
            </a:r>
            <a:endParaRPr lang="zh-CN" altLang="en-US" sz="2800">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2"/>
            </p:custDataLst>
          </p:nvPr>
        </p:nvSpPr>
        <p:spPr>
          <a:xfrm>
            <a:off x="521970" y="938530"/>
            <a:ext cx="10676890" cy="2678430"/>
          </a:xfrm>
          <a:prstGeom prst="rect">
            <a:avLst/>
          </a:prstGeom>
          <a:noFill/>
        </p:spPr>
        <p:txBody>
          <a:bodyPr wrap="square" rtlCol="0" anchor="t">
            <a:spAutoFit/>
          </a:bodyPr>
          <a:lstStyle/>
          <a:p>
            <a:pPr>
              <a:lnSpc>
                <a:spcPct val="130000"/>
              </a:lnSpc>
            </a:pP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中古时期</a:t>
            </a:r>
            <a:r>
              <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60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赐官制（恩赐制）</a:t>
            </a:r>
            <a:r>
              <a:rPr lang="en-US" altLang="zh-CN" sz="2600">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rPr>
              <a:t>西欧职业文官制度的萌芽</a:t>
            </a:r>
            <a:endPar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endParaRPr>
          </a:p>
          <a:p>
            <a:pPr>
              <a:lnSpc>
                <a:spcPct val="140000"/>
              </a:lnSpc>
            </a:pPr>
            <a:r>
              <a:rPr lang="zh-CN" altLang="en-US" sz="2400" b="1">
                <a:solidFill>
                  <a:srgbClr val="0070C0"/>
                </a:solidFill>
                <a:latin typeface="+mn-ea"/>
                <a:cs typeface="+mn-ea"/>
                <a:sym typeface="+mn-ea"/>
              </a:rPr>
              <a:t>背景：</a:t>
            </a:r>
            <a:r>
              <a:rPr lang="zh-CN" altLang="en-US" sz="2400" b="1">
                <a:latin typeface="仿宋" panose="02010609060101010101" charset="-122"/>
                <a:ea typeface="仿宋" panose="02010609060101010101" charset="-122"/>
                <a:cs typeface="仿宋" panose="02010609060101010101" charset="-122"/>
                <a:sym typeface="+mn-ea"/>
              </a:rPr>
              <a:t>国王权力的扩大，需要处理的事务越来越多。</a:t>
            </a:r>
            <a:endParaRPr lang="en-US" altLang="zh-CN" sz="2400" b="1">
              <a:latin typeface="仿宋" panose="02010609060101010101" charset="-122"/>
              <a:ea typeface="仿宋" panose="02010609060101010101" charset="-122"/>
              <a:cs typeface="仿宋" panose="02010609060101010101" charset="-122"/>
            </a:endParaRPr>
          </a:p>
          <a:p>
            <a:pPr>
              <a:lnSpc>
                <a:spcPct val="140000"/>
              </a:lnSpc>
            </a:pPr>
            <a:r>
              <a:rPr lang="zh-CN" altLang="en-US" sz="2400" b="1">
                <a:solidFill>
                  <a:srgbClr val="0070C0"/>
                </a:solidFill>
                <a:latin typeface="+mn-ea"/>
                <a:cs typeface="+mn-ea"/>
                <a:sym typeface="+mn-ea"/>
              </a:rPr>
              <a:t>官员任用方式：</a:t>
            </a:r>
            <a:r>
              <a:rPr lang="zh-CN" altLang="en-US" sz="2400" b="1">
                <a:latin typeface="仿宋" panose="02010609060101010101" charset="-122"/>
                <a:ea typeface="仿宋" panose="02010609060101010101" charset="-122"/>
                <a:cs typeface="仿宋" panose="02010609060101010101" charset="-122"/>
                <a:sym typeface="+mn-ea"/>
              </a:rPr>
              <a:t>国王往往挑选自己的亲信处理这些事务，并赐予他们官职。官员只为国王和权贵服务，类似于仆从。</a:t>
            </a:r>
            <a:endParaRPr lang="en-US" altLang="zh-CN" sz="2400" b="1">
              <a:latin typeface="仿宋" panose="02010609060101010101" charset="-122"/>
              <a:ea typeface="仿宋" panose="02010609060101010101" charset="-122"/>
              <a:cs typeface="仿宋" panose="02010609060101010101" charset="-122"/>
            </a:endParaRPr>
          </a:p>
          <a:p>
            <a:pPr>
              <a:lnSpc>
                <a:spcPct val="140000"/>
              </a:lnSpc>
            </a:pPr>
            <a:r>
              <a:rPr lang="zh-CN" altLang="en-US" sz="2400" b="1">
                <a:solidFill>
                  <a:srgbClr val="0070C0"/>
                </a:solidFill>
                <a:latin typeface="+mn-ea"/>
                <a:cs typeface="+mn-ea"/>
                <a:sym typeface="+mn-ea"/>
              </a:rPr>
              <a:t>特点：</a:t>
            </a:r>
            <a:r>
              <a:rPr lang="zh-CN" altLang="en-US" sz="2400" b="1">
                <a:latin typeface="仿宋" panose="02010609060101010101" charset="-122"/>
                <a:ea typeface="仿宋" panose="02010609060101010101" charset="-122"/>
                <a:cs typeface="仿宋" panose="02010609060101010101" charset="-122"/>
                <a:sym typeface="+mn-ea"/>
              </a:rPr>
              <a:t>随意性、缺乏制度化、私人化等</a:t>
            </a:r>
            <a:endParaRPr lang="zh-CN" altLang="en-US" sz="2400" b="1">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custDataLst>
              <p:tags r:id="rId3"/>
            </p:custDataLst>
          </p:nvPr>
        </p:nvSpPr>
        <p:spPr>
          <a:xfrm>
            <a:off x="521970" y="3743960"/>
            <a:ext cx="11083290" cy="2489200"/>
          </a:xfrm>
          <a:prstGeom prst="rect">
            <a:avLst/>
          </a:prstGeom>
          <a:noFill/>
          <a:ln w="19050">
            <a:solidFill>
              <a:srgbClr val="326185"/>
            </a:solidFill>
            <a:prstDash val="dash"/>
          </a:ln>
        </p:spPr>
        <p:txBody>
          <a:bodyPr wrap="square" rtlCol="0">
            <a:spAutoFit/>
          </a:bodyPr>
          <a:lstStyle/>
          <a:p>
            <a:pPr indent="660400" fontAlgn="auto">
              <a:lnSpc>
                <a:spcPct val="120000"/>
              </a:lnSpc>
            </a:pPr>
            <a:r>
              <a:rPr lang="zh-CN" sz="2600">
                <a:latin typeface="楷体" panose="02010609060101010101" pitchFamily="49" charset="-122"/>
                <a:ea typeface="楷体" panose="02010609060101010101" pitchFamily="49" charset="-122"/>
                <a:cs typeface="楷体" panose="02010609060101010101" pitchFamily="49" charset="-122"/>
              </a:rPr>
              <a:t>材料：</a:t>
            </a:r>
            <a:r>
              <a:rPr sz="2600">
                <a:latin typeface="楷体" panose="02010609060101010101" pitchFamily="49" charset="-122"/>
                <a:ea typeface="楷体" panose="02010609060101010101" pitchFamily="49" charset="-122"/>
                <a:cs typeface="楷体" panose="02010609060101010101" pitchFamily="49" charset="-122"/>
              </a:rPr>
              <a:t>由于“恩赐制”的影响，</a:t>
            </a:r>
            <a:r>
              <a:rPr sz="2600">
                <a:solidFill>
                  <a:srgbClr val="FF0000"/>
                </a:solidFill>
                <a:latin typeface="楷体" panose="02010609060101010101" pitchFamily="49" charset="-122"/>
                <a:ea typeface="楷体" panose="02010609060101010101" pitchFamily="49" charset="-122"/>
                <a:cs typeface="楷体" panose="02010609060101010101" pitchFamily="49" charset="-122"/>
              </a:rPr>
              <a:t>英国文官系统相当紊乱</a:t>
            </a:r>
            <a:r>
              <a:rPr sz="2600">
                <a:latin typeface="楷体" panose="02010609060101010101" pitchFamily="49" charset="-122"/>
                <a:ea typeface="楷体" panose="02010609060101010101" pitchFamily="49" charset="-122"/>
                <a:cs typeface="楷体" panose="02010609060101010101" pitchFamily="49" charset="-122"/>
              </a:rPr>
              <a:t>……多年来，文官管理缺少统一有效的管理监督，升迁、使用、奖惩和任免缺少常规章法，人员调配不当，工作时间长短不一。有的部门每日仅工作5</a:t>
            </a:r>
            <a:r>
              <a:rPr lang="en-US" sz="2600">
                <a:latin typeface="楷体" panose="02010609060101010101" pitchFamily="49" charset="-122"/>
                <a:ea typeface="楷体" panose="02010609060101010101" pitchFamily="49" charset="-122"/>
                <a:cs typeface="楷体" panose="02010609060101010101" pitchFamily="49" charset="-122"/>
              </a:rPr>
              <a:t>-</a:t>
            </a:r>
            <a:r>
              <a:rPr sz="2600">
                <a:latin typeface="楷体" panose="02010609060101010101" pitchFamily="49" charset="-122"/>
                <a:ea typeface="楷体" panose="02010609060101010101" pitchFamily="49" charset="-122"/>
                <a:cs typeface="楷体" panose="02010609060101010101" pitchFamily="49" charset="-122"/>
              </a:rPr>
              <a:t>6小时，众人懒散，浮游度日。</a:t>
            </a:r>
            <a:endParaRPr sz="2600">
              <a:latin typeface="楷体" panose="02010609060101010101" pitchFamily="49" charset="-122"/>
              <a:ea typeface="楷体" panose="02010609060101010101" pitchFamily="49" charset="-122"/>
              <a:cs typeface="楷体" panose="02010609060101010101" pitchFamily="49" charset="-122"/>
            </a:endParaRPr>
          </a:p>
          <a:p>
            <a:pPr indent="660400" algn="r" fontAlgn="auto">
              <a:lnSpc>
                <a:spcPct val="120000"/>
              </a:lnSpc>
            </a:pPr>
            <a:r>
              <a:rPr sz="2600">
                <a:latin typeface="楷体" panose="02010609060101010101" pitchFamily="49" charset="-122"/>
                <a:ea typeface="楷体" panose="02010609060101010101" pitchFamily="49" charset="-122"/>
                <a:cs typeface="楷体" panose="02010609060101010101" pitchFamily="49" charset="-122"/>
              </a:rPr>
              <a:t>                                  ——阎照祥《英国政治制度史》</a:t>
            </a:r>
            <a:endParaRPr sz="26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1"/>
          <p:cNvSpPr txBox="1">
            <a:spLocks noChangeArrowheads="1"/>
          </p:cNvSpPr>
          <p:nvPr>
            <p:custDataLst>
              <p:tags r:id="rId1"/>
            </p:custDataLst>
          </p:nvPr>
        </p:nvSpPr>
        <p:spPr bwMode="auto">
          <a:xfrm>
            <a:off x="0" y="0"/>
            <a:ext cx="4845050" cy="538480"/>
          </a:xfrm>
          <a:prstGeom prst="rect">
            <a:avLst/>
          </a:prstGeom>
          <a:solidFill>
            <a:schemeClr val="accent4">
              <a:lumMod val="40000"/>
              <a:lumOff val="60000"/>
            </a:schemeClr>
          </a:solidFill>
          <a:ln w="9525">
            <a:noFill/>
            <a:miter lim="800000"/>
          </a:ln>
        </p:spPr>
        <p:txBody>
          <a:bodyPr wrap="square" lIns="0" tIns="0" rIns="0" bIns="0">
            <a:spAutoFit/>
          </a:bodyPr>
          <a:lstStyle/>
          <a:p>
            <a:pPr algn="just">
              <a:lnSpc>
                <a:spcPct val="125000"/>
              </a:lnSpc>
            </a:pPr>
            <a:r>
              <a:rPr lang="zh-CN" altLang="en-US" sz="2800">
                <a:solidFill>
                  <a:srgbClr val="FF0000"/>
                </a:solidFill>
                <a:latin typeface="方正粗黑宋简体" panose="02000000000000000000" pitchFamily="2" charset="-122"/>
                <a:ea typeface="方正粗黑宋简体" panose="02000000000000000000" pitchFamily="2" charset="-122"/>
              </a:rPr>
              <a:t>一、西方文官制度出现的背景</a:t>
            </a:r>
            <a:endParaRPr lang="zh-CN" altLang="en-US" sz="2800">
              <a:solidFill>
                <a:srgbClr val="FF0000"/>
              </a:solidFill>
              <a:latin typeface="方正粗黑宋简体" panose="02000000000000000000" pitchFamily="2" charset="-122"/>
              <a:ea typeface="方正粗黑宋简体" panose="02000000000000000000" pitchFamily="2" charset="-122"/>
            </a:endParaRPr>
          </a:p>
        </p:txBody>
      </p:sp>
      <p:sp>
        <p:nvSpPr>
          <p:cNvPr id="3" name="文本框 2"/>
          <p:cNvSpPr txBox="1"/>
          <p:nvPr>
            <p:custDataLst>
              <p:tags r:id="rId2"/>
            </p:custDataLst>
          </p:nvPr>
        </p:nvSpPr>
        <p:spPr>
          <a:xfrm>
            <a:off x="512445" y="538480"/>
            <a:ext cx="11222355" cy="3272790"/>
          </a:xfrm>
          <a:prstGeom prst="rect">
            <a:avLst/>
          </a:prstGeom>
          <a:noFill/>
        </p:spPr>
        <p:txBody>
          <a:bodyPr wrap="square" rtlCol="0" anchor="t">
            <a:spAutoFit/>
          </a:bodyPr>
          <a:lstStyle/>
          <a:p>
            <a:pPr>
              <a:lnSpc>
                <a:spcPct val="130000"/>
              </a:lnSpc>
            </a:pP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中古时期：</a:t>
            </a:r>
            <a:r>
              <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rPr>
              <a:t>赐官制（恩赐制）</a:t>
            </a:r>
            <a:r>
              <a:rPr lang="en-US" altLang="zh-CN" sz="2600">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rPr>
              <a:t>西欧职业文官制度的萌芽</a:t>
            </a:r>
            <a:endPar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endParaRPr>
          </a:p>
          <a:p>
            <a:pPr algn="l">
              <a:lnSpc>
                <a:spcPct val="130000"/>
              </a:lnSpc>
              <a:buClrTx/>
              <a:buSzTx/>
              <a:buFontTx/>
            </a:pP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资本主义制度确立时期：</a:t>
            </a:r>
            <a:r>
              <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60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个人赡徇制</a:t>
            </a:r>
            <a:r>
              <a:rPr lang="zh-CN" altLang="en-US" sz="260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rPr>
              <a:t>”和“</a:t>
            </a:r>
            <a:r>
              <a:rPr lang="zh-CN" altLang="en-US" sz="260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政党分肥制</a:t>
            </a:r>
            <a:r>
              <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endParaRPr>
          </a:p>
          <a:p>
            <a:pPr indent="0" algn="just">
              <a:lnSpc>
                <a:spcPct val="145000"/>
              </a:lnSpc>
              <a:spcBef>
                <a:spcPct val="0"/>
              </a:spcBef>
              <a:spcAft>
                <a:spcPct val="0"/>
              </a:spcAft>
            </a:pPr>
            <a:r>
              <a:rPr lang="zh-CN" altLang="en-US" sz="2400" b="1">
                <a:solidFill>
                  <a:srgbClr val="0070C0"/>
                </a:solidFill>
                <a:latin typeface="+mn-ea"/>
                <a:cs typeface="+mn-ea"/>
                <a:sym typeface="+mn-ea"/>
              </a:rPr>
              <a:t>个人赡徇制：</a:t>
            </a:r>
            <a:r>
              <a:rPr lang="zh-CN" altLang="en-US" sz="2400">
                <a:solidFill>
                  <a:schemeClr val="tx1"/>
                </a:solidFill>
                <a:latin typeface="仿宋" panose="02010609060101010101" charset="-122"/>
                <a:ea typeface="仿宋" panose="02010609060101010101" charset="-122"/>
                <a:cs typeface="仿宋" panose="02010609060101010101" charset="-122"/>
                <a:sym typeface="+mn-ea"/>
              </a:rPr>
              <a:t>资本主义制度建立后，少数人或集团掌握官员的任免权，将官职作为礼品或商品私相授受，导致营私舞弊、卖官鬻爵等政治乱象频发。</a:t>
            </a:r>
            <a:endParaRPr lang="zh-CN" altLang="en-US" sz="2400">
              <a:solidFill>
                <a:schemeClr val="tx1"/>
              </a:solidFill>
              <a:latin typeface="仿宋" panose="02010609060101010101" charset="-122"/>
              <a:ea typeface="仿宋" panose="02010609060101010101" charset="-122"/>
              <a:cs typeface="仿宋" panose="02010609060101010101" charset="-122"/>
            </a:endParaRPr>
          </a:p>
          <a:p>
            <a:pPr>
              <a:lnSpc>
                <a:spcPct val="145000"/>
              </a:lnSpc>
            </a:pPr>
            <a:r>
              <a:rPr lang="zh-CN" altLang="en-US" sz="2400" b="1">
                <a:solidFill>
                  <a:srgbClr val="0070C0"/>
                </a:solidFill>
                <a:latin typeface="+mn-ea"/>
                <a:cs typeface="+mn-ea"/>
                <a:sym typeface="+mn-ea"/>
              </a:rPr>
              <a:t>政党分肥制：</a:t>
            </a:r>
            <a:r>
              <a:rPr lang="zh-CN" altLang="en-US" sz="2400">
                <a:latin typeface="仿宋" panose="02010609060101010101" charset="-122"/>
                <a:ea typeface="仿宋" panose="02010609060101010101" charset="-122"/>
                <a:cs typeface="仿宋" panose="02010609060101010101" charset="-122"/>
                <a:sym typeface="+mn-ea"/>
              </a:rPr>
              <a:t>执政党和政府官员瓜分国家权力，大批政府官员随执政党进退，容易造成腐败现象，严重影响政府工作的连续性和稳定性，降低了行政效率</a:t>
            </a:r>
            <a:r>
              <a:rPr lang="zh-CN" altLang="en-US" sz="2400">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sz="240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4" name="文本框 3"/>
          <p:cNvSpPr txBox="1"/>
          <p:nvPr>
            <p:custDataLst>
              <p:tags r:id="rId3"/>
            </p:custDataLst>
          </p:nvPr>
        </p:nvSpPr>
        <p:spPr bwMode="auto">
          <a:xfrm>
            <a:off x="512445" y="3811270"/>
            <a:ext cx="11231880" cy="2802255"/>
          </a:xfrm>
          <a:prstGeom prst="rect">
            <a:avLst/>
          </a:prstGeom>
          <a:solidFill>
            <a:schemeClr val="bg1"/>
          </a:solidFill>
          <a:ln w="12700" cmpd="sng">
            <a:solidFill>
              <a:schemeClr val="accent1">
                <a:shade val="50000"/>
              </a:schemeClr>
            </a:solidFill>
            <a:prstDash val="solid"/>
          </a:ln>
        </p:spPr>
        <p:txBody>
          <a:bodyPr wrap="square" rtlCol="0" anchor="t">
            <a:spAutoFit/>
          </a:bodyPr>
          <a:lstStyle/>
          <a:p>
            <a:pPr algn="just">
              <a:lnSpc>
                <a:spcPct val="105000"/>
              </a:lnSpc>
              <a:spcBef>
                <a:spcPct val="0"/>
              </a:spcBef>
              <a:spcAft>
                <a:spcPct val="0"/>
              </a:spcAft>
              <a:buClrTx/>
              <a:buSzTx/>
              <a:buFontTx/>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：每个不同党派的总统上台后，对只要在竞选中为本党出过力出过钱的人，不问才能如何，都要安排一官半职。这些追求者，多数无一技之长，对政府赋予的职责不感兴趣，其中不乏既无才又缺德之辈。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4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05000"/>
              </a:lnSpc>
              <a:spcBef>
                <a:spcPct val="0"/>
              </a:spcBef>
              <a:spcAft>
                <a:spcPct val="0"/>
              </a:spcAft>
              <a:buClrTx/>
              <a:buSzTx/>
              <a:buFontTx/>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——张兹暑《美国政党分肥制述略》</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05000"/>
              </a:lnSpc>
              <a:spcBef>
                <a:spcPct val="0"/>
              </a:spcBef>
              <a:spcAft>
                <a:spcPct val="0"/>
              </a:spcAft>
              <a:buClrTx/>
              <a:buSzTx/>
              <a:buFontTx/>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1841年，哈里森当选美国总统，一个月后便因忙于职位分配劳累而死；1861年，林肯当选总统，分官使他精疲力尽，他形容说“如果前院起火，我都无法去救”。1881年，因分官不均，导致加菲尔德总统被刺杀。——《西方文官制度》</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55320" y="288925"/>
            <a:ext cx="1857375" cy="583565"/>
          </a:xfrm>
          <a:prstGeom prst="rect">
            <a:avLst/>
          </a:prstGeom>
          <a:noFill/>
        </p:spPr>
        <p:txBody>
          <a:bodyPr wrap="square" rtlCol="0" anchor="t">
            <a:spAutoFit/>
          </a:bodyPr>
          <a:lstStyle/>
          <a:p>
            <a:pPr algn="l"/>
            <a:r>
              <a:rPr lang="zh-CN" altLang="en-US" sz="3200" b="1">
                <a:solidFill>
                  <a:srgbClr val="0070C0"/>
                </a:solidFill>
                <a:highlight>
                  <a:srgbClr val="FFFF00"/>
                </a:highlight>
                <a:latin typeface="+mn-ea"/>
                <a:cs typeface="仿宋" panose="02010609060101010101" charset="-122"/>
                <a:sym typeface="+mn-ea"/>
              </a:rPr>
              <a:t>知识拓展</a:t>
            </a:r>
            <a:endParaRPr lang="zh-CN" altLang="en-US" sz="3200" b="1">
              <a:solidFill>
                <a:srgbClr val="0070C0"/>
              </a:solidFill>
              <a:highlight>
                <a:srgbClr val="FFFF00"/>
              </a:highlight>
              <a:latin typeface="+mn-ea"/>
              <a:cs typeface="仿宋" panose="02010609060101010101" charset="-122"/>
              <a:sym typeface="+mn-ea"/>
            </a:endParaRPr>
          </a:p>
        </p:txBody>
      </p:sp>
      <p:sp>
        <p:nvSpPr>
          <p:cNvPr id="4" name="矩形 3"/>
          <p:cNvSpPr>
            <a:spLocks noChangeAspect="1"/>
          </p:cNvSpPr>
          <p:nvPr>
            <p:custDataLst>
              <p:tags r:id="rId2"/>
            </p:custDataLst>
          </p:nvPr>
        </p:nvSpPr>
        <p:spPr>
          <a:xfrm>
            <a:off x="4626610" y="1475105"/>
            <a:ext cx="7302500" cy="4400550"/>
          </a:xfrm>
          <a:prstGeom prst="rect">
            <a:avLst/>
          </a:prstGeom>
          <a:solidFill>
            <a:schemeClr val="bg1"/>
          </a:solidFill>
        </p:spPr>
        <p:txBody>
          <a:bodyPr wrap="square">
            <a:noAutofit/>
          </a:bodyPr>
          <a:lstStyle/>
          <a:p>
            <a:pPr indent="267970" algn="ctr">
              <a:lnSpc>
                <a:spcPct val="120000"/>
              </a:lnSpc>
              <a:spcAft>
                <a:spcPct val="0"/>
              </a:spcAft>
              <a:tabLst>
                <a:tab pos="1029335" algn="l"/>
                <a:tab pos="1850390" algn="l"/>
                <a:tab pos="2538095" algn="l"/>
                <a:tab pos="3221990" algn="l"/>
              </a:tabLst>
            </a:pPr>
            <a:r>
              <a:rPr lang="en-US" altLang="zh-CN" sz="2800" b="1">
                <a:solidFill>
                  <a:srgbClr val="000000"/>
                </a:solidFill>
                <a:latin typeface="黑体" panose="02010609060101010101" charset="-122"/>
                <a:ea typeface="黑体" panose="02010609060101010101" charset="-122"/>
                <a:cs typeface="黑体" panose="02010609060101010101" charset="-122"/>
              </a:rPr>
              <a:t>“</a:t>
            </a:r>
            <a:r>
              <a:rPr lang="zh-CN" altLang="zh-CN" sz="2800" b="1">
                <a:solidFill>
                  <a:srgbClr val="000000"/>
                </a:solidFill>
                <a:latin typeface="黑体" panose="02010609060101010101" charset="-122"/>
                <a:ea typeface="黑体" panose="02010609060101010101" charset="-122"/>
                <a:cs typeface="黑体" panose="02010609060101010101" charset="-122"/>
              </a:rPr>
              <a:t>政党分肥制</a:t>
            </a:r>
            <a:r>
              <a:rPr lang="en-US" altLang="zh-CN" sz="2800" b="1">
                <a:solidFill>
                  <a:srgbClr val="000000"/>
                </a:solidFill>
                <a:latin typeface="黑体" panose="02010609060101010101" charset="-122"/>
                <a:ea typeface="黑体" panose="02010609060101010101" charset="-122"/>
                <a:cs typeface="黑体" panose="02010609060101010101" charset="-122"/>
              </a:rPr>
              <a:t>”</a:t>
            </a:r>
            <a:endParaRPr lang="zh-CN" altLang="zh-CN" sz="2800" b="1">
              <a:solidFill>
                <a:srgbClr val="000000"/>
              </a:solidFill>
              <a:latin typeface="黑体" panose="02010609060101010101" charset="-122"/>
              <a:ea typeface="黑体" panose="02010609060101010101" charset="-122"/>
              <a:cs typeface="黑体" panose="02010609060101010101" charset="-122"/>
            </a:endParaRPr>
          </a:p>
          <a:p>
            <a:pPr indent="267970">
              <a:lnSpc>
                <a:spcPct val="120000"/>
              </a:lnSpc>
              <a:spcAft>
                <a:spcPct val="0"/>
              </a:spcAft>
              <a:tabLst>
                <a:tab pos="1029335" algn="l"/>
                <a:tab pos="1850390" algn="l"/>
                <a:tab pos="2538095" algn="l"/>
                <a:tab pos="3221990" algn="l"/>
              </a:tabLst>
            </a:pPr>
            <a:r>
              <a:rPr lang="zh-CN" altLang="zh-CN" sz="2400" b="1">
                <a:solidFill>
                  <a:srgbClr val="000000"/>
                </a:solidFill>
                <a:latin typeface="仿宋" panose="02010609060101010101" charset="-122"/>
                <a:ea typeface="仿宋" panose="02010609060101010101" charset="-122"/>
                <a:cs typeface="仿宋" panose="02010609060101010101" charset="-122"/>
              </a:rPr>
              <a:t>到了</a:t>
            </a:r>
            <a:r>
              <a:rPr lang="en-US" altLang="zh-CN" sz="2400" b="1">
                <a:solidFill>
                  <a:srgbClr val="000000"/>
                </a:solidFill>
                <a:latin typeface="仿宋" panose="02010609060101010101" charset="-122"/>
                <a:ea typeface="仿宋" panose="02010609060101010101" charset="-122"/>
                <a:cs typeface="仿宋" panose="02010609060101010101" charset="-122"/>
              </a:rPr>
              <a:t>19</a:t>
            </a:r>
            <a:r>
              <a:rPr lang="zh-CN" altLang="zh-CN" sz="2400" b="1">
                <a:solidFill>
                  <a:srgbClr val="000000"/>
                </a:solidFill>
                <a:latin typeface="仿宋" panose="02010609060101010101" charset="-122"/>
                <a:ea typeface="仿宋" panose="02010609060101010101" charset="-122"/>
                <a:cs typeface="仿宋" panose="02010609060101010101" charset="-122"/>
              </a:rPr>
              <a:t>世纪初期</a:t>
            </a:r>
            <a:r>
              <a:rPr lang="en-US" altLang="zh-CN" sz="2400" b="1">
                <a:solidFill>
                  <a:srgbClr val="000000"/>
                </a:solidFill>
                <a:latin typeface="仿宋" panose="02010609060101010101" charset="-122"/>
                <a:ea typeface="仿宋" panose="02010609060101010101" charset="-122"/>
                <a:cs typeface="仿宋" panose="02010609060101010101" charset="-122"/>
              </a:rPr>
              <a:t>,</a:t>
            </a:r>
            <a:r>
              <a:rPr lang="zh-CN" altLang="zh-CN" sz="2400" b="1">
                <a:solidFill>
                  <a:srgbClr val="000000"/>
                </a:solidFill>
                <a:latin typeface="仿宋" panose="02010609060101010101" charset="-122"/>
                <a:ea typeface="仿宋" panose="02010609060101010101" charset="-122"/>
                <a:cs typeface="仿宋" panose="02010609060101010101" charset="-122"/>
              </a:rPr>
              <a:t>英国基本形成了两党制。</a:t>
            </a:r>
            <a:r>
              <a:rPr lang="zh-CN" altLang="en-US" sz="2400" b="1">
                <a:latin typeface="仿宋" panose="02010609060101010101" charset="-122"/>
                <a:ea typeface="仿宋" panose="02010609060101010101" charset="-122"/>
                <a:cs typeface="楷体" panose="02010609060101010101" pitchFamily="49" charset="-122"/>
                <a:sym typeface="+mn-ea"/>
              </a:rPr>
              <a:t>在选举中获胜的执政党都把政府的官职作为战利品，</a:t>
            </a:r>
            <a:r>
              <a:rPr lang="zh-CN" altLang="en-US" sz="2400" b="1">
                <a:solidFill>
                  <a:srgbClr val="C00000"/>
                </a:solidFill>
                <a:latin typeface="仿宋" panose="02010609060101010101" charset="-122"/>
                <a:ea typeface="仿宋" panose="02010609060101010101" charset="-122"/>
                <a:cs typeface="楷体" panose="02010609060101010101" pitchFamily="49" charset="-122"/>
                <a:sym typeface="+mn-ea"/>
              </a:rPr>
              <a:t>酬劳对该党有功和对选举胜利作出贡献的人</a:t>
            </a:r>
            <a:r>
              <a:rPr lang="zh-CN" altLang="en-US" sz="2400" b="1">
                <a:latin typeface="仿宋" panose="02010609060101010101" charset="-122"/>
                <a:ea typeface="仿宋" panose="02010609060101010101" charset="-122"/>
                <a:cs typeface="楷体" panose="02010609060101010101" pitchFamily="49" charset="-122"/>
                <a:sym typeface="+mn-ea"/>
              </a:rPr>
              <a:t>，而对其政治，经济文化水平，工作能力等考虑不多，甚至根本不加考虑。</a:t>
            </a:r>
            <a:r>
              <a:rPr lang="zh-CN" altLang="en-US" sz="2400" b="1">
                <a:latin typeface="仿宋" panose="02010609060101010101" charset="-122"/>
                <a:ea typeface="仿宋" panose="02010609060101010101" charset="-122"/>
                <a:cs typeface="仿宋" panose="02010609060101010101" charset="-122"/>
                <a:sym typeface="+mn-ea"/>
              </a:rPr>
              <a:t>公开的进行</a:t>
            </a:r>
            <a:r>
              <a:rPr lang="zh-CN" altLang="en-US" sz="2400" b="1">
                <a:solidFill>
                  <a:srgbClr val="C00000"/>
                </a:solidFill>
                <a:latin typeface="仿宋" panose="02010609060101010101" charset="-122"/>
                <a:ea typeface="仿宋" panose="02010609060101010101" charset="-122"/>
                <a:cs typeface="仿宋" panose="02010609060101010101" charset="-122"/>
                <a:sym typeface="+mn-ea"/>
              </a:rPr>
              <a:t>“肥缺分赃”</a:t>
            </a:r>
            <a:r>
              <a:rPr lang="zh-CN" altLang="en-US" sz="2400" b="1">
                <a:latin typeface="仿宋" panose="02010609060101010101" charset="-122"/>
                <a:ea typeface="仿宋" panose="02010609060101010101" charset="-122"/>
                <a:cs typeface="仿宋" panose="02010609060101010101" charset="-122"/>
                <a:sym typeface="+mn-ea"/>
              </a:rPr>
              <a:t>公开宣称：</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在政治上就像在爱情和战场上一样的公平，肥缺归胜利者所有。</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这也是</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政党分肥制</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名称的来源。 </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267970">
              <a:lnSpc>
                <a:spcPct val="120000"/>
              </a:lnSpc>
              <a:spcAft>
                <a:spcPct val="0"/>
              </a:spcAft>
              <a:tabLst>
                <a:tab pos="1029335" algn="l"/>
                <a:tab pos="1850390" algn="l"/>
                <a:tab pos="2538095" algn="l"/>
                <a:tab pos="3221990" algn="l"/>
              </a:tabLst>
            </a:pPr>
            <a:endParaRPr lang="zh-CN" altLang="zh-CN" sz="3000" b="1">
              <a:solidFill>
                <a:srgbClr val="000000"/>
              </a:solidFill>
              <a:latin typeface="仿宋" panose="02010609060101010101" charset="-122"/>
              <a:ea typeface="仿宋" panose="02010609060101010101" charset="-122"/>
              <a:cs typeface="仿宋" panose="02010609060101010101" charset="-122"/>
            </a:endParaRPr>
          </a:p>
          <a:p>
            <a:pPr indent="267970">
              <a:lnSpc>
                <a:spcPct val="120000"/>
              </a:lnSpc>
              <a:spcAft>
                <a:spcPct val="0"/>
              </a:spcAft>
              <a:tabLst>
                <a:tab pos="1029335" algn="l"/>
                <a:tab pos="1850390" algn="l"/>
                <a:tab pos="2538095" algn="l"/>
                <a:tab pos="3221990" algn="l"/>
              </a:tabLst>
            </a:pPr>
            <a:endParaRPr lang="zh-CN" altLang="zh-CN" sz="3000" b="1">
              <a:solidFill>
                <a:srgbClr val="000000"/>
              </a:solidFill>
              <a:effectLst/>
              <a:latin typeface="仿宋" panose="02010609060101010101" charset="-122"/>
              <a:ea typeface="仿宋" panose="02010609060101010101" charset="-122"/>
              <a:cs typeface="仿宋" panose="02010609060101010101" charset="-122"/>
            </a:endParaRPr>
          </a:p>
        </p:txBody>
      </p:sp>
      <p:pic>
        <p:nvPicPr>
          <p:cNvPr id="20" name="内容占位符 3"/>
          <p:cNvPicPr>
            <a:picLocks noGrp="1" noChangeAspect="1"/>
          </p:cNvPicPr>
          <p:nvPr>
            <p:custDataLst>
              <p:tags r:id="rId3"/>
            </p:custDataLst>
          </p:nvPr>
        </p:nvPicPr>
        <p:blipFill>
          <a:blip r:embed="rId4"/>
          <a:srcRect l="39306" t="30730" r="19226" b="34991"/>
          <a:stretch>
            <a:fillRect/>
          </a:stretch>
        </p:blipFill>
        <p:spPr>
          <a:xfrm>
            <a:off x="335915" y="1475105"/>
            <a:ext cx="4022090" cy="3053715"/>
          </a:xfrm>
          <a:prstGeom prst="rect">
            <a:avLst/>
          </a:prstGeom>
        </p:spPr>
      </p:pic>
      <p:sp>
        <p:nvSpPr>
          <p:cNvPr id="5" name="文本框 4"/>
          <p:cNvSpPr txBox="1"/>
          <p:nvPr>
            <p:custDataLst>
              <p:tags r:id="rId5"/>
            </p:custDataLst>
          </p:nvPr>
        </p:nvSpPr>
        <p:spPr>
          <a:xfrm>
            <a:off x="655445" y="4662124"/>
            <a:ext cx="3891156" cy="706755"/>
          </a:xfrm>
          <a:prstGeom prst="rect">
            <a:avLst/>
          </a:prstGeom>
          <a:noFill/>
        </p:spPr>
        <p:txBody>
          <a:bodyPr wrap="square" rtlCol="0">
            <a:spAutoFit/>
          </a:bodyPr>
          <a:lstStyle/>
          <a:p>
            <a:r>
              <a:rPr lang="en-US" altLang="zh-CN" sz="2000" b="1" smtClean="0">
                <a:latin typeface="楷体" panose="02010609060101010101" pitchFamily="49" charset="-122"/>
                <a:ea typeface="楷体" panose="02010609060101010101" pitchFamily="49" charset="-122"/>
                <a:cs typeface="楷体" panose="02010609060101010101" pitchFamily="49" charset="-122"/>
              </a:rPr>
              <a:t>18</a:t>
            </a:r>
            <a:r>
              <a:rPr lang="zh-CN" altLang="en-US" sz="2000" b="1" smtClean="0">
                <a:latin typeface="楷体" panose="02010609060101010101" pitchFamily="49" charset="-122"/>
                <a:ea typeface="楷体" panose="02010609060101010101" pitchFamily="49" charset="-122"/>
                <a:cs typeface="楷体" panose="02010609060101010101" pitchFamily="49" charset="-122"/>
              </a:rPr>
              <a:t>世纪中叶英国议会下院开会时，执政党和反对党各坐一侧</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custDataLst>
              <p:tags r:id="rId6"/>
            </p:custDataLst>
          </p:nvPr>
        </p:nvSpPr>
        <p:spPr>
          <a:xfrm>
            <a:off x="336550" y="5875655"/>
            <a:ext cx="10407015" cy="583565"/>
          </a:xfrm>
          <a:prstGeom prst="rect">
            <a:avLst/>
          </a:prstGeom>
          <a:noFill/>
        </p:spPr>
        <p:txBody>
          <a:bodyPr wrap="square" rtlCol="0">
            <a:spAutoFit/>
          </a:bodyPr>
          <a:lstStyle/>
          <a:p>
            <a:r>
              <a:rPr lang="zh-CN" altLang="en-US" sz="3200" b="1">
                <a:solidFill>
                  <a:srgbClr val="FF0000"/>
                </a:solidFill>
                <a:latin typeface="华文楷体" panose="02010600040101010101" charset="-122"/>
                <a:ea typeface="华文楷体" panose="02010600040101010101" charset="-122"/>
              </a:rPr>
              <a:t>变化：在选官标准上由</a:t>
            </a:r>
            <a:r>
              <a:rPr lang="zh-CN" altLang="en-US" sz="3200" b="1">
                <a:solidFill>
                  <a:srgbClr val="0E08F6"/>
                </a:solidFill>
                <a:highlight>
                  <a:srgbClr val="FFFF00"/>
                </a:highlight>
                <a:latin typeface="华文楷体" panose="02010600040101010101" charset="-122"/>
                <a:ea typeface="华文楷体" panose="02010600040101010101" charset="-122"/>
              </a:rPr>
              <a:t>忠于政党取代忠于个人</a:t>
            </a:r>
            <a:endParaRPr lang="zh-CN" altLang="en-US" sz="3200" b="1">
              <a:solidFill>
                <a:srgbClr val="0E08F6"/>
              </a:solidFill>
              <a:highlight>
                <a:srgbClr val="FFFF00"/>
              </a:highlight>
              <a:latin typeface="华文楷体" panose="02010600040101010101" charset="-122"/>
              <a:ea typeface="华文楷体" panose="02010600040101010101"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9139407" y="2010744"/>
            <a:ext cx="2787323" cy="3728277"/>
            <a:chOff x="14029" y="2030"/>
            <a:chExt cx="4265" cy="5701"/>
          </a:xfrm>
        </p:grpSpPr>
        <p:sp>
          <p:nvSpPr>
            <p:cNvPr id="21" name="任意形状 20"/>
            <p:cNvSpPr/>
            <p:nvPr>
              <p:custDataLst>
                <p:tags r:id="rId2"/>
              </p:custDataLst>
            </p:nvPr>
          </p:nvSpPr>
          <p:spPr>
            <a:xfrm rot="16200000">
              <a:off x="15028" y="1031"/>
              <a:ext cx="2268" cy="4265"/>
            </a:xfrm>
            <a:custGeom>
              <a:avLst/>
              <a:gdLst>
                <a:gd name="connsiteX0" fmla="*/ 2268 w 2268"/>
                <a:gd name="connsiteY0" fmla="*/ 0 h 4265"/>
                <a:gd name="connsiteX1" fmla="*/ 2268 w 2268"/>
                <a:gd name="connsiteY1" fmla="*/ 4265 h 4265"/>
                <a:gd name="connsiteX2" fmla="*/ 1300 w 2268"/>
                <a:gd name="connsiteY2" fmla="*/ 4265 h 4265"/>
                <a:gd name="connsiteX3" fmla="*/ 968 w 2268"/>
                <a:gd name="connsiteY3" fmla="*/ 4265 h 4265"/>
                <a:gd name="connsiteX4" fmla="*/ 0 w 2268"/>
                <a:gd name="connsiteY4" fmla="*/ 4265 h 4265"/>
                <a:gd name="connsiteX5" fmla="*/ 0 w 2268"/>
                <a:gd name="connsiteY5" fmla="*/ 0 h 4265"/>
                <a:gd name="connsiteX6" fmla="*/ 2268 w 2268"/>
                <a:gd name="connsiteY6" fmla="*/ 0 h 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 h="4265">
                  <a:moveTo>
                    <a:pt x="2268" y="0"/>
                  </a:moveTo>
                  <a:lnTo>
                    <a:pt x="2268" y="4265"/>
                  </a:lnTo>
                  <a:lnTo>
                    <a:pt x="1300" y="4265"/>
                  </a:lnTo>
                  <a:lnTo>
                    <a:pt x="968" y="4265"/>
                  </a:lnTo>
                  <a:lnTo>
                    <a:pt x="0" y="4265"/>
                  </a:lnTo>
                  <a:lnTo>
                    <a:pt x="0" y="0"/>
                  </a:lnTo>
                  <a:lnTo>
                    <a:pt x="2268" y="0"/>
                  </a:lnTo>
                  <a:close/>
                </a:path>
              </a:pathLst>
            </a:custGeom>
            <a:solidFill>
              <a:srgbClr val="009587"/>
            </a:solidFill>
            <a:ln>
              <a:solidFill>
                <a:srgbClr val="FFFFFF"/>
              </a:solidFill>
            </a:ln>
          </p:spPr>
          <p:style>
            <a:lnRef idx="2">
              <a:srgbClr val="2196F3">
                <a:shade val="50000"/>
              </a:srgbClr>
            </a:lnRef>
            <a:fillRef idx="1">
              <a:srgbClr val="2196F3"/>
            </a:fillRef>
            <a:effectRef idx="0">
              <a:srgbClr val="2196F3"/>
            </a:effectRef>
            <a:fontRef idx="minor">
              <a:srgbClr val="FFFFFF"/>
            </a:fontRef>
          </p:style>
          <p:txBody>
            <a:bodyPr wrap="square" rtlCol="0" anchor="ctr">
              <a:normAutofit/>
            </a:bodyPr>
            <a:lstStyle/>
            <a:p>
              <a:pPr algn="ctr" defTabSz="457200"/>
              <a:endParaRPr lang="zh-CN" altLang="en-US" sz="3600">
                <a:solidFill>
                  <a:srgbClr val="FFFFFF"/>
                </a:solidFill>
                <a:latin typeface="微软雅黑" panose="020B0503020204020204" charset="-122"/>
                <a:ea typeface="微软雅黑" panose="020B0503020204020204" charset="-122"/>
              </a:endParaRPr>
            </a:p>
          </p:txBody>
        </p:sp>
        <p:sp>
          <p:nvSpPr>
            <p:cNvPr id="38" name="文本框 37"/>
            <p:cNvSpPr txBox="1"/>
            <p:nvPr>
              <p:custDataLst>
                <p:tags r:id="rId3"/>
              </p:custDataLst>
            </p:nvPr>
          </p:nvSpPr>
          <p:spPr>
            <a:xfrm>
              <a:off x="14377" y="3206"/>
              <a:ext cx="3653" cy="727"/>
            </a:xfrm>
            <a:prstGeom prst="rect">
              <a:avLst/>
            </a:prstGeom>
            <a:noFill/>
          </p:spPr>
          <p:txBody>
            <a:bodyPr wrap="square" bIns="0" rtlCol="0" anchor="ctr">
              <a:normAutofit/>
            </a:bodyPr>
            <a:lstStyle/>
            <a:p>
              <a:pPr algn="ctr" defTabSz="457200"/>
              <a:r>
                <a:rPr lang="zh-CN" altLang="en-US" sz="2400" b="1" spc="300">
                  <a:solidFill>
                    <a:srgbClr val="FFFFFF"/>
                  </a:solidFill>
                  <a:latin typeface="微软雅黑" panose="020B0503020204020204" charset="-122"/>
                  <a:ea typeface="微软雅黑" panose="020B0503020204020204" charset="-122"/>
                </a:rPr>
                <a:t>政党分肥制</a:t>
              </a:r>
              <a:endParaRPr lang="zh-CN" altLang="en-US" sz="2400" b="1" spc="300">
                <a:solidFill>
                  <a:srgbClr val="FFFFFF"/>
                </a:solidFill>
                <a:latin typeface="微软雅黑" panose="020B0503020204020204" charset="-122"/>
                <a:ea typeface="微软雅黑" panose="020B0503020204020204" charset="-122"/>
              </a:endParaRPr>
            </a:p>
          </p:txBody>
        </p:sp>
        <p:sp>
          <p:nvSpPr>
            <p:cNvPr id="39" name="文本框 38"/>
            <p:cNvSpPr txBox="1"/>
            <p:nvPr>
              <p:custDataLst>
                <p:tags r:id="rId4"/>
              </p:custDataLst>
            </p:nvPr>
          </p:nvSpPr>
          <p:spPr>
            <a:xfrm>
              <a:off x="14327" y="2341"/>
              <a:ext cx="3653" cy="727"/>
            </a:xfrm>
            <a:prstGeom prst="rect">
              <a:avLst/>
            </a:prstGeom>
            <a:noFill/>
          </p:spPr>
          <p:txBody>
            <a:bodyPr wrap="square" rtlCol="0">
              <a:normAutofit fontScale="97500"/>
            </a:bodyPr>
            <a:lstStyle/>
            <a:p>
              <a:pPr algn="ctr" defTabSz="457200"/>
              <a:r>
                <a:rPr kumimoji="1" lang="en-US" altLang="zh-CN" sz="2400">
                  <a:solidFill>
                    <a:srgbClr val="FFFFFF"/>
                  </a:solidFill>
                  <a:latin typeface="微软雅黑" panose="020B0503020204020204" charset="-122"/>
                  <a:ea typeface="微软雅黑" panose="020B0503020204020204" charset="-122"/>
                </a:rPr>
                <a:t>18</a:t>
              </a:r>
              <a:r>
                <a:rPr kumimoji="1" lang="zh-CN" altLang="en-US" sz="2400">
                  <a:solidFill>
                    <a:srgbClr val="FFFFFF"/>
                  </a:solidFill>
                  <a:latin typeface="微软雅黑" panose="020B0503020204020204" charset="-122"/>
                  <a:ea typeface="微软雅黑" panose="020B0503020204020204" charset="-122"/>
                </a:rPr>
                <a:t>世纪后</a:t>
              </a:r>
              <a:endParaRPr kumimoji="1" lang="zh-CN" altLang="en-US" sz="2400">
                <a:solidFill>
                  <a:srgbClr val="FFFFFF"/>
                </a:solidFill>
                <a:latin typeface="微软雅黑" panose="020B0503020204020204" charset="-122"/>
                <a:ea typeface="微软雅黑" panose="020B0503020204020204" charset="-122"/>
              </a:endParaRPr>
            </a:p>
          </p:txBody>
        </p:sp>
        <p:sp>
          <p:nvSpPr>
            <p:cNvPr id="47" name="文本框 46"/>
            <p:cNvSpPr txBox="1"/>
            <p:nvPr>
              <p:custDataLst>
                <p:tags r:id="rId5"/>
              </p:custDataLst>
            </p:nvPr>
          </p:nvSpPr>
          <p:spPr>
            <a:xfrm>
              <a:off x="14377" y="4532"/>
              <a:ext cx="3611" cy="3199"/>
            </a:xfrm>
            <a:prstGeom prst="rect">
              <a:avLst/>
            </a:prstGeom>
            <a:noFill/>
          </p:spPr>
          <p:txBody>
            <a:bodyPr wrap="square" tIns="0" rtlCol="0">
              <a:normAutofit/>
            </a:bodyPr>
            <a:lstStyle/>
            <a:p>
              <a:pPr algn="just" defTabSz="457200">
                <a:lnSpc>
                  <a:spcPct val="120000"/>
                </a:lnSpc>
              </a:pPr>
              <a:r>
                <a:rPr lang="zh-CN" altLang="en-US" b="1" spc="150">
                  <a:solidFill>
                    <a:srgbClr val="000066"/>
                  </a:solidFill>
                  <a:latin typeface="微软雅黑" panose="020B0503020204020204" charset="-122"/>
                  <a:ea typeface="微软雅黑" panose="020B0503020204020204" charset="-122"/>
                </a:rPr>
                <a:t>资产阶级政党制度日益成熟，执政党把政府职位分配给党内同僚</a:t>
              </a:r>
              <a:endParaRPr lang="zh-CN" altLang="en-US" b="1" spc="150">
                <a:solidFill>
                  <a:srgbClr val="000066"/>
                </a:solidFill>
                <a:latin typeface="微软雅黑" panose="020B0503020204020204" charset="-122"/>
                <a:ea typeface="微软雅黑" panose="020B0503020204020204" charset="-122"/>
              </a:endParaRPr>
            </a:p>
          </p:txBody>
        </p:sp>
      </p:grpSp>
      <p:grpSp>
        <p:nvGrpSpPr>
          <p:cNvPr id="8" name="组合 7"/>
          <p:cNvGrpSpPr/>
          <p:nvPr>
            <p:custDataLst>
              <p:tags r:id="rId6"/>
            </p:custDataLst>
          </p:nvPr>
        </p:nvGrpSpPr>
        <p:grpSpPr>
          <a:xfrm>
            <a:off x="6206509" y="2010744"/>
            <a:ext cx="3014099" cy="3719916"/>
            <a:chOff x="9629" y="1916"/>
            <a:chExt cx="4612" cy="5692"/>
          </a:xfrm>
        </p:grpSpPr>
        <p:sp>
          <p:nvSpPr>
            <p:cNvPr id="20" name="任意形状 19"/>
            <p:cNvSpPr/>
            <p:nvPr>
              <p:custDataLst>
                <p:tags r:id="rId7"/>
              </p:custDataLst>
            </p:nvPr>
          </p:nvSpPr>
          <p:spPr>
            <a:xfrm rot="16200000">
              <a:off x="10801" y="744"/>
              <a:ext cx="2268" cy="4612"/>
            </a:xfrm>
            <a:custGeom>
              <a:avLst/>
              <a:gdLst>
                <a:gd name="connsiteX0" fmla="*/ 1440001 w 1440001"/>
                <a:gd name="connsiteY0" fmla="*/ 0 h 2239362"/>
                <a:gd name="connsiteX1" fmla="*/ 1440001 w 1440001"/>
                <a:gd name="connsiteY1" fmla="*/ 2070844 h 2239362"/>
                <a:gd name="connsiteX2" fmla="*/ 825324 w 1440001"/>
                <a:gd name="connsiteY2" fmla="*/ 2070844 h 2239362"/>
                <a:gd name="connsiteX3" fmla="*/ 720000 w 1440001"/>
                <a:gd name="connsiteY3" fmla="*/ 2239362 h 2239362"/>
                <a:gd name="connsiteX4" fmla="*/ 614677 w 1440001"/>
                <a:gd name="connsiteY4" fmla="*/ 2070844 h 2239362"/>
                <a:gd name="connsiteX5" fmla="*/ 0 w 1440001"/>
                <a:gd name="connsiteY5" fmla="*/ 2070844 h 2239362"/>
                <a:gd name="connsiteX6" fmla="*/ 0 w 1440001"/>
                <a:gd name="connsiteY6" fmla="*/ 0 h 223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001" h="2239362">
                  <a:moveTo>
                    <a:pt x="1440001" y="0"/>
                  </a:moveTo>
                  <a:lnTo>
                    <a:pt x="1440001" y="2070844"/>
                  </a:lnTo>
                  <a:lnTo>
                    <a:pt x="825324" y="2070844"/>
                  </a:lnTo>
                  <a:lnTo>
                    <a:pt x="720000" y="2239362"/>
                  </a:lnTo>
                  <a:lnTo>
                    <a:pt x="614677" y="2070844"/>
                  </a:lnTo>
                  <a:lnTo>
                    <a:pt x="0" y="2070844"/>
                  </a:lnTo>
                  <a:lnTo>
                    <a:pt x="0" y="0"/>
                  </a:lnTo>
                  <a:close/>
                </a:path>
              </a:pathLst>
            </a:custGeom>
            <a:solidFill>
              <a:srgbClr val="2196F3"/>
            </a:solidFill>
            <a:ln>
              <a:solidFill>
                <a:srgbClr val="FFFFFF"/>
              </a:solidFill>
            </a:ln>
          </p:spPr>
          <p:style>
            <a:lnRef idx="2">
              <a:srgbClr val="2196F3">
                <a:shade val="50000"/>
              </a:srgbClr>
            </a:lnRef>
            <a:fillRef idx="1">
              <a:srgbClr val="2196F3"/>
            </a:fillRef>
            <a:effectRef idx="0">
              <a:srgbClr val="2196F3"/>
            </a:effectRef>
            <a:fontRef idx="minor">
              <a:srgbClr val="FFFFFF"/>
            </a:fontRef>
          </p:style>
          <p:txBody>
            <a:bodyPr wrap="square" rtlCol="0" anchor="ctr">
              <a:normAutofit/>
            </a:bodyPr>
            <a:lstStyle/>
            <a:p>
              <a:pPr algn="ctr" defTabSz="457200"/>
              <a:endParaRPr lang="zh-CN" altLang="en-US" sz="3600">
                <a:solidFill>
                  <a:srgbClr val="FFFFFF"/>
                </a:solidFill>
                <a:latin typeface="微软雅黑" panose="020B0503020204020204" charset="-122"/>
                <a:ea typeface="微软雅黑" panose="020B0503020204020204" charset="-122"/>
              </a:endParaRPr>
            </a:p>
          </p:txBody>
        </p:sp>
        <p:sp>
          <p:nvSpPr>
            <p:cNvPr id="34" name="文本框 33"/>
            <p:cNvSpPr txBox="1"/>
            <p:nvPr>
              <p:custDataLst>
                <p:tags r:id="rId8"/>
              </p:custDataLst>
            </p:nvPr>
          </p:nvSpPr>
          <p:spPr>
            <a:xfrm>
              <a:off x="9916" y="3199"/>
              <a:ext cx="3732" cy="727"/>
            </a:xfrm>
            <a:prstGeom prst="rect">
              <a:avLst/>
            </a:prstGeom>
            <a:noFill/>
          </p:spPr>
          <p:txBody>
            <a:bodyPr wrap="square" bIns="0" rtlCol="0" anchor="ctr">
              <a:normAutofit/>
            </a:bodyPr>
            <a:lstStyle/>
            <a:p>
              <a:pPr algn="ctr" defTabSz="457200"/>
              <a:r>
                <a:rPr lang="zh-CN" altLang="en-US" sz="2400" b="1" spc="300">
                  <a:solidFill>
                    <a:srgbClr val="FFFFFF"/>
                  </a:solidFill>
                  <a:latin typeface="微软雅黑" panose="020B0503020204020204" charset="-122"/>
                  <a:ea typeface="微软雅黑" panose="020B0503020204020204" charset="-122"/>
                </a:rPr>
                <a:t>个</a:t>
              </a:r>
              <a:r>
                <a:rPr lang="zh-CN" altLang="en-US" sz="2400" b="1" spc="300">
                  <a:solidFill>
                    <a:schemeClr val="bg1"/>
                  </a:solidFill>
                  <a:latin typeface="微软雅黑" panose="020B0503020204020204" charset="-122"/>
                  <a:ea typeface="微软雅黑" panose="020B0503020204020204" charset="-122"/>
                </a:rPr>
                <a:t>人</a:t>
              </a:r>
              <a:r>
                <a:rPr lang="zh-CN" altLang="en-US" sz="2400" b="1" spc="-150">
                  <a:solidFill>
                    <a:schemeClr val="bg1"/>
                  </a:solidFill>
                  <a:sym typeface="+mn-ea"/>
                </a:rPr>
                <a:t>赡徇制</a:t>
              </a:r>
              <a:endParaRPr lang="zh-CN" altLang="en-US" sz="2400" b="1" spc="-150">
                <a:solidFill>
                  <a:schemeClr val="bg1"/>
                </a:solidFill>
                <a:latin typeface="微软雅黑" panose="020B0503020204020204" charset="-122"/>
                <a:ea typeface="微软雅黑" panose="020B0503020204020204" charset="-122"/>
                <a:sym typeface="+mn-ea"/>
              </a:endParaRPr>
            </a:p>
          </p:txBody>
        </p:sp>
        <p:sp>
          <p:nvSpPr>
            <p:cNvPr id="35" name="文本框 34"/>
            <p:cNvSpPr txBox="1"/>
            <p:nvPr>
              <p:custDataLst>
                <p:tags r:id="rId9"/>
              </p:custDataLst>
            </p:nvPr>
          </p:nvSpPr>
          <p:spPr>
            <a:xfrm>
              <a:off x="9916" y="2341"/>
              <a:ext cx="3728" cy="727"/>
            </a:xfrm>
            <a:prstGeom prst="rect">
              <a:avLst/>
            </a:prstGeom>
            <a:noFill/>
          </p:spPr>
          <p:txBody>
            <a:bodyPr wrap="square" rtlCol="0">
              <a:normAutofit fontScale="97500"/>
            </a:bodyPr>
            <a:lstStyle/>
            <a:p>
              <a:pPr algn="ctr" defTabSz="457200"/>
              <a:r>
                <a:rPr kumimoji="1" lang="en-US" altLang="zh-CN" sz="2400">
                  <a:solidFill>
                    <a:srgbClr val="FFFFFF"/>
                  </a:solidFill>
                  <a:latin typeface="微软雅黑" panose="020B0503020204020204" charset="-122"/>
                  <a:ea typeface="微软雅黑" panose="020B0503020204020204" charset="-122"/>
                </a:rPr>
                <a:t>17-18</a:t>
              </a:r>
              <a:r>
                <a:rPr kumimoji="1" lang="zh-CN" altLang="en-US" sz="2400">
                  <a:solidFill>
                    <a:srgbClr val="FFFFFF"/>
                  </a:solidFill>
                  <a:latin typeface="微软雅黑" panose="020B0503020204020204" charset="-122"/>
                  <a:ea typeface="微软雅黑" panose="020B0503020204020204" charset="-122"/>
                </a:rPr>
                <a:t>世纪</a:t>
              </a:r>
              <a:endParaRPr kumimoji="1" lang="zh-CN" altLang="en-US" sz="2400">
                <a:solidFill>
                  <a:srgbClr val="FFFFFF"/>
                </a:solidFill>
                <a:latin typeface="微软雅黑" panose="020B0503020204020204" charset="-122"/>
                <a:ea typeface="微软雅黑" panose="020B0503020204020204" charset="-122"/>
              </a:endParaRPr>
            </a:p>
          </p:txBody>
        </p:sp>
        <p:sp>
          <p:nvSpPr>
            <p:cNvPr id="46" name="文本框 45"/>
            <p:cNvSpPr txBox="1"/>
            <p:nvPr>
              <p:custDataLst>
                <p:tags r:id="rId10"/>
              </p:custDataLst>
            </p:nvPr>
          </p:nvSpPr>
          <p:spPr>
            <a:xfrm>
              <a:off x="10317" y="4409"/>
              <a:ext cx="3236" cy="3199"/>
            </a:xfrm>
            <a:prstGeom prst="rect">
              <a:avLst/>
            </a:prstGeom>
            <a:noFill/>
          </p:spPr>
          <p:txBody>
            <a:bodyPr wrap="square" tIns="0" rtlCol="0">
              <a:normAutofit/>
            </a:bodyPr>
            <a:lstStyle/>
            <a:p>
              <a:pPr algn="just" defTabSz="457200">
                <a:lnSpc>
                  <a:spcPct val="120000"/>
                </a:lnSpc>
              </a:pPr>
              <a:r>
                <a:rPr lang="zh-CN" altLang="en-US" b="1" spc="150">
                  <a:solidFill>
                    <a:srgbClr val="000066"/>
                  </a:solidFill>
                  <a:latin typeface="微软雅黑" panose="020B0503020204020204" charset="-122"/>
                  <a:ea typeface="微软雅黑" panose="020B0503020204020204" charset="-122"/>
                </a:rPr>
                <a:t>重要官员由议会任免，一般官员由国王和贵族控制的枢密院任免</a:t>
              </a:r>
              <a:endParaRPr lang="zh-CN" altLang="en-US" b="1" spc="150">
                <a:solidFill>
                  <a:srgbClr val="000066"/>
                </a:solidFill>
                <a:latin typeface="微软雅黑" panose="020B0503020204020204" charset="-122"/>
                <a:ea typeface="微软雅黑" panose="020B0503020204020204" charset="-122"/>
              </a:endParaRPr>
            </a:p>
          </p:txBody>
        </p:sp>
      </p:grpSp>
      <p:grpSp>
        <p:nvGrpSpPr>
          <p:cNvPr id="7" name="组合 6"/>
          <p:cNvGrpSpPr/>
          <p:nvPr>
            <p:custDataLst>
              <p:tags r:id="rId11"/>
            </p:custDataLst>
          </p:nvPr>
        </p:nvGrpSpPr>
        <p:grpSpPr>
          <a:xfrm>
            <a:off x="3110141" y="1997885"/>
            <a:ext cx="3014099" cy="3740829"/>
            <a:chOff x="5260" y="2029"/>
            <a:chExt cx="4612" cy="5724"/>
          </a:xfrm>
        </p:grpSpPr>
        <p:sp>
          <p:nvSpPr>
            <p:cNvPr id="19" name="任意形状 18"/>
            <p:cNvSpPr/>
            <p:nvPr>
              <p:custDataLst>
                <p:tags r:id="rId12"/>
              </p:custDataLst>
            </p:nvPr>
          </p:nvSpPr>
          <p:spPr>
            <a:xfrm rot="16200000">
              <a:off x="6432" y="857"/>
              <a:ext cx="2268" cy="4612"/>
            </a:xfrm>
            <a:custGeom>
              <a:avLst/>
              <a:gdLst>
                <a:gd name="connsiteX0" fmla="*/ 1440001 w 1440001"/>
                <a:gd name="connsiteY0" fmla="*/ 0 h 2239361"/>
                <a:gd name="connsiteX1" fmla="*/ 1440001 w 1440001"/>
                <a:gd name="connsiteY1" fmla="*/ 2070844 h 2239361"/>
                <a:gd name="connsiteX2" fmla="*/ 825324 w 1440001"/>
                <a:gd name="connsiteY2" fmla="*/ 2070844 h 2239361"/>
                <a:gd name="connsiteX3" fmla="*/ 720000 w 1440001"/>
                <a:gd name="connsiteY3" fmla="*/ 2239361 h 2239361"/>
                <a:gd name="connsiteX4" fmla="*/ 614677 w 1440001"/>
                <a:gd name="connsiteY4" fmla="*/ 2070844 h 2239361"/>
                <a:gd name="connsiteX5" fmla="*/ 0 w 1440001"/>
                <a:gd name="connsiteY5" fmla="*/ 2070844 h 2239361"/>
                <a:gd name="connsiteX6" fmla="*/ 0 w 1440001"/>
                <a:gd name="connsiteY6" fmla="*/ 0 h 223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001" h="2239361">
                  <a:moveTo>
                    <a:pt x="1440001" y="0"/>
                  </a:moveTo>
                  <a:lnTo>
                    <a:pt x="1440001" y="2070844"/>
                  </a:lnTo>
                  <a:lnTo>
                    <a:pt x="825324" y="2070844"/>
                  </a:lnTo>
                  <a:lnTo>
                    <a:pt x="720000" y="2239361"/>
                  </a:lnTo>
                  <a:lnTo>
                    <a:pt x="614677" y="2070844"/>
                  </a:lnTo>
                  <a:lnTo>
                    <a:pt x="0" y="2070844"/>
                  </a:lnTo>
                  <a:lnTo>
                    <a:pt x="0" y="0"/>
                  </a:lnTo>
                  <a:close/>
                </a:path>
              </a:pathLst>
            </a:custGeom>
            <a:solidFill>
              <a:srgbClr val="009587"/>
            </a:solidFill>
            <a:ln>
              <a:solidFill>
                <a:srgbClr val="FFFFFF"/>
              </a:solidFill>
            </a:ln>
          </p:spPr>
          <p:style>
            <a:lnRef idx="2">
              <a:srgbClr val="2196F3">
                <a:shade val="50000"/>
              </a:srgbClr>
            </a:lnRef>
            <a:fillRef idx="1">
              <a:srgbClr val="2196F3"/>
            </a:fillRef>
            <a:effectRef idx="0">
              <a:srgbClr val="2196F3"/>
            </a:effectRef>
            <a:fontRef idx="minor">
              <a:srgbClr val="FFFFFF"/>
            </a:fontRef>
          </p:style>
          <p:txBody>
            <a:bodyPr wrap="square" rtlCol="0" anchor="ctr">
              <a:normAutofit/>
            </a:bodyPr>
            <a:lstStyle/>
            <a:p>
              <a:pPr algn="ctr" defTabSz="457200"/>
              <a:endParaRPr lang="zh-CN" altLang="en-US" sz="3600">
                <a:solidFill>
                  <a:srgbClr val="FFFFFF"/>
                </a:solidFill>
                <a:latin typeface="微软雅黑" panose="020B0503020204020204" charset="-122"/>
                <a:ea typeface="微软雅黑" panose="020B0503020204020204" charset="-122"/>
              </a:endParaRPr>
            </a:p>
          </p:txBody>
        </p:sp>
        <p:sp>
          <p:nvSpPr>
            <p:cNvPr id="28" name="文本框 27"/>
            <p:cNvSpPr txBox="1"/>
            <p:nvPr>
              <p:custDataLst>
                <p:tags r:id="rId13"/>
              </p:custDataLst>
            </p:nvPr>
          </p:nvSpPr>
          <p:spPr>
            <a:xfrm>
              <a:off x="5535" y="3199"/>
              <a:ext cx="3732" cy="727"/>
            </a:xfrm>
            <a:prstGeom prst="rect">
              <a:avLst/>
            </a:prstGeom>
            <a:noFill/>
          </p:spPr>
          <p:txBody>
            <a:bodyPr wrap="square" bIns="0" rtlCol="0" anchor="ctr">
              <a:normAutofit/>
            </a:bodyPr>
            <a:lstStyle/>
            <a:p>
              <a:pPr algn="ctr" defTabSz="457200"/>
              <a:r>
                <a:rPr lang="zh-CN" altLang="en-US" sz="2400" b="1" spc="300">
                  <a:solidFill>
                    <a:srgbClr val="FFFFFF"/>
                  </a:solidFill>
                  <a:latin typeface="微软雅黑" panose="020B0503020204020204" charset="-122"/>
                  <a:ea typeface="微软雅黑" panose="020B0503020204020204" charset="-122"/>
                </a:rPr>
                <a:t>恩赐官爵制</a:t>
              </a:r>
              <a:endParaRPr lang="zh-CN" altLang="en-US" sz="2400" b="1" spc="300">
                <a:solidFill>
                  <a:srgbClr val="FFFFFF"/>
                </a:solidFill>
                <a:latin typeface="微软雅黑" panose="020B0503020204020204" charset="-122"/>
                <a:ea typeface="微软雅黑" panose="020B0503020204020204" charset="-122"/>
              </a:endParaRPr>
            </a:p>
          </p:txBody>
        </p:sp>
        <p:sp>
          <p:nvSpPr>
            <p:cNvPr id="31" name="文本框 30"/>
            <p:cNvSpPr txBox="1"/>
            <p:nvPr>
              <p:custDataLst>
                <p:tags r:id="rId14"/>
              </p:custDataLst>
            </p:nvPr>
          </p:nvSpPr>
          <p:spPr>
            <a:xfrm>
              <a:off x="5541" y="2341"/>
              <a:ext cx="3720" cy="727"/>
            </a:xfrm>
            <a:prstGeom prst="rect">
              <a:avLst/>
            </a:prstGeom>
            <a:noFill/>
          </p:spPr>
          <p:txBody>
            <a:bodyPr wrap="square" rtlCol="0">
              <a:normAutofit fontScale="97500"/>
            </a:bodyPr>
            <a:lstStyle/>
            <a:p>
              <a:pPr algn="ctr" defTabSz="457200"/>
              <a:r>
                <a:rPr kumimoji="1" lang="en-US" altLang="zh-CN" sz="2400">
                  <a:solidFill>
                    <a:srgbClr val="FFFFFF"/>
                  </a:solidFill>
                  <a:latin typeface="微软雅黑" panose="020B0503020204020204" charset="-122"/>
                  <a:ea typeface="微软雅黑" panose="020B0503020204020204" charset="-122"/>
                </a:rPr>
                <a:t>14-17</a:t>
              </a:r>
              <a:r>
                <a:rPr kumimoji="1" lang="zh-CN" altLang="en-US" sz="2400">
                  <a:solidFill>
                    <a:srgbClr val="FFFFFF"/>
                  </a:solidFill>
                  <a:latin typeface="微软雅黑" panose="020B0503020204020204" charset="-122"/>
                  <a:ea typeface="微软雅黑" panose="020B0503020204020204" charset="-122"/>
                </a:rPr>
                <a:t>世纪</a:t>
              </a:r>
              <a:endParaRPr kumimoji="1" lang="zh-CN" altLang="en-US" sz="2400">
                <a:solidFill>
                  <a:srgbClr val="FFFFFF"/>
                </a:solidFill>
                <a:latin typeface="微软雅黑" panose="020B0503020204020204" charset="-122"/>
                <a:ea typeface="微软雅黑" panose="020B0503020204020204" charset="-122"/>
              </a:endParaRPr>
            </a:p>
          </p:txBody>
        </p:sp>
        <p:sp>
          <p:nvSpPr>
            <p:cNvPr id="45" name="文本框 44"/>
            <p:cNvSpPr txBox="1"/>
            <p:nvPr>
              <p:custDataLst>
                <p:tags r:id="rId15"/>
              </p:custDataLst>
            </p:nvPr>
          </p:nvSpPr>
          <p:spPr>
            <a:xfrm>
              <a:off x="5830" y="4554"/>
              <a:ext cx="3350" cy="3199"/>
            </a:xfrm>
            <a:prstGeom prst="rect">
              <a:avLst/>
            </a:prstGeom>
            <a:noFill/>
          </p:spPr>
          <p:txBody>
            <a:bodyPr wrap="square" tIns="0" rtlCol="0">
              <a:normAutofit/>
            </a:bodyPr>
            <a:lstStyle/>
            <a:p>
              <a:pPr algn="just" defTabSz="457200">
                <a:lnSpc>
                  <a:spcPct val="120000"/>
                </a:lnSpc>
              </a:pPr>
              <a:r>
                <a:rPr lang="zh-CN" altLang="en-US" b="1" spc="150">
                  <a:solidFill>
                    <a:srgbClr val="000066"/>
                  </a:solidFill>
                  <a:latin typeface="微软雅黑" panose="020B0503020204020204" charset="-122"/>
                  <a:ea typeface="微软雅黑" panose="020B0503020204020204" charset="-122"/>
                </a:rPr>
                <a:t>民族国家兴起，国王任命亲信担任政府官员，西方文官制度的萌芽。</a:t>
              </a:r>
              <a:endParaRPr lang="zh-CN" altLang="en-US" b="1" spc="150">
                <a:solidFill>
                  <a:srgbClr val="000066"/>
                </a:solidFill>
                <a:latin typeface="微软雅黑" panose="020B0503020204020204" charset="-122"/>
                <a:ea typeface="微软雅黑" panose="020B0503020204020204" charset="-122"/>
              </a:endParaRPr>
            </a:p>
          </p:txBody>
        </p:sp>
      </p:grpSp>
      <p:grpSp>
        <p:nvGrpSpPr>
          <p:cNvPr id="6" name="组合 5"/>
          <p:cNvGrpSpPr/>
          <p:nvPr>
            <p:custDataLst>
              <p:tags r:id="rId16"/>
            </p:custDataLst>
          </p:nvPr>
        </p:nvGrpSpPr>
        <p:grpSpPr>
          <a:xfrm>
            <a:off x="227280" y="1996356"/>
            <a:ext cx="2967137" cy="3778735"/>
            <a:chOff x="876" y="2598"/>
            <a:chExt cx="4612" cy="5782"/>
          </a:xfrm>
        </p:grpSpPr>
        <p:sp>
          <p:nvSpPr>
            <p:cNvPr id="18" name="任意形状 17"/>
            <p:cNvSpPr/>
            <p:nvPr>
              <p:custDataLst>
                <p:tags r:id="rId17"/>
              </p:custDataLst>
            </p:nvPr>
          </p:nvSpPr>
          <p:spPr>
            <a:xfrm rot="16200000">
              <a:off x="2048" y="1426"/>
              <a:ext cx="2268" cy="4612"/>
            </a:xfrm>
            <a:custGeom>
              <a:avLst/>
              <a:gdLst>
                <a:gd name="connsiteX0" fmla="*/ 1440001 w 1440001"/>
                <a:gd name="connsiteY0" fmla="*/ 0 h 2239362"/>
                <a:gd name="connsiteX1" fmla="*/ 1440001 w 1440001"/>
                <a:gd name="connsiteY1" fmla="*/ 2070844 h 2239362"/>
                <a:gd name="connsiteX2" fmla="*/ 825324 w 1440001"/>
                <a:gd name="connsiteY2" fmla="*/ 2070844 h 2239362"/>
                <a:gd name="connsiteX3" fmla="*/ 720000 w 1440001"/>
                <a:gd name="connsiteY3" fmla="*/ 2239362 h 2239362"/>
                <a:gd name="connsiteX4" fmla="*/ 614677 w 1440001"/>
                <a:gd name="connsiteY4" fmla="*/ 2070844 h 2239362"/>
                <a:gd name="connsiteX5" fmla="*/ 0 w 1440001"/>
                <a:gd name="connsiteY5" fmla="*/ 2070844 h 2239362"/>
                <a:gd name="connsiteX6" fmla="*/ 0 w 1440001"/>
                <a:gd name="connsiteY6" fmla="*/ 0 h 223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001" h="2239362">
                  <a:moveTo>
                    <a:pt x="1440001" y="0"/>
                  </a:moveTo>
                  <a:lnTo>
                    <a:pt x="1440001" y="2070844"/>
                  </a:lnTo>
                  <a:lnTo>
                    <a:pt x="825324" y="2070844"/>
                  </a:lnTo>
                  <a:lnTo>
                    <a:pt x="720000" y="2239362"/>
                  </a:lnTo>
                  <a:lnTo>
                    <a:pt x="614677" y="2070844"/>
                  </a:lnTo>
                  <a:lnTo>
                    <a:pt x="0" y="2070844"/>
                  </a:lnTo>
                  <a:lnTo>
                    <a:pt x="0" y="0"/>
                  </a:lnTo>
                  <a:close/>
                </a:path>
              </a:pathLst>
            </a:custGeom>
            <a:solidFill>
              <a:srgbClr val="2196F3"/>
            </a:solidFill>
            <a:ln>
              <a:solidFill>
                <a:srgbClr val="FFFFFF"/>
              </a:solidFill>
            </a:ln>
          </p:spPr>
          <p:style>
            <a:lnRef idx="2">
              <a:srgbClr val="2196F3">
                <a:shade val="50000"/>
              </a:srgbClr>
            </a:lnRef>
            <a:fillRef idx="1">
              <a:srgbClr val="2196F3"/>
            </a:fillRef>
            <a:effectRef idx="0">
              <a:srgbClr val="2196F3"/>
            </a:effectRef>
            <a:fontRef idx="minor">
              <a:srgbClr val="FFFFFF"/>
            </a:fontRef>
          </p:style>
          <p:txBody>
            <a:bodyPr wrap="square" rtlCol="0" anchor="ctr">
              <a:normAutofit/>
            </a:bodyPr>
            <a:lstStyle/>
            <a:p>
              <a:pPr algn="ctr" defTabSz="457200"/>
              <a:endParaRPr lang="zh-CN" altLang="en-US" sz="3600">
                <a:solidFill>
                  <a:srgbClr val="FFFFFF"/>
                </a:solidFill>
                <a:latin typeface="微软雅黑" panose="020B0503020204020204" charset="-122"/>
                <a:ea typeface="微软雅黑" panose="020B0503020204020204" charset="-122"/>
              </a:endParaRPr>
            </a:p>
          </p:txBody>
        </p:sp>
        <p:sp>
          <p:nvSpPr>
            <p:cNvPr id="24" name="文本框 23"/>
            <p:cNvSpPr txBox="1"/>
            <p:nvPr>
              <p:custDataLst>
                <p:tags r:id="rId18"/>
              </p:custDataLst>
            </p:nvPr>
          </p:nvSpPr>
          <p:spPr>
            <a:xfrm>
              <a:off x="1221" y="3603"/>
              <a:ext cx="3665" cy="727"/>
            </a:xfrm>
            <a:prstGeom prst="rect">
              <a:avLst/>
            </a:prstGeom>
            <a:noFill/>
          </p:spPr>
          <p:txBody>
            <a:bodyPr wrap="square" bIns="0" rtlCol="0" anchor="ctr">
              <a:noAutofit/>
            </a:bodyPr>
            <a:lstStyle/>
            <a:p>
              <a:pPr algn="ctr" defTabSz="457200"/>
              <a:r>
                <a:rPr lang="zh-CN" altLang="en-US" sz="2400" b="1" spc="300">
                  <a:solidFill>
                    <a:srgbClr val="FFFFFF"/>
                  </a:solidFill>
                  <a:latin typeface="微软雅黑" panose="020B0503020204020204" charset="-122"/>
                  <a:ea typeface="微软雅黑" panose="020B0503020204020204" charset="-122"/>
                </a:rPr>
                <a:t>无专门</a:t>
              </a:r>
              <a:endParaRPr lang="zh-CN" altLang="en-US" sz="2400" b="1" spc="300">
                <a:solidFill>
                  <a:srgbClr val="FFFFFF"/>
                </a:solidFill>
                <a:latin typeface="微软雅黑" panose="020B0503020204020204" charset="-122"/>
                <a:ea typeface="微软雅黑" panose="020B0503020204020204" charset="-122"/>
              </a:endParaRPr>
            </a:p>
            <a:p>
              <a:pPr algn="ctr" defTabSz="457200"/>
              <a:r>
                <a:rPr lang="zh-CN" altLang="en-US" sz="2400" b="1" spc="300">
                  <a:solidFill>
                    <a:srgbClr val="FFFFFF"/>
                  </a:solidFill>
                  <a:latin typeface="微软雅黑" panose="020B0503020204020204" charset="-122"/>
                  <a:ea typeface="微软雅黑" panose="020B0503020204020204" charset="-122"/>
                </a:rPr>
                <a:t>政府官员</a:t>
              </a:r>
              <a:endParaRPr lang="zh-CN" altLang="en-US" sz="2400" b="1" spc="300">
                <a:solidFill>
                  <a:srgbClr val="FFFFFF"/>
                </a:solidFill>
                <a:latin typeface="微软雅黑" panose="020B0503020204020204" charset="-122"/>
                <a:ea typeface="微软雅黑" panose="020B0503020204020204" charset="-122"/>
              </a:endParaRPr>
            </a:p>
          </p:txBody>
        </p:sp>
        <p:sp>
          <p:nvSpPr>
            <p:cNvPr id="25" name="文本框 24"/>
            <p:cNvSpPr txBox="1"/>
            <p:nvPr>
              <p:custDataLst>
                <p:tags r:id="rId19"/>
              </p:custDataLst>
            </p:nvPr>
          </p:nvSpPr>
          <p:spPr>
            <a:xfrm>
              <a:off x="1283" y="2722"/>
              <a:ext cx="3654" cy="727"/>
            </a:xfrm>
            <a:prstGeom prst="rect">
              <a:avLst/>
            </a:prstGeom>
            <a:noFill/>
          </p:spPr>
          <p:txBody>
            <a:bodyPr wrap="square" rtlCol="0">
              <a:normAutofit fontScale="97500"/>
            </a:bodyPr>
            <a:lstStyle/>
            <a:p>
              <a:pPr algn="ctr" defTabSz="457200"/>
              <a:r>
                <a:rPr kumimoji="1" lang="en-US" altLang="zh-CN" sz="2400">
                  <a:solidFill>
                    <a:srgbClr val="FFFFFF"/>
                  </a:solidFill>
                  <a:latin typeface="微软雅黑" panose="020B0503020204020204" charset="-122"/>
                  <a:ea typeface="微软雅黑" panose="020B0503020204020204" charset="-122"/>
                </a:rPr>
                <a:t>5-13</a:t>
              </a:r>
              <a:r>
                <a:rPr kumimoji="1" lang="zh-CN" altLang="en-US" sz="2400">
                  <a:solidFill>
                    <a:srgbClr val="FFFFFF"/>
                  </a:solidFill>
                  <a:latin typeface="微软雅黑" panose="020B0503020204020204" charset="-122"/>
                  <a:ea typeface="微软雅黑" panose="020B0503020204020204" charset="-122"/>
                </a:rPr>
                <a:t>世纪</a:t>
              </a:r>
              <a:endParaRPr kumimoji="1" lang="zh-CN" altLang="en-US" sz="2400">
                <a:solidFill>
                  <a:srgbClr val="FFFFFF"/>
                </a:solidFill>
                <a:latin typeface="微软雅黑" panose="020B0503020204020204" charset="-122"/>
                <a:ea typeface="微软雅黑" panose="020B0503020204020204" charset="-122"/>
              </a:endParaRPr>
            </a:p>
          </p:txBody>
        </p:sp>
        <p:sp>
          <p:nvSpPr>
            <p:cNvPr id="44" name="文本框 43"/>
            <p:cNvSpPr txBox="1"/>
            <p:nvPr>
              <p:custDataLst>
                <p:tags r:id="rId20"/>
              </p:custDataLst>
            </p:nvPr>
          </p:nvSpPr>
          <p:spPr>
            <a:xfrm>
              <a:off x="1501" y="5181"/>
              <a:ext cx="3363" cy="3199"/>
            </a:xfrm>
            <a:prstGeom prst="rect">
              <a:avLst/>
            </a:prstGeom>
            <a:noFill/>
          </p:spPr>
          <p:txBody>
            <a:bodyPr wrap="square" tIns="0" rtlCol="0">
              <a:normAutofit/>
            </a:bodyPr>
            <a:lstStyle/>
            <a:p>
              <a:pPr algn="just" defTabSz="457200">
                <a:lnSpc>
                  <a:spcPct val="120000"/>
                </a:lnSpc>
              </a:pPr>
              <a:r>
                <a:rPr lang="zh-CN" altLang="en-US" b="1" spc="150">
                  <a:solidFill>
                    <a:srgbClr val="000066"/>
                  </a:solidFill>
                  <a:latin typeface="微软雅黑" panose="020B0503020204020204" charset="-122"/>
                  <a:ea typeface="微软雅黑" panose="020B0503020204020204" charset="-122"/>
                </a:rPr>
                <a:t>庄园是基本治理单位，管理主要依靠教士和封建领主，封建主直接统治人民。</a:t>
              </a:r>
              <a:endParaRPr lang="zh-CN" altLang="en-US" b="1" spc="150">
                <a:solidFill>
                  <a:srgbClr val="000066"/>
                </a:solidFill>
                <a:latin typeface="微软雅黑" panose="020B0503020204020204" charset="-122"/>
                <a:ea typeface="微软雅黑" panose="020B0503020204020204" charset="-122"/>
              </a:endParaRPr>
            </a:p>
          </p:txBody>
        </p:sp>
      </p:grpSp>
      <p:sp>
        <p:nvSpPr>
          <p:cNvPr id="3" name="文本框 2"/>
          <p:cNvSpPr txBox="1"/>
          <p:nvPr>
            <p:custDataLst>
              <p:tags r:id="rId21"/>
            </p:custDataLst>
          </p:nvPr>
        </p:nvSpPr>
        <p:spPr>
          <a:xfrm>
            <a:off x="211530" y="-35244"/>
            <a:ext cx="6417945" cy="52322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一、西方文官制度出现的背景</a:t>
            </a:r>
            <a:endParaRPr lang="zh-CN" altLang="en-US" sz="2800" b="1">
              <a:solidFill>
                <a:srgbClr val="FF0000"/>
              </a:solidFill>
              <a:latin typeface="微软雅黑" panose="020B0503020204020204" charset="-122"/>
              <a:ea typeface="微软雅黑" panose="020B0503020204020204" charset="-122"/>
            </a:endParaRPr>
          </a:p>
        </p:txBody>
      </p:sp>
      <p:sp>
        <p:nvSpPr>
          <p:cNvPr id="2" name="矩形 1"/>
          <p:cNvSpPr/>
          <p:nvPr>
            <p:custDataLst>
              <p:tags r:id="rId22"/>
            </p:custDataLst>
          </p:nvPr>
        </p:nvSpPr>
        <p:spPr>
          <a:xfrm>
            <a:off x="3029075" y="1212266"/>
            <a:ext cx="8951893" cy="2297087"/>
          </a:xfrm>
          <a:prstGeom prst="rect">
            <a:avLst/>
          </a:prstGeom>
          <a:noFill/>
          <a:ln w="762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23"/>
            </p:custDataLst>
          </p:nvPr>
        </p:nvSpPr>
        <p:spPr>
          <a:xfrm>
            <a:off x="3299537" y="5486007"/>
            <a:ext cx="2518124" cy="830997"/>
          </a:xfrm>
          <a:prstGeom prst="rect">
            <a:avLst/>
          </a:prstGeom>
          <a:noFill/>
          <a:ln w="19050">
            <a:solidFill>
              <a:schemeClr val="tx1"/>
            </a:solidFill>
          </a:ln>
        </p:spPr>
        <p:txBody>
          <a:bodyPr wrap="square" rtlCol="0" anchor="t">
            <a:spAutoFit/>
          </a:bodyPr>
          <a:lstStyle/>
          <a:p>
            <a:pPr lvl="0" algn="l">
              <a:lnSpc>
                <a:spcPct val="120000"/>
              </a:lnSpc>
              <a:buClrTx/>
              <a:buSzTx/>
              <a:buFontTx/>
            </a:pPr>
            <a:r>
              <a:rPr lang="zh-CN" altLang="en-US" sz="2000" b="1">
                <a:solidFill>
                  <a:srgbClr val="FF0000"/>
                </a:solidFill>
                <a:latin typeface="微软雅黑" panose="020B0503020204020204" charset="-122"/>
                <a:ea typeface="微软雅黑" panose="020B0503020204020204" charset="-122"/>
                <a:sym typeface="+mn-ea"/>
              </a:rPr>
              <a:t>随意性，</a:t>
            </a:r>
            <a:r>
              <a:rPr lang="zh-CN" altLang="en-US" sz="2000" b="1">
                <a:latin typeface="微软雅黑" panose="020B0503020204020204" charset="-122"/>
                <a:ea typeface="微软雅黑" panose="020B0503020204020204" charset="-122"/>
                <a:sym typeface="+mn-ea"/>
              </a:rPr>
              <a:t>缺乏制度化、</a:t>
            </a:r>
            <a:endParaRPr lang="zh-CN" altLang="en-US" sz="2000" b="1">
              <a:latin typeface="微软雅黑" panose="020B0503020204020204" charset="-122"/>
              <a:ea typeface="微软雅黑" panose="020B0503020204020204" charset="-122"/>
              <a:sym typeface="+mn-ea"/>
            </a:endParaRPr>
          </a:p>
          <a:p>
            <a:pPr lvl="0" algn="l">
              <a:lnSpc>
                <a:spcPct val="120000"/>
              </a:lnSpc>
              <a:buClrTx/>
              <a:buSzTx/>
              <a:buFontTx/>
            </a:pPr>
            <a:r>
              <a:rPr lang="zh-CN" altLang="en-US" sz="2000" b="1">
                <a:latin typeface="微软雅黑" panose="020B0503020204020204" charset="-122"/>
                <a:ea typeface="微软雅黑" panose="020B0503020204020204" charset="-122"/>
                <a:sym typeface="+mn-ea"/>
              </a:rPr>
              <a:t>为个人服务</a:t>
            </a:r>
            <a:r>
              <a:rPr lang="zh-CN" altLang="en-US" sz="2000" b="1">
                <a:solidFill>
                  <a:srgbClr val="FF0000"/>
                </a:solidFill>
                <a:latin typeface="微软雅黑" panose="020B0503020204020204" charset="-122"/>
                <a:ea typeface="微软雅黑" panose="020B0503020204020204" charset="-122"/>
                <a:sym typeface="+mn-ea"/>
              </a:rPr>
              <a:t>私人化</a:t>
            </a:r>
            <a:endParaRPr lang="zh-CN" altLang="en-US" sz="2000" b="1">
              <a:solidFill>
                <a:srgbClr val="FF0000"/>
              </a:solidFill>
              <a:latin typeface="微软雅黑" panose="020B0503020204020204" charset="-122"/>
              <a:ea typeface="微软雅黑" panose="020B0503020204020204" charset="-122"/>
              <a:sym typeface="+mn-ea"/>
            </a:endParaRPr>
          </a:p>
        </p:txBody>
      </p:sp>
      <p:sp>
        <p:nvSpPr>
          <p:cNvPr id="27" name="矩形 15"/>
          <p:cNvSpPr/>
          <p:nvPr>
            <p:custDataLst>
              <p:tags r:id="rId24"/>
            </p:custDataLst>
          </p:nvPr>
        </p:nvSpPr>
        <p:spPr>
          <a:xfrm>
            <a:off x="6252068" y="5445812"/>
            <a:ext cx="2721852" cy="830997"/>
          </a:xfrm>
          <a:prstGeom prst="rect">
            <a:avLst/>
          </a:prstGeom>
          <a:noFill/>
          <a:ln w="19050">
            <a:solidFill>
              <a:schemeClr val="tx1"/>
            </a:solidFill>
          </a:ln>
        </p:spPr>
        <p:txBody>
          <a:bodyPr wrap="square" rtlCol="0" anchor="t">
            <a:spAutoFit/>
          </a:bodyPr>
          <a:lstStyle/>
          <a:p>
            <a:pPr>
              <a:lnSpc>
                <a:spcPct val="120000"/>
              </a:lnSpc>
            </a:pPr>
            <a:r>
              <a:rPr lang="zh-CN" altLang="en-US" sz="2000" b="1">
                <a:solidFill>
                  <a:srgbClr val="FF0000"/>
                </a:solidFill>
                <a:latin typeface="微软雅黑" panose="020B0503020204020204" charset="-122"/>
                <a:ea typeface="微软雅黑" panose="020B0503020204020204" charset="-122"/>
              </a:rPr>
              <a:t>营私舞弊、卖官鬻爵</a:t>
            </a:r>
            <a:r>
              <a:rPr lang="zh-CN" altLang="en-US" sz="2000" b="1">
                <a:latin typeface="微软雅黑" panose="020B0503020204020204" charset="-122"/>
                <a:ea typeface="微软雅黑" panose="020B0503020204020204" charset="-122"/>
              </a:rPr>
              <a:t>等政治乱象</a:t>
            </a:r>
            <a:endParaRPr lang="zh-CN" altLang="en-US" sz="2000" b="1">
              <a:latin typeface="微软雅黑" panose="020B0503020204020204" charset="-122"/>
              <a:ea typeface="微软雅黑" panose="020B0503020204020204" charset="-122"/>
            </a:endParaRPr>
          </a:p>
        </p:txBody>
      </p:sp>
      <p:sp>
        <p:nvSpPr>
          <p:cNvPr id="29" name="矩形 17"/>
          <p:cNvSpPr/>
          <p:nvPr>
            <p:custDataLst>
              <p:tags r:id="rId25"/>
            </p:custDataLst>
          </p:nvPr>
        </p:nvSpPr>
        <p:spPr>
          <a:xfrm>
            <a:off x="9205383" y="5092480"/>
            <a:ext cx="2710267" cy="1200329"/>
          </a:xfrm>
          <a:prstGeom prst="rect">
            <a:avLst/>
          </a:prstGeom>
          <a:noFill/>
          <a:ln w="19050">
            <a:solidFill>
              <a:schemeClr val="tx1"/>
            </a:solidFill>
          </a:ln>
        </p:spPr>
        <p:txBody>
          <a:bodyPr wrap="square" rtlCol="0" anchor="t">
            <a:spAutoFit/>
          </a:bodyPr>
          <a:lstStyle/>
          <a:p>
            <a:pPr>
              <a:lnSpc>
                <a:spcPct val="120000"/>
              </a:lnSpc>
            </a:pPr>
            <a:r>
              <a:rPr lang="zh-CN" altLang="en-US" sz="2000" b="1">
                <a:latin typeface="微软雅黑" panose="020B0503020204020204" charset="-122"/>
                <a:ea typeface="微软雅黑" panose="020B0503020204020204" charset="-122"/>
              </a:rPr>
              <a:t>瓜分国家权力，</a:t>
            </a:r>
            <a:r>
              <a:rPr lang="zh-CN" altLang="en-US" sz="2000" b="1">
                <a:solidFill>
                  <a:srgbClr val="FF0000"/>
                </a:solidFill>
                <a:latin typeface="微软雅黑" panose="020B0503020204020204" charset="-122"/>
                <a:ea typeface="微软雅黑" panose="020B0503020204020204" charset="-122"/>
              </a:rPr>
              <a:t>影响工作的连续性和稳定性</a:t>
            </a:r>
            <a:r>
              <a:rPr lang="zh-CN" altLang="en-US" sz="2000" b="1">
                <a:latin typeface="微软雅黑" panose="020B0503020204020204" charset="-122"/>
                <a:ea typeface="微软雅黑" panose="020B0503020204020204" charset="-122"/>
              </a:rPr>
              <a:t>，降低行政效率。</a:t>
            </a:r>
            <a:endParaRPr lang="zh-CN" altLang="en-US" sz="2000" b="1">
              <a:latin typeface="微软雅黑" panose="020B0503020204020204" charset="-122"/>
              <a:ea typeface="微软雅黑" panose="020B0503020204020204" charset="-122"/>
            </a:endParaRPr>
          </a:p>
        </p:txBody>
      </p:sp>
      <p:sp>
        <p:nvSpPr>
          <p:cNvPr id="30" name="圆角矩形 5"/>
          <p:cNvSpPr/>
          <p:nvPr>
            <p:custDataLst>
              <p:tags r:id="rId26"/>
            </p:custDataLst>
          </p:nvPr>
        </p:nvSpPr>
        <p:spPr>
          <a:xfrm>
            <a:off x="2396699" y="538085"/>
            <a:ext cx="1595438" cy="555625"/>
          </a:xfrm>
          <a:prstGeom prst="roundRect">
            <a:avLst/>
          </a:prstGeom>
          <a:noFill/>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a:r>
              <a:rPr lang="zh-CN" altLang="en-US" sz="2400" b="1">
                <a:solidFill>
                  <a:srgbClr val="0070C0"/>
                </a:solidFill>
                <a:highlight>
                  <a:srgbClr val="FFFF00"/>
                </a:highlight>
                <a:latin typeface="微软雅黑" panose="020B0503020204020204" charset="-122"/>
              </a:rPr>
              <a:t>中古时期</a:t>
            </a:r>
            <a:endParaRPr lang="zh-CN" altLang="en-US" sz="2400" b="1">
              <a:solidFill>
                <a:srgbClr val="0070C0"/>
              </a:solidFill>
              <a:highlight>
                <a:srgbClr val="FFFF00"/>
              </a:highlight>
              <a:latin typeface="微软雅黑" panose="020B0503020204020204" charset="-122"/>
            </a:endParaRPr>
          </a:p>
        </p:txBody>
      </p:sp>
      <p:sp>
        <p:nvSpPr>
          <p:cNvPr id="32" name="圆角矩形 10"/>
          <p:cNvSpPr/>
          <p:nvPr>
            <p:custDataLst>
              <p:tags r:id="rId27"/>
            </p:custDataLst>
          </p:nvPr>
        </p:nvSpPr>
        <p:spPr>
          <a:xfrm>
            <a:off x="8662444" y="504999"/>
            <a:ext cx="2241950" cy="560222"/>
          </a:xfrm>
          <a:prstGeom prst="roundRect">
            <a:avLst/>
          </a:prstGeom>
          <a:noFill/>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微软雅黑" panose="020B0503020204020204" charset="-122"/>
              </a:defRPr>
            </a:lvl5pPr>
          </a:lstStyle>
          <a:p>
            <a:pPr marL="0" marR="0" lvl="0" indent="0" algn="ctr"/>
            <a:r>
              <a:rPr lang="zh-CN" altLang="en-US" sz="2400" b="1">
                <a:solidFill>
                  <a:srgbClr val="0070C0"/>
                </a:solidFill>
                <a:highlight>
                  <a:srgbClr val="FFFF00"/>
                </a:highlight>
                <a:latin typeface="微软雅黑" panose="020B0503020204020204" charset="-122"/>
              </a:rPr>
              <a:t>资本主义初期</a:t>
            </a:r>
            <a:endParaRPr lang="zh-CN" altLang="en-US" sz="2400" b="1">
              <a:solidFill>
                <a:srgbClr val="0070C0"/>
              </a:solidFill>
              <a:highlight>
                <a:srgbClr val="FFFF00"/>
              </a:highlight>
              <a:latin typeface="微软雅黑" panose="020B0503020204020204" charset="-122"/>
            </a:endParaRPr>
          </a:p>
        </p:txBody>
      </p:sp>
      <p:sp>
        <p:nvSpPr>
          <p:cNvPr id="54" name="TextBox 33"/>
          <p:cNvSpPr txBox="1"/>
          <p:nvPr>
            <p:custDataLst>
              <p:tags r:id="rId28"/>
            </p:custDataLst>
          </p:nvPr>
        </p:nvSpPr>
        <p:spPr>
          <a:xfrm>
            <a:off x="244394" y="1387448"/>
            <a:ext cx="264843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2800" b="1">
                <a:solidFill>
                  <a:schemeClr val="tx1"/>
                </a:solidFill>
                <a:latin typeface="Times New Roman" panose="02020603050405020304" charset="0"/>
                <a:ea typeface="汉仪全唐诗简" panose="00020600040101010101" charset="-122"/>
                <a:cs typeface="方正字迹-杨素彬楷 简" panose="02000500000000000000" charset="-122"/>
              </a:rPr>
              <a:t>庄园时代</a:t>
            </a:r>
            <a:endParaRPr lang="zh-CN" altLang="en-US" sz="2800" b="1">
              <a:solidFill>
                <a:schemeClr val="tx1"/>
              </a:solidFill>
              <a:latin typeface="Times New Roman" panose="02020603050405020304" charset="0"/>
              <a:ea typeface="汉仪全唐诗简" panose="00020600040101010101" charset="-122"/>
              <a:cs typeface="方正字迹-杨素彬楷 简" panose="02000500000000000000" charset="-122"/>
            </a:endParaRPr>
          </a:p>
        </p:txBody>
      </p:sp>
      <p:sp>
        <p:nvSpPr>
          <p:cNvPr id="41" name="TextBox 33"/>
          <p:cNvSpPr txBox="1"/>
          <p:nvPr>
            <p:custDataLst>
              <p:tags r:id="rId29"/>
            </p:custDataLst>
          </p:nvPr>
        </p:nvSpPr>
        <p:spPr>
          <a:xfrm>
            <a:off x="3169034" y="1392779"/>
            <a:ext cx="2816580" cy="52204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sz="2800" b="1">
                <a:solidFill>
                  <a:schemeClr val="tx1"/>
                </a:solidFill>
                <a:latin typeface="Times New Roman" panose="02020603050405020304" charset="0"/>
                <a:ea typeface="汉仪全唐诗简" panose="00020600040101010101" charset="-122"/>
                <a:cs typeface="方正字迹-杨素彬楷 简" panose="02000500000000000000" charset="-122"/>
              </a:rPr>
              <a:t>王权时代</a:t>
            </a:r>
            <a:endParaRPr lang="zh-CN" altLang="en-US" sz="2800" b="1">
              <a:solidFill>
                <a:schemeClr val="tx1"/>
              </a:solidFill>
              <a:latin typeface="Times New Roman" panose="02020603050405020304" charset="0"/>
              <a:ea typeface="汉仪全唐诗简" panose="00020600040101010101" charset="-122"/>
              <a:cs typeface="方正字迹-杨素彬楷 简" panose="02000500000000000000" charset="-122"/>
            </a:endParaRPr>
          </a:p>
        </p:txBody>
      </p:sp>
      <p:sp>
        <p:nvSpPr>
          <p:cNvPr id="42" name="TextBox 33"/>
          <p:cNvSpPr txBox="1"/>
          <p:nvPr>
            <p:custDataLst>
              <p:tags r:id="rId30"/>
            </p:custDataLst>
          </p:nvPr>
        </p:nvSpPr>
        <p:spPr>
          <a:xfrm>
            <a:off x="6180549" y="1388250"/>
            <a:ext cx="5802816" cy="5220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800" b="1">
                <a:solidFill>
                  <a:schemeClr val="tx1"/>
                </a:solidFill>
                <a:latin typeface="Times New Roman" panose="02020603050405020304" charset="0"/>
                <a:ea typeface="汉仪全唐诗简" panose="00020600040101010101" charset="-122"/>
                <a:cs typeface="方正字迹-杨素彬楷 简" panose="02000500000000000000" charset="-122"/>
              </a:rPr>
              <a:t>议会时代</a:t>
            </a:r>
            <a:endParaRPr lang="zh-CN" altLang="en-US" sz="2800" b="1">
              <a:solidFill>
                <a:schemeClr val="tx1"/>
              </a:solidFill>
              <a:latin typeface="Times New Roman" panose="02020603050405020304" charset="0"/>
              <a:ea typeface="汉仪全唐诗简" panose="00020600040101010101" charset="-122"/>
              <a:cs typeface="方正字迹-杨素彬楷 简" panose="02000500000000000000" charset="-122"/>
            </a:endParaRPr>
          </a:p>
        </p:txBody>
      </p:sp>
      <p:sp>
        <p:nvSpPr>
          <p:cNvPr id="55" name="文本框 54"/>
          <p:cNvSpPr txBox="1"/>
          <p:nvPr>
            <p:custDataLst>
              <p:tags r:id="rId31"/>
            </p:custDataLst>
          </p:nvPr>
        </p:nvSpPr>
        <p:spPr>
          <a:xfrm>
            <a:off x="396835" y="5491173"/>
            <a:ext cx="2505746" cy="1200329"/>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lstStyle/>
          <a:p>
            <a:pPr lvl="0" algn="l">
              <a:lnSpc>
                <a:spcPct val="100000"/>
              </a:lnSpc>
              <a:buClrTx/>
              <a:buSzTx/>
              <a:buFontTx/>
            </a:pPr>
            <a:r>
              <a:rPr lang="en-US" altLang="zh-CN" sz="2400" b="1">
                <a:solidFill>
                  <a:srgbClr val="FF0000"/>
                </a:solidFill>
                <a:effectLst/>
                <a:latin typeface="微软雅黑" panose="020B0503020204020204" charset="-122"/>
                <a:ea typeface="微软雅黑" panose="020B0503020204020204" charset="-122"/>
                <a:sym typeface="+mn-ea"/>
              </a:rPr>
              <a:t>1</a:t>
            </a:r>
            <a:r>
              <a:rPr lang="zh-CN" altLang="en-US" sz="2400" b="1">
                <a:solidFill>
                  <a:srgbClr val="FF0000"/>
                </a:solidFill>
                <a:effectLst/>
                <a:latin typeface="微软雅黑" panose="020B0503020204020204" charset="-122"/>
                <a:ea typeface="微软雅黑" panose="020B0503020204020204" charset="-122"/>
                <a:sym typeface="+mn-ea"/>
              </a:rPr>
              <a:t>、历史：</a:t>
            </a:r>
            <a:r>
              <a:rPr lang="zh-CN" altLang="en-US" sz="2400" b="1">
                <a:solidFill>
                  <a:srgbClr val="0000CC"/>
                </a:solidFill>
                <a:effectLst/>
                <a:latin typeface="微软雅黑" panose="020B0503020204020204" charset="-122"/>
                <a:ea typeface="微软雅黑" panose="020B0503020204020204" charset="-122"/>
                <a:sym typeface="+mn-ea"/>
              </a:rPr>
              <a:t>传统选官制度存在弊端，阻碍社会发展。</a:t>
            </a:r>
            <a:endParaRPr lang="en-US" altLang="zh-CN" sz="2400" b="1">
              <a:solidFill>
                <a:srgbClr val="0000CC"/>
              </a:solidFill>
              <a:effectLst/>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strVal val="#ppt_w*0.70"/>
                                          </p:val>
                                        </p:tav>
                                        <p:tav tm="100000">
                                          <p:val>
                                            <p:strVal val="#ppt_w"/>
                                          </p:val>
                                        </p:tav>
                                      </p:tavLst>
                                    </p:anim>
                                    <p:anim calcmode="lin" valueType="num">
                                      <p:cBhvr>
                                        <p:cTn id="31" dur="1000" fill="hold"/>
                                        <p:tgtEl>
                                          <p:spTgt spid="26"/>
                                        </p:tgtEl>
                                        <p:attrNameLst>
                                          <p:attrName>ppt_h</p:attrName>
                                        </p:attrNameLst>
                                      </p:cBhvr>
                                      <p:tavLst>
                                        <p:tav tm="0">
                                          <p:val>
                                            <p:strVal val="#ppt_h"/>
                                          </p:val>
                                        </p:tav>
                                        <p:tav tm="100000">
                                          <p:val>
                                            <p:strVal val="#ppt_h"/>
                                          </p:val>
                                        </p:tav>
                                      </p:tavLst>
                                    </p:anim>
                                    <p:animEffect transition="in" filter="fade">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additive="base">
                                        <p:cTn id="36" dur="1" fill="hold">
                                          <p:stCondLst>
                                            <p:cond delay="0"/>
                                          </p:stCondLst>
                                        </p:cTn>
                                        <p:tgtEl>
                                          <p:spTgt spid="27"/>
                                        </p:tgtEl>
                                        <p:attrNameLst>
                                          <p:attrName>style.visibility</p:attrName>
                                        </p:attrNameLst>
                                      </p:cBhvr>
                                      <p:to>
                                        <p:strVal val="visible"/>
                                      </p:to>
                                    </p:set>
                                    <p:animEffect transition="in" filter="wipe(left)">
                                      <p:cBhvr additive="base">
                                        <p:cTn id="37" dur="500" fill="hold"/>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additive="base">
                                        <p:cTn id="41" dur="1" fill="hold">
                                          <p:stCondLst>
                                            <p:cond delay="0"/>
                                          </p:stCondLst>
                                        </p:cTn>
                                        <p:tgtEl>
                                          <p:spTgt spid="29"/>
                                        </p:tgtEl>
                                        <p:attrNameLst>
                                          <p:attrName>style.visibility</p:attrName>
                                        </p:attrNameLst>
                                      </p:cBhvr>
                                      <p:to>
                                        <p:strVal val="visible"/>
                                      </p:to>
                                    </p:set>
                                    <p:animEffect transition="in" filter="blinds(horizontal)">
                                      <p:cBhvr additive="base">
                                        <p:cTn id="42" dur="500" fill="hold"/>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29"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1"/>
          <p:cNvSpPr txBox="1">
            <a:spLocks noChangeArrowheads="1"/>
          </p:cNvSpPr>
          <p:nvPr>
            <p:custDataLst>
              <p:tags r:id="rId1"/>
            </p:custDataLst>
          </p:nvPr>
        </p:nvSpPr>
        <p:spPr bwMode="auto">
          <a:xfrm>
            <a:off x="30480" y="0"/>
            <a:ext cx="4941570" cy="538480"/>
          </a:xfrm>
          <a:prstGeom prst="rect">
            <a:avLst/>
          </a:prstGeom>
          <a:solidFill>
            <a:schemeClr val="accent4">
              <a:lumMod val="40000"/>
              <a:lumOff val="60000"/>
            </a:schemeClr>
          </a:solidFill>
          <a:ln w="9525">
            <a:noFill/>
            <a:miter lim="800000"/>
          </a:ln>
        </p:spPr>
        <p:txBody>
          <a:bodyPr wrap="square" lIns="0" tIns="0" rIns="0" bIns="0">
            <a:spAutoFit/>
          </a:bodyPr>
          <a:lstStyle/>
          <a:p>
            <a:pPr algn="just">
              <a:lnSpc>
                <a:spcPct val="125000"/>
              </a:lnSpc>
            </a:pPr>
            <a:r>
              <a:rPr lang="zh-CN" altLang="en-US" sz="2800">
                <a:solidFill>
                  <a:srgbClr val="FF0000"/>
                </a:solidFill>
                <a:latin typeface="方正粗黑宋简体" panose="02000000000000000000" pitchFamily="2" charset="-122"/>
                <a:ea typeface="方正粗黑宋简体" panose="02000000000000000000" pitchFamily="2" charset="-122"/>
              </a:rPr>
              <a:t>一、西方文官制度出现的背景</a:t>
            </a:r>
            <a:endParaRPr lang="zh-CN" altLang="en-US" sz="2800">
              <a:solidFill>
                <a:srgbClr val="FF0000"/>
              </a:solidFill>
              <a:latin typeface="方正粗黑宋简体" panose="02000000000000000000" pitchFamily="2" charset="-122"/>
              <a:ea typeface="方正粗黑宋简体" panose="02000000000000000000" pitchFamily="2" charset="-122"/>
            </a:endParaRPr>
          </a:p>
        </p:txBody>
      </p:sp>
      <p:sp>
        <p:nvSpPr>
          <p:cNvPr id="5" name="文本框 4"/>
          <p:cNvSpPr txBox="1"/>
          <p:nvPr>
            <p:custDataLst>
              <p:tags r:id="rId2"/>
            </p:custDataLst>
          </p:nvPr>
        </p:nvSpPr>
        <p:spPr>
          <a:xfrm>
            <a:off x="464820" y="688975"/>
            <a:ext cx="11262995" cy="3049905"/>
          </a:xfrm>
          <a:prstGeom prst="rect">
            <a:avLst/>
          </a:prstGeom>
          <a:noFill/>
        </p:spPr>
        <p:txBody>
          <a:bodyPr wrap="square" rtlCol="0">
            <a:spAutoFit/>
          </a:bodyPr>
          <a:lstStyle/>
          <a:p>
            <a:pPr algn="l">
              <a:lnSpc>
                <a:spcPct val="130000"/>
              </a:lnSpc>
              <a:buClrTx/>
              <a:buSzTx/>
              <a:buFontTx/>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、历史因素：</a:t>
            </a:r>
            <a:r>
              <a:rPr lang="zh-CN" altLang="en-US" sz="2600" b="1">
                <a:solidFill>
                  <a:srgbClr val="0070C0"/>
                </a:solidFill>
                <a:latin typeface="微软雅黑" panose="020B0503020204020204" charset="-122"/>
                <a:ea typeface="微软雅黑" panose="020B0503020204020204" charset="-122"/>
                <a:cs typeface="华文中宋" panose="02010600040101010101" pitchFamily="2" charset="-122"/>
                <a:sym typeface="+mn-ea"/>
              </a:rPr>
              <a:t>西方传统选官制度的弊端（腐败低效、政局动荡）</a:t>
            </a:r>
            <a:endParaRPr lang="zh-CN" altLang="en-US" sz="2600">
              <a:latin typeface="华文中宋" panose="02010600040101010101" pitchFamily="2" charset="-122"/>
              <a:ea typeface="华文中宋" panose="02010600040101010101" pitchFamily="2" charset="-122"/>
              <a:cs typeface="华文中宋" panose="02010600040101010101" pitchFamily="2" charset="-122"/>
              <a:sym typeface="+mn-ea"/>
            </a:endParaRPr>
          </a:p>
          <a:p>
            <a:pPr algn="l">
              <a:lnSpc>
                <a:spcPct val="130000"/>
              </a:lnSpc>
              <a:buClrTx/>
              <a:buSzTx/>
              <a:buFontTx/>
            </a:pPr>
            <a:r>
              <a:rPr lang="en-US" altLang="zh-CN" sz="26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、经济因素：</a:t>
            </a:r>
            <a:r>
              <a:rPr lang="zh-CN" altLang="en-US" sz="2600" b="1">
                <a:solidFill>
                  <a:srgbClr val="0070C0"/>
                </a:solidFill>
                <a:latin typeface="微软雅黑" panose="020B0503020204020204" charset="-122"/>
                <a:ea typeface="微软雅黑" panose="020B0503020204020204" charset="-122"/>
                <a:cs typeface="华文中宋" panose="02010600040101010101" pitchFamily="2" charset="-122"/>
                <a:sym typeface="+mn-ea"/>
              </a:rPr>
              <a:t>工业革命推动了文官制度的确立</a:t>
            </a:r>
            <a:endParaRPr lang="zh-CN" altLang="en-US" sz="2600">
              <a:solidFill>
                <a:srgbClr val="0070C0"/>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indent="0" algn="just">
              <a:lnSpc>
                <a:spcPct val="130000"/>
              </a:lnSpc>
              <a:spcBef>
                <a:spcPct val="0"/>
              </a:spcBef>
              <a:spcAft>
                <a:spcPct val="0"/>
              </a:spcAft>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）行政需求：</a:t>
            </a:r>
            <a:r>
              <a:rPr lang="zh-CN" altLang="en-US" sz="2400" b="1">
                <a:solidFill>
                  <a:schemeClr val="tx1"/>
                </a:solidFill>
                <a:latin typeface="仿宋" panose="02010609060101010101" charset="-122"/>
                <a:ea typeface="仿宋" panose="02010609060101010101" charset="-122"/>
                <a:cs typeface="仿宋" panose="02010609060101010101" charset="-122"/>
                <a:sym typeface="+mn-ea"/>
              </a:rPr>
              <a:t>资本主义国家的生产水平大大提高，</a:t>
            </a:r>
            <a:r>
              <a:rPr lang="zh-CN" altLang="en-US" sz="2400" b="1">
                <a:solidFill>
                  <a:srgbClr val="0E08F6"/>
                </a:solidFill>
                <a:highlight>
                  <a:srgbClr val="FFFF00"/>
                </a:highlight>
                <a:latin typeface="仿宋" panose="02010609060101010101" charset="-122"/>
                <a:ea typeface="仿宋" panose="02010609060101010101" charset="-122"/>
                <a:cs typeface="仿宋" panose="02010609060101010101" charset="-122"/>
                <a:sym typeface="+mn-ea"/>
              </a:rPr>
              <a:t>国家管理职能急剧扩展</a:t>
            </a:r>
            <a:r>
              <a:rPr lang="zh-CN" altLang="en-US" sz="2400" b="1">
                <a:solidFill>
                  <a:schemeClr val="tx1"/>
                </a:solidFill>
                <a:latin typeface="仿宋" panose="02010609060101010101" charset="-122"/>
                <a:ea typeface="仿宋" panose="02010609060101010101" charset="-122"/>
                <a:cs typeface="仿宋" panose="02010609060101010101" charset="-122"/>
                <a:sym typeface="+mn-ea"/>
              </a:rPr>
              <a:t>，亟须建立能迅速处理日常事务的职业官僚体系。</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just">
              <a:lnSpc>
                <a:spcPct val="130000"/>
              </a:lnSpc>
              <a:spcBef>
                <a:spcPct val="0"/>
              </a:spcBef>
              <a:spcAft>
                <a:spcPct val="0"/>
              </a:spcAft>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）思想变化：</a:t>
            </a:r>
            <a:r>
              <a:rPr lang="zh-CN" sz="2400" b="1">
                <a:solidFill>
                  <a:schemeClr val="tx1"/>
                </a:solidFill>
                <a:latin typeface="仿宋" panose="02010609060101010101" charset="-122"/>
                <a:ea typeface="仿宋" panose="02010609060101010101" charset="-122"/>
                <a:cs typeface="仿宋" panose="02010609060101010101" charset="-122"/>
                <a:sym typeface="+mn-ea"/>
              </a:rPr>
              <a:t>随着</a:t>
            </a:r>
            <a:r>
              <a:rPr lang="zh-CN" sz="2400" b="1">
                <a:solidFill>
                  <a:srgbClr val="0E08F6"/>
                </a:solidFill>
                <a:highlight>
                  <a:srgbClr val="FFFF00"/>
                </a:highlight>
                <a:latin typeface="仿宋" panose="02010609060101010101" charset="-122"/>
                <a:ea typeface="仿宋" panose="02010609060101010101" charset="-122"/>
                <a:cs typeface="仿宋" panose="02010609060101010101" charset="-122"/>
                <a:sym typeface="+mn-ea"/>
              </a:rPr>
              <a:t>教育程度的提高</a:t>
            </a:r>
            <a:r>
              <a:rPr lang="zh-CN" sz="2400" b="1">
                <a:solidFill>
                  <a:schemeClr val="tx1"/>
                </a:solidFill>
                <a:latin typeface="仿宋" panose="02010609060101010101" charset="-122"/>
                <a:ea typeface="仿宋" panose="02010609060101010101" charset="-122"/>
                <a:cs typeface="仿宋" panose="02010609060101010101" charset="-122"/>
                <a:sym typeface="+mn-ea"/>
              </a:rPr>
              <a:t>，人们</a:t>
            </a:r>
            <a:r>
              <a:rPr lang="zh-CN" sz="2400" b="1">
                <a:solidFill>
                  <a:srgbClr val="0E08F6"/>
                </a:solidFill>
                <a:highlight>
                  <a:srgbClr val="FFFF00"/>
                </a:highlight>
                <a:latin typeface="仿宋" panose="02010609060101010101" charset="-122"/>
                <a:ea typeface="仿宋" panose="02010609060101010101" charset="-122"/>
                <a:cs typeface="仿宋" panose="02010609060101010101" charset="-122"/>
                <a:sym typeface="+mn-ea"/>
              </a:rPr>
              <a:t>要求平等参与政府工作</a:t>
            </a:r>
            <a:r>
              <a:rPr lang="zh-CN" sz="2400" b="1">
                <a:solidFill>
                  <a:schemeClr val="tx1"/>
                </a:solidFill>
                <a:latin typeface="仿宋" panose="02010609060101010101" charset="-122"/>
                <a:ea typeface="仿宋" panose="02010609060101010101" charset="-122"/>
                <a:cs typeface="仿宋" panose="02010609060101010101" charset="-122"/>
                <a:sym typeface="+mn-ea"/>
              </a:rPr>
              <a:t>的愿望日益强烈，向社会开放政府公职、改革官员录用制度以建立廉洁高效政府的呼声日益高涨。</a:t>
            </a:r>
            <a:endParaRPr lang="zh-CN" altLang="en-US" sz="24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custDataLst>
              <p:tags r:id="rId3"/>
            </p:custDataLst>
          </p:nvPr>
        </p:nvSpPr>
        <p:spPr>
          <a:xfrm>
            <a:off x="328930" y="3738880"/>
            <a:ext cx="11532870" cy="2969260"/>
          </a:xfrm>
          <a:prstGeom prst="rect">
            <a:avLst/>
          </a:prstGeom>
          <a:noFill/>
          <a:ln w="12700" cmpd="sng">
            <a:solidFill>
              <a:schemeClr val="accent1">
                <a:shade val="50000"/>
              </a:schemeClr>
            </a:solidFill>
            <a:prstDash val="solid"/>
          </a:ln>
        </p:spPr>
        <p:txBody>
          <a:bodyPr wrap="square" rtlCol="0">
            <a:spAutoFit/>
          </a:bodyPr>
          <a:lstStyle/>
          <a:p>
            <a:pPr indent="558800" fontAlgn="auto">
              <a:lnSpc>
                <a:spcPct val="120000"/>
              </a:lnSpc>
            </a:pPr>
            <a:r>
              <a:rPr lang="zh-CN" sz="2200">
                <a:latin typeface="华文中宋" panose="02010600040101010101" pitchFamily="2" charset="-122"/>
                <a:ea typeface="华文中宋" panose="02010600040101010101" pitchFamily="2" charset="-122"/>
                <a:cs typeface="华文中宋" panose="02010600040101010101" pitchFamily="2" charset="-122"/>
              </a:rPr>
              <a:t>材料：</a:t>
            </a:r>
            <a:r>
              <a:rPr sz="2200" u="sng">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工业革命</a:t>
            </a:r>
            <a:r>
              <a:rPr sz="2200">
                <a:latin typeface="华文中宋" panose="02010600040101010101" pitchFamily="2" charset="-122"/>
                <a:ea typeface="华文中宋" panose="02010600040101010101" pitchFamily="2" charset="-122"/>
                <a:cs typeface="华文中宋" panose="02010600040101010101" pitchFamily="2" charset="-122"/>
              </a:rPr>
              <a:t>带来的生产力水平的大提高导致</a:t>
            </a:r>
            <a:r>
              <a:rPr sz="2200" u="sng">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政府管理职能的膨胀</a:t>
            </a:r>
            <a:r>
              <a:rPr sz="2200">
                <a:latin typeface="华文中宋" panose="02010600040101010101" pitchFamily="2" charset="-122"/>
                <a:ea typeface="华文中宋" panose="02010600040101010101" pitchFamily="2" charset="-122"/>
                <a:cs typeface="华文中宋" panose="02010600040101010101" pitchFamily="2" charset="-122"/>
              </a:rPr>
              <a:t>，政府面临着许多新课题：除了维护社会治安、国防、财政、税收等传统事务，还要担负起经济、文化、科技等新的社会事务的管理，以发挥政权的杠杆作用。经济基础的变化必然要求上层建筑做出调整。</a:t>
            </a:r>
            <a:r>
              <a:rPr sz="2200" u="sng">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工业资产阶级</a:t>
            </a:r>
            <a:r>
              <a:rPr sz="2200">
                <a:latin typeface="华文中宋" panose="02010600040101010101" pitchFamily="2" charset="-122"/>
                <a:ea typeface="华文中宋" panose="02010600040101010101" pitchFamily="2" charset="-122"/>
                <a:cs typeface="华文中宋" panose="02010600040101010101" pitchFamily="2" charset="-122"/>
              </a:rPr>
              <a:t>经济实力的猛增使其政治要求增加。他们要求参与行政管理，要求清除旧制度的弊端，要求社会公职向社会开放，</a:t>
            </a:r>
            <a:r>
              <a:rPr sz="2200" u="sng">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要求机会平等、自由竞争</a:t>
            </a:r>
            <a:r>
              <a:rPr sz="2200">
                <a:latin typeface="华文中宋" panose="02010600040101010101" pitchFamily="2" charset="-122"/>
                <a:ea typeface="华文中宋" panose="02010600040101010101" pitchFamily="2" charset="-122"/>
                <a:cs typeface="华文中宋" panose="02010600040101010101" pitchFamily="2" charset="-122"/>
              </a:rPr>
              <a:t>，建立一个</a:t>
            </a:r>
            <a:r>
              <a:rPr sz="2200" u="sng">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廉洁而高效</a:t>
            </a:r>
            <a:r>
              <a:rPr sz="2200">
                <a:latin typeface="华文中宋" panose="02010600040101010101" pitchFamily="2" charset="-122"/>
                <a:ea typeface="华文中宋" panose="02010600040101010101" pitchFamily="2" charset="-122"/>
                <a:cs typeface="华文中宋" panose="02010600040101010101" pitchFamily="2" charset="-122"/>
              </a:rPr>
              <a:t>的政府，更大程度地维护他们的既得利益。从政治上促进英国经济的发展，提高国民生活水平。</a:t>
            </a:r>
            <a:r>
              <a:rPr lang="en-US" sz="2200">
                <a:latin typeface="华文中宋" panose="02010600040101010101" pitchFamily="2" charset="-122"/>
                <a:ea typeface="华文中宋" panose="02010600040101010101" pitchFamily="2" charset="-122"/>
                <a:cs typeface="华文中宋" panose="02010600040101010101" pitchFamily="2" charset="-122"/>
              </a:rPr>
              <a:t>    ——</a:t>
            </a:r>
            <a:r>
              <a:rPr sz="2200">
                <a:latin typeface="华文中宋" panose="02010600040101010101" pitchFamily="2" charset="-122"/>
                <a:ea typeface="华文中宋" panose="02010600040101010101" pitchFamily="2" charset="-122"/>
                <a:cs typeface="华文中宋" panose="02010600040101010101" pitchFamily="2" charset="-122"/>
              </a:rPr>
              <a:t>鲍红信《英国近代文官制度的建立》</a:t>
            </a:r>
            <a:r>
              <a:rPr lang="en-US" altLang="zh-CN" sz="2400">
                <a:latin typeface="华文中宋" panose="02010600040101010101" pitchFamily="2" charset="-122"/>
                <a:ea typeface="华文中宋" panose="02010600040101010101" pitchFamily="2" charset="-122"/>
                <a:cs typeface="华文中宋" panose="02010600040101010101" pitchFamily="2" charset="-122"/>
              </a:rPr>
              <a:t>                   </a:t>
            </a:r>
            <a:endParaRPr lang="zh-CN" altLang="en-US" sz="2400">
              <a:latin typeface="华文中宋" panose="02010600040101010101" pitchFamily="2" charset="-122"/>
              <a:ea typeface="华文中宋" panose="02010600040101010101" pitchFamily="2" charset="-122"/>
              <a:cs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p="http://schemas.openxmlformats.org/presentationml/2006/main">
  <p:tag name="AS_UNIQUEID" val="499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500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511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1.xml><?xml version="1.0" encoding="utf-8"?>
<p:tagLst xmlns:p="http://schemas.openxmlformats.org/presentationml/2006/main">
  <p:tag name="AS_UNIQUEID" val="51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2.xml><?xml version="1.0" encoding="utf-8"?>
<p:tagLst xmlns:p="http://schemas.openxmlformats.org/presentationml/2006/main">
  <p:tag name="AS_UNIQUEID" val="51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xml><?xml version="1.0" encoding="utf-8"?>
<p:tagLst xmlns:p="http://schemas.openxmlformats.org/presentationml/2006/main">
  <p:tag name="AS_UNIQUEID" val="51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xml><?xml version="1.0" encoding="utf-8"?>
<p:tagLst xmlns:p="http://schemas.openxmlformats.org/presentationml/2006/main">
  <p:tag name="AS_UNIQUEID" val="51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5.xml><?xml version="1.0" encoding="utf-8"?>
<p:tagLst xmlns:p="http://schemas.openxmlformats.org/presentationml/2006/main">
  <p:tag name="AS_UNIQUEID" val="511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6.xml><?xml version="1.0" encoding="utf-8"?>
<p:tagLst xmlns:p="http://schemas.openxmlformats.org/presentationml/2006/main">
  <p:tag name="AS_UNIQUEID" val="511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7.xml><?xml version="1.0" encoding="utf-8"?>
<p:tagLst xmlns:p="http://schemas.openxmlformats.org/presentationml/2006/main">
  <p:tag name="AS_UNIQUEID" val="511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8.xml><?xml version="1.0" encoding="utf-8"?>
<p:tagLst xmlns:p="http://schemas.openxmlformats.org/presentationml/2006/main">
  <p:tag name="AS_UNIQUEID" val="511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AS_UNIQUEID" val="512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xml><?xml version="1.0" encoding="utf-8"?>
<p:tagLst xmlns:p="http://schemas.openxmlformats.org/presentationml/2006/main">
  <p:tag name="AS_UNIQUEID" val="500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51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1.xml><?xml version="1.0" encoding="utf-8"?>
<p:tagLst xmlns:p="http://schemas.openxmlformats.org/presentationml/2006/main">
  <p:tag name="AS_UNIQUEID" val="512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2.xml><?xml version="1.0" encoding="utf-8"?>
<p:tagLst xmlns:p="http://schemas.openxmlformats.org/presentationml/2006/main">
  <p:tag name="AS_UNIQUEID" val="512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3.xml><?xml version="1.0" encoding="utf-8"?>
<p:tagLst xmlns:p="http://schemas.openxmlformats.org/presentationml/2006/main">
  <p:tag name="AS_UNIQUEID" val="512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4.xml><?xml version="1.0" encoding="utf-8"?>
<p:tagLst xmlns:p="http://schemas.openxmlformats.org/presentationml/2006/main">
  <p:tag name="AS_UNIQUEID" val="512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5.xml><?xml version="1.0" encoding="utf-8"?>
<p:tagLst xmlns:p="http://schemas.openxmlformats.org/presentationml/2006/main">
  <p:tag name="AS_UNIQUEID" val="512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6.xml><?xml version="1.0" encoding="utf-8"?>
<p:tagLst xmlns:p="http://schemas.openxmlformats.org/presentationml/2006/main">
  <p:tag name="AS_UNIQUEID" val="512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7.xml><?xml version="1.0" encoding="utf-8"?>
<p:tagLst xmlns:p="http://schemas.openxmlformats.org/presentationml/2006/main">
  <p:tag name="AS_UNIQUEID" val="51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8.xml><?xml version="1.0" encoding="utf-8"?>
<p:tagLst xmlns:p="http://schemas.openxmlformats.org/presentationml/2006/main">
  <p:tag name="AS_UNIQUEID" val="513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9.xml><?xml version="1.0" encoding="utf-8"?>
<p:tagLst xmlns:p="http://schemas.openxmlformats.org/presentationml/2006/main">
  <p:tag name="AS_UNIQUEID" val="51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xml><?xml version="1.0" encoding="utf-8"?>
<p:tagLst xmlns:p="http://schemas.openxmlformats.org/presentationml/2006/main">
  <p:tag name="AS_UNIQUEID" val="501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513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1.xml><?xml version="1.0" encoding="utf-8"?>
<p:tagLst xmlns:p="http://schemas.openxmlformats.org/presentationml/2006/main">
  <p:tag name="AS_UNIQUEID" val="513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2.xml><?xml version="1.0" encoding="utf-8"?>
<p:tagLst xmlns:p="http://schemas.openxmlformats.org/presentationml/2006/main">
  <p:tag name="AS_UNIQUEID" val="513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3.xml><?xml version="1.0" encoding="utf-8"?>
<p:tagLst xmlns:p="http://schemas.openxmlformats.org/presentationml/2006/main">
  <p:tag name="AS_UNIQUEID" val="513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4.xml><?xml version="1.0" encoding="utf-8"?>
<p:tagLst xmlns:p="http://schemas.openxmlformats.org/presentationml/2006/main">
  <p:tag name="AS_UNIQUEID" val="513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5.xml><?xml version="1.0" encoding="utf-8"?>
<p:tagLst xmlns:p="http://schemas.openxmlformats.org/presentationml/2006/main">
  <p:tag name="AS_UNIQUEID" val="514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6.xml><?xml version="1.0" encoding="utf-8"?>
<p:tagLst xmlns:p="http://schemas.openxmlformats.org/presentationml/2006/main">
  <p:tag name="AS_UNIQUEID" val="514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7.xml><?xml version="1.0" encoding="utf-8"?>
<p:tagLst xmlns:p="http://schemas.openxmlformats.org/presentationml/2006/main">
  <p:tag name="AS_UNIQUEID" val="514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8.xml><?xml version="1.0" encoding="utf-8"?>
<p:tagLst xmlns:p="http://schemas.openxmlformats.org/presentationml/2006/main">
  <p:tag name="AS_UNIQUEID" val="514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9.xml><?xml version="1.0" encoding="utf-8"?>
<p:tagLst xmlns:p="http://schemas.openxmlformats.org/presentationml/2006/main">
  <p:tag name="AS_UNIQUEID" val="514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xml><?xml version="1.0" encoding="utf-8"?>
<p:tagLst xmlns:p="http://schemas.openxmlformats.org/presentationml/2006/main">
  <p:tag name="AS_UNIQUEID" val="501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514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1.xml><?xml version="1.0" encoding="utf-8"?>
<p:tagLst xmlns:p="http://schemas.openxmlformats.org/presentationml/2006/main">
  <p:tag name="AS_UNIQUEID" val="514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2.xml><?xml version="1.0" encoding="utf-8"?>
<p:tagLst xmlns:p="http://schemas.openxmlformats.org/presentationml/2006/main">
  <p:tag name="AS_UNIQUEID" val="514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3.xml><?xml version="1.0" encoding="utf-8"?>
<p:tagLst xmlns:p="http://schemas.openxmlformats.org/presentationml/2006/main">
  <p:tag name="AS_UNIQUEID" val="514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4.xml><?xml version="1.0" encoding="utf-8"?>
<p:tagLst xmlns:p="http://schemas.openxmlformats.org/presentationml/2006/main">
  <p:tag name="AS_UNIQUEID" val="515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5.xml><?xml version="1.0" encoding="utf-8"?>
<p:tagLst xmlns:p="http://schemas.openxmlformats.org/presentationml/2006/main">
  <p:tag name="AS_UNIQUEID" val="515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6.xml><?xml version="1.0" encoding="utf-8"?>
<p:tagLst xmlns:p="http://schemas.openxmlformats.org/presentationml/2006/main">
  <p:tag name="AS_UNIQUEID" val="5153"/>
</p:tagLst>
</file>

<file path=ppt/tags/tag137.xml><?xml version="1.0" encoding="utf-8"?>
<p:tagLst xmlns:p="http://schemas.openxmlformats.org/presentationml/2006/main">
  <p:tag name="AS_UNIQUEID" val="515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8.xml><?xml version="1.0" encoding="utf-8"?>
<p:tagLst xmlns:p="http://schemas.openxmlformats.org/presentationml/2006/main">
  <p:tag name="AS_UNIQUEID" val="515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9.xml><?xml version="1.0" encoding="utf-8"?>
<p:tagLst xmlns:p="http://schemas.openxmlformats.org/presentationml/2006/main">
  <p:tag name="AS_UNIQUEID" val="515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p="http://schemas.openxmlformats.org/presentationml/2006/main">
  <p:tag name="AS_UNIQUEID" val="501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515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1.xml><?xml version="1.0" encoding="utf-8"?>
<p:tagLst xmlns:p="http://schemas.openxmlformats.org/presentationml/2006/main">
  <p:tag name="AS_UNIQUEID" val="515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2.xml><?xml version="1.0" encoding="utf-8"?>
<p:tagLst xmlns:p="http://schemas.openxmlformats.org/presentationml/2006/main">
  <p:tag name="AS_UNIQUEID" val="515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3.xml><?xml version="1.0" encoding="utf-8"?>
<p:tagLst xmlns:p="http://schemas.openxmlformats.org/presentationml/2006/main">
  <p:tag name="AS_UNIQUEID" val="516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4.xml><?xml version="1.0" encoding="utf-8"?>
<p:tagLst xmlns:p="http://schemas.openxmlformats.org/presentationml/2006/main">
  <p:tag name="AS_UNIQUEID" val="516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5.xml><?xml version="1.0" encoding="utf-8"?>
<p:tagLst xmlns:p="http://schemas.openxmlformats.org/presentationml/2006/main">
  <p:tag name="AS_UNIQUEID" val="516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6.xml><?xml version="1.0" encoding="utf-8"?>
<p:tagLst xmlns:p="http://schemas.openxmlformats.org/presentationml/2006/main">
  <p:tag name="AS_UNIQUEID" val="516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7.xml><?xml version="1.0" encoding="utf-8"?>
<p:tagLst xmlns:p="http://schemas.openxmlformats.org/presentationml/2006/main">
  <p:tag name="AS_UNIQUEID" val="516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8.xml><?xml version="1.0" encoding="utf-8"?>
<p:tagLst xmlns:p="http://schemas.openxmlformats.org/presentationml/2006/main">
  <p:tag name="AS_UNIQUEID" val="516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 name="WM_BEAUTIFY_SHAPE_IDENTITY" val="{900ea416-49ed-41b6-b1cb-82b1cfbe8ba0}"/>
</p:tagLst>
</file>

<file path=ppt/tags/tag149.xml><?xml version="1.0" encoding="utf-8"?>
<p:tagLst xmlns:p="http://schemas.openxmlformats.org/presentationml/2006/main">
  <p:tag name="AS_UNIQUEID" val="516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xml><?xml version="1.0" encoding="utf-8"?>
<p:tagLst xmlns:p="http://schemas.openxmlformats.org/presentationml/2006/main">
  <p:tag name="AS_UNIQUEID" val="501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516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1.xml><?xml version="1.0" encoding="utf-8"?>
<p:tagLst xmlns:p="http://schemas.openxmlformats.org/presentationml/2006/main">
  <p:tag name="AS_UNIQUEID" val="516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2.xml><?xml version="1.0" encoding="utf-8"?>
<p:tagLst xmlns:p="http://schemas.openxmlformats.org/presentationml/2006/main">
  <p:tag name="AS_UNIQUEID" val="517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3.xml><?xml version="1.0" encoding="utf-8"?>
<p:tagLst xmlns:p="http://schemas.openxmlformats.org/presentationml/2006/main">
  <p:tag name="AS_UNIQUEID" val="5172"/>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54.xml><?xml version="1.0" encoding="utf-8"?>
<p:tagLst xmlns:p="http://schemas.openxmlformats.org/presentationml/2006/main">
  <p:tag name="AS_UNIQUEID" val="517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5.xml><?xml version="1.0" encoding="utf-8"?>
<p:tagLst xmlns:p="http://schemas.openxmlformats.org/presentationml/2006/main">
  <p:tag name="AS_UNIQUEID" val="517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6.xml><?xml version="1.0" encoding="utf-8"?>
<p:tagLst xmlns:p="http://schemas.openxmlformats.org/presentationml/2006/main">
  <p:tag name="AS_UNIQUEID" val="517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7.xml><?xml version="1.0" encoding="utf-8"?>
<p:tagLst xmlns:p="http://schemas.openxmlformats.org/presentationml/2006/main">
  <p:tag name="AS_UNIQUEID" val="517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8.xml><?xml version="1.0" encoding="utf-8"?>
<p:tagLst xmlns:p="http://schemas.openxmlformats.org/presentationml/2006/main">
  <p:tag name="AS_UNIQUEID" val="517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9.xml><?xml version="1.0" encoding="utf-8"?>
<p:tagLst xmlns:p="http://schemas.openxmlformats.org/presentationml/2006/main">
  <p:tag name="AS_UNIQUEID" val="517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6.xml><?xml version="1.0" encoding="utf-8"?>
<p:tagLst xmlns:p="http://schemas.openxmlformats.org/presentationml/2006/main">
  <p:tag name="AS_UNIQUEID" val="501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5180"/>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61.xml><?xml version="1.0" encoding="utf-8"?>
<p:tagLst xmlns:p="http://schemas.openxmlformats.org/presentationml/2006/main">
  <p:tag name="AS_UNIQUEID" val="518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2.xml><?xml version="1.0" encoding="utf-8"?>
<p:tagLst xmlns:p="http://schemas.openxmlformats.org/presentationml/2006/main">
  <p:tag name="AS_UNIQUEID" val="518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3.xml><?xml version="1.0" encoding="utf-8"?>
<p:tagLst xmlns:p="http://schemas.openxmlformats.org/presentationml/2006/main">
  <p:tag name="AS_UNIQUEID" val="518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4.xml><?xml version="1.0" encoding="utf-8"?>
<p:tagLst xmlns:p="http://schemas.openxmlformats.org/presentationml/2006/main">
  <p:tag name="AS_UNIQUEID" val="518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5.xml><?xml version="1.0" encoding="utf-8"?>
<p:tagLst xmlns:p="http://schemas.openxmlformats.org/presentationml/2006/main">
  <p:tag name="AS_UNIQUEID" val="518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6.xml><?xml version="1.0" encoding="utf-8"?>
<p:tagLst xmlns:p="http://schemas.openxmlformats.org/presentationml/2006/main">
  <p:tag name="AS_UNIQUEID" val="518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7.xml><?xml version="1.0" encoding="utf-8"?>
<p:tagLst xmlns:p="http://schemas.openxmlformats.org/presentationml/2006/main">
  <p:tag name="AS_UNIQUEID" val="518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8.xml><?xml version="1.0" encoding="utf-8"?>
<p:tagLst xmlns:p="http://schemas.openxmlformats.org/presentationml/2006/main">
  <p:tag name="AS_UNIQUEID" val="5189"/>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69.xml><?xml version="1.0" encoding="utf-8"?>
<p:tagLst xmlns:p="http://schemas.openxmlformats.org/presentationml/2006/main">
  <p:tag name="AS_UNIQUEID" val="519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xml><?xml version="1.0" encoding="utf-8"?>
<p:tagLst xmlns:p="http://schemas.openxmlformats.org/presentationml/2006/main">
  <p:tag name="AS_UNIQUEID" val="501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519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1.xml><?xml version="1.0" encoding="utf-8"?>
<p:tagLst xmlns:p="http://schemas.openxmlformats.org/presentationml/2006/main">
  <p:tag name="AS_UNIQUEID" val="519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2.xml><?xml version="1.0" encoding="utf-8"?>
<p:tagLst xmlns:p="http://schemas.openxmlformats.org/presentationml/2006/main">
  <p:tag name="AS_UNIQUEID" val="519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3.xml><?xml version="1.0" encoding="utf-8"?>
<p:tagLst xmlns:p="http://schemas.openxmlformats.org/presentationml/2006/main">
  <p:tag name="AS_UNIQUEID" val="519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4.xml><?xml version="1.0" encoding="utf-8"?>
<p:tagLst xmlns:p="http://schemas.openxmlformats.org/presentationml/2006/main">
  <p:tag name="AS_UNIQUEID" val="519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5.xml><?xml version="1.0" encoding="utf-8"?>
<p:tagLst xmlns:p="http://schemas.openxmlformats.org/presentationml/2006/main">
  <p:tag name="AS_UNIQUEID" val="519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6.xml><?xml version="1.0" encoding="utf-8"?>
<p:tagLst xmlns:p="http://schemas.openxmlformats.org/presentationml/2006/main">
  <p:tag name="AS_UNIQUEID" val="5198"/>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77.xml><?xml version="1.0" encoding="utf-8"?>
<p:tagLst xmlns:p="http://schemas.openxmlformats.org/presentationml/2006/main">
  <p:tag name="AS_UNIQUEID" val="519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8.xml><?xml version="1.0" encoding="utf-8"?>
<p:tagLst xmlns:p="http://schemas.openxmlformats.org/presentationml/2006/main">
  <p:tag name="AS_UNIQUEID" val="520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9.xml><?xml version="1.0" encoding="utf-8"?>
<p:tagLst xmlns:p="http://schemas.openxmlformats.org/presentationml/2006/main">
  <p:tag name="AS_UNIQUEID" val="520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xml><?xml version="1.0" encoding="utf-8"?>
<p:tagLst xmlns:p="http://schemas.openxmlformats.org/presentationml/2006/main">
  <p:tag name="AS_UNIQUEID" val="501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520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1.xml><?xml version="1.0" encoding="utf-8"?>
<p:tagLst xmlns:p="http://schemas.openxmlformats.org/presentationml/2006/main">
  <p:tag name="AS_UNIQUEID" val="520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2.xml><?xml version="1.0" encoding="utf-8"?>
<p:tagLst xmlns:p="http://schemas.openxmlformats.org/presentationml/2006/main">
  <p:tag name="AS_UNIQUEID" val="520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3.xml><?xml version="1.0" encoding="utf-8"?>
<p:tagLst xmlns:p="http://schemas.openxmlformats.org/presentationml/2006/main">
  <p:tag name="AS_UNIQUEID" val="520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4.xml><?xml version="1.0" encoding="utf-8"?>
<p:tagLst xmlns:p="http://schemas.openxmlformats.org/presentationml/2006/main">
  <p:tag name="AS_UNIQUEID" val="5207"/>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85.xml><?xml version="1.0" encoding="utf-8"?>
<p:tagLst xmlns:p="http://schemas.openxmlformats.org/presentationml/2006/main">
  <p:tag name="AS_UNIQUEID" val="520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6.xml><?xml version="1.0" encoding="utf-8"?>
<p:tagLst xmlns:p="http://schemas.openxmlformats.org/presentationml/2006/main">
  <p:tag name="AS_UNIQUEID" val="520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7.xml><?xml version="1.0" encoding="utf-8"?>
<p:tagLst xmlns:p="http://schemas.openxmlformats.org/presentationml/2006/main">
  <p:tag name="AS_UNIQUEID" val="521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8.xml><?xml version="1.0" encoding="utf-8"?>
<p:tagLst xmlns:p="http://schemas.openxmlformats.org/presentationml/2006/main">
  <p:tag name="AS_UNIQUEID" val="521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9.xml><?xml version="1.0" encoding="utf-8"?>
<p:tagLst xmlns:p="http://schemas.openxmlformats.org/presentationml/2006/main">
  <p:tag name="AS_UNIQUEID" val="521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xml><?xml version="1.0" encoding="utf-8"?>
<p:tagLst xmlns:p="http://schemas.openxmlformats.org/presentationml/2006/main">
  <p:tag name="AS_UNIQUEID" val="501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521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1.xml><?xml version="1.0" encoding="utf-8"?>
<p:tagLst xmlns:p="http://schemas.openxmlformats.org/presentationml/2006/main">
  <p:tag name="AS_UNIQUEID" val="521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2.xml><?xml version="1.0" encoding="utf-8"?>
<p:tagLst xmlns:p="http://schemas.openxmlformats.org/presentationml/2006/main">
  <p:tag name="AS_UNIQUEID" val="521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3.xml><?xml version="1.0" encoding="utf-8"?>
<p:tagLst xmlns:p="http://schemas.openxmlformats.org/presentationml/2006/main">
  <p:tag name="AS_UNIQUEID" val="521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4.xml><?xml version="1.0" encoding="utf-8"?>
<p:tagLst xmlns:p="http://schemas.openxmlformats.org/presentationml/2006/main">
  <p:tag name="AS_UNIQUEID" val="5218"/>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95.xml><?xml version="1.0" encoding="utf-8"?>
<p:tagLst xmlns:p="http://schemas.openxmlformats.org/presentationml/2006/main">
  <p:tag name="AS_UNIQUEID" val="521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6.xml><?xml version="1.0" encoding="utf-8"?>
<p:tagLst xmlns:p="http://schemas.openxmlformats.org/presentationml/2006/main">
  <p:tag name="AS_UNIQUEID" val="522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7.xml><?xml version="1.0" encoding="utf-8"?>
<p:tagLst xmlns:p="http://schemas.openxmlformats.org/presentationml/2006/main">
  <p:tag name="AS_UNIQUEID" val="522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8.xml><?xml version="1.0" encoding="utf-8"?>
<p:tagLst xmlns:p="http://schemas.openxmlformats.org/presentationml/2006/main">
  <p:tag name="AS_UNIQUEID" val="522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9.xml><?xml version="1.0" encoding="utf-8"?>
<p:tagLst xmlns:p="http://schemas.openxmlformats.org/presentationml/2006/main">
  <p:tag name="AS_UNIQUEID" val="522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xml><?xml version="1.0" encoding="utf-8"?>
<p:tagLst xmlns:p="http://schemas.openxmlformats.org/presentationml/2006/main">
  <p:tag name="AS_UNIQUEID" val="499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501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522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1.xml><?xml version="1.0" encoding="utf-8"?>
<p:tagLst xmlns:p="http://schemas.openxmlformats.org/presentationml/2006/main">
  <p:tag name="AS_UNIQUEID" val="522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2.xml><?xml version="1.0" encoding="utf-8"?>
<p:tagLst xmlns:p="http://schemas.openxmlformats.org/presentationml/2006/main">
  <p:tag name="AS_UNIQUEID" val="5227"/>
</p:tagLst>
</file>

<file path=ppt/tags/tag203.xml><?xml version="1.0" encoding="utf-8"?>
<p:tagLst xmlns:p="http://schemas.openxmlformats.org/presentationml/2006/main">
  <p:tag name="AS_UNIQUEID" val="5228"/>
</p:tagLst>
</file>

<file path=ppt/tags/tag204.xml><?xml version="1.0" encoding="utf-8"?>
<p:tagLst xmlns:p="http://schemas.openxmlformats.org/presentationml/2006/main">
  <p:tag name="AS_UNIQUEID" val="5229"/>
</p:tagLst>
</file>

<file path=ppt/tags/tag205.xml><?xml version="1.0" encoding="utf-8"?>
<p:tagLst xmlns:p="http://schemas.openxmlformats.org/presentationml/2006/main">
  <p:tag name="AS_UNIQUEID" val="5230"/>
</p:tagLst>
</file>

<file path=ppt/tags/tag206.xml><?xml version="1.0" encoding="utf-8"?>
<p:tagLst xmlns:p="http://schemas.openxmlformats.org/presentationml/2006/main">
  <p:tag name="AS_UNIQUEID" val="775"/>
  <p:tag name="KSO_WM_BEAUTIFY_FLAG" val=""/>
</p:tagLst>
</file>

<file path=ppt/tags/tag207.xml><?xml version="1.0" encoding="utf-8"?>
<p:tagLst xmlns:p="http://schemas.openxmlformats.org/presentationml/2006/main">
  <p:tag name="AS_UNIQUEID" val="4913"/>
</p:tagLst>
</file>

<file path=ppt/tags/tag208.xml><?xml version="1.0" encoding="utf-8"?>
<p:tagLst xmlns:p="http://schemas.openxmlformats.org/presentationml/2006/main">
  <p:tag name="AS_UNIQUEID" val="1323"/>
</p:tagLst>
</file>

<file path=ppt/tags/tag209.xml><?xml version="1.0" encoding="utf-8"?>
<p:tagLst xmlns:p="http://schemas.openxmlformats.org/presentationml/2006/main">
  <p:tag name="AS_UNIQUEID" val="1324"/>
</p:tagLst>
</file>

<file path=ppt/tags/tag21.xml><?xml version="1.0" encoding="utf-8"?>
<p:tagLst xmlns:p="http://schemas.openxmlformats.org/presentationml/2006/main">
  <p:tag name="AS_UNIQUEID" val="502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325"/>
</p:tagLst>
</file>

<file path=ppt/tags/tag211.xml><?xml version="1.0" encoding="utf-8"?>
<p:tagLst xmlns:p="http://schemas.openxmlformats.org/presentationml/2006/main">
  <p:tag name="AS_UNIQUEID" val="5233"/>
  <p:tag name="KSO_WM_BEAUTIFY_FLAG" val="#wm#"/>
  <p:tag name="KSO_WM_TAG_VERSION" val="1.0"/>
  <p:tag name="KSO_WM_TEMPLATE_CATEGORY" val="custom"/>
  <p:tag name="KSO_WM_TEMPLATE_INDEX" val="20203149"/>
  <p:tag name="KSO_WM_UNIT_COMPATIBLE" val="0"/>
  <p:tag name="KSO_WM_UNIT_DIAGRAM_ISNUMVISUAL" val="0"/>
  <p:tag name="KSO_WM_UNIT_DIAGRAM_ISREFERUNIT" val="0"/>
  <p:tag name="KSO_WM_UNIT_HIGHLIGHT" val="0"/>
  <p:tag name="KSO_WM_UNIT_ID" val="_0**"/>
  <p:tag name="KSO_WM_UNIT_LAYERLEVEL" val="1"/>
</p:tagLst>
</file>

<file path=ppt/tags/tag212.xml><?xml version="1.0" encoding="utf-8"?>
<p:tagLst xmlns:p="http://schemas.openxmlformats.org/presentationml/2006/main">
  <p:tag name="AS_UNIQUEID" val="5234"/>
  <p:tag name="KSO_WM_BEAUTIFY_FLAG" val="#wm#"/>
  <p:tag name="KSO_WM_TAG_VERSION" val="1.0"/>
  <p:tag name="KSO_WM_TEMPLATE_CATEGORY" val="custom"/>
  <p:tag name="KSO_WM_TEMPLATE_INDEX" val="20203149"/>
  <p:tag name="KSO_WM_UNIT_COMPATIBLE" val="0"/>
  <p:tag name="KSO_WM_UNIT_DIAGRAM_ISNUMVISUAL" val="0"/>
  <p:tag name="KSO_WM_UNIT_DIAGRAM_ISREFERUNIT" val="0"/>
  <p:tag name="KSO_WM_UNIT_HIGHLIGHT" val="0"/>
  <p:tag name="KSO_WM_UNIT_ID" val="_0**"/>
  <p:tag name="KSO_WM_UNIT_LAYERLEVEL" val="1"/>
</p:tagLst>
</file>

<file path=ppt/tags/tag213.xml><?xml version="1.0" encoding="utf-8"?>
<p:tagLst xmlns:p="http://schemas.openxmlformats.org/presentationml/2006/main">
  <p:tag name="AS_UNIQUEID" val="523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14.xml><?xml version="1.0" encoding="utf-8"?>
<p:tagLst xmlns:p="http://schemas.openxmlformats.org/presentationml/2006/main">
  <p:tag name="AS_UNIQUEID" val="523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15.xml><?xml version="1.0" encoding="utf-8"?>
<p:tagLst xmlns:p="http://schemas.openxmlformats.org/presentationml/2006/main">
  <p:tag name="AS_UNIQUEID" val="523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16.xml><?xml version="1.0" encoding="utf-8"?>
<p:tagLst xmlns:p="http://schemas.openxmlformats.org/presentationml/2006/main">
  <p:tag name="AS_UNIQUEID" val="5238"/>
  <p:tag name="KSO_WM_BEAUTIFY_FLAG" val="#wm#"/>
  <p:tag name="KSO_WM_TAG_VERSION" val="1.0"/>
  <p:tag name="KSO_WM_TEMPLATE_CATEGORY" val="custom"/>
  <p:tag name="KSO_WM_TEMPLATE_COLOR_TYPE" val="1"/>
  <p:tag name="KSO_WM_TEMPLATE_INDEX" val="20203149"/>
  <p:tag name="KSO_WM_TEMPLATE_MASTER_THUMB_INDEX" val="12"/>
  <p:tag name="KSO_WM_TEMPLATE_MASTER_TYPE" val="1"/>
  <p:tag name="KSO_WM_TEMPLATE_SUBCATEGORY" val="0"/>
  <p:tag name="KSO_WM_TEMPLATE_THUMBS_INDEX" val="1、4、7、8、9、10、13、18、21、25、26"/>
</p:tagLst>
</file>

<file path=ppt/tags/tag217.xml><?xml version="1.0" encoding="utf-8"?>
<p:tagLst xmlns:p="http://schemas.openxmlformats.org/presentationml/2006/main">
  <p:tag name="AS_UNIQUEID" val="5239"/>
</p:tagLst>
</file>

<file path=ppt/tags/tag218.xml><?xml version="1.0" encoding="utf-8"?>
<p:tagLst xmlns:p="http://schemas.openxmlformats.org/presentationml/2006/main">
  <p:tag name="AS_UNIQUEID" val="9345"/>
</p:tagLst>
</file>

<file path=ppt/tags/tag219.xml><?xml version="1.0" encoding="utf-8"?>
<p:tagLst xmlns:p="http://schemas.openxmlformats.org/presentationml/2006/main">
  <p:tag name="AS_UNIQUEID" val="5487"/>
</p:tagLst>
</file>

<file path=ppt/tags/tag22.xml><?xml version="1.0" encoding="utf-8"?>
<p:tagLst xmlns:p="http://schemas.openxmlformats.org/presentationml/2006/main">
  <p:tag name="AS_UNIQUEID" val="502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5488"/>
</p:tagLst>
</file>

<file path=ppt/tags/tag221.xml><?xml version="1.0" encoding="utf-8"?>
<p:tagLst xmlns:p="http://schemas.openxmlformats.org/presentationml/2006/main">
  <p:tag name="AS_UNIQUEID" val="5489"/>
</p:tagLst>
</file>

<file path=ppt/tags/tag222.xml><?xml version="1.0" encoding="utf-8"?>
<p:tagLst xmlns:p="http://schemas.openxmlformats.org/presentationml/2006/main">
  <p:tag name="AS_UNIQUEID" val="5490"/>
</p:tagLst>
</file>

<file path=ppt/tags/tag223.xml><?xml version="1.0" encoding="utf-8"?>
<p:tagLst xmlns:p="http://schemas.openxmlformats.org/presentationml/2006/main">
  <p:tag name="AS_UNIQUEID" val="5491"/>
</p:tagLst>
</file>

<file path=ppt/tags/tag224.xml><?xml version="1.0" encoding="utf-8"?>
<p:tagLst xmlns:p="http://schemas.openxmlformats.org/presentationml/2006/main">
  <p:tag name="AS_UNIQUEID" val="549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5.xml><?xml version="1.0" encoding="utf-8"?>
<p:tagLst xmlns:p="http://schemas.openxmlformats.org/presentationml/2006/main">
  <p:tag name="AS_UNIQUEID" val="549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6.xml><?xml version="1.0" encoding="utf-8"?>
<p:tagLst xmlns:p="http://schemas.openxmlformats.org/presentationml/2006/main">
  <p:tag name="AS_UNIQUEID" val="549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7.xml><?xml version="1.0" encoding="utf-8"?>
<p:tagLst xmlns:p="http://schemas.openxmlformats.org/presentationml/2006/main">
  <p:tag name="AS_UNIQUEID" val="549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8.xml><?xml version="1.0" encoding="utf-8"?>
<p:tagLst xmlns:p="http://schemas.openxmlformats.org/presentationml/2006/main">
  <p:tag name="AS_UNIQUEID" val="549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29.xml><?xml version="1.0" encoding="utf-8"?>
<p:tagLst xmlns:p="http://schemas.openxmlformats.org/presentationml/2006/main">
  <p:tag name="AS_UNIQUEID" val="5499"/>
</p:tagLst>
</file>

<file path=ppt/tags/tag23.xml><?xml version="1.0" encoding="utf-8"?>
<p:tagLst xmlns:p="http://schemas.openxmlformats.org/presentationml/2006/main">
  <p:tag name="AS_UNIQUEID" val="502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AS_UNIQUEID" val="5500"/>
</p:tagLst>
</file>

<file path=ppt/tags/tag231.xml><?xml version="1.0" encoding="utf-8"?>
<p:tagLst xmlns:p="http://schemas.openxmlformats.org/presentationml/2006/main">
  <p:tag name="AS_UNIQUEID" val="5502"/>
</p:tagLst>
</file>

<file path=ppt/tags/tag232.xml><?xml version="1.0" encoding="utf-8"?>
<p:tagLst xmlns:p="http://schemas.openxmlformats.org/presentationml/2006/main">
  <p:tag name="AS_UNIQUEID" val="5503"/>
</p:tagLst>
</file>

<file path=ppt/tags/tag233.xml><?xml version="1.0" encoding="utf-8"?>
<p:tagLst xmlns:p="http://schemas.openxmlformats.org/presentationml/2006/main">
  <p:tag name="AS_UNIQUEID" val="5504"/>
</p:tagLst>
</file>

<file path=ppt/tags/tag234.xml><?xml version="1.0" encoding="utf-8"?>
<p:tagLst xmlns:p="http://schemas.openxmlformats.org/presentationml/2006/main">
  <p:tag name="AS_UNIQUEID" val="5505"/>
</p:tagLst>
</file>

<file path=ppt/tags/tag235.xml><?xml version="1.0" encoding="utf-8"?>
<p:tagLst xmlns:p="http://schemas.openxmlformats.org/presentationml/2006/main">
  <p:tag name="AS_UNIQUEID" val="5506"/>
</p:tagLst>
</file>

<file path=ppt/tags/tag236.xml><?xml version="1.0" encoding="utf-8"?>
<p:tagLst xmlns:p="http://schemas.openxmlformats.org/presentationml/2006/main">
  <p:tag name="AS_UNIQUEID" val="5507"/>
</p:tagLst>
</file>

<file path=ppt/tags/tag237.xml><?xml version="1.0" encoding="utf-8"?>
<p:tagLst xmlns:p="http://schemas.openxmlformats.org/presentationml/2006/main">
  <p:tag name="AS_UNIQUEID" val="550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38.xml><?xml version="1.0" encoding="utf-8"?>
<p:tagLst xmlns:p="http://schemas.openxmlformats.org/presentationml/2006/main">
  <p:tag name="AS_UNIQUEID" val="551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39.xml><?xml version="1.0" encoding="utf-8"?>
<p:tagLst xmlns:p="http://schemas.openxmlformats.org/presentationml/2006/main">
  <p:tag name="AS_UNIQUEID" val="5511"/>
</p:tagLst>
</file>

<file path=ppt/tags/tag24.xml><?xml version="1.0" encoding="utf-8"?>
<p:tagLst xmlns:p="http://schemas.openxmlformats.org/presentationml/2006/main">
  <p:tag name="AS_UNIQUEID" val="502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AS_UNIQUEID" val="551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41.xml><?xml version="1.0" encoding="utf-8"?>
<p:tagLst xmlns:p="http://schemas.openxmlformats.org/presentationml/2006/main">
  <p:tag name="AS_UNIQUEID" val="551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42.xml><?xml version="1.0" encoding="utf-8"?>
<p:tagLst xmlns:p="http://schemas.openxmlformats.org/presentationml/2006/main">
  <p:tag name="AS_UNIQUEID" val="551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43.xml><?xml version="1.0" encoding="utf-8"?>
<p:tagLst xmlns:p="http://schemas.openxmlformats.org/presentationml/2006/main">
  <p:tag name="AS_UNIQUEID" val="551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4.xml><?xml version="1.0" encoding="utf-8"?>
<p:tagLst xmlns:p="http://schemas.openxmlformats.org/presentationml/2006/main">
  <p:tag name="AS_UNIQUEID" val="551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5.xml><?xml version="1.0" encoding="utf-8"?>
<p:tagLst xmlns:p="http://schemas.openxmlformats.org/presentationml/2006/main">
  <p:tag name="AS_UNIQUEID" val="551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6.xml><?xml version="1.0" encoding="utf-8"?>
<p:tagLst xmlns:p="http://schemas.openxmlformats.org/presentationml/2006/main">
  <p:tag name="AS_UNIQUEID" val="551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7.xml><?xml version="1.0" encoding="utf-8"?>
<p:tagLst xmlns:p="http://schemas.openxmlformats.org/presentationml/2006/main">
  <p:tag name="AS_UNIQUEID" val="552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8.xml><?xml version="1.0" encoding="utf-8"?>
<p:tagLst xmlns:p="http://schemas.openxmlformats.org/presentationml/2006/main">
  <p:tag name="AS_UNIQUEID" val="552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9.xml><?xml version="1.0" encoding="utf-8"?>
<p:tagLst xmlns:p="http://schemas.openxmlformats.org/presentationml/2006/main">
  <p:tag name="AS_UNIQUEID" val="552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xml><?xml version="1.0" encoding="utf-8"?>
<p:tagLst xmlns:p="http://schemas.openxmlformats.org/presentationml/2006/main">
  <p:tag name="AS_UNIQUEID" val="502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AS_UNIQUEID" val="55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1.xml><?xml version="1.0" encoding="utf-8"?>
<p:tagLst xmlns:p="http://schemas.openxmlformats.org/presentationml/2006/main">
  <p:tag name="AS_UNIQUEID" val="55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2.xml><?xml version="1.0" encoding="utf-8"?>
<p:tagLst xmlns:p="http://schemas.openxmlformats.org/presentationml/2006/main">
  <p:tag name="AS_UNIQUEID" val="55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3.xml><?xml version="1.0" encoding="utf-8"?>
<p:tagLst xmlns:p="http://schemas.openxmlformats.org/presentationml/2006/main">
  <p:tag name="AS_UNIQUEID" val="55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4.xml><?xml version="1.0" encoding="utf-8"?>
<p:tagLst xmlns:p="http://schemas.openxmlformats.org/presentationml/2006/main">
  <p:tag name="AS_UNIQUEID" val="552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5.xml><?xml version="1.0" encoding="utf-8"?>
<p:tagLst xmlns:p="http://schemas.openxmlformats.org/presentationml/2006/main">
  <p:tag name="AS_UNIQUEID" val="553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6.xml><?xml version="1.0" encoding="utf-8"?>
<p:tagLst xmlns:p="http://schemas.openxmlformats.org/presentationml/2006/main">
  <p:tag name="AS_UNIQUEID" val="5532"/>
</p:tagLst>
</file>

<file path=ppt/tags/tag257.xml><?xml version="1.0" encoding="utf-8"?>
<p:tagLst xmlns:p="http://schemas.openxmlformats.org/presentationml/2006/main">
  <p:tag name="AS_UNIQUEID" val="1558"/>
</p:tagLst>
</file>

<file path=ppt/tags/tag258.xml><?xml version="1.0" encoding="utf-8"?>
<p:tagLst xmlns:p="http://schemas.openxmlformats.org/presentationml/2006/main">
  <p:tag name="AS_UNIQUEID" val="1556"/>
</p:tagLst>
</file>

<file path=ppt/tags/tag259.xml><?xml version="1.0" encoding="utf-8"?>
<p:tagLst xmlns:p="http://schemas.openxmlformats.org/presentationml/2006/main">
  <p:tag name="AS_UNIQUEID" val="1557"/>
</p:tagLst>
</file>

<file path=ppt/tags/tag26.xml><?xml version="1.0" encoding="utf-8"?>
<p:tagLst xmlns:p="http://schemas.openxmlformats.org/presentationml/2006/main">
  <p:tag name="AS_UNIQUEID" val="502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AS_UNIQUEID" val="5534"/>
</p:tagLst>
</file>

<file path=ppt/tags/tag261.xml><?xml version="1.0" encoding="utf-8"?>
<p:tagLst xmlns:p="http://schemas.openxmlformats.org/presentationml/2006/main">
  <p:tag name="AS_UNIQUEID" val="5535"/>
</p:tagLst>
</file>

<file path=ppt/tags/tag262.xml><?xml version="1.0" encoding="utf-8"?>
<p:tagLst xmlns:p="http://schemas.openxmlformats.org/presentationml/2006/main">
  <p:tag name="AS_UNIQUEID" val="5536"/>
</p:tagLst>
</file>

<file path=ppt/tags/tag263.xml><?xml version="1.0" encoding="utf-8"?>
<p:tagLst xmlns:p="http://schemas.openxmlformats.org/presentationml/2006/main">
  <p:tag name="AS_UNIQUEID" val="5537"/>
</p:tagLst>
</file>

<file path=ppt/tags/tag264.xml><?xml version="1.0" encoding="utf-8"?>
<p:tagLst xmlns:p="http://schemas.openxmlformats.org/presentationml/2006/main">
  <p:tag name="AS_UNIQUEID" val="5540"/>
</p:tagLst>
</file>

<file path=ppt/tags/tag265.xml><?xml version="1.0" encoding="utf-8"?>
<p:tagLst xmlns:p="http://schemas.openxmlformats.org/presentationml/2006/main">
  <p:tag name="AS_UNIQUEID" val="5541"/>
</p:tagLst>
</file>

<file path=ppt/tags/tag266.xml><?xml version="1.0" encoding="utf-8"?>
<p:tagLst xmlns:p="http://schemas.openxmlformats.org/presentationml/2006/main">
  <p:tag name="AS_UNIQUEID" val="5542"/>
</p:tagLst>
</file>

<file path=ppt/tags/tag267.xml><?xml version="1.0" encoding="utf-8"?>
<p:tagLst xmlns:p="http://schemas.openxmlformats.org/presentationml/2006/main">
  <p:tag name="AS_UNIQUEID" val="5543"/>
</p:tagLst>
</file>

<file path=ppt/tags/tag268.xml><?xml version="1.0" encoding="utf-8"?>
<p:tagLst xmlns:p="http://schemas.openxmlformats.org/presentationml/2006/main">
  <p:tag name="AS_UNIQUEID" val="5544"/>
</p:tagLst>
</file>

<file path=ppt/tags/tag269.xml><?xml version="1.0" encoding="utf-8"?>
<p:tagLst xmlns:p="http://schemas.openxmlformats.org/presentationml/2006/main">
  <p:tag name="AS_UNIQUEID" val="5546"/>
</p:tagLst>
</file>

<file path=ppt/tags/tag27.xml><?xml version="1.0" encoding="utf-8"?>
<p:tagLst xmlns:p="http://schemas.openxmlformats.org/presentationml/2006/main">
  <p:tag name="AS_UNIQUEID" val="502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5547"/>
</p:tagLst>
</file>

<file path=ppt/tags/tag271.xml><?xml version="1.0" encoding="utf-8"?>
<p:tagLst xmlns:p="http://schemas.openxmlformats.org/presentationml/2006/main">
  <p:tag name="AS_UNIQUEID" val="5548"/>
</p:tagLst>
</file>

<file path=ppt/tags/tag272.xml><?xml version="1.0" encoding="utf-8"?>
<p:tagLst xmlns:p="http://schemas.openxmlformats.org/presentationml/2006/main">
  <p:tag name="AS_UNIQUEID" val="5550"/>
</p:tagLst>
</file>

<file path=ppt/tags/tag273.xml><?xml version="1.0" encoding="utf-8"?>
<p:tagLst xmlns:p="http://schemas.openxmlformats.org/presentationml/2006/main">
  <p:tag name="AS_UNIQUEID" val="5551"/>
</p:tagLst>
</file>

<file path=ppt/tags/tag274.xml><?xml version="1.0" encoding="utf-8"?>
<p:tagLst xmlns:p="http://schemas.openxmlformats.org/presentationml/2006/main">
  <p:tag name="AS_UNIQUEID" val="5552"/>
</p:tagLst>
</file>

<file path=ppt/tags/tag275.xml><?xml version="1.0" encoding="utf-8"?>
<p:tagLst xmlns:p="http://schemas.openxmlformats.org/presentationml/2006/main">
  <p:tag name="AS_UNIQUEID" val="5553"/>
</p:tagLst>
</file>

<file path=ppt/tags/tag276.xml><?xml version="1.0" encoding="utf-8"?>
<p:tagLst xmlns:p="http://schemas.openxmlformats.org/presentationml/2006/main">
  <p:tag name="AS_UNIQUEID" val="5554"/>
</p:tagLst>
</file>

<file path=ppt/tags/tag277.xml><?xml version="1.0" encoding="utf-8"?>
<p:tagLst xmlns:p="http://schemas.openxmlformats.org/presentationml/2006/main">
  <p:tag name="AS_UNIQUEID" val="5555"/>
</p:tagLst>
</file>

<file path=ppt/tags/tag278.xml><?xml version="1.0" encoding="utf-8"?>
<p:tagLst xmlns:p="http://schemas.openxmlformats.org/presentationml/2006/main">
  <p:tag name="AS_UNIQUEID" val="5556"/>
</p:tagLst>
</file>

<file path=ppt/tags/tag279.xml><?xml version="1.0" encoding="utf-8"?>
<p:tagLst xmlns:p="http://schemas.openxmlformats.org/presentationml/2006/main">
  <p:tag name="AS_UNIQUEID" val="5557"/>
</p:tagLst>
</file>

<file path=ppt/tags/tag28.xml><?xml version="1.0" encoding="utf-8"?>
<p:tagLst xmlns:p="http://schemas.openxmlformats.org/presentationml/2006/main">
  <p:tag name="AS_UNIQUEID" val="502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5558"/>
</p:tagLst>
</file>

<file path=ppt/tags/tag281.xml><?xml version="1.0" encoding="utf-8"?>
<p:tagLst xmlns:p="http://schemas.openxmlformats.org/presentationml/2006/main">
  <p:tag name="AS_UNIQUEID" val="5559"/>
</p:tagLst>
</file>

<file path=ppt/tags/tag282.xml><?xml version="1.0" encoding="utf-8"?>
<p:tagLst xmlns:p="http://schemas.openxmlformats.org/presentationml/2006/main">
  <p:tag name="AS_UNIQUEID" val="5560"/>
</p:tagLst>
</file>

<file path=ppt/tags/tag283.xml><?xml version="1.0" encoding="utf-8"?>
<p:tagLst xmlns:p="http://schemas.openxmlformats.org/presentationml/2006/main">
  <p:tag name="AS_UNIQUEID" val="5561"/>
</p:tagLst>
</file>

<file path=ppt/tags/tag284.xml><?xml version="1.0" encoding="utf-8"?>
<p:tagLst xmlns:p="http://schemas.openxmlformats.org/presentationml/2006/main">
  <p:tag name="AS_UNIQUEID" val="5562"/>
</p:tagLst>
</file>

<file path=ppt/tags/tag285.xml><?xml version="1.0" encoding="utf-8"?>
<p:tagLst xmlns:p="http://schemas.openxmlformats.org/presentationml/2006/main">
  <p:tag name="AS_UNIQUEID" val="5563"/>
</p:tagLst>
</file>

<file path=ppt/tags/tag286.xml><?xml version="1.0" encoding="utf-8"?>
<p:tagLst xmlns:p="http://schemas.openxmlformats.org/presentationml/2006/main">
  <p:tag name="AS_UNIQUEID" val="5564"/>
</p:tagLst>
</file>

<file path=ppt/tags/tag287.xml><?xml version="1.0" encoding="utf-8"?>
<p:tagLst xmlns:p="http://schemas.openxmlformats.org/presentationml/2006/main">
  <p:tag name="AS_UNIQUEID" val="5565"/>
</p:tagLst>
</file>

<file path=ppt/tags/tag288.xml><?xml version="1.0" encoding="utf-8"?>
<p:tagLst xmlns:p="http://schemas.openxmlformats.org/presentationml/2006/main">
  <p:tag name="AS_UNIQUEID" val="5566"/>
</p:tagLst>
</file>

<file path=ppt/tags/tag289.xml><?xml version="1.0" encoding="utf-8"?>
<p:tagLst xmlns:p="http://schemas.openxmlformats.org/presentationml/2006/main">
  <p:tag name="AS_UNIQUEID" val="5567"/>
</p:tagLst>
</file>

<file path=ppt/tags/tag29.xml><?xml version="1.0" encoding="utf-8"?>
<p:tagLst xmlns:p="http://schemas.openxmlformats.org/presentationml/2006/main">
  <p:tag name="AS_UNIQUEID" val="502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5568"/>
</p:tagLst>
</file>

<file path=ppt/tags/tag291.xml><?xml version="1.0" encoding="utf-8"?>
<p:tagLst xmlns:p="http://schemas.openxmlformats.org/presentationml/2006/main">
  <p:tag name="AS_UNIQUEID" val="5569"/>
</p:tagLst>
</file>

<file path=ppt/tags/tag292.xml><?xml version="1.0" encoding="utf-8"?>
<p:tagLst xmlns:p="http://schemas.openxmlformats.org/presentationml/2006/main">
  <p:tag name="AS_UNIQUEID" val="5570"/>
</p:tagLst>
</file>

<file path=ppt/tags/tag293.xml><?xml version="1.0" encoding="utf-8"?>
<p:tagLst xmlns:p="http://schemas.openxmlformats.org/presentationml/2006/main">
  <p:tag name="AS_UNIQUEID" val="5571"/>
</p:tagLst>
</file>

<file path=ppt/tags/tag294.xml><?xml version="1.0" encoding="utf-8"?>
<p:tagLst xmlns:p="http://schemas.openxmlformats.org/presentationml/2006/main">
  <p:tag name="AS_UNIQUEID" val="5572"/>
</p:tagLst>
</file>

<file path=ppt/tags/tag295.xml><?xml version="1.0" encoding="utf-8"?>
<p:tagLst xmlns:p="http://schemas.openxmlformats.org/presentationml/2006/main">
  <p:tag name="AS_UNIQUEID" val="5573"/>
</p:tagLst>
</file>

<file path=ppt/tags/tag296.xml><?xml version="1.0" encoding="utf-8"?>
<p:tagLst xmlns:p="http://schemas.openxmlformats.org/presentationml/2006/main">
  <p:tag name="AS_UNIQUEID" val="5574"/>
</p:tagLst>
</file>

<file path=ppt/tags/tag297.xml><?xml version="1.0" encoding="utf-8"?>
<p:tagLst xmlns:p="http://schemas.openxmlformats.org/presentationml/2006/main">
  <p:tag name="AS_UNIQUEID" val="5575"/>
</p:tagLst>
</file>

<file path=ppt/tags/tag298.xml><?xml version="1.0" encoding="utf-8"?>
<p:tagLst xmlns:p="http://schemas.openxmlformats.org/presentationml/2006/main">
  <p:tag name="AS_UNIQUEID" val="5576"/>
</p:tagLst>
</file>

<file path=ppt/tags/tag299.xml><?xml version="1.0" encoding="utf-8"?>
<p:tagLst xmlns:p="http://schemas.openxmlformats.org/presentationml/2006/main">
  <p:tag name="AS_UNIQUEID" val="5577"/>
</p:tagLst>
</file>

<file path=ppt/tags/tag3.xml><?xml version="1.0" encoding="utf-8"?>
<p:tagLst xmlns:p="http://schemas.openxmlformats.org/presentationml/2006/main">
  <p:tag name="AS_UNIQUEID" val="499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503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AS_UNIQUEID" val="5578"/>
</p:tagLst>
</file>

<file path=ppt/tags/tag301.xml><?xml version="1.0" encoding="utf-8"?>
<p:tagLst xmlns:p="http://schemas.openxmlformats.org/presentationml/2006/main">
  <p:tag name="AS_UNIQUEID" val="5579"/>
</p:tagLst>
</file>

<file path=ppt/tags/tag302.xml><?xml version="1.0" encoding="utf-8"?>
<p:tagLst xmlns:p="http://schemas.openxmlformats.org/presentationml/2006/main">
  <p:tag name="AS_UNIQUEID" val="5580"/>
</p:tagLst>
</file>

<file path=ppt/tags/tag303.xml><?xml version="1.0" encoding="utf-8"?>
<p:tagLst xmlns:p="http://schemas.openxmlformats.org/presentationml/2006/main">
  <p:tag name="AS_UNIQUEID" val="5581"/>
</p:tagLst>
</file>

<file path=ppt/tags/tag304.xml><?xml version="1.0" encoding="utf-8"?>
<p:tagLst xmlns:p="http://schemas.openxmlformats.org/presentationml/2006/main">
  <p:tag name="AS_UNIQUEID" val="5582"/>
</p:tagLst>
</file>

<file path=ppt/tags/tag305.xml><?xml version="1.0" encoding="utf-8"?>
<p:tagLst xmlns:p="http://schemas.openxmlformats.org/presentationml/2006/main">
  <p:tag name="AS_UNIQUEID" val="5583"/>
</p:tagLst>
</file>

<file path=ppt/tags/tag306.xml><?xml version="1.0" encoding="utf-8"?>
<p:tagLst xmlns:p="http://schemas.openxmlformats.org/presentationml/2006/main">
  <p:tag name="AS_UNIQUEID" val="5584"/>
</p:tagLst>
</file>

<file path=ppt/tags/tag307.xml><?xml version="1.0" encoding="utf-8"?>
<p:tagLst xmlns:p="http://schemas.openxmlformats.org/presentationml/2006/main">
  <p:tag name="AS_UNIQUEID" val="5585"/>
</p:tagLst>
</file>

<file path=ppt/tags/tag308.xml><?xml version="1.0" encoding="utf-8"?>
<p:tagLst xmlns:p="http://schemas.openxmlformats.org/presentationml/2006/main">
  <p:tag name="AS_UNIQUEID" val="5586"/>
</p:tagLst>
</file>

<file path=ppt/tags/tag309.xml><?xml version="1.0" encoding="utf-8"?>
<p:tagLst xmlns:p="http://schemas.openxmlformats.org/presentationml/2006/main">
  <p:tag name="AS_UNIQUEID" val="5587"/>
</p:tagLst>
</file>

<file path=ppt/tags/tag31.xml><?xml version="1.0" encoding="utf-8"?>
<p:tagLst xmlns:p="http://schemas.openxmlformats.org/presentationml/2006/main">
  <p:tag name="AS_UNIQUEID" val="503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AS_UNIQUEID" val="5588"/>
</p:tagLst>
</file>

<file path=ppt/tags/tag311.xml><?xml version="1.0" encoding="utf-8"?>
<p:tagLst xmlns:p="http://schemas.openxmlformats.org/presentationml/2006/main">
  <p:tag name="AS_UNIQUEID" val="5589"/>
</p:tagLst>
</file>

<file path=ppt/tags/tag312.xml><?xml version="1.0" encoding="utf-8"?>
<p:tagLst xmlns:p="http://schemas.openxmlformats.org/presentationml/2006/main">
  <p:tag name="AS_UNIQUEID" val="5590"/>
</p:tagLst>
</file>

<file path=ppt/tags/tag313.xml><?xml version="1.0" encoding="utf-8"?>
<p:tagLst xmlns:p="http://schemas.openxmlformats.org/presentationml/2006/main">
  <p:tag name="AS_UNIQUEID" val="5591"/>
</p:tagLst>
</file>

<file path=ppt/tags/tag314.xml><?xml version="1.0" encoding="utf-8"?>
<p:tagLst xmlns:p="http://schemas.openxmlformats.org/presentationml/2006/main">
  <p:tag name="AS_UNIQUEID" val="5592"/>
</p:tagLst>
</file>

<file path=ppt/tags/tag315.xml><?xml version="1.0" encoding="utf-8"?>
<p:tagLst xmlns:p="http://schemas.openxmlformats.org/presentationml/2006/main">
  <p:tag name="AS_UNIQUEID" val="5593"/>
</p:tagLst>
</file>

<file path=ppt/tags/tag316.xml><?xml version="1.0" encoding="utf-8"?>
<p:tagLst xmlns:p="http://schemas.openxmlformats.org/presentationml/2006/main">
  <p:tag name="AS_UNIQUEID" val="5594"/>
</p:tagLst>
</file>

<file path=ppt/tags/tag317.xml><?xml version="1.0" encoding="utf-8"?>
<p:tagLst xmlns:p="http://schemas.openxmlformats.org/presentationml/2006/main">
  <p:tag name="AS_UNIQUEID" val="5595"/>
</p:tagLst>
</file>

<file path=ppt/tags/tag318.xml><?xml version="1.0" encoding="utf-8"?>
<p:tagLst xmlns:p="http://schemas.openxmlformats.org/presentationml/2006/main">
  <p:tag name="AS_UNIQUEID" val="5596"/>
</p:tagLst>
</file>

<file path=ppt/tags/tag319.xml><?xml version="1.0" encoding="utf-8"?>
<p:tagLst xmlns:p="http://schemas.openxmlformats.org/presentationml/2006/main">
  <p:tag name="AS_UNIQUEID" val="5597"/>
</p:tagLst>
</file>

<file path=ppt/tags/tag32.xml><?xml version="1.0" encoding="utf-8"?>
<p:tagLst xmlns:p="http://schemas.openxmlformats.org/presentationml/2006/main">
  <p:tag name="AS_UNIQUEID" val="503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AS_UNIQUEID" val="5598"/>
</p:tagLst>
</file>

<file path=ppt/tags/tag321.xml><?xml version="1.0" encoding="utf-8"?>
<p:tagLst xmlns:p="http://schemas.openxmlformats.org/presentationml/2006/main">
  <p:tag name="AS_UNIQUEID" val="5600"/>
</p:tagLst>
</file>

<file path=ppt/tags/tag322.xml><?xml version="1.0" encoding="utf-8"?>
<p:tagLst xmlns:p="http://schemas.openxmlformats.org/presentationml/2006/main">
  <p:tag name="AS_UNIQUEID" val="5601"/>
</p:tagLst>
</file>

<file path=ppt/tags/tag323.xml><?xml version="1.0" encoding="utf-8"?>
<p:tagLst xmlns:p="http://schemas.openxmlformats.org/presentationml/2006/main">
  <p:tag name="AS_UNIQUEID" val="5602"/>
</p:tagLst>
</file>

<file path=ppt/tags/tag324.xml><?xml version="1.0" encoding="utf-8"?>
<p:tagLst xmlns:p="http://schemas.openxmlformats.org/presentationml/2006/main">
  <p:tag name="AS_UNIQUEID" val="5603"/>
</p:tagLst>
</file>

<file path=ppt/tags/tag325.xml><?xml version="1.0" encoding="utf-8"?>
<p:tagLst xmlns:p="http://schemas.openxmlformats.org/presentationml/2006/main">
  <p:tag name="AS_UNIQUEID" val="5604"/>
</p:tagLst>
</file>

<file path=ppt/tags/tag326.xml><?xml version="1.0" encoding="utf-8"?>
<p:tagLst xmlns:p="http://schemas.openxmlformats.org/presentationml/2006/main">
  <p:tag name="AS_UNIQUEID" val="5605"/>
</p:tagLst>
</file>

<file path=ppt/tags/tag327.xml><?xml version="1.0" encoding="utf-8"?>
<p:tagLst xmlns:p="http://schemas.openxmlformats.org/presentationml/2006/main">
  <p:tag name="AS_UNIQUEID" val="5607"/>
</p:tagLst>
</file>

<file path=ppt/tags/tag328.xml><?xml version="1.0" encoding="utf-8"?>
<p:tagLst xmlns:p="http://schemas.openxmlformats.org/presentationml/2006/main">
  <p:tag name="AS_UNIQUEID" val="5609"/>
</p:tagLst>
</file>

<file path=ppt/tags/tag329.xml><?xml version="1.0" encoding="utf-8"?>
<p:tagLst xmlns:p="http://schemas.openxmlformats.org/presentationml/2006/main">
  <p:tag name="AS_UNIQUEID" val="5610"/>
</p:tagLst>
</file>

<file path=ppt/tags/tag33.xml><?xml version="1.0" encoding="utf-8"?>
<p:tagLst xmlns:p="http://schemas.openxmlformats.org/presentationml/2006/main">
  <p:tag name="AS_UNIQUEID" val="503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AS_UNIQUEID" val="5611"/>
</p:tagLst>
</file>

<file path=ppt/tags/tag331.xml><?xml version="1.0" encoding="utf-8"?>
<p:tagLst xmlns:p="http://schemas.openxmlformats.org/presentationml/2006/main">
  <p:tag name="AS_UNIQUEID" val="5612"/>
</p:tagLst>
</file>

<file path=ppt/tags/tag332.xml><?xml version="1.0" encoding="utf-8"?>
<p:tagLst xmlns:p="http://schemas.openxmlformats.org/presentationml/2006/main">
  <p:tag name="AS_UNIQUEID" val="5614"/>
</p:tagLst>
</file>

<file path=ppt/tags/tag333.xml><?xml version="1.0" encoding="utf-8"?>
<p:tagLst xmlns:p="http://schemas.openxmlformats.org/presentationml/2006/main">
  <p:tag name="AS_UNIQUEID" val="5615"/>
</p:tagLst>
</file>

<file path=ppt/tags/tag334.xml><?xml version="1.0" encoding="utf-8"?>
<p:tagLst xmlns:p="http://schemas.openxmlformats.org/presentationml/2006/main">
  <p:tag name="AS_UNIQUEID" val="5616"/>
</p:tagLst>
</file>

<file path=ppt/tags/tag335.xml><?xml version="1.0" encoding="utf-8"?>
<p:tagLst xmlns:p="http://schemas.openxmlformats.org/presentationml/2006/main">
  <p:tag name="AS_UNIQUEID" val="5617"/>
</p:tagLst>
</file>

<file path=ppt/tags/tag336.xml><?xml version="1.0" encoding="utf-8"?>
<p:tagLst xmlns:p="http://schemas.openxmlformats.org/presentationml/2006/main">
  <p:tag name="AS_UNIQUEID" val="5618"/>
</p:tagLst>
</file>

<file path=ppt/tags/tag337.xml><?xml version="1.0" encoding="utf-8"?>
<p:tagLst xmlns:p="http://schemas.openxmlformats.org/presentationml/2006/main">
  <p:tag name="AS_UNIQUEID" val="5619"/>
</p:tagLst>
</file>

<file path=ppt/tags/tag338.xml><?xml version="1.0" encoding="utf-8"?>
<p:tagLst xmlns:p="http://schemas.openxmlformats.org/presentationml/2006/main">
  <p:tag name="AS_UNIQUEID" val="5620"/>
</p:tagLst>
</file>

<file path=ppt/tags/tag339.xml><?xml version="1.0" encoding="utf-8"?>
<p:tagLst xmlns:p="http://schemas.openxmlformats.org/presentationml/2006/main">
  <p:tag name="AS_UNIQUEID" val="5621"/>
</p:tagLst>
</file>

<file path=ppt/tags/tag34.xml><?xml version="1.0" encoding="utf-8"?>
<p:tagLst xmlns:p="http://schemas.openxmlformats.org/presentationml/2006/main">
  <p:tag name="AS_UNIQUEID" val="503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AS_UNIQUEID" val="5622"/>
</p:tagLst>
</file>

<file path=ppt/tags/tag341.xml><?xml version="1.0" encoding="utf-8"?>
<p:tagLst xmlns:p="http://schemas.openxmlformats.org/presentationml/2006/main">
  <p:tag name="AS_UNIQUEID" val="5623"/>
</p:tagLst>
</file>

<file path=ppt/tags/tag342.xml><?xml version="1.0" encoding="utf-8"?>
<p:tagLst xmlns:p="http://schemas.openxmlformats.org/presentationml/2006/main">
  <p:tag name="AS_UNIQUEID" val="5624"/>
</p:tagLst>
</file>

<file path=ppt/tags/tag343.xml><?xml version="1.0" encoding="utf-8"?>
<p:tagLst xmlns:p="http://schemas.openxmlformats.org/presentationml/2006/main">
  <p:tag name="AS_UNIQUEID" val="5625"/>
</p:tagLst>
</file>

<file path=ppt/tags/tag344.xml><?xml version="1.0" encoding="utf-8"?>
<p:tagLst xmlns:p="http://schemas.openxmlformats.org/presentationml/2006/main">
  <p:tag name="AS_UNIQUEID" val="5626"/>
</p:tagLst>
</file>

<file path=ppt/tags/tag345.xml><?xml version="1.0" encoding="utf-8"?>
<p:tagLst xmlns:p="http://schemas.openxmlformats.org/presentationml/2006/main">
  <p:tag name="AS_UNIQUEID" val="5627"/>
</p:tagLst>
</file>

<file path=ppt/tags/tag346.xml><?xml version="1.0" encoding="utf-8"?>
<p:tagLst xmlns:p="http://schemas.openxmlformats.org/presentationml/2006/main">
  <p:tag name="AS_UNIQUEID" val="5628"/>
</p:tagLst>
</file>

<file path=ppt/tags/tag347.xml><?xml version="1.0" encoding="utf-8"?>
<p:tagLst xmlns:p="http://schemas.openxmlformats.org/presentationml/2006/main">
  <p:tag name="AS_UNIQUEID" val="5629"/>
</p:tagLst>
</file>

<file path=ppt/tags/tag348.xml><?xml version="1.0" encoding="utf-8"?>
<p:tagLst xmlns:p="http://schemas.openxmlformats.org/presentationml/2006/main">
  <p:tag name="AS_UNIQUEID" val="5630"/>
</p:tagLst>
</file>

<file path=ppt/tags/tag349.xml><?xml version="1.0" encoding="utf-8"?>
<p:tagLst xmlns:p="http://schemas.openxmlformats.org/presentationml/2006/main">
  <p:tag name="AS_UNIQUEID" val="5631"/>
</p:tagLst>
</file>

<file path=ppt/tags/tag35.xml><?xml version="1.0" encoding="utf-8"?>
<p:tagLst xmlns:p="http://schemas.openxmlformats.org/presentationml/2006/main">
  <p:tag name="AS_UNIQUEID" val="503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AS_UNIQUEID" val="5632"/>
</p:tagLst>
</file>

<file path=ppt/tags/tag351.xml><?xml version="1.0" encoding="utf-8"?>
<p:tagLst xmlns:p="http://schemas.openxmlformats.org/presentationml/2006/main">
  <p:tag name="AS_UNIQUEID" val="5633"/>
</p:tagLst>
</file>

<file path=ppt/tags/tag352.xml><?xml version="1.0" encoding="utf-8"?>
<p:tagLst xmlns:p="http://schemas.openxmlformats.org/presentationml/2006/main">
  <p:tag name="AS_UNIQUEID" val="5634"/>
</p:tagLst>
</file>

<file path=ppt/tags/tag353.xml><?xml version="1.0" encoding="utf-8"?>
<p:tagLst xmlns:p="http://schemas.openxmlformats.org/presentationml/2006/main">
  <p:tag name="AS_UNIQUEID" val="5635"/>
</p:tagLst>
</file>

<file path=ppt/tags/tag354.xml><?xml version="1.0" encoding="utf-8"?>
<p:tagLst xmlns:p="http://schemas.openxmlformats.org/presentationml/2006/main">
  <p:tag name="AS_UNIQUEID" val="5636"/>
</p:tagLst>
</file>

<file path=ppt/tags/tag355.xml><?xml version="1.0" encoding="utf-8"?>
<p:tagLst xmlns:p="http://schemas.openxmlformats.org/presentationml/2006/main">
  <p:tag name="AS_UNIQUEID" val="5637"/>
</p:tagLst>
</file>

<file path=ppt/tags/tag356.xml><?xml version="1.0" encoding="utf-8"?>
<p:tagLst xmlns:p="http://schemas.openxmlformats.org/presentationml/2006/main">
  <p:tag name="AS_UNIQUEID" val="5638"/>
</p:tagLst>
</file>

<file path=ppt/tags/tag357.xml><?xml version="1.0" encoding="utf-8"?>
<p:tagLst xmlns:p="http://schemas.openxmlformats.org/presentationml/2006/main">
  <p:tag name="AS_UNIQUEID" val="5639"/>
</p:tagLst>
</file>

<file path=ppt/tags/tag358.xml><?xml version="1.0" encoding="utf-8"?>
<p:tagLst xmlns:p="http://schemas.openxmlformats.org/presentationml/2006/main">
  <p:tag name="AS_UNIQUEID" val="5640"/>
</p:tagLst>
</file>

<file path=ppt/tags/tag359.xml><?xml version="1.0" encoding="utf-8"?>
<p:tagLst xmlns:p="http://schemas.openxmlformats.org/presentationml/2006/main">
  <p:tag name="AS_UNIQUEID" val="5641"/>
</p:tagLst>
</file>

<file path=ppt/tags/tag36.xml><?xml version="1.0" encoding="utf-8"?>
<p:tagLst xmlns:p="http://schemas.openxmlformats.org/presentationml/2006/main">
  <p:tag name="AS_UNIQUEID" val="503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AS_UNIQUEID" val="5642"/>
</p:tagLst>
</file>

<file path=ppt/tags/tag361.xml><?xml version="1.0" encoding="utf-8"?>
<p:tagLst xmlns:p="http://schemas.openxmlformats.org/presentationml/2006/main">
  <p:tag name="AS_UNIQUEID" val="5643"/>
</p:tagLst>
</file>

<file path=ppt/tags/tag362.xml><?xml version="1.0" encoding="utf-8"?>
<p:tagLst xmlns:p="http://schemas.openxmlformats.org/presentationml/2006/main">
  <p:tag name="AS_UNIQUEID" val="5644"/>
</p:tagLst>
</file>

<file path=ppt/tags/tag363.xml><?xml version="1.0" encoding="utf-8"?>
<p:tagLst xmlns:p="http://schemas.openxmlformats.org/presentationml/2006/main">
  <p:tag name="AS_UNIQUEID" val="5645"/>
</p:tagLst>
</file>

<file path=ppt/tags/tag364.xml><?xml version="1.0" encoding="utf-8"?>
<p:tagLst xmlns:p="http://schemas.openxmlformats.org/presentationml/2006/main">
  <p:tag name="AS_UNIQUEID" val="5646"/>
</p:tagLst>
</file>

<file path=ppt/tags/tag365.xml><?xml version="1.0" encoding="utf-8"?>
<p:tagLst xmlns:p="http://schemas.openxmlformats.org/presentationml/2006/main">
  <p:tag name="AS_UNIQUEID" val="5647"/>
</p:tagLst>
</file>

<file path=ppt/tags/tag366.xml><?xml version="1.0" encoding="utf-8"?>
<p:tagLst xmlns:p="http://schemas.openxmlformats.org/presentationml/2006/main">
  <p:tag name="AS_UNIQUEID" val="5648"/>
</p:tagLst>
</file>

<file path=ppt/tags/tag367.xml><?xml version="1.0" encoding="utf-8"?>
<p:tagLst xmlns:p="http://schemas.openxmlformats.org/presentationml/2006/main">
  <p:tag name="AS_UNIQUEID" val="5649"/>
</p:tagLst>
</file>

<file path=ppt/tags/tag368.xml><?xml version="1.0" encoding="utf-8"?>
<p:tagLst xmlns:p="http://schemas.openxmlformats.org/presentationml/2006/main">
  <p:tag name="AS_UNIQUEID" val="5650"/>
</p:tagLst>
</file>

<file path=ppt/tags/tag369.xml><?xml version="1.0" encoding="utf-8"?>
<p:tagLst xmlns:p="http://schemas.openxmlformats.org/presentationml/2006/main">
  <p:tag name="AS_UNIQUEID" val="5651"/>
</p:tagLst>
</file>

<file path=ppt/tags/tag37.xml><?xml version="1.0" encoding="utf-8"?>
<p:tagLst xmlns:p="http://schemas.openxmlformats.org/presentationml/2006/main">
  <p:tag name="AS_UNIQUEID" val="504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AS_UNIQUEID" val="5652"/>
</p:tagLst>
</file>

<file path=ppt/tags/tag371.xml><?xml version="1.0" encoding="utf-8"?>
<p:tagLst xmlns:p="http://schemas.openxmlformats.org/presentationml/2006/main">
  <p:tag name="AS_UNIQUEID" val="5653"/>
</p:tagLst>
</file>

<file path=ppt/tags/tag372.xml><?xml version="1.0" encoding="utf-8"?>
<p:tagLst xmlns:p="http://schemas.openxmlformats.org/presentationml/2006/main">
  <p:tag name="AS_UNIQUEID" val="5654"/>
</p:tagLst>
</file>

<file path=ppt/tags/tag373.xml><?xml version="1.0" encoding="utf-8"?>
<p:tagLst xmlns:p="http://schemas.openxmlformats.org/presentationml/2006/main">
  <p:tag name="AS_UNIQUEID" val="5655"/>
</p:tagLst>
</file>

<file path=ppt/tags/tag374.xml><?xml version="1.0" encoding="utf-8"?>
<p:tagLst xmlns:p="http://schemas.openxmlformats.org/presentationml/2006/main">
  <p:tag name="AS_UNIQUEID" val="5656"/>
</p:tagLst>
</file>

<file path=ppt/tags/tag375.xml><?xml version="1.0" encoding="utf-8"?>
<p:tagLst xmlns:p="http://schemas.openxmlformats.org/presentationml/2006/main">
  <p:tag name="AS_UNIQUEID" val="5657"/>
</p:tagLst>
</file>

<file path=ppt/tags/tag376.xml><?xml version="1.0" encoding="utf-8"?>
<p:tagLst xmlns:p="http://schemas.openxmlformats.org/presentationml/2006/main">
  <p:tag name="AS_UNIQUEID" val="5658"/>
</p:tagLst>
</file>

<file path=ppt/tags/tag377.xml><?xml version="1.0" encoding="utf-8"?>
<p:tagLst xmlns:p="http://schemas.openxmlformats.org/presentationml/2006/main">
  <p:tag name="AS_UNIQUEID" val="5659"/>
</p:tagLst>
</file>

<file path=ppt/tags/tag378.xml><?xml version="1.0" encoding="utf-8"?>
<p:tagLst xmlns:p="http://schemas.openxmlformats.org/presentationml/2006/main">
  <p:tag name="AS_UNIQUEID" val="5660"/>
</p:tagLst>
</file>

<file path=ppt/tags/tag379.xml><?xml version="1.0" encoding="utf-8"?>
<p:tagLst xmlns:p="http://schemas.openxmlformats.org/presentationml/2006/main">
  <p:tag name="AS_UNIQUEID" val="5661"/>
</p:tagLst>
</file>

<file path=ppt/tags/tag38.xml><?xml version="1.0" encoding="utf-8"?>
<p:tagLst xmlns:p="http://schemas.openxmlformats.org/presentationml/2006/main">
  <p:tag name="AS_UNIQUEID" val="504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AS_UNIQUEID" val="5662"/>
</p:tagLst>
</file>

<file path=ppt/tags/tag381.xml><?xml version="1.0" encoding="utf-8"?>
<p:tagLst xmlns:p="http://schemas.openxmlformats.org/presentationml/2006/main">
  <p:tag name="AS_UNIQUEID" val="5664"/>
</p:tagLst>
</file>

<file path=ppt/tags/tag382.xml><?xml version="1.0" encoding="utf-8"?>
<p:tagLst xmlns:p="http://schemas.openxmlformats.org/presentationml/2006/main">
  <p:tag name="AS_UNIQUEID" val="9368"/>
</p:tagLst>
</file>

<file path=ppt/tags/tag383.xml><?xml version="1.0" encoding="utf-8"?>
<p:tagLst xmlns:p="http://schemas.openxmlformats.org/presentationml/2006/main">
  <p:tag name="AS_UNIQUEID" val="4776"/>
</p:tagLst>
</file>

<file path=ppt/tags/tag384.xml><?xml version="1.0" encoding="utf-8"?>
<p:tagLst xmlns:p="http://schemas.openxmlformats.org/presentationml/2006/main">
  <p:tag name="AS_UNIQUEID" val="4777"/>
</p:tagLst>
</file>

<file path=ppt/tags/tag385.xml><?xml version="1.0" encoding="utf-8"?>
<p:tagLst xmlns:p="http://schemas.openxmlformats.org/presentationml/2006/main">
  <p:tag name="AS_UNIQUEID" val="4778"/>
</p:tagLst>
</file>

<file path=ppt/tags/tag386.xml><?xml version="1.0" encoding="utf-8"?>
<p:tagLst xmlns:p="http://schemas.openxmlformats.org/presentationml/2006/main">
  <p:tag name="AS_UNIQUEID" val="4779"/>
</p:tagLst>
</file>

<file path=ppt/tags/tag387.xml><?xml version="1.0" encoding="utf-8"?>
<p:tagLst xmlns:p="http://schemas.openxmlformats.org/presentationml/2006/main">
  <p:tag name="AS_UNIQUEID" val="4780"/>
</p:tagLst>
</file>

<file path=ppt/tags/tag388.xml><?xml version="1.0" encoding="utf-8"?>
<p:tagLst xmlns:p="http://schemas.openxmlformats.org/presentationml/2006/main">
  <p:tag name="AS_UNIQUEID" val="4781"/>
</p:tagLst>
</file>

<file path=ppt/tags/tag389.xml><?xml version="1.0" encoding="utf-8"?>
<p:tagLst xmlns:p="http://schemas.openxmlformats.org/presentationml/2006/main">
  <p:tag name="AS_UNIQUEID" val="4782"/>
</p:tagLst>
</file>

<file path=ppt/tags/tag39.xml><?xml version="1.0" encoding="utf-8"?>
<p:tagLst xmlns:p="http://schemas.openxmlformats.org/presentationml/2006/main">
  <p:tag name="AS_UNIQUEID" val="504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AS_UNIQUEID" val="4783"/>
</p:tagLst>
</file>

<file path=ppt/tags/tag391.xml><?xml version="1.0" encoding="utf-8"?>
<p:tagLst xmlns:p="http://schemas.openxmlformats.org/presentationml/2006/main">
  <p:tag name="AS_UNIQUEID" val="4784"/>
</p:tagLst>
</file>

<file path=ppt/tags/tag392.xml><?xml version="1.0" encoding="utf-8"?>
<p:tagLst xmlns:p="http://schemas.openxmlformats.org/presentationml/2006/main">
  <p:tag name="AS_UNIQUEID" val="4785"/>
</p:tagLst>
</file>

<file path=ppt/tags/tag393.xml><?xml version="1.0" encoding="utf-8"?>
<p:tagLst xmlns:p="http://schemas.openxmlformats.org/presentationml/2006/main">
  <p:tag name="AS_UNIQUEID" val="4786"/>
</p:tagLst>
</file>

<file path=ppt/tags/tag394.xml><?xml version="1.0" encoding="utf-8"?>
<p:tagLst xmlns:p="http://schemas.openxmlformats.org/presentationml/2006/main">
  <p:tag name="AS_UNIQUEID" val="4787"/>
</p:tagLst>
</file>

<file path=ppt/tags/tag395.xml><?xml version="1.0" encoding="utf-8"?>
<p:tagLst xmlns:p="http://schemas.openxmlformats.org/presentationml/2006/main">
  <p:tag name="AS_UNIQUEID" val="4788"/>
</p:tagLst>
</file>

<file path=ppt/tags/tag396.xml><?xml version="1.0" encoding="utf-8"?>
<p:tagLst xmlns:p="http://schemas.openxmlformats.org/presentationml/2006/main">
  <p:tag name="AS_UNIQUEID" val="904"/>
  <p:tag name="KSO_WM_BEAUTIFY_FLAG" val=""/>
  <p:tag name="KSO_WM_SCREEN_THEME_FLAG" val="mAduja2hKyrr+wpjcVgHjKXLIuCP/KTw+7WegFGJcFItXtqWKgtVz5gRnFxZ4I45EhYiYMjv6E0hUkCOsIXTvYqX9L1XeYcRf65AQQjptJs="/>
</p:tagLst>
</file>

<file path=ppt/tags/tag397.xml><?xml version="1.0" encoding="utf-8"?>
<p:tagLst xmlns:p="http://schemas.openxmlformats.org/presentationml/2006/main">
  <p:tag name="AS_UNIQUEID" val="715"/>
</p:tagLst>
</file>

<file path=ppt/tags/tag398.xml><?xml version="1.0" encoding="utf-8"?>
<p:tagLst xmlns:p="http://schemas.openxmlformats.org/presentationml/2006/main">
  <p:tag name="AS_UNIQUEID" val="716"/>
  <p:tag name="KSO_WM_UNIT_TABLE_BEAUTIFY" val="smartTable{0c9d70ee-88f3-4231-96aa-1b42b0feb72c}"/>
  <p:tag name="TABLE_ENDDRAG_ORIGIN_RECT" val="890*453"/>
  <p:tag name="TABLE_ENDDRAG_RECT" val="43*79*890*453"/>
</p:tagLst>
</file>

<file path=ppt/tags/tag399.xml><?xml version="1.0" encoding="utf-8"?>
<p:tagLst xmlns:p="http://schemas.openxmlformats.org/presentationml/2006/main">
  <p:tag name="AS_UNIQUEID" val="1028"/>
  <p:tag name="KSO_WM_BEAUTIFY_FLAG" val=""/>
  <p:tag name="KSO_WM_SCREEN_THEME_FLAG" val="MwiRneKuhBbQrtgnfcYBkv3tguULC8gpSNohWxjNTEyFml68wbsPlj8EdCDPuMxBE1UUHgVDnF5QCxl6Kp8MnhIRDp1m/RZ4OrUHau0/ao4="/>
</p:tagLst>
</file>

<file path=ppt/tags/tag4.xml><?xml version="1.0" encoding="utf-8"?>
<p:tagLst xmlns:p="http://schemas.openxmlformats.org/presentationml/2006/main">
  <p:tag name="AS_UNIQUEID" val="500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504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AS_UNIQUEID" val="5639"/>
  <p:tag name="KSO_WM_SCREEN_THEME_FLAG" val="MwiRneKuhBbQrtgnfcYBkv3tguULC8gpSNohWxjNTEyFml68wbsPlj8EdCDPuMxBE1UUHgVDnF5QCxl6Kp8MnhIRDp1m/RZ4OrUHau0/ao4="/>
</p:tagLst>
</file>

<file path=ppt/tags/tag401.xml><?xml version="1.0" encoding="utf-8"?>
<p:tagLst xmlns:p="http://schemas.openxmlformats.org/presentationml/2006/main">
  <p:tag name="AS_UNIQUEID" val="5656"/>
</p:tagLst>
</file>

<file path=ppt/tags/tag402.xml><?xml version="1.0" encoding="utf-8"?>
<p:tagLst xmlns:p="http://schemas.openxmlformats.org/presentationml/2006/main">
  <p:tag name="AS_UNIQUEID" val="5643"/>
</p:tagLst>
</file>

<file path=ppt/tags/tag403.xml><?xml version="1.0" encoding="utf-8"?>
<p:tagLst xmlns:p="http://schemas.openxmlformats.org/presentationml/2006/main">
  <p:tag name="AS_UNIQUEID" val="5646"/>
</p:tagLst>
</file>

<file path=ppt/tags/tag404.xml><?xml version="1.0" encoding="utf-8"?>
<p:tagLst xmlns:p="http://schemas.openxmlformats.org/presentationml/2006/main">
  <p:tag name="AS_UNIQUEID" val="5644"/>
</p:tagLst>
</file>

<file path=ppt/tags/tag405.xml><?xml version="1.0" encoding="utf-8"?>
<p:tagLst xmlns:p="http://schemas.openxmlformats.org/presentationml/2006/main">
  <p:tag name="AS_UNIQUEID" val="5647"/>
  <p:tag name="KSO_WM_BEAUTIFY_FLAG" val=""/>
</p:tagLst>
</file>

<file path=ppt/tags/tag406.xml><?xml version="1.0" encoding="utf-8"?>
<p:tagLst xmlns:p="http://schemas.openxmlformats.org/presentationml/2006/main">
  <p:tag name="AS_UNIQUEID" val="5648"/>
  <p:tag name="KSO_WM_BEAUTIFY_FLAG" val=""/>
</p:tagLst>
</file>

<file path=ppt/tags/tag407.xml><?xml version="1.0" encoding="utf-8"?>
<p:tagLst xmlns:p="http://schemas.openxmlformats.org/presentationml/2006/main">
  <p:tag name="AS_UNIQUEID" val="5651"/>
  <p:tag name="KSO_WM_BEAUTIFY_FLAG" val=""/>
</p:tagLst>
</file>

<file path=ppt/tags/tag408.xml><?xml version="1.0" encoding="utf-8"?>
<p:tagLst xmlns:p="http://schemas.openxmlformats.org/presentationml/2006/main">
  <p:tag name="AS_UNIQUEID" val="5645"/>
  <p:tag name="KSO_WM_BEAUTIFY_FLAG" val=""/>
</p:tagLst>
</file>

<file path=ppt/tags/tag409.xml><?xml version="1.0" encoding="utf-8"?>
<p:tagLst xmlns:p="http://schemas.openxmlformats.org/presentationml/2006/main">
  <p:tag name="AS_UNIQUEID" val="5650"/>
  <p:tag name="KSO_WM_BEAUTIFY_FLAG" val=""/>
</p:tagLst>
</file>

<file path=ppt/tags/tag41.xml><?xml version="1.0" encoding="utf-8"?>
<p:tagLst xmlns:p="http://schemas.openxmlformats.org/presentationml/2006/main">
  <p:tag name="AS_UNIQUEID" val="504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AS_UNIQUEID" val="5642"/>
  <p:tag name="KSO_WM_BEAUTIFY_FLAG" val=""/>
</p:tagLst>
</file>

<file path=ppt/tags/tag411.xml><?xml version="1.0" encoding="utf-8"?>
<p:tagLst xmlns:p="http://schemas.openxmlformats.org/presentationml/2006/main">
  <p:tag name="AS_UNIQUEID" val="5660"/>
  <p:tag name="KSO_WM_BEAUTIFY_FLAG" val=""/>
</p:tagLst>
</file>

<file path=ppt/tags/tag412.xml><?xml version="1.0" encoding="utf-8"?>
<p:tagLst xmlns:p="http://schemas.openxmlformats.org/presentationml/2006/main">
  <p:tag name="AS_UNIQUEID" val="5657"/>
  <p:tag name="KSO_WM_BEAUTIFY_FLAG" val=""/>
</p:tagLst>
</file>

<file path=ppt/tags/tag413.xml><?xml version="1.0" encoding="utf-8"?>
<p:tagLst xmlns:p="http://schemas.openxmlformats.org/presentationml/2006/main">
  <p:tag name="AS_UNIQUEID" val="5658"/>
  <p:tag name="KSO_WM_BEAUTIFY_FLAG" val=""/>
</p:tagLst>
</file>

<file path=ppt/tags/tag414.xml><?xml version="1.0" encoding="utf-8"?>
<p:tagLst xmlns:p="http://schemas.openxmlformats.org/presentationml/2006/main">
  <p:tag name="AS_UNIQUEID" val="5659"/>
  <p:tag name="KSO_WM_BEAUTIFY_FLAG" val=""/>
</p:tagLst>
</file>

<file path=ppt/tags/tag415.xml><?xml version="1.0" encoding="utf-8"?>
<p:tagLst xmlns:p="http://schemas.openxmlformats.org/presentationml/2006/main">
  <p:tag name="AS_UNIQUEID" val="5649"/>
</p:tagLst>
</file>

<file path=ppt/tags/tag416.xml><?xml version="1.0" encoding="utf-8"?>
<p:tagLst xmlns:p="http://schemas.openxmlformats.org/presentationml/2006/main">
  <p:tag name="AS_UNIQUEID" val="5652"/>
</p:tagLst>
</file>

<file path=ppt/tags/tag417.xml><?xml version="1.0" encoding="utf-8"?>
<p:tagLst xmlns:p="http://schemas.openxmlformats.org/presentationml/2006/main">
  <p:tag name="AS_UNIQUEID" val="5653"/>
</p:tagLst>
</file>

<file path=ppt/tags/tag418.xml><?xml version="1.0" encoding="utf-8"?>
<p:tagLst xmlns:p="http://schemas.openxmlformats.org/presentationml/2006/main">
  <p:tag name="AS_UNIQUEID" val="5654"/>
</p:tagLst>
</file>

<file path=ppt/tags/tag419.xml><?xml version="1.0" encoding="utf-8"?>
<p:tagLst xmlns:p="http://schemas.openxmlformats.org/presentationml/2006/main">
  <p:tag name="AS_UNIQUEID" val="5655"/>
</p:tagLst>
</file>

<file path=ppt/tags/tag42.xml><?xml version="1.0" encoding="utf-8"?>
<p:tagLst xmlns:p="http://schemas.openxmlformats.org/presentationml/2006/main">
  <p:tag name="AS_UNIQUEID" val="504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AS_UNIQUEID" val="19"/>
</p:tagLst>
</file>

<file path=ppt/tags/tag421.xml><?xml version="1.0" encoding="utf-8"?>
<p:tagLst xmlns:p="http://schemas.openxmlformats.org/presentationml/2006/main">
  <p:tag name="AS_UNIQUEID" val="21"/>
</p:tagLst>
</file>

<file path=ppt/tags/tag422.xml><?xml version="1.0" encoding="utf-8"?>
<p:tagLst xmlns:p="http://schemas.openxmlformats.org/presentationml/2006/main">
  <p:tag name="AS_UNIQUEID" val="4297"/>
</p:tagLst>
</file>

<file path=ppt/tags/tag423.xml><?xml version="1.0" encoding="utf-8"?>
<p:tagLst xmlns:p="http://schemas.openxmlformats.org/presentationml/2006/main">
  <p:tag name="AS_UNIQUEID" val="4298"/>
</p:tagLst>
</file>

<file path=ppt/tags/tag424.xml><?xml version="1.0" encoding="utf-8"?>
<p:tagLst xmlns:p="http://schemas.openxmlformats.org/presentationml/2006/main">
  <p:tag name="AS_UNIQUEID" val="4299"/>
</p:tagLst>
</file>

<file path=ppt/tags/tag425.xml><?xml version="1.0" encoding="utf-8"?>
<p:tagLst xmlns:p="http://schemas.openxmlformats.org/presentationml/2006/main">
  <p:tag name="AS_UNIQUEID" val="4294"/>
</p:tagLst>
</file>

<file path=ppt/tags/tag426.xml><?xml version="1.0" encoding="utf-8"?>
<p:tagLst xmlns:p="http://schemas.openxmlformats.org/presentationml/2006/main">
  <p:tag name="AS_UNIQUEID" val="21"/>
</p:tagLst>
</file>

<file path=ppt/tags/tag427.xml><?xml version="1.0" encoding="utf-8"?>
<p:tagLst xmlns:p="http://schemas.openxmlformats.org/presentationml/2006/main">
  <p:tag name="AS_UNIQUEID" val="4363"/>
</p:tagLst>
</file>

<file path=ppt/tags/tag428.xml><?xml version="1.0" encoding="utf-8"?>
<p:tagLst xmlns:p="http://schemas.openxmlformats.org/presentationml/2006/main">
  <p:tag name="AS_UNIQUEID" val="4364"/>
</p:tagLst>
</file>

<file path=ppt/tags/tag429.xml><?xml version="1.0" encoding="utf-8"?>
<p:tagLst xmlns:p="http://schemas.openxmlformats.org/presentationml/2006/main">
  <p:tag name="AS_UNIQUEID" val="9376"/>
</p:tagLst>
</file>

<file path=ppt/tags/tag43.xml><?xml version="1.0" encoding="utf-8"?>
<p:tagLst xmlns:p="http://schemas.openxmlformats.org/presentationml/2006/main">
  <p:tag name="AS_UNIQUEID" val="504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AS_UNIQUEID" val="4791"/>
  <p:tag name="KSO_WM_BEAUTIFY_FLAG" val=""/>
</p:tagLst>
</file>

<file path=ppt/tags/tag431.xml><?xml version="1.0" encoding="utf-8"?>
<p:tagLst xmlns:p="http://schemas.openxmlformats.org/presentationml/2006/main">
  <p:tag name="AS_UNIQUEID" val="9377"/>
</p:tagLst>
</file>

<file path=ppt/tags/tag432.xml><?xml version="1.0" encoding="utf-8"?>
<p:tagLst xmlns:p="http://schemas.openxmlformats.org/presentationml/2006/main">
  <p:tag name="AS_UNIQUEID" val="9378"/>
</p:tagLst>
</file>

<file path=ppt/tags/tag433.xml><?xml version="1.0" encoding="utf-8"?>
<p:tagLst xmlns:p="http://schemas.openxmlformats.org/presentationml/2006/main">
  <p:tag name="AS_UNIQUEID" val="282"/>
</p:tagLst>
</file>

<file path=ppt/tags/tag434.xml><?xml version="1.0" encoding="utf-8"?>
<p:tagLst xmlns:p="http://schemas.openxmlformats.org/presentationml/2006/main">
  <p:tag name="AS_UNIQUEID" val="283"/>
</p:tagLst>
</file>

<file path=ppt/tags/tag435.xml><?xml version="1.0" encoding="utf-8"?>
<p:tagLst xmlns:p="http://schemas.openxmlformats.org/presentationml/2006/main">
  <p:tag name="AS_UNIQUEID" val="284"/>
</p:tagLst>
</file>

<file path=ppt/tags/tag436.xml><?xml version="1.0" encoding="utf-8"?>
<p:tagLst xmlns:p="http://schemas.openxmlformats.org/presentationml/2006/main">
  <p:tag name="AS_UNIQUEID" val="667"/>
  <p:tag name="KSO_WM_BEAUTIFY_FLAG" val=""/>
</p:tagLst>
</file>

<file path=ppt/tags/tag437.xml><?xml version="1.0" encoding="utf-8"?>
<p:tagLst xmlns:p="http://schemas.openxmlformats.org/presentationml/2006/main">
  <p:tag name="AS_UNIQUEID" val="668"/>
</p:tagLst>
</file>

<file path=ppt/tags/tag438.xml><?xml version="1.0" encoding="utf-8"?>
<p:tagLst xmlns:p="http://schemas.openxmlformats.org/presentationml/2006/main">
  <p:tag name="AS_UNIQUEID" val="669"/>
</p:tagLst>
</file>

<file path=ppt/tags/tag439.xml><?xml version="1.0" encoding="utf-8"?>
<p:tagLst xmlns:p="http://schemas.openxmlformats.org/presentationml/2006/main">
  <p:tag name="AS_UNIQUEID" val="671"/>
  <p:tag name="KSO_WM_BEAUTIFY_FLAG" val=""/>
</p:tagLst>
</file>

<file path=ppt/tags/tag44.xml><?xml version="1.0" encoding="utf-8"?>
<p:tagLst xmlns:p="http://schemas.openxmlformats.org/presentationml/2006/main">
  <p:tag name="AS_UNIQUEID" val="504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0.xml><?xml version="1.0" encoding="utf-8"?>
<p:tagLst xmlns:p="http://schemas.openxmlformats.org/presentationml/2006/main">
  <p:tag name="AS_UNIQUEID" val="672"/>
</p:tagLst>
</file>

<file path=ppt/tags/tag441.xml><?xml version="1.0" encoding="utf-8"?>
<p:tagLst xmlns:p="http://schemas.openxmlformats.org/presentationml/2006/main">
  <p:tag name="AS_UNIQUEID" val="673"/>
</p:tagLst>
</file>

<file path=ppt/tags/tag442.xml><?xml version="1.0" encoding="utf-8"?>
<p:tagLst xmlns:p="http://schemas.openxmlformats.org/presentationml/2006/main">
  <p:tag name="AS_UNIQUEID" val="8509"/>
  <p:tag name="KSO_WM_BEAUTIFY_FLAG" val=""/>
</p:tagLst>
</file>

<file path=ppt/tags/tag443.xml><?xml version="1.0" encoding="utf-8"?>
<p:tagLst xmlns:p="http://schemas.openxmlformats.org/presentationml/2006/main">
  <p:tag name="AS_UNIQUEID" val="5122"/>
</p:tagLst>
</file>

<file path=ppt/tags/tag444.xml><?xml version="1.0" encoding="utf-8"?>
<p:tagLst xmlns:p="http://schemas.openxmlformats.org/presentationml/2006/main">
  <p:tag name="AS_UNIQUEID" val="5123"/>
  <p:tag name="KSO_WM_BEAUTIFY_FLAG" val=""/>
</p:tagLst>
</file>

<file path=ppt/tags/tag445.xml><?xml version="1.0" encoding="utf-8"?>
<p:tagLst xmlns:p="http://schemas.openxmlformats.org/presentationml/2006/main">
  <p:tag name="AS_UNIQUEID" val="5124"/>
  <p:tag name="KSO_WM_BEAUTIFY_FLAG" val=""/>
</p:tagLst>
</file>

<file path=ppt/tags/tag446.xml><?xml version="1.0" encoding="utf-8"?>
<p:tagLst xmlns:p="http://schemas.openxmlformats.org/presentationml/2006/main">
  <p:tag name="AS_UNIQUEID" val="5125"/>
</p:tagLst>
</file>

<file path=ppt/tags/tag447.xml><?xml version="1.0" encoding="utf-8"?>
<p:tagLst xmlns:p="http://schemas.openxmlformats.org/presentationml/2006/main">
  <p:tag name="KSO_WM_BEAUTIFY_FLAG" val="#wm#"/>
  <p:tag name="KSO_WM_TEMPLATE_CATEGORY" val="custom"/>
  <p:tag name="KSO_WM_TEMPLATE_INDEX" val="20205081"/>
</p:tagLst>
</file>

<file path=ppt/tags/tag448.xml><?xml version="1.0" encoding="utf-8"?>
<p:tagLst xmlns:p="http://schemas.openxmlformats.org/presentationml/2006/main">
  <p:tag name="AS_UNIQUEID" val="2044"/>
</p:tagLst>
</file>

<file path=ppt/tags/tag449.xml><?xml version="1.0" encoding="utf-8"?>
<p:tagLst xmlns:p="http://schemas.openxmlformats.org/presentationml/2006/main">
  <p:tag name="AS_UNIQUEID" val="2045"/>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1466_2*m_h_i*1_4_1"/>
  <p:tag name="KSO_WM_UNIT_INDEX" val="1_4_1"/>
  <p:tag name="KSO_WM_UNIT_LAYERLEVEL" val="1_1_1"/>
  <p:tag name="KSO_WM_UNIT_LINE_FILL_TYPE" val="2"/>
  <p:tag name="KSO_WM_UNIT_LINE_FORE_SCHEMECOLOR_INDEX" val="16"/>
  <p:tag name="KSO_WM_UNIT_TYPE" val="m_h_i"/>
</p:tagLst>
</file>

<file path=ppt/tags/tag45.xml><?xml version="1.0" encoding="utf-8"?>
<p:tagLst xmlns:p="http://schemas.openxmlformats.org/presentationml/2006/main">
  <p:tag name="AS_UNIQUEID" val="504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0.xml><?xml version="1.0" encoding="utf-8"?>
<p:tagLst xmlns:p="http://schemas.openxmlformats.org/presentationml/2006/main">
  <p:tag name="AS_UNIQUEID" val="2046"/>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a*1_4_1"/>
  <p:tag name="KSO_WM_UNIT_INDEX" val="1_4_1"/>
  <p:tag name="KSO_WM_UNIT_ISCONTENTSTITLE" val="0"/>
  <p:tag name="KSO_WM_UNIT_LAYERLEVEL" val="1_1_1"/>
  <p:tag name="KSO_WM_UNIT_NOCLEAR" val="0"/>
  <p:tag name="KSO_WM_UNIT_PRESET_TEXT" val="添加标题"/>
  <p:tag name="KSO_WM_UNIT_TYPE" val="m_h_a"/>
  <p:tag name="KSO_WM_UNIT_VALUE" val="6"/>
</p:tagLst>
</file>

<file path=ppt/tags/tag451.xml><?xml version="1.0" encoding="utf-8"?>
<p:tagLst xmlns:p="http://schemas.openxmlformats.org/presentationml/2006/main">
  <p:tag name="AS_UNIQUEID" val="2047"/>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i*1_4_2"/>
  <p:tag name="KSO_WM_UNIT_INDEX" val="1_4_2"/>
  <p:tag name="KSO_WM_UNIT_LAYERLEVEL" val="1_1_1"/>
  <p:tag name="KSO_WM_UNIT_TYPE" val="m_h_i"/>
</p:tagLst>
</file>

<file path=ppt/tags/tag452.xml><?xml version="1.0" encoding="utf-8"?>
<p:tagLst xmlns:p="http://schemas.openxmlformats.org/presentationml/2006/main">
  <p:tag name="AS_UNIQUEID" val="2048"/>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f*1_4_1"/>
  <p:tag name="KSO_WM_UNIT_INDEX" val="1_4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TYPE" val="m_h_f"/>
  <p:tag name="KSO_WM_UNIT_VALUE" val="108"/>
</p:tagLst>
</file>

<file path=ppt/tags/tag453.xml><?xml version="1.0" encoding="utf-8"?>
<p:tagLst xmlns:p="http://schemas.openxmlformats.org/presentationml/2006/main">
  <p:tag name="AS_UNIQUEID" val="2049"/>
</p:tagLst>
</file>

<file path=ppt/tags/tag454.xml><?xml version="1.0" encoding="utf-8"?>
<p:tagLst xmlns:p="http://schemas.openxmlformats.org/presentationml/2006/main">
  <p:tag name="AS_UNIQUEID" val="2050"/>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1466_2*m_h_i*1_3_1"/>
  <p:tag name="KSO_WM_UNIT_INDEX" val="1_3_1"/>
  <p:tag name="KSO_WM_UNIT_LAYERLEVEL" val="1_1_1"/>
  <p:tag name="KSO_WM_UNIT_LINE_FILL_TYPE" val="2"/>
  <p:tag name="KSO_WM_UNIT_LINE_FORE_SCHEMECOLOR_INDEX" val="16"/>
  <p:tag name="KSO_WM_UNIT_TYPE" val="m_h_i"/>
</p:tagLst>
</file>

<file path=ppt/tags/tag455.xml><?xml version="1.0" encoding="utf-8"?>
<p:tagLst xmlns:p="http://schemas.openxmlformats.org/presentationml/2006/main">
  <p:tag name="AS_UNIQUEID" val="2051"/>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a*1_3_1"/>
  <p:tag name="KSO_WM_UNIT_INDEX" val="1_3_1"/>
  <p:tag name="KSO_WM_UNIT_ISCONTENTSTITLE" val="0"/>
  <p:tag name="KSO_WM_UNIT_LAYERLEVEL" val="1_1_1"/>
  <p:tag name="KSO_WM_UNIT_NOCLEAR" val="0"/>
  <p:tag name="KSO_WM_UNIT_PRESET_TEXT" val="添加标题"/>
  <p:tag name="KSO_WM_UNIT_TYPE" val="m_h_a"/>
  <p:tag name="KSO_WM_UNIT_VALUE" val="7"/>
</p:tagLst>
</file>

<file path=ppt/tags/tag456.xml><?xml version="1.0" encoding="utf-8"?>
<p:tagLst xmlns:p="http://schemas.openxmlformats.org/presentationml/2006/main">
  <p:tag name="AS_UNIQUEID" val="2052"/>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i*1_3_2"/>
  <p:tag name="KSO_WM_UNIT_INDEX" val="1_3_2"/>
  <p:tag name="KSO_WM_UNIT_LAYERLEVEL" val="1_1_1"/>
  <p:tag name="KSO_WM_UNIT_TYPE" val="m_h_i"/>
</p:tagLst>
</file>

<file path=ppt/tags/tag457.xml><?xml version="1.0" encoding="utf-8"?>
<p:tagLst xmlns:p="http://schemas.openxmlformats.org/presentationml/2006/main">
  <p:tag name="AS_UNIQUEID" val="2053"/>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f*1_3_1"/>
  <p:tag name="KSO_WM_UNIT_INDEX" val="1_3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TYPE" val="m_h_f"/>
  <p:tag name="KSO_WM_UNIT_VALUE" val="108"/>
</p:tagLst>
</file>

<file path=ppt/tags/tag458.xml><?xml version="1.0" encoding="utf-8"?>
<p:tagLst xmlns:p="http://schemas.openxmlformats.org/presentationml/2006/main">
  <p:tag name="AS_UNIQUEID" val="2054"/>
</p:tagLst>
</file>

<file path=ppt/tags/tag459.xml><?xml version="1.0" encoding="utf-8"?>
<p:tagLst xmlns:p="http://schemas.openxmlformats.org/presentationml/2006/main">
  <p:tag name="AS_UNIQUEID" val="2055"/>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1466_2*m_h_i*1_2_1"/>
  <p:tag name="KSO_WM_UNIT_INDEX" val="1_2_1"/>
  <p:tag name="KSO_WM_UNIT_LAYERLEVEL" val="1_1_1"/>
  <p:tag name="KSO_WM_UNIT_LINE_FILL_TYPE" val="2"/>
  <p:tag name="KSO_WM_UNIT_LINE_FORE_SCHEMECOLOR_INDEX" val="16"/>
  <p:tag name="KSO_WM_UNIT_TYPE" val="m_h_i"/>
</p:tagLst>
</file>

<file path=ppt/tags/tag46.xml><?xml version="1.0" encoding="utf-8"?>
<p:tagLst xmlns:p="http://schemas.openxmlformats.org/presentationml/2006/main">
  <p:tag name="AS_UNIQUEID" val="505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0.xml><?xml version="1.0" encoding="utf-8"?>
<p:tagLst xmlns:p="http://schemas.openxmlformats.org/presentationml/2006/main">
  <p:tag name="AS_UNIQUEID" val="2056"/>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a*1_2_1"/>
  <p:tag name="KSO_WM_UNIT_INDEX" val="1_2_1"/>
  <p:tag name="KSO_WM_UNIT_ISCONTENTSTITLE" val="0"/>
  <p:tag name="KSO_WM_UNIT_LAYERLEVEL" val="1_1_1"/>
  <p:tag name="KSO_WM_UNIT_NOCLEAR" val="0"/>
  <p:tag name="KSO_WM_UNIT_PRESET_TEXT" val="添加标题"/>
  <p:tag name="KSO_WM_UNIT_TYPE" val="m_h_a"/>
  <p:tag name="KSO_WM_UNIT_VALUE" val="7"/>
</p:tagLst>
</file>

<file path=ppt/tags/tag461.xml><?xml version="1.0" encoding="utf-8"?>
<p:tagLst xmlns:p="http://schemas.openxmlformats.org/presentationml/2006/main">
  <p:tag name="AS_UNIQUEID" val="2057"/>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i*1_2_2"/>
  <p:tag name="KSO_WM_UNIT_INDEX" val="1_2_2"/>
  <p:tag name="KSO_WM_UNIT_LAYERLEVEL" val="1_1_1"/>
  <p:tag name="KSO_WM_UNIT_TYPE" val="m_h_i"/>
</p:tagLst>
</file>

<file path=ppt/tags/tag462.xml><?xml version="1.0" encoding="utf-8"?>
<p:tagLst xmlns:p="http://schemas.openxmlformats.org/presentationml/2006/main">
  <p:tag name="AS_UNIQUEID" val="2058"/>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f*1_2_1"/>
  <p:tag name="KSO_WM_UNIT_INDEX" val="1_2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TYPE" val="m_h_f"/>
  <p:tag name="KSO_WM_UNIT_VALUE" val="108"/>
</p:tagLst>
</file>

<file path=ppt/tags/tag463.xml><?xml version="1.0" encoding="utf-8"?>
<p:tagLst xmlns:p="http://schemas.openxmlformats.org/presentationml/2006/main">
  <p:tag name="AS_UNIQUEID" val="2059"/>
</p:tagLst>
</file>

<file path=ppt/tags/tag464.xml><?xml version="1.0" encoding="utf-8"?>
<p:tagLst xmlns:p="http://schemas.openxmlformats.org/presentationml/2006/main">
  <p:tag name="AS_UNIQUEID" val="2060"/>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1466_2*m_h_i*1_1_1"/>
  <p:tag name="KSO_WM_UNIT_INDEX" val="1_1_1"/>
  <p:tag name="KSO_WM_UNIT_LAYERLEVEL" val="1_1_1"/>
  <p:tag name="KSO_WM_UNIT_LINE_FILL_TYPE" val="2"/>
  <p:tag name="KSO_WM_UNIT_LINE_FORE_SCHEMECOLOR_INDEX" val="16"/>
  <p:tag name="KSO_WM_UNIT_TYPE" val="m_h_i"/>
</p:tagLst>
</file>

<file path=ppt/tags/tag465.xml><?xml version="1.0" encoding="utf-8"?>
<p:tagLst xmlns:p="http://schemas.openxmlformats.org/presentationml/2006/main">
  <p:tag name="AS_UNIQUEID" val="2061"/>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a*1_1_1"/>
  <p:tag name="KSO_WM_UNIT_INDEX" val="1_1_1"/>
  <p:tag name="KSO_WM_UNIT_ISCONTENTSTITLE" val="0"/>
  <p:tag name="KSO_WM_UNIT_LAYERLEVEL" val="1_1_1"/>
  <p:tag name="KSO_WM_UNIT_NOCLEAR" val="0"/>
  <p:tag name="KSO_WM_UNIT_PRESET_TEXT" val="添加标题"/>
  <p:tag name="KSO_WM_UNIT_TYPE" val="m_h_a"/>
  <p:tag name="KSO_WM_UNIT_VALUE" val="6"/>
</p:tagLst>
</file>

<file path=ppt/tags/tag466.xml><?xml version="1.0" encoding="utf-8"?>
<p:tagLst xmlns:p="http://schemas.openxmlformats.org/presentationml/2006/main">
  <p:tag name="AS_UNIQUEID" val="2062"/>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i*1_1_2"/>
  <p:tag name="KSO_WM_UNIT_INDEX" val="1_1_2"/>
  <p:tag name="KSO_WM_UNIT_LAYERLEVEL" val="1_1_1"/>
  <p:tag name="KSO_WM_UNIT_TYPE" val="m_h_i"/>
</p:tagLst>
</file>

<file path=ppt/tags/tag467.xml><?xml version="1.0" encoding="utf-8"?>
<p:tagLst xmlns:p="http://schemas.openxmlformats.org/presentationml/2006/main">
  <p:tag name="AS_UNIQUEID" val="2063"/>
  <p:tag name="KSO_WM_BEAUTIFY_FLAG" val="#wm#"/>
  <p:tag name="KSO_WM_DIAGRAM_GROUP_CODE" val="m1-1"/>
  <p:tag name="KSO_WM_TAG_VERSION" val="1.0"/>
  <p:tag name="KSO_WM_TEMPLATE_CATEGORY" val="diagram"/>
  <p:tag name="KSO_WM_TEMPLATE_INDEX" val="20201466"/>
  <p:tag name="KSO_WM_UNIT_COMPATIBLE" val="0"/>
  <p:tag name="KSO_WM_UNIT_DIAGRAM_ISNUMVISUAL" val="0"/>
  <p:tag name="KSO_WM_UNIT_DIAGRAM_ISREFERUNIT" val="0"/>
  <p:tag name="KSO_WM_UNIT_HIGHLIGHT" val="0"/>
  <p:tag name="KSO_WM_UNIT_ID" val="diagram20201466_2*m_h_f*1_1_1"/>
  <p:tag name="KSO_WM_UNIT_INDEX" val="1_1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TYPE" val="m_h_f"/>
  <p:tag name="KSO_WM_UNIT_VALUE" val="108"/>
</p:tagLst>
</file>

<file path=ppt/tags/tag468.xml><?xml version="1.0" encoding="utf-8"?>
<p:tagLst xmlns:p="http://schemas.openxmlformats.org/presentationml/2006/main">
  <p:tag name="AS_UNIQUEID" val="4798"/>
</p:tagLst>
</file>

<file path=ppt/tags/tag469.xml><?xml version="1.0" encoding="utf-8"?>
<p:tagLst xmlns:p="http://schemas.openxmlformats.org/presentationml/2006/main">
  <p:tag name="AS_UNIQUEID" val="4995"/>
</p:tagLst>
</file>

<file path=ppt/tags/tag47.xml><?xml version="1.0" encoding="utf-8"?>
<p:tagLst xmlns:p="http://schemas.openxmlformats.org/presentationml/2006/main">
  <p:tag name="AS_UNIQUEID" val="505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0.xml><?xml version="1.0" encoding="utf-8"?>
<p:tagLst xmlns:p="http://schemas.openxmlformats.org/presentationml/2006/main">
  <p:tag name="AS_UNIQUEID" val="2077"/>
</p:tagLst>
</file>

<file path=ppt/tags/tag471.xml><?xml version="1.0" encoding="utf-8"?>
<p:tagLst xmlns:p="http://schemas.openxmlformats.org/presentationml/2006/main">
  <p:tag name="AS_UNIQUEID" val="1517"/>
</p:tagLst>
</file>

<file path=ppt/tags/tag472.xml><?xml version="1.0" encoding="utf-8"?>
<p:tagLst xmlns:p="http://schemas.openxmlformats.org/presentationml/2006/main">
  <p:tag name="AS_UNIQUEID" val="1519"/>
</p:tagLst>
</file>

<file path=ppt/tags/tag473.xml><?xml version="1.0" encoding="utf-8"?>
<p:tagLst xmlns:p="http://schemas.openxmlformats.org/presentationml/2006/main">
  <p:tag name="AS_UNIQUEID" val="1508"/>
</p:tagLst>
</file>

<file path=ppt/tags/tag474.xml><?xml version="1.0" encoding="utf-8"?>
<p:tagLst xmlns:p="http://schemas.openxmlformats.org/presentationml/2006/main">
  <p:tag name="AS_UNIQUEID" val="1512"/>
</p:tagLst>
</file>

<file path=ppt/tags/tag475.xml><?xml version="1.0" encoding="utf-8"?>
<p:tagLst xmlns:p="http://schemas.openxmlformats.org/presentationml/2006/main">
  <p:tag name="AS_UNIQUEID" val="5773"/>
  <p:tag name="KSO_WM_FULL_TEXT_BEAUTIFY_COPY_ID" val="34"/>
</p:tagLst>
</file>

<file path=ppt/tags/tag476.xml><?xml version="1.0" encoding="utf-8"?>
<p:tagLst xmlns:p="http://schemas.openxmlformats.org/presentationml/2006/main">
  <p:tag name="AS_UNIQUEID" val="5774"/>
  <p:tag name="KSO_WM_FULL_TEXT_BEAUTIFY_COPY_ID" val="34"/>
</p:tagLst>
</file>

<file path=ppt/tags/tag477.xml><?xml version="1.0" encoding="utf-8"?>
<p:tagLst xmlns:p="http://schemas.openxmlformats.org/presentationml/2006/main">
  <p:tag name="AS_UNIQUEID" val="5775"/>
  <p:tag name="KSO_WM_FULL_TEXT_BEAUTIFY_COPY_ID" val="34"/>
</p:tagLst>
</file>

<file path=ppt/tags/tag478.xml><?xml version="1.0" encoding="utf-8"?>
<p:tagLst xmlns:p="http://schemas.openxmlformats.org/presentationml/2006/main">
  <p:tag name="AS_UNIQUEID" val="5776"/>
</p:tagLst>
</file>

<file path=ppt/tags/tag479.xml><?xml version="1.0" encoding="utf-8"?>
<p:tagLst xmlns:p="http://schemas.openxmlformats.org/presentationml/2006/main">
  <p:tag name="AS_UNIQUEID" val="675"/>
  <p:tag name="KSO_WM_BEAUTIFY_FLAG" val=""/>
</p:tagLst>
</file>

<file path=ppt/tags/tag48.xml><?xml version="1.0" encoding="utf-8"?>
<p:tagLst xmlns:p="http://schemas.openxmlformats.org/presentationml/2006/main">
  <p:tag name="AS_UNIQUEID" val="505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0.xml><?xml version="1.0" encoding="utf-8"?>
<p:tagLst xmlns:p="http://schemas.openxmlformats.org/presentationml/2006/main">
  <p:tag name="AS_UNIQUEID" val="676"/>
</p:tagLst>
</file>

<file path=ppt/tags/tag481.xml><?xml version="1.0" encoding="utf-8"?>
<p:tagLst xmlns:p="http://schemas.openxmlformats.org/presentationml/2006/main">
  <p:tag name="AS_UNIQUEID" val="678"/>
</p:tagLst>
</file>

<file path=ppt/tags/tag482.xml><?xml version="1.0" encoding="utf-8"?>
<p:tagLst xmlns:p="http://schemas.openxmlformats.org/presentationml/2006/main">
  <p:tag name="AS_UNIQUEID" val="8965"/>
</p:tagLst>
</file>

<file path=ppt/tags/tag483.xml><?xml version="1.0" encoding="utf-8"?>
<p:tagLst xmlns:p="http://schemas.openxmlformats.org/presentationml/2006/main">
  <p:tag name="AS_UNIQUEID" val="8966"/>
</p:tagLst>
</file>

<file path=ppt/tags/tag484.xml><?xml version="1.0" encoding="utf-8"?>
<p:tagLst xmlns:p="http://schemas.openxmlformats.org/presentationml/2006/main">
  <p:tag name="AS_UNIQUEID" val="8967"/>
</p:tagLst>
</file>

<file path=ppt/tags/tag485.xml><?xml version="1.0" encoding="utf-8"?>
<p:tagLst xmlns:p="http://schemas.openxmlformats.org/presentationml/2006/main">
  <p:tag name="AS_UNIQUEID" val="8968"/>
</p:tagLst>
</file>

<file path=ppt/tags/tag486.xml><?xml version="1.0" encoding="utf-8"?>
<p:tagLst xmlns:p="http://schemas.openxmlformats.org/presentationml/2006/main">
  <p:tag name="AS_UNIQUEID" val="8969"/>
</p:tagLst>
</file>

<file path=ppt/tags/tag487.xml><?xml version="1.0" encoding="utf-8"?>
<p:tagLst xmlns:p="http://schemas.openxmlformats.org/presentationml/2006/main">
  <p:tag name="AS_UNIQUEID" val="8970"/>
</p:tagLst>
</file>

<file path=ppt/tags/tag488.xml><?xml version="1.0" encoding="utf-8"?>
<p:tagLst xmlns:p="http://schemas.openxmlformats.org/presentationml/2006/main">
  <p:tag name="AS_UNIQUEID" val="8971"/>
</p:tagLst>
</file>

<file path=ppt/tags/tag489.xml><?xml version="1.0" encoding="utf-8"?>
<p:tagLst xmlns:p="http://schemas.openxmlformats.org/presentationml/2006/main">
  <p:tag name="AS_UNIQUEID" val="8972"/>
  <p:tag name="KSO_WM_BEAUTIFY_FLAG" val=""/>
</p:tagLst>
</file>

<file path=ppt/tags/tag49.xml><?xml version="1.0" encoding="utf-8"?>
<p:tagLst xmlns:p="http://schemas.openxmlformats.org/presentationml/2006/main">
  <p:tag name="AS_UNIQUEID" val="505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0.xml><?xml version="1.0" encoding="utf-8"?>
<p:tagLst xmlns:p="http://schemas.openxmlformats.org/presentationml/2006/main">
  <p:tag name="AS_UNIQUEID" val="8973"/>
  <p:tag name="KSO_WM_BEAUTIFY_FLAG" val=""/>
</p:tagLst>
</file>

<file path=ppt/tags/tag491.xml><?xml version="1.0" encoding="utf-8"?>
<p:tagLst xmlns:p="http://schemas.openxmlformats.org/presentationml/2006/main">
  <p:tag name="AS_UNIQUEID" val="8974"/>
  <p:tag name="KSO_WM_BEAUTIFY_FLAG" val=""/>
</p:tagLst>
</file>

<file path=ppt/tags/tag492.xml><?xml version="1.0" encoding="utf-8"?>
<p:tagLst xmlns:p="http://schemas.openxmlformats.org/presentationml/2006/main">
  <p:tag name="AS_UNIQUEID" val="8975"/>
  <p:tag name="KSO_WM_BEAUTIFY_FLAG" val=""/>
</p:tagLst>
</file>

<file path=ppt/tags/tag493.xml><?xml version="1.0" encoding="utf-8"?>
<p:tagLst xmlns:p="http://schemas.openxmlformats.org/presentationml/2006/main">
  <p:tag name="AS_UNIQUEID" val="8976"/>
  <p:tag name="KSO_WM_BEAUTIFY_FLAG" val=""/>
</p:tagLst>
</file>

<file path=ppt/tags/tag494.xml><?xml version="1.0" encoding="utf-8"?>
<p:tagLst xmlns:p="http://schemas.openxmlformats.org/presentationml/2006/main">
  <p:tag name="AS_UNIQUEID" val="398"/>
</p:tagLst>
</file>

<file path=ppt/tags/tag495.xml><?xml version="1.0" encoding="utf-8"?>
<p:tagLst xmlns:p="http://schemas.openxmlformats.org/presentationml/2006/main">
  <p:tag name="AS_UNIQUEID" val="8977"/>
</p:tagLst>
</file>

<file path=ppt/tags/tag496.xml><?xml version="1.0" encoding="utf-8"?>
<p:tagLst xmlns:p="http://schemas.openxmlformats.org/presentationml/2006/main">
  <p:tag name="AS_UNIQUEID" val="8978"/>
</p:tagLst>
</file>

<file path=ppt/tags/tag497.xml><?xml version="1.0" encoding="utf-8"?>
<p:tagLst xmlns:p="http://schemas.openxmlformats.org/presentationml/2006/main">
  <p:tag name="AS_UNIQUEID" val="398"/>
</p:tagLst>
</file>

<file path=ppt/tags/tag498.xml><?xml version="1.0" encoding="utf-8"?>
<p:tagLst xmlns:p="http://schemas.openxmlformats.org/presentationml/2006/main">
  <p:tag name="AS_UNIQUEID" val="8979"/>
</p:tagLst>
</file>

<file path=ppt/tags/tag499.xml><?xml version="1.0" encoding="utf-8"?>
<p:tagLst xmlns:p="http://schemas.openxmlformats.org/presentationml/2006/main">
  <p:tag name="AS_UNIQUEID" val="667"/>
  <p:tag name="KSO_WM_BEAUTIFY_FLAG" val=""/>
</p:tagLst>
</file>

<file path=ppt/tags/tag5.xml><?xml version="1.0" encoding="utf-8"?>
<p:tagLst xmlns:p="http://schemas.openxmlformats.org/presentationml/2006/main">
  <p:tag name="AS_UNIQUEID" val="500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505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00.xml><?xml version="1.0" encoding="utf-8"?>
<p:tagLst xmlns:p="http://schemas.openxmlformats.org/presentationml/2006/main">
  <p:tag name="AS_UNIQUEID" val="3112"/>
  <p:tag name="KSO_WM_BEAUTIFY_FLAG" val=""/>
</p:tagLst>
</file>

<file path=ppt/tags/tag501.xml><?xml version="1.0" encoding="utf-8"?>
<p:tagLst xmlns:p="http://schemas.openxmlformats.org/presentationml/2006/main">
  <p:tag name="AS_UNIQUEID" val="3113"/>
  <p:tag name="KSO_WM_BEAUTIFY_FLAG" val=""/>
</p:tagLst>
</file>

<file path=ppt/tags/tag502.xml><?xml version="1.0" encoding="utf-8"?>
<p:tagLst xmlns:p="http://schemas.openxmlformats.org/presentationml/2006/main">
  <p:tag name="AS_UNIQUEID" val="3115"/>
</p:tagLst>
</file>

<file path=ppt/tags/tag503.xml><?xml version="1.0" encoding="utf-8"?>
<p:tagLst xmlns:p="http://schemas.openxmlformats.org/presentationml/2006/main">
  <p:tag name="AS_UNIQUEID" val="883"/>
</p:tagLst>
</file>

<file path=ppt/tags/tag504.xml><?xml version="1.0" encoding="utf-8"?>
<p:tagLst xmlns:p="http://schemas.openxmlformats.org/presentationml/2006/main">
  <p:tag name="AS_UNIQUEID" val="675"/>
  <p:tag name="KSO_WM_BEAUTIFY_FLAG" val=""/>
</p:tagLst>
</file>

<file path=ppt/tags/tag505.xml><?xml version="1.0" encoding="utf-8"?>
<p:tagLst xmlns:p="http://schemas.openxmlformats.org/presentationml/2006/main">
  <p:tag name="KSO_WM_BEAUTIFY_FLAG" val="#wm#"/>
  <p:tag name="KSO_WM_TEMPLATE_CATEGORY" val="custom"/>
  <p:tag name="KSO_WM_TEMPLATE_INDEX" val="20202594"/>
</p:tagLst>
</file>

<file path=ppt/tags/tag506.xml><?xml version="1.0" encoding="utf-8"?>
<p:tagLst xmlns:p="http://schemas.openxmlformats.org/presentationml/2006/main">
  <p:tag name="AS_UNIQUEID" val="3907"/>
  <p:tag name="KSO_WM_BEAUTIFY_FLAG" val=""/>
</p:tagLst>
</file>

<file path=ppt/tags/tag507.xml><?xml version="1.0" encoding="utf-8"?>
<p:tagLst xmlns:p="http://schemas.openxmlformats.org/presentationml/2006/main">
  <p:tag name="AS_UNIQUEID" val="3909"/>
</p:tagLst>
</file>

<file path=ppt/tags/tag508.xml><?xml version="1.0" encoding="utf-8"?>
<p:tagLst xmlns:p="http://schemas.openxmlformats.org/presentationml/2006/main">
  <p:tag name="AS_UNIQUEID" val="9387"/>
</p:tagLst>
</file>

<file path=ppt/tags/tag509.xml><?xml version="1.0" encoding="utf-8"?>
<p:tagLst xmlns:p="http://schemas.openxmlformats.org/presentationml/2006/main">
  <p:tag name="AS_UNIQUEID" val="3912"/>
</p:tagLst>
</file>

<file path=ppt/tags/tag51.xml><?xml version="1.0" encoding="utf-8"?>
<p:tagLst xmlns:p="http://schemas.openxmlformats.org/presentationml/2006/main">
  <p:tag name="AS_UNIQUEID" val="505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0.xml><?xml version="1.0" encoding="utf-8"?>
<p:tagLst xmlns:p="http://schemas.openxmlformats.org/presentationml/2006/main">
  <p:tag name="AS_UNIQUEID" val="3913"/>
</p:tagLst>
</file>

<file path=ppt/tags/tag511.xml><?xml version="1.0" encoding="utf-8"?>
<p:tagLst xmlns:p="http://schemas.openxmlformats.org/presentationml/2006/main">
  <p:tag name="AS_UNIQUEID" val="3914"/>
</p:tagLst>
</file>

<file path=ppt/tags/tag512.xml><?xml version="1.0" encoding="utf-8"?>
<p:tagLst xmlns:p="http://schemas.openxmlformats.org/presentationml/2006/main">
  <p:tag name="AS_UNIQUEID" val="9388"/>
</p:tagLst>
</file>

<file path=ppt/tags/tag513.xml><?xml version="1.0" encoding="utf-8"?>
<p:tagLst xmlns:p="http://schemas.openxmlformats.org/presentationml/2006/main">
  <p:tag name="AS_UNIQUEID" val="3916"/>
</p:tagLst>
</file>

<file path=ppt/tags/tag514.xml><?xml version="1.0" encoding="utf-8"?>
<p:tagLst xmlns:p="http://schemas.openxmlformats.org/presentationml/2006/main">
  <p:tag name="AS_UNIQUEID" val="4385"/>
</p:tagLst>
</file>

<file path=ppt/tags/tag515.xml><?xml version="1.0" encoding="utf-8"?>
<p:tagLst xmlns:p="http://schemas.openxmlformats.org/presentationml/2006/main">
  <p:tag name="KSO_WM_BEAUTIFY_FLAG" val="#wm#"/>
  <p:tag name="KSO_WM_TEMPLATE_CATEGORY" val="custom"/>
  <p:tag name="KSO_WM_TEMPLATE_INDEX" val="20202594"/>
</p:tagLst>
</file>

<file path=ppt/tags/tag516.xml><?xml version="1.0" encoding="utf-8"?>
<p:tagLst xmlns:p="http://schemas.openxmlformats.org/presentationml/2006/main">
  <p:tag name="AS_UNIQUEID" val="411"/>
  <p:tag name="KSO_WM_BEAUTIFY_FLAG" val=""/>
</p:tagLst>
</file>

<file path=ppt/tags/tag517.xml><?xml version="1.0" encoding="utf-8"?>
<p:tagLst xmlns:p="http://schemas.openxmlformats.org/presentationml/2006/main">
  <p:tag name="AS_UNIQUEID" val="699"/>
</p:tagLst>
</file>

<file path=ppt/tags/tag518.xml><?xml version="1.0" encoding="utf-8"?>
<p:tagLst xmlns:p="http://schemas.openxmlformats.org/presentationml/2006/main">
  <p:tag name="AS_UNIQUEID" val="100"/>
</p:tagLst>
</file>

<file path=ppt/tags/tag519.xml><?xml version="1.0" encoding="utf-8"?>
<p:tagLst xmlns:p="http://schemas.openxmlformats.org/presentationml/2006/main">
  <p:tag name="AS_UNIQUEID" val="101"/>
</p:tagLst>
</file>

<file path=ppt/tags/tag52.xml><?xml version="1.0" encoding="utf-8"?>
<p:tagLst xmlns:p="http://schemas.openxmlformats.org/presentationml/2006/main">
  <p:tag name="AS_UNIQUEID" val="505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20.xml><?xml version="1.0" encoding="utf-8"?>
<p:tagLst xmlns:p="http://schemas.openxmlformats.org/presentationml/2006/main">
  <p:tag name="AS_UNIQUEID" val="108"/>
</p:tagLst>
</file>

<file path=ppt/tags/tag521.xml><?xml version="1.0" encoding="utf-8"?>
<p:tagLst xmlns:p="http://schemas.openxmlformats.org/presentationml/2006/main">
  <p:tag name="AS_UNIQUEID" val="112"/>
</p:tagLst>
</file>

<file path=ppt/tags/tag522.xml><?xml version="1.0" encoding="utf-8"?>
<p:tagLst xmlns:p="http://schemas.openxmlformats.org/presentationml/2006/main">
  <p:tag name="AS_UNIQUEID" val="411"/>
  <p:tag name="KSO_WM_BEAUTIFY_FLAG" val=""/>
</p:tagLst>
</file>

<file path=ppt/tags/tag523.xml><?xml version="1.0" encoding="utf-8"?>
<p:tagLst xmlns:p="http://schemas.openxmlformats.org/presentationml/2006/main">
  <p:tag name="AS_UNIQUEID" val="702"/>
</p:tagLst>
</file>

<file path=ppt/tags/tag524.xml><?xml version="1.0" encoding="utf-8"?>
<p:tagLst xmlns:p="http://schemas.openxmlformats.org/presentationml/2006/main">
  <p:tag name="AS_UNIQUEID" val="704"/>
</p:tagLst>
</file>

<file path=ppt/tags/tag525.xml><?xml version="1.0" encoding="utf-8"?>
<p:tagLst xmlns:p="http://schemas.openxmlformats.org/presentationml/2006/main">
  <p:tag name="AS_UNIQUEID" val="705"/>
</p:tagLst>
</file>

<file path=ppt/tags/tag526.xml><?xml version="1.0" encoding="utf-8"?>
<p:tagLst xmlns:p="http://schemas.openxmlformats.org/presentationml/2006/main">
  <p:tag name="AS_UNIQUEID" val="706"/>
  <p:tag name="KSO_WM_BEAUTIFY_FLAG" val=""/>
</p:tagLst>
</file>

<file path=ppt/tags/tag527.xml><?xml version="1.0" encoding="utf-8"?>
<p:tagLst xmlns:p="http://schemas.openxmlformats.org/presentationml/2006/main">
  <p:tag name="AS_UNIQUEID" val="707"/>
  <p:tag name="KSO_WM_BEAUTIFY_FLAG" val=""/>
</p:tagLst>
</file>

<file path=ppt/tags/tag528.xml><?xml version="1.0" encoding="utf-8"?>
<p:tagLst xmlns:p="http://schemas.openxmlformats.org/presentationml/2006/main">
  <p:tag name="AS_UNIQUEID" val="708"/>
</p:tagLst>
</file>

<file path=ppt/tags/tag529.xml><?xml version="1.0" encoding="utf-8"?>
<p:tagLst xmlns:p="http://schemas.openxmlformats.org/presentationml/2006/main">
  <p:tag name="AS_UNIQUEID" val="709"/>
  <p:tag name="KSO_WM_BEAUTIFY_FLAG" val=""/>
</p:tagLst>
</file>

<file path=ppt/tags/tag53.xml><?xml version="1.0" encoding="utf-8"?>
<p:tagLst xmlns:p="http://schemas.openxmlformats.org/presentationml/2006/main">
  <p:tag name="AS_UNIQUEID" val="505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0.xml><?xml version="1.0" encoding="utf-8"?>
<p:tagLst xmlns:p="http://schemas.openxmlformats.org/presentationml/2006/main">
  <p:tag name="AS_UNIQUEID" val="710"/>
</p:tagLst>
</file>

<file path=ppt/tags/tag531.xml><?xml version="1.0" encoding="utf-8"?>
<p:tagLst xmlns:p="http://schemas.openxmlformats.org/presentationml/2006/main">
  <p:tag name="AS_UNIQUEID" val="773"/>
</p:tagLst>
</file>

<file path=ppt/tags/tag532.xml><?xml version="1.0" encoding="utf-8"?>
<p:tagLst xmlns:p="http://schemas.openxmlformats.org/presentationml/2006/main">
  <p:tag name="AS_UNIQUEID" val="411"/>
  <p:tag name="KSO_WM_BEAUTIFY_FLAG" val=""/>
</p:tagLst>
</file>

<file path=ppt/tags/tag533.xml><?xml version="1.0" encoding="utf-8"?>
<p:tagLst xmlns:p="http://schemas.openxmlformats.org/presentationml/2006/main">
  <p:tag name="AS_UNIQUEID" val="712"/>
</p:tagLst>
</file>

<file path=ppt/tags/tag534.xml><?xml version="1.0" encoding="utf-8"?>
<p:tagLst xmlns:p="http://schemas.openxmlformats.org/presentationml/2006/main">
  <p:tag name="AS_UNIQUEID" val="5823"/>
  <p:tag name="KSO_WM_BEAUTIFY_FLAG" val=""/>
</p:tagLst>
</file>

<file path=ppt/tags/tag535.xml><?xml version="1.0" encoding="utf-8"?>
<p:tagLst xmlns:p="http://schemas.openxmlformats.org/presentationml/2006/main">
  <p:tag name="AS_UNIQUEID" val="5826"/>
  <p:tag name="KSO_WM_BEAUTIFY_FLAG" val=""/>
</p:tagLst>
</file>

<file path=ppt/tags/tag536.xml><?xml version="1.0" encoding="utf-8"?>
<p:tagLst xmlns:p="http://schemas.openxmlformats.org/presentationml/2006/main">
  <p:tag name="AS_UNIQUEID" val="5825"/>
  <p:tag name="KSO_WM_BEAUTIFY_FLAG" val=""/>
</p:tagLst>
</file>

<file path=ppt/tags/tag537.xml><?xml version="1.0" encoding="utf-8"?>
<p:tagLst xmlns:p="http://schemas.openxmlformats.org/presentationml/2006/main">
  <p:tag name="AS_UNIQUEID" val="5829"/>
  <p:tag name="KSO_WM_BEAUTIFY_FLAG" val=""/>
</p:tagLst>
</file>

<file path=ppt/tags/tag538.xml><?xml version="1.0" encoding="utf-8"?>
<p:tagLst xmlns:p="http://schemas.openxmlformats.org/presentationml/2006/main">
  <p:tag name="AS_UNIQUEID" val="5831"/>
  <p:tag name="KSO_WM_BEAUTIFY_FLAG" val=""/>
</p:tagLst>
</file>

<file path=ppt/tags/tag539.xml><?xml version="1.0" encoding="utf-8"?>
<p:tagLst xmlns:p="http://schemas.openxmlformats.org/presentationml/2006/main">
  <p:tag name="AS_UNIQUEID" val="5827"/>
  <p:tag name="KSO_WM_BEAUTIFY_FLAG" val=""/>
</p:tagLst>
</file>

<file path=ppt/tags/tag54.xml><?xml version="1.0" encoding="utf-8"?>
<p:tagLst xmlns:p="http://schemas.openxmlformats.org/presentationml/2006/main">
  <p:tag name="AS_UNIQUEID" val="506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0.xml><?xml version="1.0" encoding="utf-8"?>
<p:tagLst xmlns:p="http://schemas.openxmlformats.org/presentationml/2006/main">
  <p:tag name="AS_UNIQUEID" val="5828"/>
  <p:tag name="KSO_WM_BEAUTIFY_FLAG" val=""/>
</p:tagLst>
</file>

<file path=ppt/tags/tag541.xml><?xml version="1.0" encoding="utf-8"?>
<p:tagLst xmlns:p="http://schemas.openxmlformats.org/presentationml/2006/main">
  <p:tag name="AS_UNIQUEID" val="5830"/>
  <p:tag name="KSO_WM_BEAUTIFY_FLAG" val=""/>
</p:tagLst>
</file>

<file path=ppt/tags/tag542.xml><?xml version="1.0" encoding="utf-8"?>
<p:tagLst xmlns:p="http://schemas.openxmlformats.org/presentationml/2006/main">
  <p:tag name="AS_UNIQUEID" val="5832"/>
  <p:tag name="KSO_WM_BEAUTIFY_FLAG" val=""/>
</p:tagLst>
</file>

<file path=ppt/tags/tag543.xml><?xml version="1.0" encoding="utf-8"?>
<p:tagLst xmlns:p="http://schemas.openxmlformats.org/presentationml/2006/main">
  <p:tag name="AS_UNIQUEID" val="5833"/>
</p:tagLst>
</file>

<file path=ppt/tags/tag544.xml><?xml version="1.0" encoding="utf-8"?>
<p:tagLst xmlns:p="http://schemas.openxmlformats.org/presentationml/2006/main">
  <p:tag name="AS_UNIQUEID" val="5834"/>
</p:tagLst>
</file>

<file path=ppt/tags/tag545.xml><?xml version="1.0" encoding="utf-8"?>
<p:tagLst xmlns:p="http://schemas.openxmlformats.org/presentationml/2006/main">
  <p:tag name="AS_UNIQUEID" val="5835"/>
</p:tagLst>
</file>

<file path=ppt/tags/tag546.xml><?xml version="1.0" encoding="utf-8"?>
<p:tagLst xmlns:p="http://schemas.openxmlformats.org/presentationml/2006/main">
  <p:tag name="AS_UNIQUEID" val="5836"/>
</p:tagLst>
</file>

<file path=ppt/tags/tag547.xml><?xml version="1.0" encoding="utf-8"?>
<p:tagLst xmlns:p="http://schemas.openxmlformats.org/presentationml/2006/main">
  <p:tag name="AS_UNIQUEID" val="9206"/>
</p:tagLst>
</file>

<file path=ppt/tags/tag548.xml><?xml version="1.0" encoding="utf-8"?>
<p:tagLst xmlns:p="http://schemas.openxmlformats.org/presentationml/2006/main">
  <p:tag name="AS_UNIQUEID" val="9207"/>
</p:tagLst>
</file>

<file path=ppt/tags/tag549.xml><?xml version="1.0" encoding="utf-8"?>
<p:tagLst xmlns:p="http://schemas.openxmlformats.org/presentationml/2006/main">
  <p:tag name="AS_UNIQUEID" val="9208"/>
</p:tagLst>
</file>

<file path=ppt/tags/tag55.xml><?xml version="1.0" encoding="utf-8"?>
<p:tagLst xmlns:p="http://schemas.openxmlformats.org/presentationml/2006/main">
  <p:tag name="AS_UNIQUEID" val="506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0.xml><?xml version="1.0" encoding="utf-8"?>
<p:tagLst xmlns:p="http://schemas.openxmlformats.org/presentationml/2006/main">
  <p:tag name="AS_UNIQUEID" val="9209"/>
</p:tagLst>
</file>

<file path=ppt/tags/tag551.xml><?xml version="1.0" encoding="utf-8"?>
<p:tagLst xmlns:p="http://schemas.openxmlformats.org/presentationml/2006/main">
  <p:tag name="AS_UNIQUEID" val="9210"/>
</p:tagLst>
</file>

<file path=ppt/tags/tag552.xml><?xml version="1.0" encoding="utf-8"?>
<p:tagLst xmlns:p="http://schemas.openxmlformats.org/presentationml/2006/main">
  <p:tag name="AS_UNIQUEID" val="9211"/>
</p:tagLst>
</file>

<file path=ppt/tags/tag553.xml><?xml version="1.0" encoding="utf-8"?>
<p:tagLst xmlns:p="http://schemas.openxmlformats.org/presentationml/2006/main">
  <p:tag name="AS_UNIQUEID" val="9212"/>
</p:tagLst>
</file>

<file path=ppt/tags/tag554.xml><?xml version="1.0" encoding="utf-8"?>
<p:tagLst xmlns:p="http://schemas.openxmlformats.org/presentationml/2006/main">
  <p:tag name="AS_UNIQUEID" val="9213"/>
</p:tagLst>
</file>

<file path=ppt/tags/tag555.xml><?xml version="1.0" encoding="utf-8"?>
<p:tagLst xmlns:p="http://schemas.openxmlformats.org/presentationml/2006/main">
  <p:tag name="AS_UNIQUEID" val="9214"/>
</p:tagLst>
</file>

<file path=ppt/tags/tag556.xml><?xml version="1.0" encoding="utf-8"?>
<p:tagLst xmlns:p="http://schemas.openxmlformats.org/presentationml/2006/main">
  <p:tag name="AS_UNIQUEID" val="9215"/>
</p:tagLst>
</file>

<file path=ppt/tags/tag557.xml><?xml version="1.0" encoding="utf-8"?>
<p:tagLst xmlns:p="http://schemas.openxmlformats.org/presentationml/2006/main">
  <p:tag name="AS_UNIQUEID" val="9216"/>
</p:tagLst>
</file>

<file path=ppt/tags/tag558.xml><?xml version="1.0" encoding="utf-8"?>
<p:tagLst xmlns:p="http://schemas.openxmlformats.org/presentationml/2006/main">
  <p:tag name="AS_UNIQUEID" val="9217"/>
</p:tagLst>
</file>

<file path=ppt/tags/tag559.xml><?xml version="1.0" encoding="utf-8"?>
<p:tagLst xmlns:p="http://schemas.openxmlformats.org/presentationml/2006/main">
  <p:tag name="AS_UNIQUEID" val="9218"/>
</p:tagLst>
</file>

<file path=ppt/tags/tag56.xml><?xml version="1.0" encoding="utf-8"?>
<p:tagLst xmlns:p="http://schemas.openxmlformats.org/presentationml/2006/main">
  <p:tag name="AS_UNIQUEID" val="5063"/>
  <p:tag name="KSO_WM_BEAUTIFY_FLAG" val="#wm#"/>
  <p:tag name="KSO_WM_TAG_VERSION" val="1.0"/>
  <p:tag name="KSO_WM_TEMPLATE_CATEGORY" val="diagram"/>
  <p:tag name="KSO_WM_TEMPLATE_INDEX" val="20217644"/>
  <p:tag name="KSO_WM_UNIT_COMPATIBLE" val="0"/>
  <p:tag name="KSO_WM_UNIT_DIAGRAM_ISNUMVISUAL" val="0"/>
  <p:tag name="KSO_WM_UNIT_DIAGRAM_ISREFERUNIT" val="0"/>
  <p:tag name="KSO_WM_UNIT_HIGHLIGHT" val="0"/>
  <p:tag name="KSO_WM_UNIT_ID" val="_0**"/>
  <p:tag name="KSO_WM_UNIT_LAYERLEVEL" val="1"/>
</p:tagLst>
</file>

<file path=ppt/tags/tag560.xml><?xml version="1.0" encoding="utf-8"?>
<p:tagLst xmlns:p="http://schemas.openxmlformats.org/presentationml/2006/main">
  <p:tag name="AS_UNIQUEID" val="9219"/>
  <p:tag name="KSO_WM_BEAUTIFY_FLAG" val=""/>
</p:tagLst>
</file>

<file path=ppt/tags/tag561.xml><?xml version="1.0" encoding="utf-8"?>
<p:tagLst xmlns:p="http://schemas.openxmlformats.org/presentationml/2006/main">
  <p:tag name="KSO_WM_BEAUTIFY_FLAG" val="#wm#"/>
  <p:tag name="KSO_WM_SLIDE_COLORSCHEME_VERSION" val="3.2"/>
  <p:tag name="KSO_WM_SLIDE_CONSTRAINT" val="%7b%22slideConstraint%22%3a%7b%22seriesAreas%22%3a%5b%5d%2c%22singleAreas%22%3a%5b%7b%22shapes%22%3a%5b46%5d%2c%22serialConstraintIndex%22%3a-1%2c%22areatextmark%22%3a0%2c%22pictureprocessmark%22%3a0%7d%5d%7d%7d"/>
  <p:tag name="KSO_WM_SLIDE_ID" val="diagram20193798_1"/>
  <p:tag name="KSO_WM_SLIDE_INDEX" val="1"/>
  <p:tag name="KSO_WM_SLIDE_ITEM_CNT" val="0"/>
  <p:tag name="KSO_WM_SLIDE_LAYOUT" val="a_d_f_h"/>
  <p:tag name="KSO_WM_SLIDE_LAYOUT_CNT" val="1_1_1_2"/>
  <p:tag name="KSO_WM_SLIDE_MODEL_TYPE" val="cover"/>
  <p:tag name="KSO_WM_SLIDE_POSITION" val="428.836*181.385"/>
  <p:tag name="KSO_WM_SLIDE_SIZE" val="504.532*267.962"/>
  <p:tag name="KSO_WM_SLIDE_SUBTYPE" val="picTxt"/>
  <p:tag name="KSO_WM_SLIDE_TYPE" val="text"/>
  <p:tag name="KSO_WM_TAG_VERSION" val="1.0"/>
  <p:tag name="KSO_WM_TEMPLATE_CATEGORY" val="diagram"/>
  <p:tag name="KSO_WM_TEMPLATE_INDEX" val="20193798"/>
</p:tagLst>
</file>

<file path=ppt/tags/tag562.xml><?xml version="1.0" encoding="utf-8"?>
<p:tagLst xmlns:p="http://schemas.openxmlformats.org/presentationml/2006/main">
  <p:tag name="AS_UNIQUEID" val="9202"/>
</p:tagLst>
</file>

<file path=ppt/tags/tag563.xml><?xml version="1.0" encoding="utf-8"?>
<p:tagLst xmlns:p="http://schemas.openxmlformats.org/presentationml/2006/main">
  <p:tag name="AS_UNIQUEID" val="9203"/>
</p:tagLst>
</file>

<file path=ppt/tags/tag564.xml><?xml version="1.0" encoding="utf-8"?>
<p:tagLst xmlns:p="http://schemas.openxmlformats.org/presentationml/2006/main">
  <p:tag name="AS_UNIQUEID" val="9204"/>
</p:tagLst>
</file>

<file path=ppt/tags/tag565.xml><?xml version="1.0" encoding="utf-8"?>
<p:tagLst xmlns:p="http://schemas.openxmlformats.org/presentationml/2006/main">
  <p:tag name="AS_UNIQUEID" val="4189"/>
</p:tagLst>
</file>

<file path=ppt/tags/tag566.xml><?xml version="1.0" encoding="utf-8"?>
<p:tagLst xmlns:p="http://schemas.openxmlformats.org/presentationml/2006/main">
  <p:tag name="AS_UNIQUEID" val="994"/>
</p:tagLst>
</file>

<file path=ppt/tags/tag567.xml><?xml version="1.0" encoding="utf-8"?>
<p:tagLst xmlns:p="http://schemas.openxmlformats.org/presentationml/2006/main">
  <p:tag name="AS_UNIQUEID" val="996"/>
</p:tagLst>
</file>

<file path=ppt/tags/tag568.xml><?xml version="1.0" encoding="utf-8"?>
<p:tagLst xmlns:p="http://schemas.openxmlformats.org/presentationml/2006/main">
  <p:tag name="AS_UNIQUEID" val="997"/>
</p:tagLst>
</file>

<file path=ppt/tags/tag569.xml><?xml version="1.0" encoding="utf-8"?>
<p:tagLst xmlns:p="http://schemas.openxmlformats.org/presentationml/2006/main">
  <p:tag name="AS_UNIQUEID" val="998"/>
</p:tagLst>
</file>

<file path=ppt/tags/tag57.xml><?xml version="1.0" encoding="utf-8"?>
<p:tagLst xmlns:p="http://schemas.openxmlformats.org/presentationml/2006/main">
  <p:tag name="AS_UNIQUEID" val="5064"/>
  <p:tag name="KSO_WM_BEAUTIFY_FLAG" val="#wm#"/>
  <p:tag name="KSO_WM_TAG_VERSION" val="1.0"/>
  <p:tag name="KSO_WM_TEMPLATE_CATEGORY" val="diagram"/>
  <p:tag name="KSO_WM_TEMPLATE_INDEX" val="20217644"/>
  <p:tag name="KSO_WM_UNIT_COMPATIBLE" val="0"/>
  <p:tag name="KSO_WM_UNIT_DIAGRAM_ISNUMVISUAL" val="0"/>
  <p:tag name="KSO_WM_UNIT_DIAGRAM_ISREFERUNIT" val="0"/>
  <p:tag name="KSO_WM_UNIT_HIGHLIGHT" val="0"/>
  <p:tag name="KSO_WM_UNIT_ID" val="_0**"/>
  <p:tag name="KSO_WM_UNIT_LAYERLEVEL" val="1"/>
</p:tagLst>
</file>

<file path=ppt/tags/tag570.xml><?xml version="1.0" encoding="utf-8"?>
<p:tagLst xmlns:p="http://schemas.openxmlformats.org/presentationml/2006/main">
  <p:tag name="AS_UNIQUEID" val="999"/>
</p:tagLst>
</file>

<file path=ppt/tags/tag571.xml><?xml version="1.0" encoding="utf-8"?>
<p:tagLst xmlns:p="http://schemas.openxmlformats.org/presentationml/2006/main">
  <p:tag name="AS_UNIQUEID" val="1000"/>
</p:tagLst>
</file>

<file path=ppt/tags/tag572.xml><?xml version="1.0" encoding="utf-8"?>
<p:tagLst xmlns:p="http://schemas.openxmlformats.org/presentationml/2006/main">
  <p:tag name="AS_UNIQUEID" val="1001"/>
</p:tagLst>
</file>

<file path=ppt/tags/tag573.xml><?xml version="1.0" encoding="utf-8"?>
<p:tagLst xmlns:p="http://schemas.openxmlformats.org/presentationml/2006/main">
  <p:tag name="AS_UNIQUEID" val="1002"/>
</p:tagLst>
</file>

<file path=ppt/tags/tag574.xml><?xml version="1.0" encoding="utf-8"?>
<p:tagLst xmlns:p="http://schemas.openxmlformats.org/presentationml/2006/main">
  <p:tag name="AS_UNIQUEID" val="1003"/>
</p:tagLst>
</file>

<file path=ppt/tags/tag575.xml><?xml version="1.0" encoding="utf-8"?>
<p:tagLst xmlns:p="http://schemas.openxmlformats.org/presentationml/2006/main">
  <p:tag name="AS_UNIQUEID" val="1004"/>
</p:tagLst>
</file>

<file path=ppt/tags/tag576.xml><?xml version="1.0" encoding="utf-8"?>
<p:tagLst xmlns:p="http://schemas.openxmlformats.org/presentationml/2006/main">
  <p:tag name="AS_UNIQUEID" val="1005"/>
</p:tagLst>
</file>

<file path=ppt/tags/tag577.xml><?xml version="1.0" encoding="utf-8"?>
<p:tagLst xmlns:p="http://schemas.openxmlformats.org/presentationml/2006/main">
  <p:tag name="AS_UNIQUEID" val="1006"/>
</p:tagLst>
</file>

<file path=ppt/tags/tag578.xml><?xml version="1.0" encoding="utf-8"?>
<p:tagLst xmlns:p="http://schemas.openxmlformats.org/presentationml/2006/main">
  <p:tag name="AS_UNIQUEID" val="1007"/>
</p:tagLst>
</file>

<file path=ppt/tags/tag579.xml><?xml version="1.0" encoding="utf-8"?>
<p:tagLst xmlns:p="http://schemas.openxmlformats.org/presentationml/2006/main">
  <p:tag name="AS_UNIQUEID" val="1008"/>
</p:tagLst>
</file>

<file path=ppt/tags/tag58.xml><?xml version="1.0" encoding="utf-8"?>
<p:tagLst xmlns:p="http://schemas.openxmlformats.org/presentationml/2006/main">
  <p:tag name="AS_UNIQUEID" val="506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0.xml><?xml version="1.0" encoding="utf-8"?>
<p:tagLst xmlns:p="http://schemas.openxmlformats.org/presentationml/2006/main">
  <p:tag name="AS_UNIQUEID" val="1009"/>
</p:tagLst>
</file>

<file path=ppt/tags/tag581.xml><?xml version="1.0" encoding="utf-8"?>
<p:tagLst xmlns:p="http://schemas.openxmlformats.org/presentationml/2006/main">
  <p:tag name="AS_UNIQUEID" val="1010"/>
</p:tagLst>
</file>

<file path=ppt/tags/tag582.xml><?xml version="1.0" encoding="utf-8"?>
<p:tagLst xmlns:p="http://schemas.openxmlformats.org/presentationml/2006/main">
  <p:tag name="AS_UNIQUEID" val="1011"/>
</p:tagLst>
</file>

<file path=ppt/tags/tag583.xml><?xml version="1.0" encoding="utf-8"?>
<p:tagLst xmlns:p="http://schemas.openxmlformats.org/presentationml/2006/main">
  <p:tag name="AS_UNIQUEID" val="1012"/>
</p:tagLst>
</file>

<file path=ppt/tags/tag584.xml><?xml version="1.0" encoding="utf-8"?>
<p:tagLst xmlns:p="http://schemas.openxmlformats.org/presentationml/2006/main">
  <p:tag name="AS_UNIQUEID" val="1013"/>
</p:tagLst>
</file>

<file path=ppt/tags/tag585.xml><?xml version="1.0" encoding="utf-8"?>
<p:tagLst xmlns:p="http://schemas.openxmlformats.org/presentationml/2006/main">
  <p:tag name="AS_UNIQUEID" val="1014"/>
</p:tagLst>
</file>

<file path=ppt/tags/tag586.xml><?xml version="1.0" encoding="utf-8"?>
<p:tagLst xmlns:p="http://schemas.openxmlformats.org/presentationml/2006/main">
  <p:tag name="AS_UNIQUEID" val="1015"/>
</p:tagLst>
</file>

<file path=ppt/tags/tag587.xml><?xml version="1.0" encoding="utf-8"?>
<p:tagLst xmlns:p="http://schemas.openxmlformats.org/presentationml/2006/main">
  <p:tag name="AS_UNIQUEID" val="1016"/>
</p:tagLst>
</file>

<file path=ppt/tags/tag588.xml><?xml version="1.0" encoding="utf-8"?>
<p:tagLst xmlns:p="http://schemas.openxmlformats.org/presentationml/2006/main">
  <p:tag name="AS_UNIQUEID" val="1017"/>
</p:tagLst>
</file>

<file path=ppt/tags/tag589.xml><?xml version="1.0" encoding="utf-8"?>
<p:tagLst xmlns:p="http://schemas.openxmlformats.org/presentationml/2006/main">
  <p:tag name="AS_UNIQUEID" val="1018"/>
</p:tagLst>
</file>

<file path=ppt/tags/tag59.xml><?xml version="1.0" encoding="utf-8"?>
<p:tagLst xmlns:p="http://schemas.openxmlformats.org/presentationml/2006/main">
  <p:tag name="AS_UNIQUEID" val="506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0.xml><?xml version="1.0" encoding="utf-8"?>
<p:tagLst xmlns:p="http://schemas.openxmlformats.org/presentationml/2006/main">
  <p:tag name="AS_UNIQUEID" val="1019"/>
</p:tagLst>
</file>

<file path=ppt/tags/tag591.xml><?xml version="1.0" encoding="utf-8"?>
<p:tagLst xmlns:p="http://schemas.openxmlformats.org/presentationml/2006/main">
  <p:tag name="AS_UNIQUEID" val="1020"/>
</p:tagLst>
</file>

<file path=ppt/tags/tag592.xml><?xml version="1.0" encoding="utf-8"?>
<p:tagLst xmlns:p="http://schemas.openxmlformats.org/presentationml/2006/main">
  <p:tag name="AS_UNIQUEID" val="1021"/>
</p:tagLst>
</file>

<file path=ppt/tags/tag593.xml><?xml version="1.0" encoding="utf-8"?>
<p:tagLst xmlns:p="http://schemas.openxmlformats.org/presentationml/2006/main">
  <p:tag name="AS_UNIQUEID" val="1022"/>
</p:tagLst>
</file>

<file path=ppt/tags/tag594.xml><?xml version="1.0" encoding="utf-8"?>
<p:tagLst xmlns:p="http://schemas.openxmlformats.org/presentationml/2006/main">
  <p:tag name="AS_UNIQUEID" val="1023"/>
</p:tagLst>
</file>

<file path=ppt/tags/tag595.xml><?xml version="1.0" encoding="utf-8"?>
<p:tagLst xmlns:p="http://schemas.openxmlformats.org/presentationml/2006/main">
  <p:tag name="AS_UNIQUEID" val="1024"/>
</p:tagLst>
</file>

<file path=ppt/tags/tag596.xml><?xml version="1.0" encoding="utf-8"?>
<p:tagLst xmlns:p="http://schemas.openxmlformats.org/presentationml/2006/main">
  <p:tag name="AS_UNIQUEID" val="1025"/>
</p:tagLst>
</file>

<file path=ppt/tags/tag597.xml><?xml version="1.0" encoding="utf-8"?>
<p:tagLst xmlns:p="http://schemas.openxmlformats.org/presentationml/2006/main">
  <p:tag name="AS_UNIQUEID" val="1026"/>
</p:tagLst>
</file>

<file path=ppt/tags/tag598.xml><?xml version="1.0" encoding="utf-8"?>
<p:tagLst xmlns:p="http://schemas.openxmlformats.org/presentationml/2006/main">
  <p:tag name="AS_UNIQUEID" val="1027"/>
</p:tagLst>
</file>

<file path=ppt/tags/tag599.xml><?xml version="1.0" encoding="utf-8"?>
<p:tagLst xmlns:p="http://schemas.openxmlformats.org/presentationml/2006/main">
  <p:tag name="AS_UNIQUEID" val="1028"/>
</p:tagLst>
</file>

<file path=ppt/tags/tag6.xml><?xml version="1.0" encoding="utf-8"?>
<p:tagLst xmlns:p="http://schemas.openxmlformats.org/presentationml/2006/main">
  <p:tag name="AS_UNIQUEID" val="500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506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0.xml><?xml version="1.0" encoding="utf-8"?>
<p:tagLst xmlns:p="http://schemas.openxmlformats.org/presentationml/2006/main">
  <p:tag name="AS_UNIQUEID" val="1029"/>
</p:tagLst>
</file>

<file path=ppt/tags/tag601.xml><?xml version="1.0" encoding="utf-8"?>
<p:tagLst xmlns:p="http://schemas.openxmlformats.org/presentationml/2006/main">
  <p:tag name="AS_UNIQUEID" val="4555"/>
</p:tagLst>
</file>

<file path=ppt/tags/tag602.xml><?xml version="1.0" encoding="utf-8"?>
<p:tagLst xmlns:p="http://schemas.openxmlformats.org/presentationml/2006/main">
  <p:tag name="AS_UNIQUEID" val="147"/>
</p:tagLst>
</file>

<file path=ppt/tags/tag603.xml><?xml version="1.0" encoding="utf-8"?>
<p:tagLst xmlns:p="http://schemas.openxmlformats.org/presentationml/2006/main">
  <p:tag name="AS_UNIQUEID" val="148"/>
</p:tagLst>
</file>

<file path=ppt/tags/tag604.xml><?xml version="1.0" encoding="utf-8"?>
<p:tagLst xmlns:p="http://schemas.openxmlformats.org/presentationml/2006/main">
  <p:tag name="AS_UNIQUEID" val="149"/>
</p:tagLst>
</file>

<file path=ppt/tags/tag605.xml><?xml version="1.0" encoding="utf-8"?>
<p:tagLst xmlns:p="http://schemas.openxmlformats.org/presentationml/2006/main">
  <p:tag name="AS_UNIQUEID" val="150"/>
</p:tagLst>
</file>

<file path=ppt/tags/tag606.xml><?xml version="1.0" encoding="utf-8"?>
<p:tagLst xmlns:p="http://schemas.openxmlformats.org/presentationml/2006/main">
  <p:tag name="AS_UNIQUEID" val="151"/>
</p:tagLst>
</file>

<file path=ppt/tags/tag607.xml><?xml version="1.0" encoding="utf-8"?>
<p:tagLst xmlns:p="http://schemas.openxmlformats.org/presentationml/2006/main">
  <p:tag name="KSO_WM_BEAUTIFY_FLAG" val="#wm#"/>
  <p:tag name="KSO_WM_TEMPLATE_CATEGORY" val="diagram"/>
  <p:tag name="KSO_WM_TEMPLATE_INDEX" val="20193798"/>
</p:tagLst>
</file>

<file path=ppt/tags/tag608.xml><?xml version="1.0" encoding="utf-8"?>
<p:tagLst xmlns:p="http://schemas.openxmlformats.org/presentationml/2006/main">
  <p:tag name="AS_UNIQUEID" val="147"/>
</p:tagLst>
</file>

<file path=ppt/tags/tag609.xml><?xml version="1.0" encoding="utf-8"?>
<p:tagLst xmlns:p="http://schemas.openxmlformats.org/presentationml/2006/main">
  <p:tag name="AS_UNIQUEID" val="153"/>
</p:tagLst>
</file>

<file path=ppt/tags/tag61.xml><?xml version="1.0" encoding="utf-8"?>
<p:tagLst xmlns:p="http://schemas.openxmlformats.org/presentationml/2006/main">
  <p:tag name="AS_UNIQUEID" val="5068"/>
  <p:tag name="KSO_WM_BEAUTIFY_FLAG" val="#wm#"/>
  <p:tag name="KSO_WM_TAG_VERSION" val="1.0"/>
  <p:tag name="KSO_WM_TEMPLATE_CATEGORY" val="diagram"/>
  <p:tag name="KSO_WM_TEMPLATE_COLOR_TYPE" val="1"/>
  <p:tag name="KSO_WM_TEMPLATE_INDEX" val="20217644"/>
  <p:tag name="KSO_WM_TEMPLATE_MASTER_TYPE" val="0"/>
  <p:tag name="KSO_WM_TEMPLATE_SUBCATEGORY" val="0"/>
</p:tagLst>
</file>

<file path=ppt/tags/tag610.xml><?xml version="1.0" encoding="utf-8"?>
<p:tagLst xmlns:p="http://schemas.openxmlformats.org/presentationml/2006/main">
  <p:tag name="AS_UNIQUEID" val="152"/>
</p:tagLst>
</file>

<file path=ppt/tags/tag611.xml><?xml version="1.0" encoding="utf-8"?>
<p:tagLst xmlns:p="http://schemas.openxmlformats.org/presentationml/2006/main">
  <p:tag name="AS_UNIQUEID" val="5863"/>
</p:tagLst>
</file>

<file path=ppt/tags/tag612.xml><?xml version="1.0" encoding="utf-8"?>
<p:tagLst xmlns:p="http://schemas.openxmlformats.org/presentationml/2006/main">
  <p:tag name="AS_UNIQUEID" val="5864"/>
</p:tagLst>
</file>

<file path=ppt/tags/tag613.xml><?xml version="1.0" encoding="utf-8"?>
<p:tagLst xmlns:p="http://schemas.openxmlformats.org/presentationml/2006/main">
  <p:tag name="KSO_WM_BEAUTIFY_FLAG" val="#wm#"/>
  <p:tag name="KSO_WM_TEMPLATE_CATEGORY" val="diagram"/>
  <p:tag name="KSO_WM_TEMPLATE_INDEX" val="20193798"/>
</p:tagLst>
</file>

<file path=ppt/tags/tag614.xml><?xml version="1.0" encoding="utf-8"?>
<p:tagLst xmlns:p="http://schemas.openxmlformats.org/presentationml/2006/main">
  <p:tag name="AS_UNIQUEID" val="147"/>
</p:tagLst>
</file>

<file path=ppt/tags/tag615.xml><?xml version="1.0" encoding="utf-8"?>
<p:tagLst xmlns:p="http://schemas.openxmlformats.org/presentationml/2006/main">
  <p:tag name="AS_UNIQUEID" val="149"/>
</p:tagLst>
</file>

<file path=ppt/tags/tag616.xml><?xml version="1.0" encoding="utf-8"?>
<p:tagLst xmlns:p="http://schemas.openxmlformats.org/presentationml/2006/main">
  <p:tag name="AS_UNIQUEID" val="151"/>
</p:tagLst>
</file>

<file path=ppt/tags/tag617.xml><?xml version="1.0" encoding="utf-8"?>
<p:tagLst xmlns:p="http://schemas.openxmlformats.org/presentationml/2006/main">
  <p:tag name="AS_UNIQUEID" val="152"/>
</p:tagLst>
</file>

<file path=ppt/tags/tag618.xml><?xml version="1.0" encoding="utf-8"?>
<p:tagLst xmlns:p="http://schemas.openxmlformats.org/presentationml/2006/main">
  <p:tag name="AS_UNIQUEID" val="5866"/>
</p:tagLst>
</file>

<file path=ppt/tags/tag619.xml><?xml version="1.0" encoding="utf-8"?>
<p:tagLst xmlns:p="http://schemas.openxmlformats.org/presentationml/2006/main">
  <p:tag name="AS_UNIQUEID" val="9399"/>
</p:tagLst>
</file>

<file path=ppt/tags/tag62.xml><?xml version="1.0" encoding="utf-8"?>
<p:tagLst xmlns:p="http://schemas.openxmlformats.org/presentationml/2006/main">
  <p:tag name="AS_UNIQUEID" val="5069"/>
</p:tagLst>
</file>

<file path=ppt/tags/tag620.xml><?xml version="1.0" encoding="utf-8"?>
<p:tagLst xmlns:p="http://schemas.openxmlformats.org/presentationml/2006/main">
  <p:tag name="AS_UNIQUEID" val="425"/>
</p:tagLst>
</file>

<file path=ppt/tags/tag621.xml><?xml version="1.0" encoding="utf-8"?>
<p:tagLst xmlns:p="http://schemas.openxmlformats.org/presentationml/2006/main">
  <p:tag name="AS_UNIQUEID" val="428"/>
</p:tagLst>
</file>

<file path=ppt/tags/tag622.xml><?xml version="1.0" encoding="utf-8"?>
<p:tagLst xmlns:p="http://schemas.openxmlformats.org/presentationml/2006/main">
  <p:tag name="AS_UNIQUEID" val="426"/>
</p:tagLst>
</file>

<file path=ppt/tags/tag623.xml><?xml version="1.0" encoding="utf-8"?>
<p:tagLst xmlns:p="http://schemas.openxmlformats.org/presentationml/2006/main">
  <p:tag name="AS_UNIQUEID" val="429"/>
</p:tagLst>
</file>

<file path=ppt/tags/tag624.xml><?xml version="1.0" encoding="utf-8"?>
<p:tagLst xmlns:p="http://schemas.openxmlformats.org/presentationml/2006/main">
  <p:tag name="AS_UNIQUEID" val="427"/>
</p:tagLst>
</file>

<file path=ppt/tags/tag625.xml><?xml version="1.0" encoding="utf-8"?>
<p:tagLst xmlns:p="http://schemas.openxmlformats.org/presentationml/2006/main">
  <p:tag name="AS_UNIQUEID" val="5131"/>
</p:tagLst>
</file>

<file path=ppt/tags/tag626.xml><?xml version="1.0" encoding="utf-8"?>
<p:tagLst xmlns:p="http://schemas.openxmlformats.org/presentationml/2006/main">
  <p:tag name="KSO_WM_BEAUTIFY_FLAG" val="#wm#"/>
  <p:tag name="KSO_WM_TEMPLATE_CATEGORY" val="diagram"/>
  <p:tag name="KSO_WM_TEMPLATE_INDEX" val="20193798"/>
</p:tagLst>
</file>

<file path=ppt/tags/tag627.xml><?xml version="1.0" encoding="utf-8"?>
<p:tagLst xmlns:p="http://schemas.openxmlformats.org/presentationml/2006/main">
  <p:tag name="AS_UNIQUEID" val="5885"/>
</p:tagLst>
</file>

<file path=ppt/tags/tag628.xml><?xml version="1.0" encoding="utf-8"?>
<p:tagLst xmlns:p="http://schemas.openxmlformats.org/presentationml/2006/main">
  <p:tag name="AS_UNIQUEID" val="5886"/>
</p:tagLst>
</file>

<file path=ppt/tags/tag629.xml><?xml version="1.0" encoding="utf-8"?>
<p:tagLst xmlns:p="http://schemas.openxmlformats.org/presentationml/2006/main">
  <p:tag name="AS_UNIQUEID" val="5887"/>
</p:tagLst>
</file>

<file path=ppt/tags/tag63.xml><?xml version="1.0" encoding="utf-8"?>
<p:tagLst xmlns:p="http://schemas.openxmlformats.org/presentationml/2006/main">
  <p:tag name="AS_UNIQUEID" val="9319"/>
</p:tagLst>
</file>

<file path=ppt/tags/tag630.xml><?xml version="1.0" encoding="utf-8"?>
<p:tagLst xmlns:p="http://schemas.openxmlformats.org/presentationml/2006/main">
  <p:tag name="AS_UNIQUEID" val="5888"/>
</p:tagLst>
</file>

<file path=ppt/tags/tag631.xml><?xml version="1.0" encoding="utf-8"?>
<p:tagLst xmlns:p="http://schemas.openxmlformats.org/presentationml/2006/main">
  <p:tag name="AS_UNIQUEID" val="5889"/>
</p:tagLst>
</file>

<file path=ppt/tags/tag632.xml><?xml version="1.0" encoding="utf-8"?>
<p:tagLst xmlns:p="http://schemas.openxmlformats.org/presentationml/2006/main">
  <p:tag name="AS_UNIQUEID" val="5890"/>
</p:tagLst>
</file>

<file path=ppt/tags/tag633.xml><?xml version="1.0" encoding="utf-8"?>
<p:tagLst xmlns:p="http://schemas.openxmlformats.org/presentationml/2006/main">
  <p:tag name="AS_UNIQUEID" val="5891"/>
</p:tagLst>
</file>

<file path=ppt/tags/tag634.xml><?xml version="1.0" encoding="utf-8"?>
<p:tagLst xmlns:p="http://schemas.openxmlformats.org/presentationml/2006/main">
  <p:tag name="KSO_WM_BEAUTIFY_FLAG" val="#wm#"/>
  <p:tag name="KSO_WM_TEMPLATE_CATEGORY" val="custom"/>
  <p:tag name="KSO_WM_TEMPLATE_INDEX" val="20205081"/>
</p:tagLst>
</file>

<file path=ppt/tags/tag635.xml><?xml version="1.0" encoding="utf-8"?>
<p:tagLst xmlns:p="http://schemas.openxmlformats.org/presentationml/2006/main">
  <p:tag name="AS_UNIQUEID" val="200"/>
</p:tagLst>
</file>

<file path=ppt/tags/tag636.xml><?xml version="1.0" encoding="utf-8"?>
<p:tagLst xmlns:p="http://schemas.openxmlformats.org/presentationml/2006/main">
  <p:tag name="AS_UNIQUEID" val="2656"/>
  <p:tag name="KSO_WM_UNIT_TABLE_BEAUTIFY" val="smartTable{484dacef-a260-4509-8360-5c3c660e0fa1}"/>
  <p:tag name="TABLE_ENDDRAG_ORIGIN_RECT" val="926*320"/>
  <p:tag name="TABLE_ENDDRAG_RECT" val="12*211*926*320"/>
</p:tagLst>
</file>

<file path=ppt/tags/tag637.xml><?xml version="1.0" encoding="utf-8"?>
<p:tagLst xmlns:p="http://schemas.openxmlformats.org/presentationml/2006/main">
  <p:tag name="AS_UNIQUEID" val="2657"/>
</p:tagLst>
</file>

<file path=ppt/tags/tag638.xml><?xml version="1.0" encoding="utf-8"?>
<p:tagLst xmlns:p="http://schemas.openxmlformats.org/presentationml/2006/main">
  <p:tag name="AS_UNIQUEID" val="2658"/>
</p:tagLst>
</file>

<file path=ppt/tags/tag639.xml><?xml version="1.0" encoding="utf-8"?>
<p:tagLst xmlns:p="http://schemas.openxmlformats.org/presentationml/2006/main">
  <p:tag name="AS_UNIQUEID" val="2659"/>
</p:tagLst>
</file>

<file path=ppt/tags/tag64.xml><?xml version="1.0" encoding="utf-8"?>
<p:tagLst xmlns:p="http://schemas.openxmlformats.org/presentationml/2006/main">
  <p:tag name="AS_UNIQUEID" val="507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40.xml><?xml version="1.0" encoding="utf-8"?>
<p:tagLst xmlns:p="http://schemas.openxmlformats.org/presentationml/2006/main">
  <p:tag name="AS_UNIQUEID" val="2660"/>
</p:tagLst>
</file>

<file path=ppt/tags/tag641.xml><?xml version="1.0" encoding="utf-8"?>
<p:tagLst xmlns:p="http://schemas.openxmlformats.org/presentationml/2006/main">
  <p:tag name="AS_UNIQUEID" val="2661"/>
</p:tagLst>
</file>

<file path=ppt/tags/tag642.xml><?xml version="1.0" encoding="utf-8"?>
<p:tagLst xmlns:p="http://schemas.openxmlformats.org/presentationml/2006/main">
  <p:tag name="AS_UNIQUEID" val="2662"/>
</p:tagLst>
</file>

<file path=ppt/tags/tag643.xml><?xml version="1.0" encoding="utf-8"?>
<p:tagLst xmlns:p="http://schemas.openxmlformats.org/presentationml/2006/main">
  <p:tag name="AS_UNIQUEID" val="2663"/>
</p:tagLst>
</file>

<file path=ppt/tags/tag644.xml><?xml version="1.0" encoding="utf-8"?>
<p:tagLst xmlns:p="http://schemas.openxmlformats.org/presentationml/2006/main">
  <p:tag name="AS_UNIQUEID" val="2664"/>
</p:tagLst>
</file>

<file path=ppt/tags/tag645.xml><?xml version="1.0" encoding="utf-8"?>
<p:tagLst xmlns:p="http://schemas.openxmlformats.org/presentationml/2006/main">
  <p:tag name="AS_UNIQUEID" val="2665"/>
</p:tagLst>
</file>

<file path=ppt/tags/tag646.xml><?xml version="1.0" encoding="utf-8"?>
<p:tagLst xmlns:p="http://schemas.openxmlformats.org/presentationml/2006/main">
  <p:tag name="AS_UNIQUEID" val="2666"/>
</p:tagLst>
</file>

<file path=ppt/tags/tag647.xml><?xml version="1.0" encoding="utf-8"?>
<p:tagLst xmlns:p="http://schemas.openxmlformats.org/presentationml/2006/main">
  <p:tag name="AS_UNIQUEID" val="2667"/>
</p:tagLst>
</file>

<file path=ppt/tags/tag648.xml><?xml version="1.0" encoding="utf-8"?>
<p:tagLst xmlns:p="http://schemas.openxmlformats.org/presentationml/2006/main">
  <p:tag name="AS_UNIQUEID" val="4367"/>
</p:tagLst>
</file>

<file path=ppt/tags/tag649.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65.xml><?xml version="1.0" encoding="utf-8"?>
<p:tagLst xmlns:p="http://schemas.openxmlformats.org/presentationml/2006/main">
  <p:tag name="AS_UNIQUEID" val="507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50.xml><?xml version="1.0" encoding="utf-8"?>
<p:tagLst xmlns:p="http://schemas.openxmlformats.org/presentationml/2006/main">
  <p:tag name="AS_UNIQUEID" val="9305"/>
</p:tagLst>
</file>

<file path=ppt/tags/tag651.xml><?xml version="1.0" encoding="utf-8"?>
<p:tagLst xmlns:p="http://schemas.openxmlformats.org/presentationml/2006/main">
  <p:tag name="AS_UNIQUEID" val="9306"/>
</p:tagLst>
</file>

<file path=ppt/tags/tag652.xml><?xml version="1.0" encoding="utf-8"?>
<p:tagLst xmlns:p="http://schemas.openxmlformats.org/presentationml/2006/main">
  <p:tag name="AS_UNIQUEID" val="3174"/>
</p:tagLst>
</file>

<file path=ppt/tags/tag653.xml><?xml version="1.0" encoding="utf-8"?>
<p:tagLst xmlns:p="http://schemas.openxmlformats.org/presentationml/2006/main">
  <p:tag name="AS_UNIQUEID" val="3175"/>
</p:tagLst>
</file>

<file path=ppt/tags/tag654.xml><?xml version="1.0" encoding="utf-8"?>
<p:tagLst xmlns:p="http://schemas.openxmlformats.org/presentationml/2006/main">
  <p:tag name="AS_UNIQUEID" val="3176"/>
</p:tagLst>
</file>

<file path=ppt/tags/tag655.xml><?xml version="1.0" encoding="utf-8"?>
<p:tagLst xmlns:p="http://schemas.openxmlformats.org/presentationml/2006/main">
  <p:tag name="AS_UNIQUEID" val="3177"/>
</p:tagLst>
</file>

<file path=ppt/tags/tag656.xml><?xml version="1.0" encoding="utf-8"?>
<p:tagLst xmlns:p="http://schemas.openxmlformats.org/presentationml/2006/main">
  <p:tag name="AS_UNIQUEID" val="3178"/>
</p:tagLst>
</file>

<file path=ppt/tags/tag657.xml><?xml version="1.0" encoding="utf-8"?>
<p:tagLst xmlns:p="http://schemas.openxmlformats.org/presentationml/2006/main">
  <p:tag name="AS_UNIQUEID" val="3179"/>
</p:tagLst>
</file>

<file path=ppt/tags/tag658.xml><?xml version="1.0" encoding="utf-8"?>
<p:tagLst xmlns:p="http://schemas.openxmlformats.org/presentationml/2006/main">
  <p:tag name="AS_UNIQUEID" val="3180"/>
</p:tagLst>
</file>

<file path=ppt/tags/tag659.xml><?xml version="1.0" encoding="utf-8"?>
<p:tagLst xmlns:p="http://schemas.openxmlformats.org/presentationml/2006/main">
  <p:tag name="AS_UNIQUEID" val="3181"/>
</p:tagLst>
</file>

<file path=ppt/tags/tag66.xml><?xml version="1.0" encoding="utf-8"?>
<p:tagLst xmlns:p="http://schemas.openxmlformats.org/presentationml/2006/main">
  <p:tag name="AS_UNIQUEID" val="507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0.xml><?xml version="1.0" encoding="utf-8"?>
<p:tagLst xmlns:p="http://schemas.openxmlformats.org/presentationml/2006/main">
  <p:tag name="AS_UNIQUEID" val="3182"/>
</p:tagLst>
</file>

<file path=ppt/tags/tag661.xml><?xml version="1.0" encoding="utf-8"?>
<p:tagLst xmlns:p="http://schemas.openxmlformats.org/presentationml/2006/main">
  <p:tag name="AS_UNIQUEID" val="3183"/>
</p:tagLst>
</file>

<file path=ppt/tags/tag662.xml><?xml version="1.0" encoding="utf-8"?>
<p:tagLst xmlns:p="http://schemas.openxmlformats.org/presentationml/2006/main">
  <p:tag name="AS_UNIQUEID" val="3184"/>
</p:tagLst>
</file>

<file path=ppt/tags/tag663.xml><?xml version="1.0" encoding="utf-8"?>
<p:tagLst xmlns:p="http://schemas.openxmlformats.org/presentationml/2006/main">
  <p:tag name="AS_UNIQUEID" val="3185"/>
</p:tagLst>
</file>

<file path=ppt/tags/tag664.xml><?xml version="1.0" encoding="utf-8"?>
<p:tagLst xmlns:p="http://schemas.openxmlformats.org/presentationml/2006/main">
  <p:tag name="AS_UNIQUEID" val="3186"/>
</p:tagLst>
</file>

<file path=ppt/tags/tag665.xml><?xml version="1.0" encoding="utf-8"?>
<p:tagLst xmlns:p="http://schemas.openxmlformats.org/presentationml/2006/main">
  <p:tag name="AS_UNIQUEID" val="3187"/>
</p:tagLst>
</file>

<file path=ppt/tags/tag666.xml><?xml version="1.0" encoding="utf-8"?>
<p:tagLst xmlns:p="http://schemas.openxmlformats.org/presentationml/2006/main">
  <p:tag name="AS_UNIQUEID" val="3188"/>
</p:tagLst>
</file>

<file path=ppt/tags/tag667.xml><?xml version="1.0" encoding="utf-8"?>
<p:tagLst xmlns:p="http://schemas.openxmlformats.org/presentationml/2006/main">
  <p:tag name="AS_UNIQUEID" val="3189"/>
</p:tagLst>
</file>

<file path=ppt/tags/tag668.xml><?xml version="1.0" encoding="utf-8"?>
<p:tagLst xmlns:p="http://schemas.openxmlformats.org/presentationml/2006/main">
  <p:tag name="AS_UNIQUEID" val="3190"/>
</p:tagLst>
</file>

<file path=ppt/tags/tag669.xml><?xml version="1.0" encoding="utf-8"?>
<p:tagLst xmlns:p="http://schemas.openxmlformats.org/presentationml/2006/main">
  <p:tag name="AS_UNIQUEID" val="3191"/>
  <p:tag name="KSO_WM_BEAUTIFY_FLAG" val=""/>
</p:tagLst>
</file>

<file path=ppt/tags/tag67.xml><?xml version="1.0" encoding="utf-8"?>
<p:tagLst xmlns:p="http://schemas.openxmlformats.org/presentationml/2006/main">
  <p:tag name="AS_UNIQUEID" val="5074"/>
  <p:tag name="KSO_WM_BEAUTIFY_FLAG" val="#wm#"/>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670.xml><?xml version="1.0" encoding="utf-8"?>
<p:tagLst xmlns:p="http://schemas.openxmlformats.org/presentationml/2006/main">
  <p:tag name="AS_UNIQUEID" val="3170"/>
</p:tagLst>
</file>

<file path=ppt/tags/tag671.xml><?xml version="1.0" encoding="utf-8"?>
<p:tagLst xmlns:p="http://schemas.openxmlformats.org/presentationml/2006/main">
  <p:tag name="AS_UNIQUEID" val="3171"/>
</p:tagLst>
</file>

<file path=ppt/tags/tag672.xml><?xml version="1.0" encoding="utf-8"?>
<p:tagLst xmlns:p="http://schemas.openxmlformats.org/presentationml/2006/main">
  <p:tag name="AS_UNIQUEID" val="3172"/>
</p:tagLst>
</file>

<file path=ppt/tags/tag673.xml><?xml version="1.0" encoding="utf-8"?>
<p:tagLst xmlns:p="http://schemas.openxmlformats.org/presentationml/2006/main">
  <p:tag name="AS_UNIQUEID" val="4059"/>
  <p:tag name="KSO_WM_BEAUTIFY_FLAG" val=""/>
</p:tagLst>
</file>

<file path=ppt/tags/tag674.xml><?xml version="1.0" encoding="utf-8"?>
<p:tagLst xmlns:p="http://schemas.openxmlformats.org/presentationml/2006/main">
  <p:tag name="AS_UNIQUEID" val="4060"/>
  <p:tag name="KSO_WM_BEAUTIFY_FLAG" val=""/>
</p:tagLst>
</file>

<file path=ppt/tags/tag675.xml><?xml version="1.0" encoding="utf-8"?>
<p:tagLst xmlns:p="http://schemas.openxmlformats.org/presentationml/2006/main">
  <p:tag name="KSO_WM_BEAUTIFY_FLAG" val="#wm#"/>
  <p:tag name="KSO_WM_TEMPLATE_CATEGORY" val="custom"/>
  <p:tag name="KSO_WM_TEMPLATE_INDEX" val="20205081"/>
</p:tagLst>
</file>

<file path=ppt/tags/tag676.xml><?xml version="1.0" encoding="utf-8"?>
<p:tagLst xmlns:p="http://schemas.openxmlformats.org/presentationml/2006/main">
  <p:tag name="AS_UNIQUEID" val="4439"/>
</p:tagLst>
</file>

<file path=ppt/tags/tag677.xml><?xml version="1.0" encoding="utf-8"?>
<p:tagLst xmlns:p="http://schemas.openxmlformats.org/presentationml/2006/main">
  <p:tag name="AS_UNIQUEID" val="4440"/>
</p:tagLst>
</file>

<file path=ppt/tags/tag678.xml><?xml version="1.0" encoding="utf-8"?>
<p:tagLst xmlns:p="http://schemas.openxmlformats.org/presentationml/2006/main">
  <p:tag name="AS_UNIQUEID" val="9407"/>
  <p:tag name="KSO_WM_BEAUTIFY_FLAG" val=""/>
</p:tagLst>
</file>

<file path=ppt/tags/tag679.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AS_UNIQUEID" val="507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80.xml><?xml version="1.0" encoding="utf-8"?>
<p:tagLst xmlns:p="http://schemas.openxmlformats.org/presentationml/2006/main">
  <p:tag name="AS_UNIQUEID" val="1730"/>
</p:tagLst>
</file>

<file path=ppt/tags/tag681.xml><?xml version="1.0" encoding="utf-8"?>
<p:tagLst xmlns:p="http://schemas.openxmlformats.org/presentationml/2006/main">
  <p:tag name="AS_UNIQUEID" val="1732"/>
</p:tagLst>
</file>

<file path=ppt/tags/tag682.xml><?xml version="1.0" encoding="utf-8"?>
<p:tagLst xmlns:p="http://schemas.openxmlformats.org/presentationml/2006/main">
  <p:tag name="KSO_WM_BEAUTIFY_FLAG" val="#wm#"/>
  <p:tag name="KSO_WM_TEMPLATE_CATEGORY" val="custom"/>
  <p:tag name="KSO_WM_TEMPLATE_INDEX" val="20204313"/>
</p:tagLst>
</file>

<file path=ppt/tags/tag683.xml><?xml version="1.0" encoding="utf-8"?>
<p:tagLst xmlns:p="http://schemas.openxmlformats.org/presentationml/2006/main">
  <p:tag name="AS_UNIQUEID" val="4780"/>
</p:tagLst>
</file>

<file path=ppt/tags/tag684.xml><?xml version="1.0" encoding="utf-8"?>
<p:tagLst xmlns:p="http://schemas.openxmlformats.org/presentationml/2006/main">
  <p:tag name="AS_UNIQUEID" val="4783"/>
</p:tagLst>
</file>

<file path=ppt/tags/tag685.xml><?xml version="1.0" encoding="utf-8"?>
<p:tagLst xmlns:p="http://schemas.openxmlformats.org/presentationml/2006/main">
  <p:tag name="AS_UNIQUEID" val="4796"/>
</p:tagLst>
</file>

<file path=ppt/tags/tag686.xml><?xml version="1.0" encoding="utf-8"?>
<p:tagLst xmlns:p="http://schemas.openxmlformats.org/presentationml/2006/main">
  <p:tag name="AS_UNIQUEID" val="4799"/>
</p:tagLst>
</file>

<file path=ppt/tags/tag687.xml><?xml version="1.0" encoding="utf-8"?>
<p:tagLst xmlns:p="http://schemas.openxmlformats.org/presentationml/2006/main">
  <p:tag name="AS_UNIQUEID" val="1742"/>
</p:tagLst>
</file>

<file path=ppt/tags/tag688.xml><?xml version="1.0" encoding="utf-8"?>
<p:tagLst xmlns:p="http://schemas.openxmlformats.org/presentationml/2006/main">
  <p:tag name="AS_UNIQUEID" val="9412"/>
</p:tagLst>
</file>

<file path=ppt/tags/tag689.xml><?xml version="1.0" encoding="utf-8"?>
<p:tagLst xmlns:p="http://schemas.openxmlformats.org/presentationml/2006/main">
  <p:tag name="KSO_WM_BEAUTIFY_FLAG" val="#wm#"/>
  <p:tag name="KSO_WM_TEMPLATE_CATEGORY" val="custom"/>
  <p:tag name="KSO_WM_TEMPLATE_INDEX" val="20204313"/>
</p:tagLst>
</file>

<file path=ppt/tags/tag69.xml><?xml version="1.0" encoding="utf-8"?>
<p:tagLst xmlns:p="http://schemas.openxmlformats.org/presentationml/2006/main">
  <p:tag name="AS_UNIQUEID" val="507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90.xml><?xml version="1.0" encoding="utf-8"?>
<p:tagLst xmlns:p="http://schemas.openxmlformats.org/presentationml/2006/main">
  <p:tag name="AS_UNIQUEID" val="4451"/>
</p:tagLst>
</file>

<file path=ppt/tags/tag691.xml><?xml version="1.0" encoding="utf-8"?>
<p:tagLst xmlns:p="http://schemas.openxmlformats.org/presentationml/2006/main">
  <p:tag name="AS_UNIQUEID" val="4452"/>
</p:tagLst>
</file>

<file path=ppt/tags/tag692.xml><?xml version="1.0" encoding="utf-8"?>
<p:tagLst xmlns:p="http://schemas.openxmlformats.org/presentationml/2006/main">
  <p:tag name="KSO_WM_BEAUTIFY_FLAG" val="#wm#"/>
  <p:tag name="KSO_WM_TEMPLATE_CATEGORY" val="custom"/>
  <p:tag name="KSO_WM_TEMPLATE_INDEX" val="20187308"/>
</p:tagLst>
</file>

<file path=ppt/tags/tag693.xml><?xml version="1.0" encoding="utf-8"?>
<p:tagLst xmlns:p="http://schemas.openxmlformats.org/presentationml/2006/main">
  <p:tag name="AS_UNIQUEID" val="4463"/>
</p:tagLst>
</file>

<file path=ppt/tags/tag694.xml><?xml version="1.0" encoding="utf-8"?>
<p:tagLst xmlns:p="http://schemas.openxmlformats.org/presentationml/2006/main">
  <p:tag name="AS_UNIQUEID" val="4464"/>
</p:tagLst>
</file>

<file path=ppt/tags/tag695.xml><?xml version="1.0" encoding="utf-8"?>
<p:tagLst xmlns:p="http://schemas.openxmlformats.org/presentationml/2006/main">
  <p:tag name="AS_UNIQUEID" val="9415"/>
</p:tagLst>
</file>

<file path=ppt/tags/tag696.xml><?xml version="1.0" encoding="utf-8"?>
<p:tagLst xmlns:p="http://schemas.openxmlformats.org/presentationml/2006/main">
  <p:tag name="AS_UNIQUEID" val="9416"/>
</p:tagLst>
</file>

<file path=ppt/tags/tag697.xml><?xml version="1.0" encoding="utf-8"?>
<p:tagLst xmlns:p="http://schemas.openxmlformats.org/presentationml/2006/main">
  <p:tag name="KSO_WM_BEAUTIFY_FLAG" val="#wm#"/>
  <p:tag name="KSO_WM_TEMPLATE_CATEGORY" val="custom"/>
  <p:tag name="KSO_WM_TEMPLATE_INDEX" val="20187308"/>
</p:tagLst>
</file>

<file path=ppt/tags/tag698.xml><?xml version="1.0" encoding="utf-8"?>
<p:tagLst xmlns:p="http://schemas.openxmlformats.org/presentationml/2006/main">
  <p:tag name="AS_UNIQUEID" val="5751"/>
</p:tagLst>
</file>

<file path=ppt/tags/tag699.xml><?xml version="1.0" encoding="utf-8"?>
<p:tagLst xmlns:p="http://schemas.openxmlformats.org/presentationml/2006/main">
  <p:tag name="AS_UNIQUEID" val="5752"/>
</p:tagLst>
</file>

<file path=ppt/tags/tag7.xml><?xml version="1.0" encoding="utf-8"?>
<p:tagLst xmlns:p="http://schemas.openxmlformats.org/presentationml/2006/main">
  <p:tag name="AS_UNIQUEID" val="500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507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0.xml><?xml version="1.0" encoding="utf-8"?>
<p:tagLst xmlns:p="http://schemas.openxmlformats.org/presentationml/2006/main">
  <p:tag name="AS_UNIQUEID" val="5753"/>
</p:tagLst>
</file>

<file path=ppt/tags/tag701.xml><?xml version="1.0" encoding="utf-8"?>
<p:tagLst xmlns:p="http://schemas.openxmlformats.org/presentationml/2006/main">
  <p:tag name="AS_UNIQUEID" val="5754"/>
</p:tagLst>
</file>

<file path=ppt/tags/tag702.xml><?xml version="1.0" encoding="utf-8"?>
<p:tagLst xmlns:p="http://schemas.openxmlformats.org/presentationml/2006/main">
  <p:tag name="AS_UNIQUEID" val="5755"/>
</p:tagLst>
</file>

<file path=ppt/tags/tag703.xml><?xml version="1.0" encoding="utf-8"?>
<p:tagLst xmlns:p="http://schemas.openxmlformats.org/presentationml/2006/main">
  <p:tag name="AS_UNIQUEID" val="5756"/>
</p:tagLst>
</file>

<file path=ppt/tags/tag704.xml><?xml version="1.0" encoding="utf-8"?>
<p:tagLst xmlns:p="http://schemas.openxmlformats.org/presentationml/2006/main">
  <p:tag name="AS_OS" val="Unix 3.10 unknown"/>
  <p:tag name="AS_RELEASE_DATE" val="2023.03.31"/>
  <p:tag name="AS_TITLE" val="Aspose.Slides for Java"/>
  <p:tag name="AS_VERSION" val="23.3"/>
  <p:tag name="COMMONDATA" val="eyJoZGlkIjoiZDI0ZjdkNGYzNmY0YzBkNzQ0OWUyZmE0YTk0ODQ1YTAifQ=="/>
  <p:tag name="FULLTEXTBEAUTIFYED" val="1"/>
</p:tagLst>
</file>

<file path=ppt/tags/tag71.xml><?xml version="1.0" encoding="utf-8"?>
<p:tagLst xmlns:p="http://schemas.openxmlformats.org/presentationml/2006/main">
  <p:tag name="AS_UNIQUEID" val="507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2.xml><?xml version="1.0" encoding="utf-8"?>
<p:tagLst xmlns:p="http://schemas.openxmlformats.org/presentationml/2006/main">
  <p:tag name="AS_UNIQUEID" val="507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3.xml><?xml version="1.0" encoding="utf-8"?>
<p:tagLst xmlns:p="http://schemas.openxmlformats.org/presentationml/2006/main">
  <p:tag name="AS_UNIQUEID" val="508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4.xml><?xml version="1.0" encoding="utf-8"?>
<p:tagLst xmlns:p="http://schemas.openxmlformats.org/presentationml/2006/main">
  <p:tag name="AS_UNIQUEID" val="508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5.xml><?xml version="1.0" encoding="utf-8"?>
<p:tagLst xmlns:p="http://schemas.openxmlformats.org/presentationml/2006/main">
  <p:tag name="AS_UNIQUEID" val="508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6.xml><?xml version="1.0" encoding="utf-8"?>
<p:tagLst xmlns:p="http://schemas.openxmlformats.org/presentationml/2006/main">
  <p:tag name="AS_UNIQUEID" val="508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7.xml><?xml version="1.0" encoding="utf-8"?>
<p:tagLst xmlns:p="http://schemas.openxmlformats.org/presentationml/2006/main">
  <p:tag name="AS_UNIQUEID" val="508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8.xml><?xml version="1.0" encoding="utf-8"?>
<p:tagLst xmlns:p="http://schemas.openxmlformats.org/presentationml/2006/main">
  <p:tag name="AS_UNIQUEID" val="508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9.xml><?xml version="1.0" encoding="utf-8"?>
<p:tagLst xmlns:p="http://schemas.openxmlformats.org/presentationml/2006/main">
  <p:tag name="AS_UNIQUEID" val="508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AS_UNIQUEID" val="500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508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1.xml><?xml version="1.0" encoding="utf-8"?>
<p:tagLst xmlns:p="http://schemas.openxmlformats.org/presentationml/2006/main">
  <p:tag name="AS_UNIQUEID" val="50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2.xml><?xml version="1.0" encoding="utf-8"?>
<p:tagLst xmlns:p="http://schemas.openxmlformats.org/presentationml/2006/main">
  <p:tag name="AS_UNIQUEID" val="50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3.xml><?xml version="1.0" encoding="utf-8"?>
<p:tagLst xmlns:p="http://schemas.openxmlformats.org/presentationml/2006/main">
  <p:tag name="AS_UNIQUEID" val="5092"/>
</p:tagLst>
</file>

<file path=ppt/tags/tag84.xml><?xml version="1.0" encoding="utf-8"?>
<p:tagLst xmlns:p="http://schemas.openxmlformats.org/presentationml/2006/main">
  <p:tag name="AS_UNIQUEID" val="509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5.xml><?xml version="1.0" encoding="utf-8"?>
<p:tagLst xmlns:p="http://schemas.openxmlformats.org/presentationml/2006/main">
  <p:tag name="AS_UNIQUEID" val="509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6.xml><?xml version="1.0" encoding="utf-8"?>
<p:tagLst xmlns:p="http://schemas.openxmlformats.org/presentationml/2006/main">
  <p:tag name="AS_UNIQUEID" val="50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7.xml><?xml version="1.0" encoding="utf-8"?>
<p:tagLst xmlns:p="http://schemas.openxmlformats.org/presentationml/2006/main">
  <p:tag name="AS_UNIQUEID" val="509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8.xml><?xml version="1.0" encoding="utf-8"?>
<p:tagLst xmlns:p="http://schemas.openxmlformats.org/presentationml/2006/main">
  <p:tag name="AS_UNIQUEID" val="509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9.xml><?xml version="1.0" encoding="utf-8"?>
<p:tagLst xmlns:p="http://schemas.openxmlformats.org/presentationml/2006/main">
  <p:tag name="AS_UNIQUEID" val="509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xml><?xml version="1.0" encoding="utf-8"?>
<p:tagLst xmlns:p="http://schemas.openxmlformats.org/presentationml/2006/main">
  <p:tag name="AS_UNIQUEID" val="500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509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1.xml><?xml version="1.0" encoding="utf-8"?>
<p:tagLst xmlns:p="http://schemas.openxmlformats.org/presentationml/2006/main">
  <p:tag name="AS_UNIQUEID" val="510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2.xml><?xml version="1.0" encoding="utf-8"?>
<p:tagLst xmlns:p="http://schemas.openxmlformats.org/presentationml/2006/main">
  <p:tag name="AS_UNIQUEID" val="510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3.xml><?xml version="1.0" encoding="utf-8"?>
<p:tagLst xmlns:p="http://schemas.openxmlformats.org/presentationml/2006/main">
  <p:tag name="AS_UNIQUEID" val="510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4.xml><?xml version="1.0" encoding="utf-8"?>
<p:tagLst xmlns:p="http://schemas.openxmlformats.org/presentationml/2006/main">
  <p:tag name="AS_UNIQUEID" val="510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5.xml><?xml version="1.0" encoding="utf-8"?>
<p:tagLst xmlns:p="http://schemas.openxmlformats.org/presentationml/2006/main">
  <p:tag name="AS_UNIQUEID" val="51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6.xml><?xml version="1.0" encoding="utf-8"?>
<p:tagLst xmlns:p="http://schemas.openxmlformats.org/presentationml/2006/main">
  <p:tag name="AS_UNIQUEID" val="51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7.xml><?xml version="1.0" encoding="utf-8"?>
<p:tagLst xmlns:p="http://schemas.openxmlformats.org/presentationml/2006/main">
  <p:tag name="AS_UNIQUEID" val="510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8.xml><?xml version="1.0" encoding="utf-8"?>
<p:tagLst xmlns:p="http://schemas.openxmlformats.org/presentationml/2006/main">
  <p:tag name="AS_UNIQUEID" val="510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9.xml><?xml version="1.0" encoding="utf-8"?>
<p:tagLst xmlns:p="http://schemas.openxmlformats.org/presentationml/2006/main">
  <p:tag name="AS_UNIQUEID" val="510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heme/theme1.xml><?xml version="1.0" encoding="utf-8"?>
<a:theme xmlns:a="http://schemas.openxmlformats.org/drawingml/2006/main" name="1_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9">
      <a:dk1>
        <a:sysClr val="windowText" lastClr="000000"/>
      </a:dk1>
      <a:lt1>
        <a:sysClr val="window" lastClr="FFFFFF"/>
      </a:lt1>
      <a:dk2>
        <a:srgbClr val="EAF0F2"/>
      </a:dk2>
      <a:lt2>
        <a:srgbClr val="FFFFFF"/>
      </a:lt2>
      <a:accent1>
        <a:srgbClr val="CBDFEA"/>
      </a:accent1>
      <a:accent2>
        <a:srgbClr val="D3DBE8"/>
      </a:accent2>
      <a:accent3>
        <a:srgbClr val="D8D7E6"/>
      </a:accent3>
      <a:accent4>
        <a:srgbClr val="DDD3E3"/>
      </a:accent4>
      <a:accent5>
        <a:srgbClr val="E2CFE1"/>
      </a:accent5>
      <a:accent6>
        <a:srgbClr val="E7CBDF"/>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9047</Words>
  <Application>WPS 演示</Application>
  <PresentationFormat/>
  <Paragraphs>562</Paragraphs>
  <Slides>32</Slides>
  <Notes>4</Notes>
  <HiddenSlides>0</HiddenSlides>
  <MMClips>0</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32</vt:i4>
      </vt:variant>
    </vt:vector>
  </HeadingPairs>
  <TitlesOfParts>
    <vt:vector size="63" baseType="lpstr">
      <vt:lpstr>Arial</vt:lpstr>
      <vt:lpstr>宋体</vt:lpstr>
      <vt:lpstr>Wingdings</vt:lpstr>
      <vt:lpstr>微软雅黑</vt:lpstr>
      <vt:lpstr>汉仪旗黑-85S</vt:lpstr>
      <vt:lpstr>黑体</vt:lpstr>
      <vt:lpstr>RiWenMaoBi</vt:lpstr>
      <vt:lpstr>Palatino</vt:lpstr>
      <vt:lpstr>FZQingKeBenYueSongS-R-GB</vt:lpstr>
      <vt:lpstr>Calibri</vt:lpstr>
      <vt:lpstr>方正粗黑宋简体</vt:lpstr>
      <vt:lpstr>Calibri</vt:lpstr>
      <vt:lpstr>华文中宋</vt:lpstr>
      <vt:lpstr>Arial</vt:lpstr>
      <vt:lpstr>Times New Roman</vt:lpstr>
      <vt:lpstr>汉仪全唐诗简</vt:lpstr>
      <vt:lpstr>楷体</vt:lpstr>
      <vt:lpstr>仿宋</vt:lpstr>
      <vt:lpstr>华文楷体</vt:lpstr>
      <vt:lpstr>方正字迹-杨素彬楷 简</vt:lpstr>
      <vt:lpstr>Arial Unicode MS</vt:lpstr>
      <vt:lpstr>思源黑体 CN Normal</vt:lpstr>
      <vt:lpstr>DFKai-SB</vt:lpstr>
      <vt:lpstr>方正清刻本悦宋简体</vt:lpstr>
      <vt:lpstr>方正小标宋_GBK</vt:lpstr>
      <vt:lpstr>方正启体简体</vt:lpstr>
      <vt:lpstr>Calibri Light</vt:lpstr>
      <vt:lpstr>Palatino Linotype</vt:lpstr>
      <vt:lpstr>1_Office 主题​​</vt:lpstr>
      <vt:lpstr>4_Office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家珍</cp:lastModifiedBy>
  <cp:revision>6</cp:revision>
  <cp:lastPrinted>2023-09-14T16:20:00Z</cp:lastPrinted>
  <dcterms:created xsi:type="dcterms:W3CDTF">2023-09-14T16:20:00Z</dcterms:created>
  <dcterms:modified xsi:type="dcterms:W3CDTF">2023-10-07T02:57:35Z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C6AB41B2936B411DA352A232BC9C820B_13</vt:lpwstr>
  </property>
  <property fmtid="{D5CDD505-2E9C-101B-9397-08002B2CF9AE}" pid="7" name="KSOProductBuildVer">
    <vt:lpwstr>2052-12.1.0.15374</vt:lpwstr>
  </property>
</Properties>
</file>