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4.xml" ContentType="application/vnd.openxmlformats-officedocument.theme+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5.xml" ContentType="application/vnd.openxmlformats-officedocument.theme+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ags/tag77.xml" ContentType="application/vnd.openxmlformats-officedocument.presentationml.tags+xml"/>
  <Override PartName="/ppt/tags/tag78.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79.xml" ContentType="application/vnd.openxmlformats-officedocument.presentationml.tags+xml"/>
  <Override PartName="/ppt/notesSlides/notesSlide3.xml" ContentType="application/vnd.openxmlformats-officedocument.presentationml.notesSlide+xml"/>
  <Override PartName="/ppt/tags/tag80.xml" ContentType="application/vnd.openxmlformats-officedocument.presentationml.tags+xml"/>
  <Override PartName="/ppt/notesSlides/notesSlide4.xml" ContentType="application/vnd.openxmlformats-officedocument.presentationml.notesSlide+xml"/>
  <Override PartName="/ppt/tags/tag81.xml" ContentType="application/vnd.openxmlformats-officedocument.presentationml.tags+xml"/>
  <Override PartName="/ppt/notesSlides/notesSlide5.xml" ContentType="application/vnd.openxmlformats-officedocument.presentationml.notesSlide+xml"/>
  <Override PartName="/ppt/tags/tag82.xml" ContentType="application/vnd.openxmlformats-officedocument.presentationml.tags+xml"/>
  <Override PartName="/ppt/tags/tag83.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84.xml" ContentType="application/vnd.openxmlformats-officedocument.presentationml.tags+xml"/>
  <Override PartName="/ppt/notesSlides/notesSlide9.xml" ContentType="application/vnd.openxmlformats-officedocument.presentationml.notesSlide+xml"/>
  <Override PartName="/ppt/tags/tag85.xml" ContentType="application/vnd.openxmlformats-officedocument.presentationml.tags+xml"/>
  <Override PartName="/ppt/notesSlides/notesSlide10.xml" ContentType="application/vnd.openxmlformats-officedocument.presentationml.notesSlide+xml"/>
  <Override PartName="/ppt/tags/tag86.xml" ContentType="application/vnd.openxmlformats-officedocument.presentationml.tags+xml"/>
  <Override PartName="/ppt/notesSlides/notesSlide11.xml" ContentType="application/vnd.openxmlformats-officedocument.presentationml.notesSlide+xml"/>
  <Override PartName="/ppt/tags/tag87.xml" ContentType="application/vnd.openxmlformats-officedocument.presentationml.tags+xml"/>
  <Override PartName="/ppt/notesSlides/notesSlide12.xml" ContentType="application/vnd.openxmlformats-officedocument.presentationml.notesSlide+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notesSlides/notesSlide13.xml" ContentType="application/vnd.openxmlformats-officedocument.presentationml.notesSlide+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73" r:id="rId2"/>
    <p:sldMasterId id="2147483684" r:id="rId3"/>
    <p:sldMasterId id="2147483695" r:id="rId4"/>
    <p:sldMasterId id="2147483706" r:id="rId5"/>
    <p:sldMasterId id="2147483717" r:id="rId6"/>
  </p:sldMasterIdLst>
  <p:notesMasterIdLst>
    <p:notesMasterId r:id="rId38"/>
  </p:notesMasterIdLst>
  <p:handoutMasterIdLst>
    <p:handoutMasterId r:id="rId39"/>
  </p:handoutMasterIdLst>
  <p:sldIdLst>
    <p:sldId id="421" r:id="rId7"/>
    <p:sldId id="422" r:id="rId8"/>
    <p:sldId id="319" r:id="rId9"/>
    <p:sldId id="433" r:id="rId10"/>
    <p:sldId id="434" r:id="rId11"/>
    <p:sldId id="435" r:id="rId12"/>
    <p:sldId id="420" r:id="rId13"/>
    <p:sldId id="437" r:id="rId14"/>
    <p:sldId id="438" r:id="rId15"/>
    <p:sldId id="454" r:id="rId16"/>
    <p:sldId id="439" r:id="rId17"/>
    <p:sldId id="419" r:id="rId18"/>
    <p:sldId id="441" r:id="rId19"/>
    <p:sldId id="440" r:id="rId20"/>
    <p:sldId id="457" r:id="rId21"/>
    <p:sldId id="443" r:id="rId22"/>
    <p:sldId id="458" r:id="rId23"/>
    <p:sldId id="456" r:id="rId24"/>
    <p:sldId id="415" r:id="rId25"/>
    <p:sldId id="444" r:id="rId26"/>
    <p:sldId id="445" r:id="rId27"/>
    <p:sldId id="425" r:id="rId28"/>
    <p:sldId id="446" r:id="rId29"/>
    <p:sldId id="447" r:id="rId30"/>
    <p:sldId id="448" r:id="rId31"/>
    <p:sldId id="449" r:id="rId32"/>
    <p:sldId id="450" r:id="rId33"/>
    <p:sldId id="451" r:id="rId34"/>
    <p:sldId id="452" r:id="rId35"/>
    <p:sldId id="453" r:id="rId36"/>
    <p:sldId id="424" r:id="rId3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FF0000"/>
    <a:srgbClr val="FEFEFE"/>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015" autoAdjust="0"/>
    <p:restoredTop sz="87410" autoAdjust="0"/>
  </p:normalViewPr>
  <p:slideViewPr>
    <p:cSldViewPr snapToGrid="0">
      <p:cViewPr>
        <p:scale>
          <a:sx n="85" d="100"/>
          <a:sy n="85" d="100"/>
        </p:scale>
        <p:origin x="-234" y="-72"/>
      </p:cViewPr>
      <p:guideLst>
        <p:guide orient="horz" pos="2160"/>
        <p:guide pos="3840"/>
      </p:guideLst>
    </p:cSldViewPr>
  </p:slideViewPr>
  <p:notesTextViewPr>
    <p:cViewPr>
      <p:scale>
        <a:sx n="3" d="2"/>
        <a:sy n="3" d="2"/>
      </p:scale>
      <p:origin x="0" y="0"/>
    </p:cViewPr>
  </p:notesTextViewPr>
  <p:notesViewPr>
    <p:cSldViewPr snapToGrid="0">
      <p:cViewPr varScale="1">
        <p:scale>
          <a:sx n="57" d="100"/>
          <a:sy n="57" d="100"/>
        </p:scale>
        <p:origin x="2832"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latin typeface="微软雅黑" panose="020B0503020204020204" charset="-122"/>
              <a:ea typeface="微软雅黑" panose="020B0503020204020204"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latin typeface="微软雅黑" panose="020B0503020204020204" charset="-122"/>
                <a:ea typeface="微软雅黑" panose="020B0503020204020204" charset="-122"/>
              </a:rPr>
              <a:t>2021/9/20</a:t>
            </a:fld>
            <a:endParaRPr lang="zh-CN" altLang="en-US" smtClean="0">
              <a:latin typeface="微软雅黑" panose="020B0503020204020204" charset="-122"/>
              <a:ea typeface="微软雅黑" panose="020B0503020204020204"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latin typeface="微软雅黑" panose="020B0503020204020204" charset="-122"/>
              <a:ea typeface="微软雅黑" panose="020B0503020204020204"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latin typeface="微软雅黑" panose="020B0503020204020204" charset="-122"/>
                <a:ea typeface="微软雅黑" panose="020B0503020204020204" charset="-122"/>
              </a:rPr>
              <a:t>‹#›</a:t>
            </a:fld>
            <a:endParaRPr lang="zh-CN" altLang="en-US" smtClean="0">
              <a:latin typeface="微软雅黑" panose="020B0503020204020204" charset="-122"/>
              <a:ea typeface="微软雅黑" panose="020B0503020204020204" charset="-122"/>
            </a:endParaRPr>
          </a:p>
        </p:txBody>
      </p:sp>
    </p:spTree>
    <p:extLst>
      <p:ext uri="{BB962C8B-B14F-4D97-AF65-F5344CB8AC3E}">
        <p14:creationId xmlns:p14="http://schemas.microsoft.com/office/powerpoint/2010/main" val="37179486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微软雅黑" panose="020B0503020204020204" charset="-122"/>
                <a:ea typeface="微软雅黑" panose="020B0503020204020204"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微软雅黑" panose="020B0503020204020204" charset="-122"/>
                <a:ea typeface="微软雅黑" panose="020B0503020204020204" charset="-122"/>
              </a:defRPr>
            </a:lvl1pPr>
          </a:lstStyle>
          <a:p>
            <a:fld id="{1AC49D05-6128-4D0D-A32A-06A5E73B386C}" type="datetimeFigureOut">
              <a:rPr lang="zh-CN" altLang="en-US" smtClean="0"/>
              <a:t>2021/9/20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微软雅黑" panose="020B0503020204020204" charset="-122"/>
                <a:ea typeface="微软雅黑" panose="020B0503020204020204"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微软雅黑" panose="020B0503020204020204" charset="-122"/>
                <a:ea typeface="微软雅黑" panose="020B0503020204020204" charset="-122"/>
              </a:defRPr>
            </a:lvl1pPr>
          </a:lstStyle>
          <a:p>
            <a:fld id="{5849F42C-2DAE-424C-A4B8-3140182C3E9F}" type="slidenum">
              <a:rPr lang="zh-CN" altLang="en-US" smtClean="0"/>
              <a:t>‹#›</a:t>
            </a:fld>
            <a:endParaRPr lang="zh-CN" altLang="en-US"/>
          </a:p>
        </p:txBody>
      </p:sp>
    </p:spTree>
    <p:extLst>
      <p:ext uri="{BB962C8B-B14F-4D97-AF65-F5344CB8AC3E}">
        <p14:creationId xmlns:p14="http://schemas.microsoft.com/office/powerpoint/2010/main" val="1503354681"/>
      </p:ext>
    </p:extLst>
  </p:cSld>
  <p:clrMap bg1="lt1" tx1="dk1" bg2="lt2" tx2="dk2" accent1="accent1" accent2="accent2" accent3="accent3" accent4="accent4" accent5="accent5" accent6="accent6" hlink="hlink" folHlink="folHlink"/>
  <p:notesStyle>
    <a:lvl1pPr marL="0" algn="l" defTabSz="914400" rtl="0" eaLnBrk="1" latinLnBrk="0" hangingPunct="1">
      <a:defRPr sz="1600" kern="1200">
        <a:solidFill>
          <a:schemeClr val="tx1"/>
        </a:solidFill>
        <a:latin typeface="微软雅黑" panose="020B0503020204020204" charset="-122"/>
        <a:ea typeface="微软雅黑" panose="020B0503020204020204" charset="-122"/>
        <a:cs typeface="+mn-cs"/>
      </a:defRPr>
    </a:lvl1pPr>
    <a:lvl2pPr marL="4572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2pPr>
    <a:lvl3pPr marL="9144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3pPr>
    <a:lvl4pPr marL="13716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4pPr>
    <a:lvl5pPr marL="18288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5D0DACE-38E0-42D2-9336-2B707D34BC6D}" type="slidenum">
              <a:rPr lang="zh-CN" altLang="en-US" smtClean="0"/>
              <a:pPr/>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pPr>
            <a:endParaRPr lang="zh-CN" altLang="en-US" dirty="0"/>
          </a:p>
        </p:txBody>
      </p:sp>
      <p:sp>
        <p:nvSpPr>
          <p:cNvPr id="4" name="灯片编号占位符 3"/>
          <p:cNvSpPr>
            <a:spLocks noGrp="1"/>
          </p:cNvSpPr>
          <p:nvPr>
            <p:ph type="sldNum" sz="quarter" idx="5"/>
          </p:nvPr>
        </p:nvSpPr>
        <p:spPr/>
        <p:txBody>
          <a:bodyPr/>
          <a:lstStyle/>
          <a:p>
            <a:fld id="{F9E1B693-632D-4080-9CF6-EA28B66DC801}" type="slidenum">
              <a:rPr lang="zh-CN" altLang="en-US" smtClean="0"/>
              <a:t>21</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pPr>
            <a:endParaRPr lang="zh-CN" altLang="en-US" dirty="0"/>
          </a:p>
        </p:txBody>
      </p:sp>
      <p:sp>
        <p:nvSpPr>
          <p:cNvPr id="4" name="灯片编号占位符 3"/>
          <p:cNvSpPr>
            <a:spLocks noGrp="1"/>
          </p:cNvSpPr>
          <p:nvPr>
            <p:ph type="sldNum" sz="quarter" idx="5"/>
          </p:nvPr>
        </p:nvSpPr>
        <p:spPr/>
        <p:txBody>
          <a:bodyPr/>
          <a:lstStyle/>
          <a:p>
            <a:fld id="{F9E1B693-632D-4080-9CF6-EA28B66DC801}" type="slidenum">
              <a:rPr lang="zh-CN" altLang="en-US" smtClean="0"/>
              <a:t>23</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pPr>
            <a:endParaRPr lang="zh-CN" altLang="en-US" dirty="0"/>
          </a:p>
        </p:txBody>
      </p:sp>
      <p:sp>
        <p:nvSpPr>
          <p:cNvPr id="4" name="灯片编号占位符 3"/>
          <p:cNvSpPr>
            <a:spLocks noGrp="1"/>
          </p:cNvSpPr>
          <p:nvPr>
            <p:ph type="sldNum" sz="quarter" idx="5"/>
          </p:nvPr>
        </p:nvSpPr>
        <p:spPr/>
        <p:txBody>
          <a:bodyPr/>
          <a:lstStyle/>
          <a:p>
            <a:fld id="{F9E1B693-632D-4080-9CF6-EA28B66DC801}" type="slidenum">
              <a:rPr lang="zh-CN" altLang="en-US" smtClean="0"/>
              <a:t>24</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pPr>
            <a:endParaRPr lang="zh-CN" altLang="en-US" dirty="0"/>
          </a:p>
        </p:txBody>
      </p:sp>
      <p:sp>
        <p:nvSpPr>
          <p:cNvPr id="4" name="灯片编号占位符 3"/>
          <p:cNvSpPr>
            <a:spLocks noGrp="1"/>
          </p:cNvSpPr>
          <p:nvPr>
            <p:ph type="sldNum" sz="quarter" idx="5"/>
          </p:nvPr>
        </p:nvSpPr>
        <p:spPr/>
        <p:txBody>
          <a:bodyPr/>
          <a:lstStyle/>
          <a:p>
            <a:fld id="{F9E1B693-632D-4080-9CF6-EA28B66DC801}" type="slidenum">
              <a:rPr lang="zh-CN" altLang="en-US" smtClean="0"/>
              <a:t>25</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2AC421-2545-4F84-A527-1B9B71781843}" type="slidenum">
              <a:rPr lang="zh-CN" altLang="en-US" smtClean="0"/>
              <a:t>31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pPr>
            <a:endParaRPr lang="zh-CN" altLang="en-US" dirty="0"/>
          </a:p>
        </p:txBody>
      </p:sp>
      <p:sp>
        <p:nvSpPr>
          <p:cNvPr id="4" name="灯片编号占位符 3"/>
          <p:cNvSpPr>
            <a:spLocks noGrp="1"/>
          </p:cNvSpPr>
          <p:nvPr>
            <p:ph type="sldNum" sz="quarter" idx="5"/>
          </p:nvPr>
        </p:nvSpPr>
        <p:spPr/>
        <p:txBody>
          <a:bodyPr/>
          <a:lstStyle/>
          <a:p>
            <a:fld id="{F9E1B693-632D-4080-9CF6-EA28B66DC801}" type="slidenum">
              <a:rPr lang="zh-CN" altLang="en-US" smtClean="0"/>
              <a:t>5</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pPr>
            <a:endParaRPr lang="zh-CN" altLang="en-US" dirty="0"/>
          </a:p>
        </p:txBody>
      </p:sp>
      <p:sp>
        <p:nvSpPr>
          <p:cNvPr id="4" name="灯片编号占位符 3"/>
          <p:cNvSpPr>
            <a:spLocks noGrp="1"/>
          </p:cNvSpPr>
          <p:nvPr>
            <p:ph type="sldNum" sz="quarter" idx="5"/>
          </p:nvPr>
        </p:nvSpPr>
        <p:spPr/>
        <p:txBody>
          <a:bodyPr/>
          <a:lstStyle/>
          <a:p>
            <a:fld id="{F9E1B693-632D-4080-9CF6-EA28B66DC801}" type="slidenum">
              <a:rPr lang="zh-CN" altLang="en-US" smtClean="0"/>
              <a:t>11</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幻灯片图像占位符 1"/>
          <p:cNvSpPr>
            <a:spLocks noGrp="1" noRot="1" noChangeAspect="1" noChangeArrowheads="1"/>
          </p:cNvSpPr>
          <p:nvPr>
            <p:ph type="sldImg" idx="4294967295"/>
          </p:nvPr>
        </p:nvSpPr>
        <p:spPr>
          <a:ln>
            <a:miter lim="800000"/>
          </a:ln>
        </p:spPr>
      </p:sp>
      <p:sp>
        <p:nvSpPr>
          <p:cNvPr id="22530" name="文本占位符 2"/>
          <p:cNvSpPr>
            <a:spLocks noGrp="1" noChangeArrowheads="1"/>
          </p:cNvSpPr>
          <p:nvPr>
            <p:ph type="body" idx="4294967295"/>
          </p:nvPr>
        </p:nvSpPr>
        <p:spPr/>
        <p:txBody>
          <a:bodyPr/>
          <a:lstStyle/>
          <a:p>
            <a:r>
              <a:rPr lang="zh-CN" altLang="en-US" smtClean="0"/>
              <a:t>根据教材分析《中华人民共和国民法典》呈现出的特点</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幻灯片图像占位符 1"/>
          <p:cNvSpPr>
            <a:spLocks noGrp="1" noRot="1" noChangeAspect="1" noChangeArrowheads="1"/>
          </p:cNvSpPr>
          <p:nvPr>
            <p:ph type="sldImg" idx="4294967295"/>
          </p:nvPr>
        </p:nvSpPr>
        <p:spPr>
          <a:ln>
            <a:miter lim="800000"/>
          </a:ln>
        </p:spPr>
      </p:sp>
      <p:sp>
        <p:nvSpPr>
          <p:cNvPr id="20482" name="文本占位符 2"/>
          <p:cNvSpPr>
            <a:spLocks noGrp="1" noChangeArrowheads="1"/>
          </p:cNvSpPr>
          <p:nvPr>
            <p:ph type="body" idx="4294967295"/>
          </p:nvPr>
        </p:nvSpPr>
        <p:spPr/>
        <p:txBody>
          <a:bodyPr/>
          <a:lstStyle/>
          <a:p>
            <a:r>
              <a:rPr lang="zh-CN" altLang="en-US" dirty="0" smtClean="0"/>
              <a:t>纵观整个中国法治建设进程，对人权的保障和维护不仅仅只在</a:t>
            </a:r>
            <a:r>
              <a:rPr lang="en-US" altLang="zh-CN" dirty="0" smtClean="0"/>
              <a:t>80</a:t>
            </a:r>
            <a:r>
              <a:rPr lang="zh-CN" altLang="en-US" dirty="0" smtClean="0"/>
              <a:t>年代强调，是一直在强化。</a:t>
            </a:r>
            <a:r>
              <a:rPr lang="en-US" altLang="zh-CN" dirty="0" smtClean="0"/>
              <a:t>90</a:t>
            </a:r>
            <a:r>
              <a:rPr lang="zh-CN" altLang="en-US" dirty="0" smtClean="0"/>
              <a:t>年代将</a:t>
            </a:r>
            <a:r>
              <a:rPr lang="en-US" altLang="zh-CN" dirty="0" smtClean="0"/>
              <a:t>“</a:t>
            </a:r>
            <a:r>
              <a:rPr lang="zh-CN" altLang="en-US" dirty="0" smtClean="0"/>
              <a:t>国家尊重和保障人权</a:t>
            </a:r>
            <a:r>
              <a:rPr lang="en-US" altLang="zh-CN" dirty="0" smtClean="0"/>
              <a:t>”</a:t>
            </a:r>
            <a:r>
              <a:rPr lang="zh-CN" altLang="en-US" dirty="0" smtClean="0"/>
              <a:t>写入宪法。也可看出，中国法治建设进程的一个重要特点，以人为本。结合表格再度追问，中国法治建设还有什么特点，可以引导学生思考教材</a:t>
            </a:r>
            <a:r>
              <a:rPr lang="en-US" altLang="zh-CN" dirty="0" smtClean="0"/>
              <a:t>55</a:t>
            </a:r>
            <a:r>
              <a:rPr lang="zh-CN" altLang="en-US" dirty="0" smtClean="0"/>
              <a:t>页的思考题，法律制度的简称，属于制度范畴；</a:t>
            </a:r>
            <a:r>
              <a:rPr lang="en-US" altLang="zh-CN" dirty="0" smtClean="0"/>
              <a:t>“</a:t>
            </a:r>
            <a:r>
              <a:rPr lang="zh-CN" altLang="en-US" dirty="0" smtClean="0"/>
              <a:t>法治</a:t>
            </a:r>
            <a:r>
              <a:rPr lang="en-US" altLang="zh-CN" dirty="0" smtClean="0"/>
              <a:t>”</a:t>
            </a:r>
            <a:r>
              <a:rPr lang="zh-CN" altLang="en-US" dirty="0" smtClean="0"/>
              <a:t>是法律统治的简称，是一种治国原则和方法。</a:t>
            </a:r>
            <a:r>
              <a:rPr lang="en-US" altLang="zh-CN" dirty="0" smtClean="0"/>
              <a:t>“</a:t>
            </a:r>
            <a:r>
              <a:rPr lang="zh-CN" altLang="en-US" dirty="0" smtClean="0"/>
              <a:t>法治</a:t>
            </a:r>
            <a:r>
              <a:rPr lang="en-US" altLang="zh-CN" dirty="0" smtClean="0"/>
              <a:t>”</a:t>
            </a:r>
            <a:r>
              <a:rPr lang="zh-CN" altLang="en-US" dirty="0" smtClean="0"/>
              <a:t>还是相对于</a:t>
            </a:r>
            <a:r>
              <a:rPr lang="en-US" altLang="zh-CN" dirty="0" smtClean="0"/>
              <a:t>“</a:t>
            </a:r>
            <a:r>
              <a:rPr lang="zh-CN" altLang="en-US" dirty="0" smtClean="0"/>
              <a:t>人治</a:t>
            </a:r>
            <a:r>
              <a:rPr lang="en-US" altLang="zh-CN" dirty="0" smtClean="0"/>
              <a:t>”</a:t>
            </a:r>
            <a:r>
              <a:rPr lang="zh-CN" altLang="en-US" dirty="0" smtClean="0"/>
              <a:t>而言。继续追问中国法治建设进程还有什么特点？</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幻灯片图像占位符 1"/>
          <p:cNvSpPr>
            <a:spLocks noGrp="1" noRot="1" noChangeAspect="1" noChangeArrowheads="1"/>
          </p:cNvSpPr>
          <p:nvPr>
            <p:ph type="sldImg" idx="4294967295"/>
          </p:nvPr>
        </p:nvSpPr>
        <p:spPr>
          <a:ln>
            <a:miter lim="800000"/>
          </a:ln>
        </p:spPr>
      </p:sp>
      <p:sp>
        <p:nvSpPr>
          <p:cNvPr id="20482" name="文本占位符 2"/>
          <p:cNvSpPr>
            <a:spLocks noGrp="1" noChangeArrowheads="1"/>
          </p:cNvSpPr>
          <p:nvPr>
            <p:ph type="body" idx="4294967295"/>
          </p:nvPr>
        </p:nvSpPr>
        <p:spPr/>
        <p:txBody>
          <a:bodyPr/>
          <a:lstStyle/>
          <a:p>
            <a:r>
              <a:rPr lang="zh-CN" altLang="en-US" dirty="0" smtClean="0"/>
              <a:t>纵观整个中国法治建设进程，对人权的保障和维护不仅仅只在</a:t>
            </a:r>
            <a:r>
              <a:rPr lang="en-US" altLang="zh-CN" dirty="0" smtClean="0"/>
              <a:t>80</a:t>
            </a:r>
            <a:r>
              <a:rPr lang="zh-CN" altLang="en-US" dirty="0" smtClean="0"/>
              <a:t>年代强调，是一直在强化。</a:t>
            </a:r>
            <a:r>
              <a:rPr lang="en-US" altLang="zh-CN" dirty="0" smtClean="0"/>
              <a:t>90</a:t>
            </a:r>
            <a:r>
              <a:rPr lang="zh-CN" altLang="en-US" dirty="0" smtClean="0"/>
              <a:t>年代将</a:t>
            </a:r>
            <a:r>
              <a:rPr lang="en-US" altLang="zh-CN" dirty="0" smtClean="0"/>
              <a:t>“</a:t>
            </a:r>
            <a:r>
              <a:rPr lang="zh-CN" altLang="en-US" dirty="0" smtClean="0"/>
              <a:t>国家尊重和保障人权</a:t>
            </a:r>
            <a:r>
              <a:rPr lang="en-US" altLang="zh-CN" dirty="0" smtClean="0"/>
              <a:t>”</a:t>
            </a:r>
            <a:r>
              <a:rPr lang="zh-CN" altLang="en-US" dirty="0" smtClean="0"/>
              <a:t>写入宪法。也可看出，中国法治建设进程的一个重要特点，以人为本。结合表格再度追问，中国法治建设还有什么特点，可以引导学生思考教材</a:t>
            </a:r>
            <a:r>
              <a:rPr lang="en-US" altLang="zh-CN" dirty="0" smtClean="0"/>
              <a:t>55</a:t>
            </a:r>
            <a:r>
              <a:rPr lang="zh-CN" altLang="en-US" dirty="0" smtClean="0"/>
              <a:t>页的思考题，法律制度的简称，属于制度范畴；</a:t>
            </a:r>
            <a:r>
              <a:rPr lang="en-US" altLang="zh-CN" dirty="0" smtClean="0"/>
              <a:t>“</a:t>
            </a:r>
            <a:r>
              <a:rPr lang="zh-CN" altLang="en-US" dirty="0" smtClean="0"/>
              <a:t>法治</a:t>
            </a:r>
            <a:r>
              <a:rPr lang="en-US" altLang="zh-CN" dirty="0" smtClean="0"/>
              <a:t>”</a:t>
            </a:r>
            <a:r>
              <a:rPr lang="zh-CN" altLang="en-US" dirty="0" smtClean="0"/>
              <a:t>是法律统治的简称，是一种治国原则和方法。</a:t>
            </a:r>
            <a:r>
              <a:rPr lang="en-US" altLang="zh-CN" dirty="0" smtClean="0"/>
              <a:t>“</a:t>
            </a:r>
            <a:r>
              <a:rPr lang="zh-CN" altLang="en-US" dirty="0" smtClean="0"/>
              <a:t>法治</a:t>
            </a:r>
            <a:r>
              <a:rPr lang="en-US" altLang="zh-CN" dirty="0" smtClean="0"/>
              <a:t>”</a:t>
            </a:r>
            <a:r>
              <a:rPr lang="zh-CN" altLang="en-US" dirty="0" smtClean="0"/>
              <a:t>还是相对于</a:t>
            </a:r>
            <a:r>
              <a:rPr lang="en-US" altLang="zh-CN" dirty="0" smtClean="0"/>
              <a:t>“</a:t>
            </a:r>
            <a:r>
              <a:rPr lang="zh-CN" altLang="en-US" dirty="0" smtClean="0"/>
              <a:t>人治</a:t>
            </a:r>
            <a:r>
              <a:rPr lang="en-US" altLang="zh-CN" dirty="0" smtClean="0"/>
              <a:t>”</a:t>
            </a:r>
            <a:r>
              <a:rPr lang="zh-CN" altLang="en-US" dirty="0" smtClean="0"/>
              <a:t>而言。继续追问中国法治建设进程还有什么特点？</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849F42C-2DAE-424C-A4B8-3140182C3E9F}" type="slidenum">
              <a:rPr lang="zh-CN" altLang="en-US" smtClean="0"/>
              <a:t>19</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pPr>
            <a:endParaRPr lang="zh-CN" altLang="en-US" dirty="0"/>
          </a:p>
        </p:txBody>
      </p:sp>
      <p:sp>
        <p:nvSpPr>
          <p:cNvPr id="4" name="灯片编号占位符 3"/>
          <p:cNvSpPr>
            <a:spLocks noGrp="1"/>
          </p:cNvSpPr>
          <p:nvPr>
            <p:ph type="sldNum" sz="quarter" idx="5"/>
          </p:nvPr>
        </p:nvSpPr>
        <p:spPr/>
        <p:txBody>
          <a:bodyPr/>
          <a:lstStyle/>
          <a:p>
            <a:fld id="{F9E1B693-632D-4080-9CF6-EA28B66DC801}" type="slidenum">
              <a:rPr lang="zh-CN" altLang="en-US" smtClean="0"/>
              <a:t>20</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Master" Target="../slideMasters/slideMaster1.xml"/><Relationship Id="rId5" Type="http://schemas.openxmlformats.org/officeDocument/2006/relationships/tags" Target="../tags/tag11.xml"/><Relationship Id="rId4" Type="http://schemas.openxmlformats.org/officeDocument/2006/relationships/tags" Target="../tags/tag10.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 Id="rId5" Type="http://schemas.openxmlformats.org/officeDocument/2006/relationships/slideMaster" Target="../slideMasters/slideMaster1.xml"/><Relationship Id="rId4" Type="http://schemas.openxmlformats.org/officeDocument/2006/relationships/tags" Target="../tags/tag57.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tags" Target="../tags/tag58.xml"/><Relationship Id="rId5" Type="http://schemas.openxmlformats.org/officeDocument/2006/relationships/slideMaster" Target="../slideMasters/slideMaster1.xml"/><Relationship Id="rId4" Type="http://schemas.openxmlformats.org/officeDocument/2006/relationships/tags" Target="../tags/tag61.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64.xml"/><Relationship Id="rId2" Type="http://schemas.openxmlformats.org/officeDocument/2006/relationships/tags" Target="../tags/tag63.xml"/><Relationship Id="rId1" Type="http://schemas.openxmlformats.org/officeDocument/2006/relationships/tags" Target="../tags/tag62.xml"/><Relationship Id="rId5" Type="http://schemas.openxmlformats.org/officeDocument/2006/relationships/image" Target="../media/image2.jpeg"/><Relationship Id="rId4"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4.xml"/><Relationship Id="rId7" Type="http://schemas.openxmlformats.org/officeDocument/2006/relationships/image" Target="../media/image2.jpeg"/><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Master" Target="../slideMasters/slideMaster1.xml"/><Relationship Id="rId5" Type="http://schemas.openxmlformats.org/officeDocument/2006/relationships/tags" Target="../tags/tag16.xml"/><Relationship Id="rId4" Type="http://schemas.openxmlformats.org/officeDocument/2006/relationships/tags" Target="../tags/tag15.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slideMaster" Target="../slideMasters/slideMaster1.xml"/><Relationship Id="rId5" Type="http://schemas.openxmlformats.org/officeDocument/2006/relationships/tags" Target="../tags/tag21.xml"/><Relationship Id="rId4" Type="http://schemas.openxmlformats.org/officeDocument/2006/relationships/tags" Target="../tags/tag20.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24.xml"/><Relationship Id="rId7" Type="http://schemas.openxmlformats.org/officeDocument/2006/relationships/slideMaster" Target="../slideMasters/slideMaster1.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tags" Target="../tags/tag27.xml"/><Relationship Id="rId5" Type="http://schemas.openxmlformats.org/officeDocument/2006/relationships/tags" Target="../tags/tag26.xml"/><Relationship Id="rId4" Type="http://schemas.openxmlformats.org/officeDocument/2006/relationships/tags" Target="../tags/tag25.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35.xml"/><Relationship Id="rId3" Type="http://schemas.openxmlformats.org/officeDocument/2006/relationships/tags" Target="../tags/tag30.xml"/><Relationship Id="rId7" Type="http://schemas.openxmlformats.org/officeDocument/2006/relationships/tags" Target="../tags/tag34.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tags" Target="../tags/tag33.xml"/><Relationship Id="rId5" Type="http://schemas.openxmlformats.org/officeDocument/2006/relationships/tags" Target="../tags/tag32.xml"/><Relationship Id="rId4" Type="http://schemas.openxmlformats.org/officeDocument/2006/relationships/tags" Target="../tags/tag31.xml"/><Relationship Id="rId9"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 Id="rId5" Type="http://schemas.openxmlformats.org/officeDocument/2006/relationships/slideMaster" Target="../slideMasters/slideMaster1.xml"/><Relationship Id="rId4" Type="http://schemas.openxmlformats.org/officeDocument/2006/relationships/tags" Target="../tags/tag39.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tags" Target="../tags/tag40.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45.xml"/><Relationship Id="rId7" Type="http://schemas.openxmlformats.org/officeDocument/2006/relationships/slideMaster" Target="../slideMasters/slideMaster1.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tags" Target="../tags/tag48.xml"/><Relationship Id="rId5" Type="http://schemas.openxmlformats.org/officeDocument/2006/relationships/tags" Target="../tags/tag47.xml"/><Relationship Id="rId4" Type="http://schemas.openxmlformats.org/officeDocument/2006/relationships/tags" Target="../tags/tag46.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slideMaster" Target="../slideMasters/slideMaster1.xml"/><Relationship Id="rId5" Type="http://schemas.openxmlformats.org/officeDocument/2006/relationships/tags" Target="../tags/tag53.xml"/><Relationship Id="rId4" Type="http://schemas.openxmlformats.org/officeDocument/2006/relationships/tags" Target="../tags/tag5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669882" y="2588281"/>
            <a:ext cx="10852237" cy="899167"/>
          </a:xfrm>
        </p:spPr>
        <p:txBody>
          <a:bodyPr lIns="101600" tIns="38100" rIns="25400" bIns="38100" anchor="t" anchorCtr="0">
            <a:noAutofit/>
          </a:bodyPr>
          <a:lstStyle>
            <a:lvl1pPr algn="ctr">
              <a:defRPr sz="5400" b="0" spc="600">
                <a:effectLst>
                  <a:outerShdw blurRad="38100" dist="38100" dir="2700000" algn="tl">
                    <a:srgbClr val="000000">
                      <a:alpha val="43137"/>
                    </a:srgbClr>
                  </a:outerShdw>
                </a:effectLst>
              </a:defRPr>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669882" y="3566160"/>
            <a:ext cx="10852237" cy="950984"/>
          </a:xfrm>
        </p:spPr>
        <p:txBody>
          <a:bodyPr lIns="101600" tIns="38100" rIns="76200" bIns="38100">
            <a:noAutofit/>
          </a:bodyPr>
          <a:lstStyle>
            <a:lvl1pPr marL="0" indent="0" algn="ctr" eaLnBrk="1" fontAlgn="auto" latinLnBrk="0" hangingPunct="1">
              <a:lnSpc>
                <a:spcPct val="100000"/>
              </a:lnSpc>
              <a:buNone/>
              <a:defRPr sz="2400" u="none" strike="noStrike" kern="1200" cap="none" spc="200" normalizeH="0" baseline="0">
                <a:solidFill>
                  <a:schemeClr val="tx1"/>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2021/9/20</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dirty="0"/>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2021/9/20</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69930" y="952508"/>
            <a:ext cx="10852237" cy="5040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2021/9/20</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669882" y="2588281"/>
            <a:ext cx="10852237" cy="899167"/>
          </a:xfrm>
        </p:spPr>
        <p:txBody>
          <a:bodyPr vert="horz" lIns="101600" tIns="38100" rIns="25400" bIns="38100" rtlCol="0" anchor="t" anchorCtr="0">
            <a:noAutofit/>
          </a:bodyPr>
          <a:lstStyle>
            <a:lvl1pPr marL="0" marR="0" algn="ctr" defTabSz="914400" rtl="0" eaLnBrk="1" fontAlgn="auto" latinLnBrk="0" hangingPunct="1">
              <a:lnSpc>
                <a:spcPct val="100000"/>
              </a:lnSpc>
              <a:buNone/>
              <a:defRPr kumimoji="0" lang="zh-CN" altLang="en-US" sz="5400" b="0" i="0" u="none" strike="noStrike" kern="1200" cap="none" spc="600" normalizeH="0" baseline="0" noProof="1" dirty="0">
                <a:solidFill>
                  <a:schemeClr val="tx1"/>
                </a:solidFill>
                <a:effectLst>
                  <a:outerShdw blurRad="38100" dist="38100" dir="2700000" algn="tl">
                    <a:srgbClr val="000000">
                      <a:alpha val="43137"/>
                    </a:srgbClr>
                  </a:outerShdw>
                </a:effectLst>
                <a:uFillTx/>
                <a:latin typeface="+mj-lt"/>
                <a:ea typeface="+mj-ea"/>
                <a:cs typeface="+mj-cs"/>
                <a:sym typeface="+mn-ea"/>
              </a:defRPr>
            </a:lvl1pPr>
          </a:lstStyle>
          <a:p>
            <a:pPr lvl="0"/>
            <a:r>
              <a:rPr>
                <a:sym typeface="+mn-ea"/>
              </a:rPr>
              <a:t>单击此处编辑标题</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标题幻灯片">
    <p:spTree>
      <p:nvGrpSpPr>
        <p:cNvPr id="1" name=""/>
        <p:cNvGrpSpPr/>
        <p:nvPr/>
      </p:nvGrpSpPr>
      <p:grpSpPr>
        <a:xfrm>
          <a:off x="0" y="0"/>
          <a:ext cx="0" cy="0"/>
          <a:chOff x="0" y="0"/>
          <a:chExt cx="0" cy="0"/>
        </a:xfrm>
      </p:grpSpPr>
      <p:sp>
        <p:nvSpPr>
          <p:cNvPr id="16" name="日期占位符 15"/>
          <p:cNvSpPr>
            <a:spLocks noGrp="1"/>
          </p:cNvSpPr>
          <p:nvPr>
            <p:ph type="dt" sz="half" idx="10"/>
            <p:custDataLst>
              <p:tags r:id="rId1"/>
            </p:custDataLst>
          </p:nvPr>
        </p:nvSpPr>
        <p:spPr/>
        <p:txBody>
          <a:bodyPr/>
          <a:lstStyle/>
          <a:p>
            <a:fld id="{760FBDFE-C587-4B4C-A407-44438C67B59E}" type="datetimeFigureOut">
              <a:rPr lang="zh-CN" altLang="en-US" smtClean="0"/>
              <a:t>2021/9/20</a:t>
            </a:fld>
            <a:endParaRPr lang="zh-CN" altLang="en-US"/>
          </a:p>
        </p:txBody>
      </p:sp>
      <p:sp>
        <p:nvSpPr>
          <p:cNvPr id="17" name="页脚占位符 16"/>
          <p:cNvSpPr>
            <a:spLocks noGrp="1"/>
          </p:cNvSpPr>
          <p:nvPr>
            <p:ph type="ftr" sz="quarter" idx="11"/>
            <p:custDataLst>
              <p:tags r:id="rId2"/>
            </p:custDataLst>
          </p:nvPr>
        </p:nvSpPr>
        <p:spPr/>
        <p:txBody>
          <a:bodyPr/>
          <a:lstStyle/>
          <a:p>
            <a:endParaRPr lang="zh-CN" altLang="en-US" dirty="0"/>
          </a:p>
        </p:txBody>
      </p:sp>
      <p:sp>
        <p:nvSpPr>
          <p:cNvPr id="18" name="灯片编号占位符 17"/>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dirty="0"/>
          </a:p>
        </p:txBody>
      </p:sp>
      <p:pic>
        <p:nvPicPr>
          <p:cNvPr id="4" name="图片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03200" y="0"/>
            <a:ext cx="12293600" cy="6858000"/>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524000" y="1854199"/>
            <a:ext cx="9144000" cy="1655763"/>
          </a:xfrm>
        </p:spPr>
        <p:txBody>
          <a:bodyPr anchor="b">
            <a:normAutofit/>
          </a:bodyPr>
          <a:lstStyle>
            <a:lvl1pPr algn="ctr">
              <a:defRPr sz="7200" b="0"/>
            </a:lvl1pPr>
          </a:lstStyle>
          <a:p>
            <a:r>
              <a:rPr lang="zh-CN" altLang="en-US" dirty="0"/>
              <a:t>单击此处编辑标题</a:t>
            </a:r>
          </a:p>
        </p:txBody>
      </p:sp>
      <p:sp>
        <p:nvSpPr>
          <p:cNvPr id="3" name="副标题 2"/>
          <p:cNvSpPr>
            <a:spLocks noGrp="1"/>
          </p:cNvSpPr>
          <p:nvPr>
            <p:ph type="subTitle" idx="1"/>
          </p:nvPr>
        </p:nvSpPr>
        <p:spPr>
          <a:xfrm>
            <a:off x="1524000" y="3602038"/>
            <a:ext cx="9144000" cy="1655762"/>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prstClr val="white">
                    <a:lumMod val="50000"/>
                  </a:prstClr>
                </a:solidFill>
              </a:rPr>
              <a:t>2021/9/20</a:t>
            </a:fld>
            <a:endParaRPr lang="zh-CN" altLang="en-US" dirty="0">
              <a:solidFill>
                <a:prstClr val="white">
                  <a:lumMod val="50000"/>
                </a:prstClr>
              </a:solidFill>
            </a:endParaRPr>
          </a:p>
        </p:txBody>
      </p:sp>
      <p:sp>
        <p:nvSpPr>
          <p:cNvPr id="5" name="页脚占位符 4"/>
          <p:cNvSpPr>
            <a:spLocks noGrp="1"/>
          </p:cNvSpPr>
          <p:nvPr>
            <p:ph type="ftr" sz="quarter" idx="11"/>
          </p:nvPr>
        </p:nvSpPr>
        <p:spPr/>
        <p:txBody>
          <a:bodyPr/>
          <a:lstStyle/>
          <a:p>
            <a:endParaRPr lang="zh-CN" altLang="en-US">
              <a:solidFill>
                <a:prstClr val="white">
                  <a:lumMod val="50000"/>
                </a:prst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prstClr val="white">
                    <a:lumMod val="50000"/>
                  </a:prstClr>
                </a:solidFill>
              </a:rPr>
              <a:t>‹#›</a:t>
            </a:fld>
            <a:endParaRPr lang="zh-CN" altLang="en-US">
              <a:solidFill>
                <a:prstClr val="white">
                  <a:lumMod val="50000"/>
                </a:prstClr>
              </a:solidFill>
            </a:endParaRPr>
          </a:p>
        </p:txBody>
      </p:sp>
    </p:spTree>
  </p:cSld>
  <p:clrMapOvr>
    <a:masterClrMapping/>
  </p:clrMapOvr>
  <p:transition>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nchor="ctr" anchorCtr="0"/>
          <a:lstStyle/>
          <a:p>
            <a:r>
              <a:rPr lang="zh-CN" altLang="en-US" dirty="0"/>
              <a:t>单击此处编辑母版标题样式</a:t>
            </a:r>
          </a:p>
        </p:txBody>
      </p:sp>
      <p:sp>
        <p:nvSpPr>
          <p:cNvPr id="3" name="内容占位符 2"/>
          <p:cNvSpPr>
            <a:spLocks noGrp="1"/>
          </p:cNvSpPr>
          <p:nvPr>
            <p:ph idx="1"/>
          </p:nvPr>
        </p:nvSpPr>
        <p:spPr/>
        <p:txBody>
          <a:bodyPr/>
          <a:lstStyle>
            <a:lvl1pPr>
              <a:defRPr sz="2400"/>
            </a:lvl1pPr>
            <a:lvl2pPr>
              <a:defRPr sz="2000"/>
            </a:lvl2pPr>
            <a:lvl3pPr>
              <a:defRPr sz="1800"/>
            </a:lvl3pPr>
            <a:lvl4pPr>
              <a:defRPr sz="1800"/>
            </a:lvl4pPr>
            <a:lvl5pPr>
              <a:defRPr sz="18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fld id="{760FBDFE-C587-4B4C-A407-44438C67B59E}" type="datetimeFigureOut">
              <a:rPr lang="zh-CN" altLang="en-US" smtClean="0">
                <a:solidFill>
                  <a:prstClr val="white">
                    <a:lumMod val="50000"/>
                  </a:prstClr>
                </a:solidFill>
              </a:rPr>
              <a:t>2021/9/20</a:t>
            </a:fld>
            <a:endParaRPr lang="zh-CN" altLang="en-US" dirty="0">
              <a:solidFill>
                <a:prstClr val="white">
                  <a:lumMod val="50000"/>
                </a:prstClr>
              </a:solidFill>
            </a:endParaRPr>
          </a:p>
        </p:txBody>
      </p:sp>
      <p:sp>
        <p:nvSpPr>
          <p:cNvPr id="5" name="页脚占位符 4"/>
          <p:cNvSpPr>
            <a:spLocks noGrp="1"/>
          </p:cNvSpPr>
          <p:nvPr>
            <p:ph type="ftr" sz="quarter" idx="11"/>
          </p:nvPr>
        </p:nvSpPr>
        <p:spPr/>
        <p:txBody>
          <a:bodyPr/>
          <a:lstStyle/>
          <a:p>
            <a:endParaRPr lang="zh-CN" altLang="en-US" dirty="0">
              <a:solidFill>
                <a:prstClr val="white">
                  <a:lumMod val="50000"/>
                </a:prstClr>
              </a:solidFill>
            </a:endParaRPr>
          </a:p>
        </p:txBody>
      </p:sp>
      <p:sp>
        <p:nvSpPr>
          <p:cNvPr id="6" name="灯片编号占位符 5"/>
          <p:cNvSpPr>
            <a:spLocks noGrp="1"/>
          </p:cNvSpPr>
          <p:nvPr>
            <p:ph type="sldNum" sz="quarter" idx="12"/>
          </p:nvPr>
        </p:nvSpPr>
        <p:spPr/>
        <p:txBody>
          <a:bodyPr/>
          <a:lstStyle/>
          <a:p>
            <a:fld id="{49AE70B2-8BF9-45C0-BB95-33D1B9D3A854}" type="slidenum">
              <a:rPr lang="zh-CN" altLang="en-US" smtClean="0">
                <a:solidFill>
                  <a:prstClr val="white">
                    <a:lumMod val="50000"/>
                  </a:prstClr>
                </a:solidFill>
              </a:rPr>
              <a:t>‹#›</a:t>
            </a:fld>
            <a:endParaRPr lang="zh-CN" altLang="en-US">
              <a:solidFill>
                <a:prstClr val="white">
                  <a:lumMod val="50000"/>
                </a:prstClr>
              </a:solidFill>
            </a:endParaRPr>
          </a:p>
        </p:txBody>
      </p:sp>
    </p:spTree>
  </p:cSld>
  <p:clrMapOvr>
    <a:masterClrMapping/>
  </p:clrMapOvr>
  <p:transition>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节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0DD7636-5BE1-44BC-BB5F-15739D9E18E1}" type="datetimeFigureOut">
              <a:rPr lang="zh-CN" altLang="en-US" smtClean="0">
                <a:solidFill>
                  <a:prstClr val="white">
                    <a:lumMod val="50000"/>
                  </a:prstClr>
                </a:solidFill>
              </a:rPr>
              <a:t>2021/9/20</a:t>
            </a:fld>
            <a:endParaRPr lang="zh-CN" altLang="en-US">
              <a:solidFill>
                <a:prstClr val="white">
                  <a:lumMod val="50000"/>
                </a:prstClr>
              </a:solidFill>
            </a:endParaRPr>
          </a:p>
        </p:txBody>
      </p:sp>
      <p:sp>
        <p:nvSpPr>
          <p:cNvPr id="3" name="页脚占位符 2"/>
          <p:cNvSpPr>
            <a:spLocks noGrp="1"/>
          </p:cNvSpPr>
          <p:nvPr>
            <p:ph type="ftr" sz="quarter" idx="11"/>
          </p:nvPr>
        </p:nvSpPr>
        <p:spPr/>
        <p:txBody>
          <a:bodyPr/>
          <a:lstStyle/>
          <a:p>
            <a:endParaRPr lang="zh-CN" altLang="en-US">
              <a:solidFill>
                <a:prstClr val="white">
                  <a:lumMod val="50000"/>
                </a:prstClr>
              </a:solidFill>
            </a:endParaRPr>
          </a:p>
        </p:txBody>
      </p:sp>
      <p:sp>
        <p:nvSpPr>
          <p:cNvPr id="4" name="灯片编号占位符 3"/>
          <p:cNvSpPr>
            <a:spLocks noGrp="1"/>
          </p:cNvSpPr>
          <p:nvPr>
            <p:ph type="sldNum" sz="quarter" idx="12"/>
          </p:nvPr>
        </p:nvSpPr>
        <p:spPr/>
        <p:txBody>
          <a:bodyPr/>
          <a:lstStyle/>
          <a:p>
            <a:fld id="{E87C0E1D-24C4-406F-9615-DBDA8D2D1F93}" type="slidenum">
              <a:rPr lang="zh-CN" altLang="en-US" smtClean="0">
                <a:solidFill>
                  <a:prstClr val="white">
                    <a:lumMod val="50000"/>
                  </a:prstClr>
                </a:solidFill>
              </a:rPr>
              <a:t>‹#›</a:t>
            </a:fld>
            <a:endParaRPr lang="zh-CN" altLang="en-US">
              <a:solidFill>
                <a:prstClr val="white">
                  <a:lumMod val="50000"/>
                </a:prstClr>
              </a:solidFill>
            </a:endParaRPr>
          </a:p>
        </p:txBody>
      </p:sp>
      <p:sp>
        <p:nvSpPr>
          <p:cNvPr id="5" name="标题 4"/>
          <p:cNvSpPr>
            <a:spLocks noGrp="1"/>
          </p:cNvSpPr>
          <p:nvPr>
            <p:ph type="title" hasCustomPrompt="1"/>
          </p:nvPr>
        </p:nvSpPr>
        <p:spPr>
          <a:xfrm>
            <a:off x="838200" y="2187443"/>
            <a:ext cx="10515600" cy="2483115"/>
          </a:xfrm>
        </p:spPr>
        <p:txBody>
          <a:bodyPr>
            <a:normAutofit/>
          </a:bodyPr>
          <a:lstStyle>
            <a:lvl1pPr algn="ctr">
              <a:defRPr sz="6000" b="0"/>
            </a:lvl1pPr>
          </a:lstStyle>
          <a:p>
            <a:r>
              <a:rPr lang="zh-CN" altLang="en-US" dirty="0"/>
              <a:t>单击此处编辑标题</a:t>
            </a:r>
          </a:p>
        </p:txBody>
      </p:sp>
    </p:spTree>
  </p:cSld>
  <p:clrMapOvr>
    <a:masterClrMapping/>
  </p:clrMapOvr>
  <p:transition>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nchor="ctr" anchorCtr="0"/>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nvPr>
        </p:nvSpPr>
        <p:spPr/>
        <p:txBody>
          <a:bodyPr/>
          <a:lstStyle/>
          <a:p>
            <a:fld id="{760FBDFE-C587-4B4C-A407-44438C67B59E}" type="datetimeFigureOut">
              <a:rPr lang="zh-CN" altLang="en-US" smtClean="0">
                <a:solidFill>
                  <a:prstClr val="white">
                    <a:lumMod val="50000"/>
                  </a:prstClr>
                </a:solidFill>
              </a:rPr>
              <a:t>2021/9/20</a:t>
            </a:fld>
            <a:endParaRPr lang="zh-CN" altLang="en-US">
              <a:solidFill>
                <a:prstClr val="white">
                  <a:lumMod val="50000"/>
                </a:prstClr>
              </a:solidFill>
            </a:endParaRPr>
          </a:p>
        </p:txBody>
      </p:sp>
      <p:sp>
        <p:nvSpPr>
          <p:cNvPr id="6" name="页脚占位符 5"/>
          <p:cNvSpPr>
            <a:spLocks noGrp="1"/>
          </p:cNvSpPr>
          <p:nvPr>
            <p:ph type="ftr" sz="quarter" idx="11"/>
          </p:nvPr>
        </p:nvSpPr>
        <p:spPr/>
        <p:txBody>
          <a:bodyPr/>
          <a:lstStyle/>
          <a:p>
            <a:endParaRPr lang="zh-CN" altLang="en-US">
              <a:solidFill>
                <a:prstClr val="white">
                  <a:lumMod val="50000"/>
                </a:prstClr>
              </a:solidFill>
            </a:endParaRPr>
          </a:p>
        </p:txBody>
      </p:sp>
      <p:sp>
        <p:nvSpPr>
          <p:cNvPr id="7" name="灯片编号占位符 6"/>
          <p:cNvSpPr>
            <a:spLocks noGrp="1"/>
          </p:cNvSpPr>
          <p:nvPr>
            <p:ph type="sldNum" sz="quarter" idx="12"/>
          </p:nvPr>
        </p:nvSpPr>
        <p:spPr/>
        <p:txBody>
          <a:bodyPr/>
          <a:lstStyle/>
          <a:p>
            <a:fld id="{49AE70B2-8BF9-45C0-BB95-33D1B9D3A854}" type="slidenum">
              <a:rPr lang="zh-CN" altLang="en-US" smtClean="0">
                <a:solidFill>
                  <a:prstClr val="white">
                    <a:lumMod val="50000"/>
                  </a:prstClr>
                </a:solidFill>
              </a:rPr>
              <a:t>‹#›</a:t>
            </a:fld>
            <a:endParaRPr lang="zh-CN" altLang="en-US">
              <a:solidFill>
                <a:prstClr val="white">
                  <a:lumMod val="50000"/>
                </a:prstClr>
              </a:solidFill>
            </a:endParaRPr>
          </a:p>
        </p:txBody>
      </p:sp>
    </p:spTree>
  </p:cSld>
  <p:clrMapOvr>
    <a:masterClrMapping/>
  </p:clrMapOvr>
  <p:transition>
    <p:rand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nchor="ctr" anchorCtr="0"/>
          <a:lstStyle/>
          <a:p>
            <a:r>
              <a:rPr lang="zh-CN" altLang="en-US"/>
              <a:t>单击此处编辑母版标题样式</a:t>
            </a:r>
          </a:p>
        </p:txBody>
      </p:sp>
      <p:sp>
        <p:nvSpPr>
          <p:cNvPr id="3" name="文本占位符 2"/>
          <p:cNvSpPr>
            <a:spLocks noGrp="1"/>
          </p:cNvSpPr>
          <p:nvPr>
            <p:ph type="body" idx="1"/>
          </p:nvPr>
        </p:nvSpPr>
        <p:spPr>
          <a:xfrm>
            <a:off x="839788" y="1744961"/>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4" name="内容占位符 3"/>
          <p:cNvSpPr>
            <a:spLocks noGrp="1"/>
          </p:cNvSpPr>
          <p:nvPr>
            <p:ph sz="half" idx="2"/>
          </p:nvPr>
        </p:nvSpPr>
        <p:spPr>
          <a:xfrm>
            <a:off x="839788" y="2615609"/>
            <a:ext cx="5157787" cy="3574054"/>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文本占位符 4"/>
          <p:cNvSpPr>
            <a:spLocks noGrp="1"/>
          </p:cNvSpPr>
          <p:nvPr>
            <p:ph type="body" sz="quarter" idx="3"/>
          </p:nvPr>
        </p:nvSpPr>
        <p:spPr>
          <a:xfrm>
            <a:off x="6172200" y="1744961"/>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6" name="内容占位符 5"/>
          <p:cNvSpPr>
            <a:spLocks noGrp="1"/>
          </p:cNvSpPr>
          <p:nvPr>
            <p:ph sz="quarter" idx="4"/>
          </p:nvPr>
        </p:nvSpPr>
        <p:spPr>
          <a:xfrm>
            <a:off x="6172200" y="2615609"/>
            <a:ext cx="5183188" cy="3574054"/>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 name="日期占位符 6"/>
          <p:cNvSpPr>
            <a:spLocks noGrp="1"/>
          </p:cNvSpPr>
          <p:nvPr>
            <p:ph type="dt" sz="half" idx="10"/>
          </p:nvPr>
        </p:nvSpPr>
        <p:spPr/>
        <p:txBody>
          <a:bodyPr/>
          <a:lstStyle/>
          <a:p>
            <a:fld id="{760FBDFE-C587-4B4C-A407-44438C67B59E}" type="datetimeFigureOut">
              <a:rPr lang="zh-CN" altLang="en-US" smtClean="0">
                <a:solidFill>
                  <a:prstClr val="white">
                    <a:lumMod val="50000"/>
                  </a:prstClr>
                </a:solidFill>
              </a:rPr>
              <a:t>2021/9/20</a:t>
            </a:fld>
            <a:endParaRPr lang="zh-CN" altLang="en-US">
              <a:solidFill>
                <a:prstClr val="white">
                  <a:lumMod val="50000"/>
                </a:prstClr>
              </a:solidFill>
            </a:endParaRPr>
          </a:p>
        </p:txBody>
      </p:sp>
      <p:sp>
        <p:nvSpPr>
          <p:cNvPr id="8" name="页脚占位符 7"/>
          <p:cNvSpPr>
            <a:spLocks noGrp="1"/>
          </p:cNvSpPr>
          <p:nvPr>
            <p:ph type="ftr" sz="quarter" idx="11"/>
          </p:nvPr>
        </p:nvSpPr>
        <p:spPr/>
        <p:txBody>
          <a:bodyPr/>
          <a:lstStyle/>
          <a:p>
            <a:endParaRPr lang="zh-CN" altLang="en-US">
              <a:solidFill>
                <a:prstClr val="white">
                  <a:lumMod val="50000"/>
                </a:prstClr>
              </a:solidFill>
            </a:endParaRPr>
          </a:p>
        </p:txBody>
      </p:sp>
      <p:sp>
        <p:nvSpPr>
          <p:cNvPr id="9" name="灯片编号占位符 8"/>
          <p:cNvSpPr>
            <a:spLocks noGrp="1"/>
          </p:cNvSpPr>
          <p:nvPr>
            <p:ph type="sldNum" sz="quarter" idx="12"/>
          </p:nvPr>
        </p:nvSpPr>
        <p:spPr/>
        <p:txBody>
          <a:bodyPr/>
          <a:lstStyle/>
          <a:p>
            <a:fld id="{49AE70B2-8BF9-45C0-BB95-33D1B9D3A854}" type="slidenum">
              <a:rPr lang="zh-CN" altLang="en-US" smtClean="0">
                <a:solidFill>
                  <a:prstClr val="white">
                    <a:lumMod val="50000"/>
                  </a:prstClr>
                </a:solidFill>
              </a:rPr>
              <a:t>‹#›</a:t>
            </a:fld>
            <a:endParaRPr lang="zh-CN" altLang="en-US">
              <a:solidFill>
                <a:prstClr val="white">
                  <a:lumMod val="50000"/>
                </a:prstClr>
              </a:solidFill>
            </a:endParaRPr>
          </a:p>
        </p:txBody>
      </p:sp>
    </p:spTree>
  </p:cSld>
  <p:clrMapOvr>
    <a:masterClrMapping/>
  </p:clrMapOvr>
  <p:transition>
    <p:rand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仅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3238500" y="2159000"/>
            <a:ext cx="5715000" cy="1382450"/>
          </a:xfrm>
        </p:spPr>
        <p:txBody>
          <a:bodyPr anchor="b" anchorCtr="0">
            <a:normAutofit/>
          </a:bodyPr>
          <a:lstStyle>
            <a:lvl1pPr algn="ctr">
              <a:defRPr sz="8000" b="0">
                <a:solidFill>
                  <a:schemeClr val="tx1"/>
                </a:solidFill>
              </a:defRPr>
            </a:lvl1pPr>
          </a:lstStyle>
          <a:p>
            <a:r>
              <a:rPr lang="zh-CN" altLang="en-US" dirty="0"/>
              <a:t>编辑标题</a:t>
            </a:r>
          </a:p>
        </p:txBody>
      </p:sp>
      <p:sp>
        <p:nvSpPr>
          <p:cNvPr id="3" name="日期占位符 2"/>
          <p:cNvSpPr>
            <a:spLocks noGrp="1"/>
          </p:cNvSpPr>
          <p:nvPr>
            <p:ph type="dt" sz="half" idx="10"/>
          </p:nvPr>
        </p:nvSpPr>
        <p:spPr/>
        <p:txBody>
          <a:bodyPr/>
          <a:lstStyle/>
          <a:p>
            <a:fld id="{20DD7636-5BE1-44BC-BB5F-15739D9E18E1}" type="datetimeFigureOut">
              <a:rPr lang="zh-CN" altLang="en-US" smtClean="0">
                <a:solidFill>
                  <a:prstClr val="white">
                    <a:lumMod val="50000"/>
                  </a:prstClr>
                </a:solidFill>
              </a:rPr>
              <a:t>2021/9/20</a:t>
            </a:fld>
            <a:endParaRPr lang="zh-CN" altLang="en-US">
              <a:solidFill>
                <a:prstClr val="white">
                  <a:lumMod val="50000"/>
                </a:prstClr>
              </a:solidFill>
            </a:endParaRPr>
          </a:p>
        </p:txBody>
      </p:sp>
      <p:sp>
        <p:nvSpPr>
          <p:cNvPr id="4" name="页脚占位符 3"/>
          <p:cNvSpPr>
            <a:spLocks noGrp="1"/>
          </p:cNvSpPr>
          <p:nvPr>
            <p:ph type="ftr" sz="quarter" idx="11"/>
          </p:nvPr>
        </p:nvSpPr>
        <p:spPr/>
        <p:txBody>
          <a:bodyPr/>
          <a:lstStyle/>
          <a:p>
            <a:endParaRPr lang="zh-CN" altLang="en-US">
              <a:solidFill>
                <a:prstClr val="white">
                  <a:lumMod val="50000"/>
                </a:prstClr>
              </a:solidFill>
            </a:endParaRPr>
          </a:p>
        </p:txBody>
      </p:sp>
      <p:sp>
        <p:nvSpPr>
          <p:cNvPr id="5" name="灯片编号占位符 4"/>
          <p:cNvSpPr>
            <a:spLocks noGrp="1"/>
          </p:cNvSpPr>
          <p:nvPr>
            <p:ph type="sldNum" sz="quarter" idx="12"/>
          </p:nvPr>
        </p:nvSpPr>
        <p:spPr/>
        <p:txBody>
          <a:bodyPr/>
          <a:lstStyle/>
          <a:p>
            <a:fld id="{E87C0E1D-24C4-406F-9615-DBDA8D2D1F93}" type="slidenum">
              <a:rPr lang="zh-CN" altLang="en-US" smtClean="0">
                <a:solidFill>
                  <a:prstClr val="white">
                    <a:lumMod val="50000"/>
                  </a:prstClr>
                </a:solidFill>
              </a:rPr>
              <a:t>‹#›</a:t>
            </a:fld>
            <a:endParaRPr lang="zh-CN" altLang="en-US">
              <a:solidFill>
                <a:prstClr val="white">
                  <a:lumMod val="50000"/>
                </a:prstClr>
              </a:solidFill>
            </a:endParaRPr>
          </a:p>
        </p:txBody>
      </p:sp>
      <p:sp>
        <p:nvSpPr>
          <p:cNvPr id="37" name="内容占位符 36"/>
          <p:cNvSpPr>
            <a:spLocks noGrp="1"/>
          </p:cNvSpPr>
          <p:nvPr>
            <p:ph sz="quarter" idx="13" hasCustomPrompt="1"/>
          </p:nvPr>
        </p:nvSpPr>
        <p:spPr>
          <a:xfrm>
            <a:off x="3238500" y="3733201"/>
            <a:ext cx="5715000" cy="1185937"/>
          </a:xfrm>
        </p:spPr>
        <p:txBody>
          <a:bodyPr>
            <a:normAutofit/>
          </a:bodyPr>
          <a:lstStyle>
            <a:lvl1pPr marL="0" indent="0" algn="ctr">
              <a:buNone/>
              <a:defRPr sz="3200">
                <a:solidFill>
                  <a:schemeClr val="tx1"/>
                </a:solidFill>
              </a:defRPr>
            </a:lvl1pPr>
          </a:lstStyle>
          <a:p>
            <a:pPr lvl="0"/>
            <a:r>
              <a:rPr lang="zh-CN" altLang="en-US" dirty="0"/>
              <a:t>编辑文本</a:t>
            </a:r>
          </a:p>
        </p:txBody>
      </p:sp>
    </p:spTree>
  </p:cSld>
  <p:clrMapOvr>
    <a:masterClrMapping/>
  </p:clrMapOvr>
  <p:transition>
    <p:rand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60FBDFE-C587-4B4C-A407-44438C67B59E}" type="datetimeFigureOut">
              <a:rPr lang="zh-CN" altLang="en-US" smtClean="0">
                <a:solidFill>
                  <a:prstClr val="white">
                    <a:lumMod val="50000"/>
                  </a:prstClr>
                </a:solidFill>
              </a:rPr>
              <a:t>2021/9/20</a:t>
            </a:fld>
            <a:endParaRPr lang="zh-CN" altLang="en-US">
              <a:solidFill>
                <a:prstClr val="white">
                  <a:lumMod val="50000"/>
                </a:prstClr>
              </a:solidFill>
            </a:endParaRPr>
          </a:p>
        </p:txBody>
      </p:sp>
      <p:sp>
        <p:nvSpPr>
          <p:cNvPr id="3" name="页脚占位符 2"/>
          <p:cNvSpPr>
            <a:spLocks noGrp="1"/>
          </p:cNvSpPr>
          <p:nvPr>
            <p:ph type="ftr" sz="quarter" idx="11"/>
          </p:nvPr>
        </p:nvSpPr>
        <p:spPr/>
        <p:txBody>
          <a:bodyPr/>
          <a:lstStyle/>
          <a:p>
            <a:endParaRPr lang="zh-CN" altLang="en-US">
              <a:solidFill>
                <a:prstClr val="white">
                  <a:lumMod val="50000"/>
                </a:prstClr>
              </a:solidFill>
            </a:endParaRPr>
          </a:p>
        </p:txBody>
      </p:sp>
      <p:sp>
        <p:nvSpPr>
          <p:cNvPr id="4" name="灯片编号占位符 3"/>
          <p:cNvSpPr>
            <a:spLocks noGrp="1"/>
          </p:cNvSpPr>
          <p:nvPr>
            <p:ph type="sldNum" sz="quarter" idx="12"/>
          </p:nvPr>
        </p:nvSpPr>
        <p:spPr/>
        <p:txBody>
          <a:bodyPr/>
          <a:lstStyle/>
          <a:p>
            <a:fld id="{49AE70B2-8BF9-45C0-BB95-33D1B9D3A854}" type="slidenum">
              <a:rPr lang="zh-CN" altLang="en-US" smtClean="0">
                <a:solidFill>
                  <a:prstClr val="white">
                    <a:lumMod val="50000"/>
                  </a:prstClr>
                </a:solidFill>
              </a:rPr>
              <a:t>‹#›</a:t>
            </a:fld>
            <a:endParaRPr lang="zh-CN" altLang="en-US">
              <a:solidFill>
                <a:prstClr val="white">
                  <a:lumMod val="50000"/>
                </a:prstClr>
              </a:solidFill>
            </a:endParaRPr>
          </a:p>
        </p:txBody>
      </p:sp>
    </p:spTree>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882" y="432000"/>
            <a:ext cx="10852237" cy="648000"/>
          </a:xfrm>
        </p:spPr>
        <p:txBody>
          <a:bodyPr vert="horz" lIns="101600" tIns="38100" rIns="76200" bIns="38100" rtlCol="0" anchor="ctr" anchorCtr="0">
            <a:noAutofit/>
          </a:bodyPr>
          <a:lstStyle>
            <a:lvl1pPr marL="0" marR="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p>
        </p:txBody>
      </p:sp>
      <p:sp>
        <p:nvSpPr>
          <p:cNvPr id="3" name="内容占位符 2"/>
          <p:cNvSpPr>
            <a:spLocks noGrp="1"/>
          </p:cNvSpPr>
          <p:nvPr>
            <p:ph idx="1"/>
            <p:custDataLst>
              <p:tags r:id="rId2"/>
            </p:custDataLst>
          </p:nvPr>
        </p:nvSpPr>
        <p:spPr>
          <a:xfrm>
            <a:off x="669882" y="1296000"/>
            <a:ext cx="10852237" cy="5041355"/>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2021/9/20</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pic>
        <p:nvPicPr>
          <p:cNvPr id="7" name="图片 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8200" y="713673"/>
            <a:ext cx="4681654" cy="1428161"/>
          </a:xfrm>
        </p:spPr>
        <p:txBody>
          <a:bodyPr anchor="t" anchorCtr="0">
            <a:normAutofit/>
          </a:bodyPr>
          <a:lstStyle>
            <a:lvl1pPr>
              <a:defRPr sz="3600"/>
            </a:lvl1pPr>
          </a:lstStyle>
          <a:p>
            <a:r>
              <a:rPr lang="zh-CN" altLang="en-US" dirty="0"/>
              <a:t>单击此处编辑标题</a:t>
            </a:r>
          </a:p>
        </p:txBody>
      </p:sp>
      <p:sp>
        <p:nvSpPr>
          <p:cNvPr id="3" name="图片占位符 2"/>
          <p:cNvSpPr>
            <a:spLocks noGrp="1" noChangeAspect="1"/>
          </p:cNvSpPr>
          <p:nvPr>
            <p:ph type="pic" idx="1"/>
          </p:nvPr>
        </p:nvSpPr>
        <p:spPr>
          <a:xfrm>
            <a:off x="5642517" y="713673"/>
            <a:ext cx="5711882" cy="540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nvPr>
        </p:nvSpPr>
        <p:spPr>
          <a:xfrm>
            <a:off x="838200" y="2313873"/>
            <a:ext cx="4681654" cy="3811588"/>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p>
        </p:txBody>
      </p:sp>
      <p:sp>
        <p:nvSpPr>
          <p:cNvPr id="5" name="日期占位符 4"/>
          <p:cNvSpPr>
            <a:spLocks noGrp="1"/>
          </p:cNvSpPr>
          <p:nvPr>
            <p:ph type="dt" sz="half" idx="10"/>
          </p:nvPr>
        </p:nvSpPr>
        <p:spPr/>
        <p:txBody>
          <a:bodyPr/>
          <a:lstStyle/>
          <a:p>
            <a:fld id="{9EFD9D74-47D9-4702-A33C-335B63B48DBF}" type="datetimeFigureOut">
              <a:rPr lang="zh-CN" altLang="en-US" smtClean="0">
                <a:solidFill>
                  <a:prstClr val="white">
                    <a:lumMod val="50000"/>
                  </a:prstClr>
                </a:solidFill>
              </a:rPr>
              <a:t>2021/9/20</a:t>
            </a:fld>
            <a:endParaRPr lang="zh-CN" altLang="en-US" dirty="0">
              <a:solidFill>
                <a:prstClr val="white">
                  <a:lumMod val="50000"/>
                </a:prstClr>
              </a:solidFill>
            </a:endParaRPr>
          </a:p>
        </p:txBody>
      </p:sp>
      <p:sp>
        <p:nvSpPr>
          <p:cNvPr id="6" name="页脚占位符 5"/>
          <p:cNvSpPr>
            <a:spLocks noGrp="1"/>
          </p:cNvSpPr>
          <p:nvPr>
            <p:ph type="ftr" sz="quarter" idx="11"/>
          </p:nvPr>
        </p:nvSpPr>
        <p:spPr/>
        <p:txBody>
          <a:bodyPr/>
          <a:lstStyle/>
          <a:p>
            <a:endParaRPr lang="zh-CN" altLang="en-US" dirty="0">
              <a:solidFill>
                <a:prstClr val="white">
                  <a:lumMod val="50000"/>
                </a:prstClr>
              </a:solidFill>
            </a:endParaRPr>
          </a:p>
        </p:txBody>
      </p:sp>
      <p:sp>
        <p:nvSpPr>
          <p:cNvPr id="7" name="灯片编号占位符 6"/>
          <p:cNvSpPr>
            <a:spLocks noGrp="1"/>
          </p:cNvSpPr>
          <p:nvPr>
            <p:ph type="sldNum" sz="quarter" idx="12"/>
          </p:nvPr>
        </p:nvSpPr>
        <p:spPr/>
        <p:txBody>
          <a:bodyPr/>
          <a:lstStyle/>
          <a:p>
            <a:fld id="{FABC47A4-756D-490B-A52F-7D9E2C9FC05F}" type="slidenum">
              <a:rPr lang="zh-CN" altLang="en-US" smtClean="0">
                <a:solidFill>
                  <a:prstClr val="white">
                    <a:lumMod val="50000"/>
                  </a:prstClr>
                </a:solidFill>
              </a:rPr>
              <a:t>‹#›</a:t>
            </a:fld>
            <a:endParaRPr lang="zh-CN" altLang="en-US">
              <a:solidFill>
                <a:prstClr val="white">
                  <a:lumMod val="50000"/>
                </a:prstClr>
              </a:solidFill>
            </a:endParaRPr>
          </a:p>
        </p:txBody>
      </p:sp>
    </p:spTree>
  </p:cSld>
  <p:clrMapOvr>
    <a:masterClrMapping/>
  </p:clrMapOvr>
  <p:transition>
    <p:random/>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nvPr>
        </p:nvSpPr>
        <p:spPr>
          <a:xfrm>
            <a:off x="10444898" y="365125"/>
            <a:ext cx="908901" cy="5811838"/>
          </a:xfrm>
        </p:spPr>
        <p:txBody>
          <a:bodyPr vert="eaVert">
            <a:normAutofit/>
          </a:bodyPr>
          <a:lstStyle>
            <a:lvl1pPr>
              <a:defRPr sz="4400"/>
            </a:lvl1pPr>
          </a:lstStyle>
          <a:p>
            <a:r>
              <a:rPr lang="zh-CN" altLang="en-US" dirty="0"/>
              <a:t>单击此处编辑标题</a:t>
            </a:r>
          </a:p>
        </p:txBody>
      </p:sp>
      <p:sp>
        <p:nvSpPr>
          <p:cNvPr id="3" name="竖排文字占位符 2"/>
          <p:cNvSpPr>
            <a:spLocks noGrp="1"/>
          </p:cNvSpPr>
          <p:nvPr>
            <p:ph type="body" orient="vert" idx="1"/>
          </p:nvPr>
        </p:nvSpPr>
        <p:spPr>
          <a:xfrm>
            <a:off x="838199" y="365125"/>
            <a:ext cx="9446443" cy="5811838"/>
          </a:xfrm>
        </p:spPr>
        <p:txBody>
          <a:bodyPr vert="eaVert"/>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fld id="{760FBDFE-C587-4B4C-A407-44438C67B59E}" type="datetimeFigureOut">
              <a:rPr lang="zh-CN" altLang="en-US" smtClean="0">
                <a:solidFill>
                  <a:prstClr val="white">
                    <a:lumMod val="50000"/>
                  </a:prstClr>
                </a:solidFill>
              </a:rPr>
              <a:t>2021/9/20</a:t>
            </a:fld>
            <a:endParaRPr lang="zh-CN" altLang="en-US">
              <a:solidFill>
                <a:prstClr val="white">
                  <a:lumMod val="50000"/>
                </a:prstClr>
              </a:solidFill>
            </a:endParaRPr>
          </a:p>
        </p:txBody>
      </p:sp>
      <p:sp>
        <p:nvSpPr>
          <p:cNvPr id="5" name="页脚占位符 4"/>
          <p:cNvSpPr>
            <a:spLocks noGrp="1"/>
          </p:cNvSpPr>
          <p:nvPr>
            <p:ph type="ftr" sz="quarter" idx="11"/>
          </p:nvPr>
        </p:nvSpPr>
        <p:spPr/>
        <p:txBody>
          <a:bodyPr/>
          <a:lstStyle/>
          <a:p>
            <a:endParaRPr lang="zh-CN" altLang="en-US">
              <a:solidFill>
                <a:prstClr val="white">
                  <a:lumMod val="50000"/>
                </a:prstClr>
              </a:solidFill>
            </a:endParaRPr>
          </a:p>
        </p:txBody>
      </p:sp>
      <p:sp>
        <p:nvSpPr>
          <p:cNvPr id="6" name="灯片编号占位符 5"/>
          <p:cNvSpPr>
            <a:spLocks noGrp="1"/>
          </p:cNvSpPr>
          <p:nvPr>
            <p:ph type="sldNum" sz="quarter" idx="12"/>
          </p:nvPr>
        </p:nvSpPr>
        <p:spPr/>
        <p:txBody>
          <a:bodyPr/>
          <a:lstStyle/>
          <a:p>
            <a:fld id="{49AE70B2-8BF9-45C0-BB95-33D1B9D3A854}" type="slidenum">
              <a:rPr lang="zh-CN" altLang="en-US" smtClean="0">
                <a:solidFill>
                  <a:prstClr val="white">
                    <a:lumMod val="50000"/>
                  </a:prstClr>
                </a:solidFill>
              </a:rPr>
              <a:t>‹#›</a:t>
            </a:fld>
            <a:endParaRPr lang="zh-CN" altLang="en-US">
              <a:solidFill>
                <a:prstClr val="white">
                  <a:lumMod val="50000"/>
                </a:prstClr>
              </a:solidFill>
            </a:endParaRPr>
          </a:p>
        </p:txBody>
      </p:sp>
    </p:spTree>
  </p:cSld>
  <p:clrMapOvr>
    <a:masterClrMapping/>
  </p:clrMapOvr>
  <p:transition>
    <p:random/>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760FBDFE-C587-4B4C-A407-44438C67B59E}" type="datetimeFigureOut">
              <a:rPr lang="zh-CN" altLang="en-US" smtClean="0">
                <a:solidFill>
                  <a:prstClr val="white">
                    <a:lumMod val="50000"/>
                  </a:prstClr>
                </a:solidFill>
              </a:rPr>
              <a:t>2021/9/20</a:t>
            </a:fld>
            <a:endParaRPr lang="zh-CN" altLang="en-US">
              <a:solidFill>
                <a:prstClr val="white">
                  <a:lumMod val="50000"/>
                </a:prstClr>
              </a:solidFill>
            </a:endParaRPr>
          </a:p>
        </p:txBody>
      </p:sp>
      <p:sp>
        <p:nvSpPr>
          <p:cNvPr id="4" name="页脚占位符 3"/>
          <p:cNvSpPr>
            <a:spLocks noGrp="1"/>
          </p:cNvSpPr>
          <p:nvPr>
            <p:ph type="ftr" sz="quarter" idx="11"/>
          </p:nvPr>
        </p:nvSpPr>
        <p:spPr/>
        <p:txBody>
          <a:bodyPr/>
          <a:lstStyle/>
          <a:p>
            <a:endParaRPr lang="zh-CN" altLang="en-US">
              <a:solidFill>
                <a:prstClr val="white">
                  <a:lumMod val="50000"/>
                </a:prstClr>
              </a:solidFill>
            </a:endParaRPr>
          </a:p>
        </p:txBody>
      </p:sp>
      <p:sp>
        <p:nvSpPr>
          <p:cNvPr id="5" name="灯片编号占位符 4"/>
          <p:cNvSpPr>
            <a:spLocks noGrp="1"/>
          </p:cNvSpPr>
          <p:nvPr>
            <p:ph type="sldNum" sz="quarter" idx="12"/>
          </p:nvPr>
        </p:nvSpPr>
        <p:spPr/>
        <p:txBody>
          <a:bodyPr/>
          <a:lstStyle/>
          <a:p>
            <a:fld id="{49AE70B2-8BF9-45C0-BB95-33D1B9D3A854}" type="slidenum">
              <a:rPr lang="zh-CN" altLang="en-US" smtClean="0">
                <a:solidFill>
                  <a:prstClr val="white">
                    <a:lumMod val="50000"/>
                  </a:prstClr>
                </a:solidFill>
              </a:rPr>
              <a:t>‹#›</a:t>
            </a:fld>
            <a:endParaRPr lang="zh-CN" altLang="en-US">
              <a:solidFill>
                <a:prstClr val="white">
                  <a:lumMod val="50000"/>
                </a:prstClr>
              </a:solidFill>
            </a:endParaRPr>
          </a:p>
        </p:txBody>
      </p:sp>
      <p:sp>
        <p:nvSpPr>
          <p:cNvPr id="7" name="内容占位符 6"/>
          <p:cNvSpPr>
            <a:spLocks noGrp="1"/>
          </p:cNvSpPr>
          <p:nvPr>
            <p:ph sz="quarter" idx="13"/>
          </p:nvPr>
        </p:nvSpPr>
        <p:spPr>
          <a:xfrm>
            <a:off x="838200" y="551543"/>
            <a:ext cx="10515600" cy="5558971"/>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transition>
    <p:random/>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524000" y="1854199"/>
            <a:ext cx="9144000" cy="1655763"/>
          </a:xfrm>
        </p:spPr>
        <p:txBody>
          <a:bodyPr anchor="b">
            <a:normAutofit/>
          </a:bodyPr>
          <a:lstStyle>
            <a:lvl1pPr algn="ctr">
              <a:defRPr sz="7200" b="0"/>
            </a:lvl1pPr>
          </a:lstStyle>
          <a:p>
            <a:r>
              <a:rPr lang="zh-CN" altLang="en-US" dirty="0"/>
              <a:t>单击此处编辑标题</a:t>
            </a:r>
          </a:p>
        </p:txBody>
      </p:sp>
      <p:sp>
        <p:nvSpPr>
          <p:cNvPr id="3" name="副标题 2"/>
          <p:cNvSpPr>
            <a:spLocks noGrp="1"/>
          </p:cNvSpPr>
          <p:nvPr>
            <p:ph type="subTitle" idx="1"/>
          </p:nvPr>
        </p:nvSpPr>
        <p:spPr>
          <a:xfrm>
            <a:off x="1524000" y="3602038"/>
            <a:ext cx="9144000" cy="1655762"/>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prstClr val="white">
                    <a:lumMod val="50000"/>
                  </a:prstClr>
                </a:solidFill>
              </a:rPr>
              <a:t>2021/9/20</a:t>
            </a:fld>
            <a:endParaRPr lang="zh-CN" altLang="en-US" dirty="0">
              <a:solidFill>
                <a:prstClr val="white">
                  <a:lumMod val="50000"/>
                </a:prstClr>
              </a:solidFill>
            </a:endParaRPr>
          </a:p>
        </p:txBody>
      </p:sp>
      <p:sp>
        <p:nvSpPr>
          <p:cNvPr id="5" name="页脚占位符 4"/>
          <p:cNvSpPr>
            <a:spLocks noGrp="1"/>
          </p:cNvSpPr>
          <p:nvPr>
            <p:ph type="ftr" sz="quarter" idx="11"/>
          </p:nvPr>
        </p:nvSpPr>
        <p:spPr/>
        <p:txBody>
          <a:bodyPr/>
          <a:lstStyle/>
          <a:p>
            <a:endParaRPr lang="zh-CN" altLang="en-US">
              <a:solidFill>
                <a:prstClr val="white">
                  <a:lumMod val="50000"/>
                </a:prst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prstClr val="white">
                    <a:lumMod val="50000"/>
                  </a:prstClr>
                </a:solidFill>
              </a:rPr>
              <a:t>‹#›</a:t>
            </a:fld>
            <a:endParaRPr lang="zh-CN" altLang="en-US">
              <a:solidFill>
                <a:prstClr val="white">
                  <a:lumMod val="50000"/>
                </a:prstClr>
              </a:solidFill>
            </a:endParaRPr>
          </a:p>
        </p:txBody>
      </p:sp>
    </p:spTree>
  </p:cSld>
  <p:clrMapOvr>
    <a:masterClrMapping/>
  </p:clrMapOvr>
  <p:transition>
    <p:random/>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nchor="ctr" anchorCtr="0"/>
          <a:lstStyle/>
          <a:p>
            <a:r>
              <a:rPr lang="zh-CN" altLang="en-US" dirty="0"/>
              <a:t>单击此处编辑母版标题样式</a:t>
            </a:r>
          </a:p>
        </p:txBody>
      </p:sp>
      <p:sp>
        <p:nvSpPr>
          <p:cNvPr id="3" name="内容占位符 2"/>
          <p:cNvSpPr>
            <a:spLocks noGrp="1"/>
          </p:cNvSpPr>
          <p:nvPr>
            <p:ph idx="1"/>
          </p:nvPr>
        </p:nvSpPr>
        <p:spPr/>
        <p:txBody>
          <a:bodyPr/>
          <a:lstStyle>
            <a:lvl1pPr>
              <a:defRPr sz="2400"/>
            </a:lvl1pPr>
            <a:lvl2pPr>
              <a:defRPr sz="2000"/>
            </a:lvl2pPr>
            <a:lvl3pPr>
              <a:defRPr sz="1800"/>
            </a:lvl3pPr>
            <a:lvl4pPr>
              <a:defRPr sz="1800"/>
            </a:lvl4pPr>
            <a:lvl5pPr>
              <a:defRPr sz="18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fld id="{760FBDFE-C587-4B4C-A407-44438C67B59E}" type="datetimeFigureOut">
              <a:rPr lang="zh-CN" altLang="en-US" smtClean="0">
                <a:solidFill>
                  <a:prstClr val="white">
                    <a:lumMod val="50000"/>
                  </a:prstClr>
                </a:solidFill>
              </a:rPr>
              <a:t>2021/9/20</a:t>
            </a:fld>
            <a:endParaRPr lang="zh-CN" altLang="en-US" dirty="0">
              <a:solidFill>
                <a:prstClr val="white">
                  <a:lumMod val="50000"/>
                </a:prstClr>
              </a:solidFill>
            </a:endParaRPr>
          </a:p>
        </p:txBody>
      </p:sp>
      <p:sp>
        <p:nvSpPr>
          <p:cNvPr id="5" name="页脚占位符 4"/>
          <p:cNvSpPr>
            <a:spLocks noGrp="1"/>
          </p:cNvSpPr>
          <p:nvPr>
            <p:ph type="ftr" sz="quarter" idx="11"/>
          </p:nvPr>
        </p:nvSpPr>
        <p:spPr/>
        <p:txBody>
          <a:bodyPr/>
          <a:lstStyle/>
          <a:p>
            <a:endParaRPr lang="zh-CN" altLang="en-US" dirty="0">
              <a:solidFill>
                <a:prstClr val="white">
                  <a:lumMod val="50000"/>
                </a:prstClr>
              </a:solidFill>
            </a:endParaRPr>
          </a:p>
        </p:txBody>
      </p:sp>
      <p:sp>
        <p:nvSpPr>
          <p:cNvPr id="6" name="灯片编号占位符 5"/>
          <p:cNvSpPr>
            <a:spLocks noGrp="1"/>
          </p:cNvSpPr>
          <p:nvPr>
            <p:ph type="sldNum" sz="quarter" idx="12"/>
          </p:nvPr>
        </p:nvSpPr>
        <p:spPr/>
        <p:txBody>
          <a:bodyPr/>
          <a:lstStyle/>
          <a:p>
            <a:fld id="{49AE70B2-8BF9-45C0-BB95-33D1B9D3A854}" type="slidenum">
              <a:rPr lang="zh-CN" altLang="en-US" smtClean="0">
                <a:solidFill>
                  <a:prstClr val="white">
                    <a:lumMod val="50000"/>
                  </a:prstClr>
                </a:solidFill>
              </a:rPr>
              <a:t>‹#›</a:t>
            </a:fld>
            <a:endParaRPr lang="zh-CN" altLang="en-US">
              <a:solidFill>
                <a:prstClr val="white">
                  <a:lumMod val="50000"/>
                </a:prstClr>
              </a:solidFill>
            </a:endParaRPr>
          </a:p>
        </p:txBody>
      </p:sp>
    </p:spTree>
  </p:cSld>
  <p:clrMapOvr>
    <a:masterClrMapping/>
  </p:clrMapOvr>
  <p:transition>
    <p:random/>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节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0DD7636-5BE1-44BC-BB5F-15739D9E18E1}" type="datetimeFigureOut">
              <a:rPr lang="zh-CN" altLang="en-US" smtClean="0">
                <a:solidFill>
                  <a:prstClr val="white">
                    <a:lumMod val="50000"/>
                  </a:prstClr>
                </a:solidFill>
              </a:rPr>
              <a:t>2021/9/20</a:t>
            </a:fld>
            <a:endParaRPr lang="zh-CN" altLang="en-US">
              <a:solidFill>
                <a:prstClr val="white">
                  <a:lumMod val="50000"/>
                </a:prstClr>
              </a:solidFill>
            </a:endParaRPr>
          </a:p>
        </p:txBody>
      </p:sp>
      <p:sp>
        <p:nvSpPr>
          <p:cNvPr id="3" name="页脚占位符 2"/>
          <p:cNvSpPr>
            <a:spLocks noGrp="1"/>
          </p:cNvSpPr>
          <p:nvPr>
            <p:ph type="ftr" sz="quarter" idx="11"/>
          </p:nvPr>
        </p:nvSpPr>
        <p:spPr/>
        <p:txBody>
          <a:bodyPr/>
          <a:lstStyle/>
          <a:p>
            <a:endParaRPr lang="zh-CN" altLang="en-US">
              <a:solidFill>
                <a:prstClr val="white">
                  <a:lumMod val="50000"/>
                </a:prstClr>
              </a:solidFill>
            </a:endParaRPr>
          </a:p>
        </p:txBody>
      </p:sp>
      <p:sp>
        <p:nvSpPr>
          <p:cNvPr id="4" name="灯片编号占位符 3"/>
          <p:cNvSpPr>
            <a:spLocks noGrp="1"/>
          </p:cNvSpPr>
          <p:nvPr>
            <p:ph type="sldNum" sz="quarter" idx="12"/>
          </p:nvPr>
        </p:nvSpPr>
        <p:spPr/>
        <p:txBody>
          <a:bodyPr/>
          <a:lstStyle/>
          <a:p>
            <a:fld id="{E87C0E1D-24C4-406F-9615-DBDA8D2D1F93}" type="slidenum">
              <a:rPr lang="zh-CN" altLang="en-US" smtClean="0">
                <a:solidFill>
                  <a:prstClr val="white">
                    <a:lumMod val="50000"/>
                  </a:prstClr>
                </a:solidFill>
              </a:rPr>
              <a:t>‹#›</a:t>
            </a:fld>
            <a:endParaRPr lang="zh-CN" altLang="en-US">
              <a:solidFill>
                <a:prstClr val="white">
                  <a:lumMod val="50000"/>
                </a:prstClr>
              </a:solidFill>
            </a:endParaRPr>
          </a:p>
        </p:txBody>
      </p:sp>
      <p:sp>
        <p:nvSpPr>
          <p:cNvPr id="5" name="标题 4"/>
          <p:cNvSpPr>
            <a:spLocks noGrp="1"/>
          </p:cNvSpPr>
          <p:nvPr>
            <p:ph type="title" hasCustomPrompt="1"/>
          </p:nvPr>
        </p:nvSpPr>
        <p:spPr>
          <a:xfrm>
            <a:off x="838200" y="2187443"/>
            <a:ext cx="10515600" cy="2483115"/>
          </a:xfrm>
        </p:spPr>
        <p:txBody>
          <a:bodyPr>
            <a:normAutofit/>
          </a:bodyPr>
          <a:lstStyle>
            <a:lvl1pPr algn="ctr">
              <a:defRPr sz="6000" b="0"/>
            </a:lvl1pPr>
          </a:lstStyle>
          <a:p>
            <a:r>
              <a:rPr lang="zh-CN" altLang="en-US" dirty="0"/>
              <a:t>单击此处编辑标题</a:t>
            </a:r>
          </a:p>
        </p:txBody>
      </p:sp>
    </p:spTree>
  </p:cSld>
  <p:clrMapOvr>
    <a:masterClrMapping/>
  </p:clrMapOvr>
  <p:transition>
    <p:random/>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nchor="ctr" anchorCtr="0"/>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nvPr>
        </p:nvSpPr>
        <p:spPr/>
        <p:txBody>
          <a:bodyPr/>
          <a:lstStyle/>
          <a:p>
            <a:fld id="{760FBDFE-C587-4B4C-A407-44438C67B59E}" type="datetimeFigureOut">
              <a:rPr lang="zh-CN" altLang="en-US" smtClean="0">
                <a:solidFill>
                  <a:prstClr val="white">
                    <a:lumMod val="50000"/>
                  </a:prstClr>
                </a:solidFill>
              </a:rPr>
              <a:t>2021/9/20</a:t>
            </a:fld>
            <a:endParaRPr lang="zh-CN" altLang="en-US">
              <a:solidFill>
                <a:prstClr val="white">
                  <a:lumMod val="50000"/>
                </a:prstClr>
              </a:solidFill>
            </a:endParaRPr>
          </a:p>
        </p:txBody>
      </p:sp>
      <p:sp>
        <p:nvSpPr>
          <p:cNvPr id="6" name="页脚占位符 5"/>
          <p:cNvSpPr>
            <a:spLocks noGrp="1"/>
          </p:cNvSpPr>
          <p:nvPr>
            <p:ph type="ftr" sz="quarter" idx="11"/>
          </p:nvPr>
        </p:nvSpPr>
        <p:spPr/>
        <p:txBody>
          <a:bodyPr/>
          <a:lstStyle/>
          <a:p>
            <a:endParaRPr lang="zh-CN" altLang="en-US">
              <a:solidFill>
                <a:prstClr val="white">
                  <a:lumMod val="50000"/>
                </a:prstClr>
              </a:solidFill>
            </a:endParaRPr>
          </a:p>
        </p:txBody>
      </p:sp>
      <p:sp>
        <p:nvSpPr>
          <p:cNvPr id="7" name="灯片编号占位符 6"/>
          <p:cNvSpPr>
            <a:spLocks noGrp="1"/>
          </p:cNvSpPr>
          <p:nvPr>
            <p:ph type="sldNum" sz="quarter" idx="12"/>
          </p:nvPr>
        </p:nvSpPr>
        <p:spPr/>
        <p:txBody>
          <a:bodyPr/>
          <a:lstStyle/>
          <a:p>
            <a:fld id="{49AE70B2-8BF9-45C0-BB95-33D1B9D3A854}" type="slidenum">
              <a:rPr lang="zh-CN" altLang="en-US" smtClean="0">
                <a:solidFill>
                  <a:prstClr val="white">
                    <a:lumMod val="50000"/>
                  </a:prstClr>
                </a:solidFill>
              </a:rPr>
              <a:t>‹#›</a:t>
            </a:fld>
            <a:endParaRPr lang="zh-CN" altLang="en-US">
              <a:solidFill>
                <a:prstClr val="white">
                  <a:lumMod val="50000"/>
                </a:prstClr>
              </a:solidFill>
            </a:endParaRPr>
          </a:p>
        </p:txBody>
      </p:sp>
    </p:spTree>
  </p:cSld>
  <p:clrMapOvr>
    <a:masterClrMapping/>
  </p:clrMapOvr>
  <p:transition>
    <p:random/>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nchor="ctr" anchorCtr="0"/>
          <a:lstStyle/>
          <a:p>
            <a:r>
              <a:rPr lang="zh-CN" altLang="en-US"/>
              <a:t>单击此处编辑母版标题样式</a:t>
            </a:r>
          </a:p>
        </p:txBody>
      </p:sp>
      <p:sp>
        <p:nvSpPr>
          <p:cNvPr id="3" name="文本占位符 2"/>
          <p:cNvSpPr>
            <a:spLocks noGrp="1"/>
          </p:cNvSpPr>
          <p:nvPr>
            <p:ph type="body" idx="1"/>
          </p:nvPr>
        </p:nvSpPr>
        <p:spPr>
          <a:xfrm>
            <a:off x="839788" y="1744961"/>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4" name="内容占位符 3"/>
          <p:cNvSpPr>
            <a:spLocks noGrp="1"/>
          </p:cNvSpPr>
          <p:nvPr>
            <p:ph sz="half" idx="2"/>
          </p:nvPr>
        </p:nvSpPr>
        <p:spPr>
          <a:xfrm>
            <a:off x="839788" y="2615609"/>
            <a:ext cx="5157787" cy="3574054"/>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文本占位符 4"/>
          <p:cNvSpPr>
            <a:spLocks noGrp="1"/>
          </p:cNvSpPr>
          <p:nvPr>
            <p:ph type="body" sz="quarter" idx="3"/>
          </p:nvPr>
        </p:nvSpPr>
        <p:spPr>
          <a:xfrm>
            <a:off x="6172200" y="1744961"/>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6" name="内容占位符 5"/>
          <p:cNvSpPr>
            <a:spLocks noGrp="1"/>
          </p:cNvSpPr>
          <p:nvPr>
            <p:ph sz="quarter" idx="4"/>
          </p:nvPr>
        </p:nvSpPr>
        <p:spPr>
          <a:xfrm>
            <a:off x="6172200" y="2615609"/>
            <a:ext cx="5183188" cy="3574054"/>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 name="日期占位符 6"/>
          <p:cNvSpPr>
            <a:spLocks noGrp="1"/>
          </p:cNvSpPr>
          <p:nvPr>
            <p:ph type="dt" sz="half" idx="10"/>
          </p:nvPr>
        </p:nvSpPr>
        <p:spPr/>
        <p:txBody>
          <a:bodyPr/>
          <a:lstStyle/>
          <a:p>
            <a:fld id="{760FBDFE-C587-4B4C-A407-44438C67B59E}" type="datetimeFigureOut">
              <a:rPr lang="zh-CN" altLang="en-US" smtClean="0">
                <a:solidFill>
                  <a:prstClr val="white">
                    <a:lumMod val="50000"/>
                  </a:prstClr>
                </a:solidFill>
              </a:rPr>
              <a:t>2021/9/20</a:t>
            </a:fld>
            <a:endParaRPr lang="zh-CN" altLang="en-US">
              <a:solidFill>
                <a:prstClr val="white">
                  <a:lumMod val="50000"/>
                </a:prstClr>
              </a:solidFill>
            </a:endParaRPr>
          </a:p>
        </p:txBody>
      </p:sp>
      <p:sp>
        <p:nvSpPr>
          <p:cNvPr id="8" name="页脚占位符 7"/>
          <p:cNvSpPr>
            <a:spLocks noGrp="1"/>
          </p:cNvSpPr>
          <p:nvPr>
            <p:ph type="ftr" sz="quarter" idx="11"/>
          </p:nvPr>
        </p:nvSpPr>
        <p:spPr/>
        <p:txBody>
          <a:bodyPr/>
          <a:lstStyle/>
          <a:p>
            <a:endParaRPr lang="zh-CN" altLang="en-US">
              <a:solidFill>
                <a:prstClr val="white">
                  <a:lumMod val="50000"/>
                </a:prstClr>
              </a:solidFill>
            </a:endParaRPr>
          </a:p>
        </p:txBody>
      </p:sp>
      <p:sp>
        <p:nvSpPr>
          <p:cNvPr id="9" name="灯片编号占位符 8"/>
          <p:cNvSpPr>
            <a:spLocks noGrp="1"/>
          </p:cNvSpPr>
          <p:nvPr>
            <p:ph type="sldNum" sz="quarter" idx="12"/>
          </p:nvPr>
        </p:nvSpPr>
        <p:spPr/>
        <p:txBody>
          <a:bodyPr/>
          <a:lstStyle/>
          <a:p>
            <a:fld id="{49AE70B2-8BF9-45C0-BB95-33D1B9D3A854}" type="slidenum">
              <a:rPr lang="zh-CN" altLang="en-US" smtClean="0">
                <a:solidFill>
                  <a:prstClr val="white">
                    <a:lumMod val="50000"/>
                  </a:prstClr>
                </a:solidFill>
              </a:rPr>
              <a:t>‹#›</a:t>
            </a:fld>
            <a:endParaRPr lang="zh-CN" altLang="en-US">
              <a:solidFill>
                <a:prstClr val="white">
                  <a:lumMod val="50000"/>
                </a:prstClr>
              </a:solidFill>
            </a:endParaRPr>
          </a:p>
        </p:txBody>
      </p:sp>
    </p:spTree>
  </p:cSld>
  <p:clrMapOvr>
    <a:masterClrMapping/>
  </p:clrMapOvr>
  <p:transition>
    <p:random/>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userDrawn="1">
  <p:cSld name="仅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3238500" y="2159000"/>
            <a:ext cx="5715000" cy="1382450"/>
          </a:xfrm>
        </p:spPr>
        <p:txBody>
          <a:bodyPr anchor="b" anchorCtr="0">
            <a:normAutofit/>
          </a:bodyPr>
          <a:lstStyle>
            <a:lvl1pPr algn="ctr">
              <a:defRPr sz="8000" b="0">
                <a:solidFill>
                  <a:schemeClr val="tx1"/>
                </a:solidFill>
              </a:defRPr>
            </a:lvl1pPr>
          </a:lstStyle>
          <a:p>
            <a:r>
              <a:rPr lang="zh-CN" altLang="en-US" dirty="0"/>
              <a:t>编辑标题</a:t>
            </a:r>
          </a:p>
        </p:txBody>
      </p:sp>
      <p:sp>
        <p:nvSpPr>
          <p:cNvPr id="3" name="日期占位符 2"/>
          <p:cNvSpPr>
            <a:spLocks noGrp="1"/>
          </p:cNvSpPr>
          <p:nvPr>
            <p:ph type="dt" sz="half" idx="10"/>
          </p:nvPr>
        </p:nvSpPr>
        <p:spPr/>
        <p:txBody>
          <a:bodyPr/>
          <a:lstStyle/>
          <a:p>
            <a:fld id="{20DD7636-5BE1-44BC-BB5F-15739D9E18E1}" type="datetimeFigureOut">
              <a:rPr lang="zh-CN" altLang="en-US" smtClean="0">
                <a:solidFill>
                  <a:prstClr val="white">
                    <a:lumMod val="50000"/>
                  </a:prstClr>
                </a:solidFill>
              </a:rPr>
              <a:t>2021/9/20</a:t>
            </a:fld>
            <a:endParaRPr lang="zh-CN" altLang="en-US">
              <a:solidFill>
                <a:prstClr val="white">
                  <a:lumMod val="50000"/>
                </a:prstClr>
              </a:solidFill>
            </a:endParaRPr>
          </a:p>
        </p:txBody>
      </p:sp>
      <p:sp>
        <p:nvSpPr>
          <p:cNvPr id="4" name="页脚占位符 3"/>
          <p:cNvSpPr>
            <a:spLocks noGrp="1"/>
          </p:cNvSpPr>
          <p:nvPr>
            <p:ph type="ftr" sz="quarter" idx="11"/>
          </p:nvPr>
        </p:nvSpPr>
        <p:spPr/>
        <p:txBody>
          <a:bodyPr/>
          <a:lstStyle/>
          <a:p>
            <a:endParaRPr lang="zh-CN" altLang="en-US">
              <a:solidFill>
                <a:prstClr val="white">
                  <a:lumMod val="50000"/>
                </a:prstClr>
              </a:solidFill>
            </a:endParaRPr>
          </a:p>
        </p:txBody>
      </p:sp>
      <p:sp>
        <p:nvSpPr>
          <p:cNvPr id="5" name="灯片编号占位符 4"/>
          <p:cNvSpPr>
            <a:spLocks noGrp="1"/>
          </p:cNvSpPr>
          <p:nvPr>
            <p:ph type="sldNum" sz="quarter" idx="12"/>
          </p:nvPr>
        </p:nvSpPr>
        <p:spPr/>
        <p:txBody>
          <a:bodyPr/>
          <a:lstStyle/>
          <a:p>
            <a:fld id="{E87C0E1D-24C4-406F-9615-DBDA8D2D1F93}" type="slidenum">
              <a:rPr lang="zh-CN" altLang="en-US" smtClean="0">
                <a:solidFill>
                  <a:prstClr val="white">
                    <a:lumMod val="50000"/>
                  </a:prstClr>
                </a:solidFill>
              </a:rPr>
              <a:t>‹#›</a:t>
            </a:fld>
            <a:endParaRPr lang="zh-CN" altLang="en-US">
              <a:solidFill>
                <a:prstClr val="white">
                  <a:lumMod val="50000"/>
                </a:prstClr>
              </a:solidFill>
            </a:endParaRPr>
          </a:p>
        </p:txBody>
      </p:sp>
      <p:sp>
        <p:nvSpPr>
          <p:cNvPr id="37" name="内容占位符 36"/>
          <p:cNvSpPr>
            <a:spLocks noGrp="1"/>
          </p:cNvSpPr>
          <p:nvPr>
            <p:ph sz="quarter" idx="13" hasCustomPrompt="1"/>
          </p:nvPr>
        </p:nvSpPr>
        <p:spPr>
          <a:xfrm>
            <a:off x="3238500" y="3733201"/>
            <a:ext cx="5715000" cy="1185937"/>
          </a:xfrm>
        </p:spPr>
        <p:txBody>
          <a:bodyPr>
            <a:normAutofit/>
          </a:bodyPr>
          <a:lstStyle>
            <a:lvl1pPr marL="0" indent="0" algn="ctr">
              <a:buNone/>
              <a:defRPr sz="3200">
                <a:solidFill>
                  <a:schemeClr val="tx1"/>
                </a:solidFill>
              </a:defRPr>
            </a:lvl1pPr>
          </a:lstStyle>
          <a:p>
            <a:pPr lvl="0"/>
            <a:r>
              <a:rPr lang="zh-CN" altLang="en-US" dirty="0"/>
              <a:t>编辑文本</a:t>
            </a:r>
          </a:p>
        </p:txBody>
      </p:sp>
    </p:spTree>
  </p:cSld>
  <p:clrMapOvr>
    <a:masterClrMapping/>
  </p:clrMapOvr>
  <p:transition>
    <p:random/>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60FBDFE-C587-4B4C-A407-44438C67B59E}" type="datetimeFigureOut">
              <a:rPr lang="zh-CN" altLang="en-US" smtClean="0">
                <a:solidFill>
                  <a:prstClr val="white">
                    <a:lumMod val="50000"/>
                  </a:prstClr>
                </a:solidFill>
              </a:rPr>
              <a:t>2021/9/20</a:t>
            </a:fld>
            <a:endParaRPr lang="zh-CN" altLang="en-US">
              <a:solidFill>
                <a:prstClr val="white">
                  <a:lumMod val="50000"/>
                </a:prstClr>
              </a:solidFill>
            </a:endParaRPr>
          </a:p>
        </p:txBody>
      </p:sp>
      <p:sp>
        <p:nvSpPr>
          <p:cNvPr id="3" name="页脚占位符 2"/>
          <p:cNvSpPr>
            <a:spLocks noGrp="1"/>
          </p:cNvSpPr>
          <p:nvPr>
            <p:ph type="ftr" sz="quarter" idx="11"/>
          </p:nvPr>
        </p:nvSpPr>
        <p:spPr/>
        <p:txBody>
          <a:bodyPr/>
          <a:lstStyle/>
          <a:p>
            <a:endParaRPr lang="zh-CN" altLang="en-US">
              <a:solidFill>
                <a:prstClr val="white">
                  <a:lumMod val="50000"/>
                </a:prstClr>
              </a:solidFill>
            </a:endParaRPr>
          </a:p>
        </p:txBody>
      </p:sp>
      <p:sp>
        <p:nvSpPr>
          <p:cNvPr id="4" name="灯片编号占位符 3"/>
          <p:cNvSpPr>
            <a:spLocks noGrp="1"/>
          </p:cNvSpPr>
          <p:nvPr>
            <p:ph type="sldNum" sz="quarter" idx="12"/>
          </p:nvPr>
        </p:nvSpPr>
        <p:spPr/>
        <p:txBody>
          <a:bodyPr/>
          <a:lstStyle/>
          <a:p>
            <a:fld id="{49AE70B2-8BF9-45C0-BB95-33D1B9D3A854}" type="slidenum">
              <a:rPr lang="zh-CN" altLang="en-US" smtClean="0">
                <a:solidFill>
                  <a:prstClr val="white">
                    <a:lumMod val="50000"/>
                  </a:prstClr>
                </a:solidFill>
              </a:rPr>
              <a:t>‹#›</a:t>
            </a:fld>
            <a:endParaRPr lang="zh-CN" altLang="en-US">
              <a:solidFill>
                <a:prstClr val="white">
                  <a:lumMod val="50000"/>
                </a:prstClr>
              </a:solidFill>
            </a:endParaRPr>
          </a:p>
        </p:txBody>
      </p:sp>
    </p:spTree>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930" y="3808730"/>
            <a:ext cx="10852237" cy="624845"/>
          </a:xfrm>
        </p:spPr>
        <p:txBody>
          <a:bodyPr lIns="101600" tIns="38100" rIns="63500" bIns="38100" anchor="t" anchorCtr="0">
            <a:noAutofit/>
          </a:bodyPr>
          <a:lstStyle>
            <a:lvl1pPr>
              <a:defRPr sz="3600" b="0" u="none" strike="noStrike" kern="1200" cap="none" spc="300" normalizeH="0">
                <a:solidFill>
                  <a:schemeClr val="tx1"/>
                </a:solidFill>
                <a:effectLst>
                  <a:outerShdw blurRad="38100" dist="38100" dir="2700000" algn="tl">
                    <a:srgbClr val="000000">
                      <a:alpha val="43137"/>
                    </a:srgbClr>
                  </a:outerShdw>
                </a:effectLst>
                <a:uFillTx/>
              </a:defRPr>
            </a:lvl1pPr>
          </a:lstStyle>
          <a:p>
            <a:r>
              <a:rPr lang="zh-CN" altLang="en-US" dirty="0"/>
              <a:t>单击此处编辑母版标题样式</a:t>
            </a:r>
          </a:p>
        </p:txBody>
      </p:sp>
      <p:sp>
        <p:nvSpPr>
          <p:cNvPr id="3" name="文本占位符 2"/>
          <p:cNvSpPr>
            <a:spLocks noGrp="1"/>
          </p:cNvSpPr>
          <p:nvPr>
            <p:ph type="body" idx="1"/>
            <p:custDataLst>
              <p:tags r:id="rId2"/>
            </p:custDataLst>
          </p:nvPr>
        </p:nvSpPr>
        <p:spPr>
          <a:xfrm>
            <a:off x="669925" y="4511675"/>
            <a:ext cx="10852237" cy="1077985"/>
          </a:xfrm>
        </p:spPr>
        <p:txBody>
          <a:bodyPr lIns="101600" tIns="38100" rIns="76200" bIns="38100">
            <a:noAutofit/>
          </a:bodyPr>
          <a:lstStyle>
            <a:lvl1pPr marL="0" indent="0" eaLnBrk="1" fontAlgn="auto" latinLnBrk="0" hangingPunct="1">
              <a:buNone/>
              <a:defRPr kumimoji="0" lang="zh-CN" altLang="en-US" sz="1600" b="0" i="0" u="none" strike="noStrike" kern="1200" cap="none" spc="150" normalizeH="0" baseline="0" noProof="1">
                <a:solidFill>
                  <a:schemeClr val="tx1"/>
                </a:solidFill>
                <a:uFillTx/>
                <a:latin typeface="+mn-lt"/>
                <a:ea typeface="+mn-ea"/>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2021/9/20</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8200" y="713673"/>
            <a:ext cx="4681654" cy="1428161"/>
          </a:xfrm>
        </p:spPr>
        <p:txBody>
          <a:bodyPr anchor="t" anchorCtr="0">
            <a:normAutofit/>
          </a:bodyPr>
          <a:lstStyle>
            <a:lvl1pPr>
              <a:defRPr sz="3600"/>
            </a:lvl1pPr>
          </a:lstStyle>
          <a:p>
            <a:r>
              <a:rPr lang="zh-CN" altLang="en-US" dirty="0"/>
              <a:t>单击此处编辑标题</a:t>
            </a:r>
          </a:p>
        </p:txBody>
      </p:sp>
      <p:sp>
        <p:nvSpPr>
          <p:cNvPr id="3" name="图片占位符 2"/>
          <p:cNvSpPr>
            <a:spLocks noGrp="1" noChangeAspect="1"/>
          </p:cNvSpPr>
          <p:nvPr>
            <p:ph type="pic" idx="1"/>
          </p:nvPr>
        </p:nvSpPr>
        <p:spPr>
          <a:xfrm>
            <a:off x="5642517" y="713673"/>
            <a:ext cx="5711882" cy="540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nvPr>
        </p:nvSpPr>
        <p:spPr>
          <a:xfrm>
            <a:off x="838200" y="2313873"/>
            <a:ext cx="4681654" cy="3811588"/>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p>
        </p:txBody>
      </p:sp>
      <p:sp>
        <p:nvSpPr>
          <p:cNvPr id="5" name="日期占位符 4"/>
          <p:cNvSpPr>
            <a:spLocks noGrp="1"/>
          </p:cNvSpPr>
          <p:nvPr>
            <p:ph type="dt" sz="half" idx="10"/>
          </p:nvPr>
        </p:nvSpPr>
        <p:spPr/>
        <p:txBody>
          <a:bodyPr/>
          <a:lstStyle/>
          <a:p>
            <a:fld id="{9EFD9D74-47D9-4702-A33C-335B63B48DBF}" type="datetimeFigureOut">
              <a:rPr lang="zh-CN" altLang="en-US" smtClean="0">
                <a:solidFill>
                  <a:prstClr val="white">
                    <a:lumMod val="50000"/>
                  </a:prstClr>
                </a:solidFill>
              </a:rPr>
              <a:t>2021/9/20</a:t>
            </a:fld>
            <a:endParaRPr lang="zh-CN" altLang="en-US" dirty="0">
              <a:solidFill>
                <a:prstClr val="white">
                  <a:lumMod val="50000"/>
                </a:prstClr>
              </a:solidFill>
            </a:endParaRPr>
          </a:p>
        </p:txBody>
      </p:sp>
      <p:sp>
        <p:nvSpPr>
          <p:cNvPr id="6" name="页脚占位符 5"/>
          <p:cNvSpPr>
            <a:spLocks noGrp="1"/>
          </p:cNvSpPr>
          <p:nvPr>
            <p:ph type="ftr" sz="quarter" idx="11"/>
          </p:nvPr>
        </p:nvSpPr>
        <p:spPr/>
        <p:txBody>
          <a:bodyPr/>
          <a:lstStyle/>
          <a:p>
            <a:endParaRPr lang="zh-CN" altLang="en-US" dirty="0">
              <a:solidFill>
                <a:prstClr val="white">
                  <a:lumMod val="50000"/>
                </a:prstClr>
              </a:solidFill>
            </a:endParaRPr>
          </a:p>
        </p:txBody>
      </p:sp>
      <p:sp>
        <p:nvSpPr>
          <p:cNvPr id="7" name="灯片编号占位符 6"/>
          <p:cNvSpPr>
            <a:spLocks noGrp="1"/>
          </p:cNvSpPr>
          <p:nvPr>
            <p:ph type="sldNum" sz="quarter" idx="12"/>
          </p:nvPr>
        </p:nvSpPr>
        <p:spPr/>
        <p:txBody>
          <a:bodyPr/>
          <a:lstStyle/>
          <a:p>
            <a:fld id="{FABC47A4-756D-490B-A52F-7D9E2C9FC05F}" type="slidenum">
              <a:rPr lang="zh-CN" altLang="en-US" smtClean="0">
                <a:solidFill>
                  <a:prstClr val="white">
                    <a:lumMod val="50000"/>
                  </a:prstClr>
                </a:solidFill>
              </a:rPr>
              <a:t>‹#›</a:t>
            </a:fld>
            <a:endParaRPr lang="zh-CN" altLang="en-US">
              <a:solidFill>
                <a:prstClr val="white">
                  <a:lumMod val="50000"/>
                </a:prstClr>
              </a:solidFill>
            </a:endParaRPr>
          </a:p>
        </p:txBody>
      </p:sp>
    </p:spTree>
  </p:cSld>
  <p:clrMapOvr>
    <a:masterClrMapping/>
  </p:clrMapOvr>
  <p:transition>
    <p:random/>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nvPr>
        </p:nvSpPr>
        <p:spPr>
          <a:xfrm>
            <a:off x="10444898" y="365125"/>
            <a:ext cx="908901" cy="5811838"/>
          </a:xfrm>
        </p:spPr>
        <p:txBody>
          <a:bodyPr vert="eaVert">
            <a:normAutofit/>
          </a:bodyPr>
          <a:lstStyle>
            <a:lvl1pPr>
              <a:defRPr sz="4400"/>
            </a:lvl1pPr>
          </a:lstStyle>
          <a:p>
            <a:r>
              <a:rPr lang="zh-CN" altLang="en-US" dirty="0"/>
              <a:t>单击此处编辑标题</a:t>
            </a:r>
          </a:p>
        </p:txBody>
      </p:sp>
      <p:sp>
        <p:nvSpPr>
          <p:cNvPr id="3" name="竖排文字占位符 2"/>
          <p:cNvSpPr>
            <a:spLocks noGrp="1"/>
          </p:cNvSpPr>
          <p:nvPr>
            <p:ph type="body" orient="vert" idx="1"/>
          </p:nvPr>
        </p:nvSpPr>
        <p:spPr>
          <a:xfrm>
            <a:off x="838199" y="365125"/>
            <a:ext cx="9446443" cy="5811838"/>
          </a:xfrm>
        </p:spPr>
        <p:txBody>
          <a:bodyPr vert="eaVert"/>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fld id="{760FBDFE-C587-4B4C-A407-44438C67B59E}" type="datetimeFigureOut">
              <a:rPr lang="zh-CN" altLang="en-US" smtClean="0">
                <a:solidFill>
                  <a:prstClr val="white">
                    <a:lumMod val="50000"/>
                  </a:prstClr>
                </a:solidFill>
              </a:rPr>
              <a:t>2021/9/20</a:t>
            </a:fld>
            <a:endParaRPr lang="zh-CN" altLang="en-US">
              <a:solidFill>
                <a:prstClr val="white">
                  <a:lumMod val="50000"/>
                </a:prstClr>
              </a:solidFill>
            </a:endParaRPr>
          </a:p>
        </p:txBody>
      </p:sp>
      <p:sp>
        <p:nvSpPr>
          <p:cNvPr id="5" name="页脚占位符 4"/>
          <p:cNvSpPr>
            <a:spLocks noGrp="1"/>
          </p:cNvSpPr>
          <p:nvPr>
            <p:ph type="ftr" sz="quarter" idx="11"/>
          </p:nvPr>
        </p:nvSpPr>
        <p:spPr/>
        <p:txBody>
          <a:bodyPr/>
          <a:lstStyle/>
          <a:p>
            <a:endParaRPr lang="zh-CN" altLang="en-US">
              <a:solidFill>
                <a:prstClr val="white">
                  <a:lumMod val="50000"/>
                </a:prstClr>
              </a:solidFill>
            </a:endParaRPr>
          </a:p>
        </p:txBody>
      </p:sp>
      <p:sp>
        <p:nvSpPr>
          <p:cNvPr id="6" name="灯片编号占位符 5"/>
          <p:cNvSpPr>
            <a:spLocks noGrp="1"/>
          </p:cNvSpPr>
          <p:nvPr>
            <p:ph type="sldNum" sz="quarter" idx="12"/>
          </p:nvPr>
        </p:nvSpPr>
        <p:spPr/>
        <p:txBody>
          <a:bodyPr/>
          <a:lstStyle/>
          <a:p>
            <a:fld id="{49AE70B2-8BF9-45C0-BB95-33D1B9D3A854}" type="slidenum">
              <a:rPr lang="zh-CN" altLang="en-US" smtClean="0">
                <a:solidFill>
                  <a:prstClr val="white">
                    <a:lumMod val="50000"/>
                  </a:prstClr>
                </a:solidFill>
              </a:rPr>
              <a:t>‹#›</a:t>
            </a:fld>
            <a:endParaRPr lang="zh-CN" altLang="en-US">
              <a:solidFill>
                <a:prstClr val="white">
                  <a:lumMod val="50000"/>
                </a:prstClr>
              </a:solidFill>
            </a:endParaRPr>
          </a:p>
        </p:txBody>
      </p:sp>
    </p:spTree>
  </p:cSld>
  <p:clrMapOvr>
    <a:masterClrMapping/>
  </p:clrMapOvr>
  <p:transition>
    <p:random/>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760FBDFE-C587-4B4C-A407-44438C67B59E}" type="datetimeFigureOut">
              <a:rPr lang="zh-CN" altLang="en-US" smtClean="0">
                <a:solidFill>
                  <a:prstClr val="white">
                    <a:lumMod val="50000"/>
                  </a:prstClr>
                </a:solidFill>
              </a:rPr>
              <a:t>2021/9/20</a:t>
            </a:fld>
            <a:endParaRPr lang="zh-CN" altLang="en-US">
              <a:solidFill>
                <a:prstClr val="white">
                  <a:lumMod val="50000"/>
                </a:prstClr>
              </a:solidFill>
            </a:endParaRPr>
          </a:p>
        </p:txBody>
      </p:sp>
      <p:sp>
        <p:nvSpPr>
          <p:cNvPr id="4" name="页脚占位符 3"/>
          <p:cNvSpPr>
            <a:spLocks noGrp="1"/>
          </p:cNvSpPr>
          <p:nvPr>
            <p:ph type="ftr" sz="quarter" idx="11"/>
          </p:nvPr>
        </p:nvSpPr>
        <p:spPr/>
        <p:txBody>
          <a:bodyPr/>
          <a:lstStyle/>
          <a:p>
            <a:endParaRPr lang="zh-CN" altLang="en-US">
              <a:solidFill>
                <a:prstClr val="white">
                  <a:lumMod val="50000"/>
                </a:prstClr>
              </a:solidFill>
            </a:endParaRPr>
          </a:p>
        </p:txBody>
      </p:sp>
      <p:sp>
        <p:nvSpPr>
          <p:cNvPr id="5" name="灯片编号占位符 4"/>
          <p:cNvSpPr>
            <a:spLocks noGrp="1"/>
          </p:cNvSpPr>
          <p:nvPr>
            <p:ph type="sldNum" sz="quarter" idx="12"/>
          </p:nvPr>
        </p:nvSpPr>
        <p:spPr/>
        <p:txBody>
          <a:bodyPr/>
          <a:lstStyle/>
          <a:p>
            <a:fld id="{49AE70B2-8BF9-45C0-BB95-33D1B9D3A854}" type="slidenum">
              <a:rPr lang="zh-CN" altLang="en-US" smtClean="0">
                <a:solidFill>
                  <a:prstClr val="white">
                    <a:lumMod val="50000"/>
                  </a:prstClr>
                </a:solidFill>
              </a:rPr>
              <a:t>‹#›</a:t>
            </a:fld>
            <a:endParaRPr lang="zh-CN" altLang="en-US">
              <a:solidFill>
                <a:prstClr val="white">
                  <a:lumMod val="50000"/>
                </a:prstClr>
              </a:solidFill>
            </a:endParaRPr>
          </a:p>
        </p:txBody>
      </p:sp>
      <p:sp>
        <p:nvSpPr>
          <p:cNvPr id="7" name="内容占位符 6"/>
          <p:cNvSpPr>
            <a:spLocks noGrp="1"/>
          </p:cNvSpPr>
          <p:nvPr>
            <p:ph sz="quarter" idx="13"/>
          </p:nvPr>
        </p:nvSpPr>
        <p:spPr>
          <a:xfrm>
            <a:off x="838200" y="551543"/>
            <a:ext cx="10515600" cy="5558971"/>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transition>
    <p:random/>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524000" y="1854199"/>
            <a:ext cx="9144000" cy="1655763"/>
          </a:xfrm>
        </p:spPr>
        <p:txBody>
          <a:bodyPr anchor="b">
            <a:normAutofit/>
          </a:bodyPr>
          <a:lstStyle>
            <a:lvl1pPr algn="ctr">
              <a:defRPr sz="7200" b="0"/>
            </a:lvl1pPr>
          </a:lstStyle>
          <a:p>
            <a:r>
              <a:rPr lang="zh-CN" altLang="en-US" dirty="0"/>
              <a:t>单击此处编辑标题</a:t>
            </a:r>
          </a:p>
        </p:txBody>
      </p:sp>
      <p:sp>
        <p:nvSpPr>
          <p:cNvPr id="3" name="副标题 2"/>
          <p:cNvSpPr>
            <a:spLocks noGrp="1"/>
          </p:cNvSpPr>
          <p:nvPr>
            <p:ph type="subTitle" idx="1"/>
          </p:nvPr>
        </p:nvSpPr>
        <p:spPr>
          <a:xfrm>
            <a:off x="1524000" y="3602038"/>
            <a:ext cx="9144000" cy="1655762"/>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prstClr val="white">
                    <a:lumMod val="50000"/>
                  </a:prstClr>
                </a:solidFill>
              </a:rPr>
              <a:t>2021/9/20</a:t>
            </a:fld>
            <a:endParaRPr lang="zh-CN" altLang="en-US" dirty="0">
              <a:solidFill>
                <a:prstClr val="white">
                  <a:lumMod val="50000"/>
                </a:prstClr>
              </a:solidFill>
            </a:endParaRPr>
          </a:p>
        </p:txBody>
      </p:sp>
      <p:sp>
        <p:nvSpPr>
          <p:cNvPr id="5" name="页脚占位符 4"/>
          <p:cNvSpPr>
            <a:spLocks noGrp="1"/>
          </p:cNvSpPr>
          <p:nvPr>
            <p:ph type="ftr" sz="quarter" idx="11"/>
          </p:nvPr>
        </p:nvSpPr>
        <p:spPr/>
        <p:txBody>
          <a:bodyPr/>
          <a:lstStyle/>
          <a:p>
            <a:endParaRPr lang="zh-CN" altLang="en-US">
              <a:solidFill>
                <a:prstClr val="white">
                  <a:lumMod val="50000"/>
                </a:prst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prstClr val="white">
                    <a:lumMod val="50000"/>
                  </a:prstClr>
                </a:solidFill>
              </a:rPr>
              <a:t>‹#›</a:t>
            </a:fld>
            <a:endParaRPr lang="zh-CN" altLang="en-US">
              <a:solidFill>
                <a:prstClr val="white">
                  <a:lumMod val="50000"/>
                </a:prstClr>
              </a:solidFill>
            </a:endParaRPr>
          </a:p>
        </p:txBody>
      </p:sp>
    </p:spTree>
  </p:cSld>
  <p:clrMapOvr>
    <a:masterClrMapping/>
  </p:clrMapOvr>
  <p:transition>
    <p:random/>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nchor="ctr" anchorCtr="0"/>
          <a:lstStyle/>
          <a:p>
            <a:r>
              <a:rPr lang="zh-CN" altLang="en-US" dirty="0"/>
              <a:t>单击此处编辑母版标题样式</a:t>
            </a:r>
          </a:p>
        </p:txBody>
      </p:sp>
      <p:sp>
        <p:nvSpPr>
          <p:cNvPr id="3" name="内容占位符 2"/>
          <p:cNvSpPr>
            <a:spLocks noGrp="1"/>
          </p:cNvSpPr>
          <p:nvPr>
            <p:ph idx="1"/>
          </p:nvPr>
        </p:nvSpPr>
        <p:spPr/>
        <p:txBody>
          <a:bodyPr/>
          <a:lstStyle>
            <a:lvl1pPr>
              <a:defRPr sz="2400"/>
            </a:lvl1pPr>
            <a:lvl2pPr>
              <a:defRPr sz="2000"/>
            </a:lvl2pPr>
            <a:lvl3pPr>
              <a:defRPr sz="1800"/>
            </a:lvl3pPr>
            <a:lvl4pPr>
              <a:defRPr sz="1800"/>
            </a:lvl4pPr>
            <a:lvl5pPr>
              <a:defRPr sz="18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fld id="{760FBDFE-C587-4B4C-A407-44438C67B59E}" type="datetimeFigureOut">
              <a:rPr lang="zh-CN" altLang="en-US" smtClean="0">
                <a:solidFill>
                  <a:prstClr val="white">
                    <a:lumMod val="50000"/>
                  </a:prstClr>
                </a:solidFill>
              </a:rPr>
              <a:t>2021/9/20</a:t>
            </a:fld>
            <a:endParaRPr lang="zh-CN" altLang="en-US" dirty="0">
              <a:solidFill>
                <a:prstClr val="white">
                  <a:lumMod val="50000"/>
                </a:prstClr>
              </a:solidFill>
            </a:endParaRPr>
          </a:p>
        </p:txBody>
      </p:sp>
      <p:sp>
        <p:nvSpPr>
          <p:cNvPr id="5" name="页脚占位符 4"/>
          <p:cNvSpPr>
            <a:spLocks noGrp="1"/>
          </p:cNvSpPr>
          <p:nvPr>
            <p:ph type="ftr" sz="quarter" idx="11"/>
          </p:nvPr>
        </p:nvSpPr>
        <p:spPr/>
        <p:txBody>
          <a:bodyPr/>
          <a:lstStyle/>
          <a:p>
            <a:endParaRPr lang="zh-CN" altLang="en-US" dirty="0">
              <a:solidFill>
                <a:prstClr val="white">
                  <a:lumMod val="50000"/>
                </a:prstClr>
              </a:solidFill>
            </a:endParaRPr>
          </a:p>
        </p:txBody>
      </p:sp>
      <p:sp>
        <p:nvSpPr>
          <p:cNvPr id="6" name="灯片编号占位符 5"/>
          <p:cNvSpPr>
            <a:spLocks noGrp="1"/>
          </p:cNvSpPr>
          <p:nvPr>
            <p:ph type="sldNum" sz="quarter" idx="12"/>
          </p:nvPr>
        </p:nvSpPr>
        <p:spPr/>
        <p:txBody>
          <a:bodyPr/>
          <a:lstStyle/>
          <a:p>
            <a:fld id="{49AE70B2-8BF9-45C0-BB95-33D1B9D3A854}" type="slidenum">
              <a:rPr lang="zh-CN" altLang="en-US" smtClean="0">
                <a:solidFill>
                  <a:prstClr val="white">
                    <a:lumMod val="50000"/>
                  </a:prstClr>
                </a:solidFill>
              </a:rPr>
              <a:t>‹#›</a:t>
            </a:fld>
            <a:endParaRPr lang="zh-CN" altLang="en-US">
              <a:solidFill>
                <a:prstClr val="white">
                  <a:lumMod val="50000"/>
                </a:prstClr>
              </a:solidFill>
            </a:endParaRPr>
          </a:p>
        </p:txBody>
      </p:sp>
    </p:spTree>
  </p:cSld>
  <p:clrMapOvr>
    <a:masterClrMapping/>
  </p:clrMapOvr>
  <p:transition>
    <p:random/>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userDrawn="1">
  <p:cSld name="节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0DD7636-5BE1-44BC-BB5F-15739D9E18E1}" type="datetimeFigureOut">
              <a:rPr lang="zh-CN" altLang="en-US" smtClean="0">
                <a:solidFill>
                  <a:prstClr val="white">
                    <a:lumMod val="50000"/>
                  </a:prstClr>
                </a:solidFill>
              </a:rPr>
              <a:t>2021/9/20</a:t>
            </a:fld>
            <a:endParaRPr lang="zh-CN" altLang="en-US">
              <a:solidFill>
                <a:prstClr val="white">
                  <a:lumMod val="50000"/>
                </a:prstClr>
              </a:solidFill>
            </a:endParaRPr>
          </a:p>
        </p:txBody>
      </p:sp>
      <p:sp>
        <p:nvSpPr>
          <p:cNvPr id="3" name="页脚占位符 2"/>
          <p:cNvSpPr>
            <a:spLocks noGrp="1"/>
          </p:cNvSpPr>
          <p:nvPr>
            <p:ph type="ftr" sz="quarter" idx="11"/>
          </p:nvPr>
        </p:nvSpPr>
        <p:spPr/>
        <p:txBody>
          <a:bodyPr/>
          <a:lstStyle/>
          <a:p>
            <a:endParaRPr lang="zh-CN" altLang="en-US">
              <a:solidFill>
                <a:prstClr val="white">
                  <a:lumMod val="50000"/>
                </a:prstClr>
              </a:solidFill>
            </a:endParaRPr>
          </a:p>
        </p:txBody>
      </p:sp>
      <p:sp>
        <p:nvSpPr>
          <p:cNvPr id="4" name="灯片编号占位符 3"/>
          <p:cNvSpPr>
            <a:spLocks noGrp="1"/>
          </p:cNvSpPr>
          <p:nvPr>
            <p:ph type="sldNum" sz="quarter" idx="12"/>
          </p:nvPr>
        </p:nvSpPr>
        <p:spPr/>
        <p:txBody>
          <a:bodyPr/>
          <a:lstStyle/>
          <a:p>
            <a:fld id="{E87C0E1D-24C4-406F-9615-DBDA8D2D1F93}" type="slidenum">
              <a:rPr lang="zh-CN" altLang="en-US" smtClean="0">
                <a:solidFill>
                  <a:prstClr val="white">
                    <a:lumMod val="50000"/>
                  </a:prstClr>
                </a:solidFill>
              </a:rPr>
              <a:t>‹#›</a:t>
            </a:fld>
            <a:endParaRPr lang="zh-CN" altLang="en-US">
              <a:solidFill>
                <a:prstClr val="white">
                  <a:lumMod val="50000"/>
                </a:prstClr>
              </a:solidFill>
            </a:endParaRPr>
          </a:p>
        </p:txBody>
      </p:sp>
      <p:sp>
        <p:nvSpPr>
          <p:cNvPr id="5" name="标题 4"/>
          <p:cNvSpPr>
            <a:spLocks noGrp="1"/>
          </p:cNvSpPr>
          <p:nvPr>
            <p:ph type="title" hasCustomPrompt="1"/>
          </p:nvPr>
        </p:nvSpPr>
        <p:spPr>
          <a:xfrm>
            <a:off x="838200" y="2187443"/>
            <a:ext cx="10515600" cy="2483115"/>
          </a:xfrm>
        </p:spPr>
        <p:txBody>
          <a:bodyPr>
            <a:normAutofit/>
          </a:bodyPr>
          <a:lstStyle>
            <a:lvl1pPr algn="ctr">
              <a:defRPr sz="6000" b="0"/>
            </a:lvl1pPr>
          </a:lstStyle>
          <a:p>
            <a:r>
              <a:rPr lang="zh-CN" altLang="en-US" dirty="0"/>
              <a:t>单击此处编辑标题</a:t>
            </a:r>
          </a:p>
        </p:txBody>
      </p:sp>
    </p:spTree>
  </p:cSld>
  <p:clrMapOvr>
    <a:masterClrMapping/>
  </p:clrMapOvr>
  <p:transition>
    <p:random/>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nchor="ctr" anchorCtr="0"/>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nvPr>
        </p:nvSpPr>
        <p:spPr/>
        <p:txBody>
          <a:bodyPr/>
          <a:lstStyle/>
          <a:p>
            <a:fld id="{760FBDFE-C587-4B4C-A407-44438C67B59E}" type="datetimeFigureOut">
              <a:rPr lang="zh-CN" altLang="en-US" smtClean="0">
                <a:solidFill>
                  <a:prstClr val="white">
                    <a:lumMod val="50000"/>
                  </a:prstClr>
                </a:solidFill>
              </a:rPr>
              <a:t>2021/9/20</a:t>
            </a:fld>
            <a:endParaRPr lang="zh-CN" altLang="en-US">
              <a:solidFill>
                <a:prstClr val="white">
                  <a:lumMod val="50000"/>
                </a:prstClr>
              </a:solidFill>
            </a:endParaRPr>
          </a:p>
        </p:txBody>
      </p:sp>
      <p:sp>
        <p:nvSpPr>
          <p:cNvPr id="6" name="页脚占位符 5"/>
          <p:cNvSpPr>
            <a:spLocks noGrp="1"/>
          </p:cNvSpPr>
          <p:nvPr>
            <p:ph type="ftr" sz="quarter" idx="11"/>
          </p:nvPr>
        </p:nvSpPr>
        <p:spPr/>
        <p:txBody>
          <a:bodyPr/>
          <a:lstStyle/>
          <a:p>
            <a:endParaRPr lang="zh-CN" altLang="en-US">
              <a:solidFill>
                <a:prstClr val="white">
                  <a:lumMod val="50000"/>
                </a:prstClr>
              </a:solidFill>
            </a:endParaRPr>
          </a:p>
        </p:txBody>
      </p:sp>
      <p:sp>
        <p:nvSpPr>
          <p:cNvPr id="7" name="灯片编号占位符 6"/>
          <p:cNvSpPr>
            <a:spLocks noGrp="1"/>
          </p:cNvSpPr>
          <p:nvPr>
            <p:ph type="sldNum" sz="quarter" idx="12"/>
          </p:nvPr>
        </p:nvSpPr>
        <p:spPr/>
        <p:txBody>
          <a:bodyPr/>
          <a:lstStyle/>
          <a:p>
            <a:fld id="{49AE70B2-8BF9-45C0-BB95-33D1B9D3A854}" type="slidenum">
              <a:rPr lang="zh-CN" altLang="en-US" smtClean="0">
                <a:solidFill>
                  <a:prstClr val="white">
                    <a:lumMod val="50000"/>
                  </a:prstClr>
                </a:solidFill>
              </a:rPr>
              <a:t>‹#›</a:t>
            </a:fld>
            <a:endParaRPr lang="zh-CN" altLang="en-US">
              <a:solidFill>
                <a:prstClr val="white">
                  <a:lumMod val="50000"/>
                </a:prstClr>
              </a:solidFill>
            </a:endParaRPr>
          </a:p>
        </p:txBody>
      </p:sp>
    </p:spTree>
  </p:cSld>
  <p:clrMapOvr>
    <a:masterClrMapping/>
  </p:clrMapOvr>
  <p:transition>
    <p:random/>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nchor="ctr" anchorCtr="0"/>
          <a:lstStyle/>
          <a:p>
            <a:r>
              <a:rPr lang="zh-CN" altLang="en-US"/>
              <a:t>单击此处编辑母版标题样式</a:t>
            </a:r>
          </a:p>
        </p:txBody>
      </p:sp>
      <p:sp>
        <p:nvSpPr>
          <p:cNvPr id="3" name="文本占位符 2"/>
          <p:cNvSpPr>
            <a:spLocks noGrp="1"/>
          </p:cNvSpPr>
          <p:nvPr>
            <p:ph type="body" idx="1"/>
          </p:nvPr>
        </p:nvSpPr>
        <p:spPr>
          <a:xfrm>
            <a:off x="839788" y="1744961"/>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4" name="内容占位符 3"/>
          <p:cNvSpPr>
            <a:spLocks noGrp="1"/>
          </p:cNvSpPr>
          <p:nvPr>
            <p:ph sz="half" idx="2"/>
          </p:nvPr>
        </p:nvSpPr>
        <p:spPr>
          <a:xfrm>
            <a:off x="839788" y="2615609"/>
            <a:ext cx="5157787" cy="3574054"/>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文本占位符 4"/>
          <p:cNvSpPr>
            <a:spLocks noGrp="1"/>
          </p:cNvSpPr>
          <p:nvPr>
            <p:ph type="body" sz="quarter" idx="3"/>
          </p:nvPr>
        </p:nvSpPr>
        <p:spPr>
          <a:xfrm>
            <a:off x="6172200" y="1744961"/>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6" name="内容占位符 5"/>
          <p:cNvSpPr>
            <a:spLocks noGrp="1"/>
          </p:cNvSpPr>
          <p:nvPr>
            <p:ph sz="quarter" idx="4"/>
          </p:nvPr>
        </p:nvSpPr>
        <p:spPr>
          <a:xfrm>
            <a:off x="6172200" y="2615609"/>
            <a:ext cx="5183188" cy="3574054"/>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 name="日期占位符 6"/>
          <p:cNvSpPr>
            <a:spLocks noGrp="1"/>
          </p:cNvSpPr>
          <p:nvPr>
            <p:ph type="dt" sz="half" idx="10"/>
          </p:nvPr>
        </p:nvSpPr>
        <p:spPr/>
        <p:txBody>
          <a:bodyPr/>
          <a:lstStyle/>
          <a:p>
            <a:fld id="{760FBDFE-C587-4B4C-A407-44438C67B59E}" type="datetimeFigureOut">
              <a:rPr lang="zh-CN" altLang="en-US" smtClean="0">
                <a:solidFill>
                  <a:prstClr val="white">
                    <a:lumMod val="50000"/>
                  </a:prstClr>
                </a:solidFill>
              </a:rPr>
              <a:t>2021/9/20</a:t>
            </a:fld>
            <a:endParaRPr lang="zh-CN" altLang="en-US">
              <a:solidFill>
                <a:prstClr val="white">
                  <a:lumMod val="50000"/>
                </a:prstClr>
              </a:solidFill>
            </a:endParaRPr>
          </a:p>
        </p:txBody>
      </p:sp>
      <p:sp>
        <p:nvSpPr>
          <p:cNvPr id="8" name="页脚占位符 7"/>
          <p:cNvSpPr>
            <a:spLocks noGrp="1"/>
          </p:cNvSpPr>
          <p:nvPr>
            <p:ph type="ftr" sz="quarter" idx="11"/>
          </p:nvPr>
        </p:nvSpPr>
        <p:spPr/>
        <p:txBody>
          <a:bodyPr/>
          <a:lstStyle/>
          <a:p>
            <a:endParaRPr lang="zh-CN" altLang="en-US">
              <a:solidFill>
                <a:prstClr val="white">
                  <a:lumMod val="50000"/>
                </a:prstClr>
              </a:solidFill>
            </a:endParaRPr>
          </a:p>
        </p:txBody>
      </p:sp>
      <p:sp>
        <p:nvSpPr>
          <p:cNvPr id="9" name="灯片编号占位符 8"/>
          <p:cNvSpPr>
            <a:spLocks noGrp="1"/>
          </p:cNvSpPr>
          <p:nvPr>
            <p:ph type="sldNum" sz="quarter" idx="12"/>
          </p:nvPr>
        </p:nvSpPr>
        <p:spPr/>
        <p:txBody>
          <a:bodyPr/>
          <a:lstStyle/>
          <a:p>
            <a:fld id="{49AE70B2-8BF9-45C0-BB95-33D1B9D3A854}" type="slidenum">
              <a:rPr lang="zh-CN" altLang="en-US" smtClean="0">
                <a:solidFill>
                  <a:prstClr val="white">
                    <a:lumMod val="50000"/>
                  </a:prstClr>
                </a:solidFill>
              </a:rPr>
              <a:t>‹#›</a:t>
            </a:fld>
            <a:endParaRPr lang="zh-CN" altLang="en-US">
              <a:solidFill>
                <a:prstClr val="white">
                  <a:lumMod val="50000"/>
                </a:prstClr>
              </a:solidFill>
            </a:endParaRPr>
          </a:p>
        </p:txBody>
      </p:sp>
    </p:spTree>
  </p:cSld>
  <p:clrMapOvr>
    <a:masterClrMapping/>
  </p:clrMapOvr>
  <p:transition>
    <p:random/>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userDrawn="1">
  <p:cSld name="仅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3238500" y="2159000"/>
            <a:ext cx="5715000" cy="1382450"/>
          </a:xfrm>
        </p:spPr>
        <p:txBody>
          <a:bodyPr anchor="b" anchorCtr="0">
            <a:normAutofit/>
          </a:bodyPr>
          <a:lstStyle>
            <a:lvl1pPr algn="ctr">
              <a:defRPr sz="8000" b="0">
                <a:solidFill>
                  <a:schemeClr val="tx1"/>
                </a:solidFill>
              </a:defRPr>
            </a:lvl1pPr>
          </a:lstStyle>
          <a:p>
            <a:r>
              <a:rPr lang="zh-CN" altLang="en-US" dirty="0"/>
              <a:t>编辑标题</a:t>
            </a:r>
          </a:p>
        </p:txBody>
      </p:sp>
      <p:sp>
        <p:nvSpPr>
          <p:cNvPr id="3" name="日期占位符 2"/>
          <p:cNvSpPr>
            <a:spLocks noGrp="1"/>
          </p:cNvSpPr>
          <p:nvPr>
            <p:ph type="dt" sz="half" idx="10"/>
          </p:nvPr>
        </p:nvSpPr>
        <p:spPr/>
        <p:txBody>
          <a:bodyPr/>
          <a:lstStyle/>
          <a:p>
            <a:fld id="{20DD7636-5BE1-44BC-BB5F-15739D9E18E1}" type="datetimeFigureOut">
              <a:rPr lang="zh-CN" altLang="en-US" smtClean="0">
                <a:solidFill>
                  <a:prstClr val="white">
                    <a:lumMod val="50000"/>
                  </a:prstClr>
                </a:solidFill>
              </a:rPr>
              <a:t>2021/9/20</a:t>
            </a:fld>
            <a:endParaRPr lang="zh-CN" altLang="en-US">
              <a:solidFill>
                <a:prstClr val="white">
                  <a:lumMod val="50000"/>
                </a:prstClr>
              </a:solidFill>
            </a:endParaRPr>
          </a:p>
        </p:txBody>
      </p:sp>
      <p:sp>
        <p:nvSpPr>
          <p:cNvPr id="4" name="页脚占位符 3"/>
          <p:cNvSpPr>
            <a:spLocks noGrp="1"/>
          </p:cNvSpPr>
          <p:nvPr>
            <p:ph type="ftr" sz="quarter" idx="11"/>
          </p:nvPr>
        </p:nvSpPr>
        <p:spPr/>
        <p:txBody>
          <a:bodyPr/>
          <a:lstStyle/>
          <a:p>
            <a:endParaRPr lang="zh-CN" altLang="en-US">
              <a:solidFill>
                <a:prstClr val="white">
                  <a:lumMod val="50000"/>
                </a:prstClr>
              </a:solidFill>
            </a:endParaRPr>
          </a:p>
        </p:txBody>
      </p:sp>
      <p:sp>
        <p:nvSpPr>
          <p:cNvPr id="5" name="灯片编号占位符 4"/>
          <p:cNvSpPr>
            <a:spLocks noGrp="1"/>
          </p:cNvSpPr>
          <p:nvPr>
            <p:ph type="sldNum" sz="quarter" idx="12"/>
          </p:nvPr>
        </p:nvSpPr>
        <p:spPr/>
        <p:txBody>
          <a:bodyPr/>
          <a:lstStyle/>
          <a:p>
            <a:fld id="{E87C0E1D-24C4-406F-9615-DBDA8D2D1F93}" type="slidenum">
              <a:rPr lang="zh-CN" altLang="en-US" smtClean="0">
                <a:solidFill>
                  <a:prstClr val="white">
                    <a:lumMod val="50000"/>
                  </a:prstClr>
                </a:solidFill>
              </a:rPr>
              <a:t>‹#›</a:t>
            </a:fld>
            <a:endParaRPr lang="zh-CN" altLang="en-US">
              <a:solidFill>
                <a:prstClr val="white">
                  <a:lumMod val="50000"/>
                </a:prstClr>
              </a:solidFill>
            </a:endParaRPr>
          </a:p>
        </p:txBody>
      </p:sp>
      <p:sp>
        <p:nvSpPr>
          <p:cNvPr id="37" name="内容占位符 36"/>
          <p:cNvSpPr>
            <a:spLocks noGrp="1"/>
          </p:cNvSpPr>
          <p:nvPr>
            <p:ph sz="quarter" idx="13" hasCustomPrompt="1"/>
          </p:nvPr>
        </p:nvSpPr>
        <p:spPr>
          <a:xfrm>
            <a:off x="3238500" y="3733201"/>
            <a:ext cx="5715000" cy="1185937"/>
          </a:xfrm>
        </p:spPr>
        <p:txBody>
          <a:bodyPr>
            <a:normAutofit/>
          </a:bodyPr>
          <a:lstStyle>
            <a:lvl1pPr marL="0" indent="0" algn="ctr">
              <a:buNone/>
              <a:defRPr sz="3200">
                <a:solidFill>
                  <a:schemeClr val="tx1"/>
                </a:solidFill>
              </a:defRPr>
            </a:lvl1pPr>
          </a:lstStyle>
          <a:p>
            <a:pPr lvl="0"/>
            <a:r>
              <a:rPr lang="zh-CN" altLang="en-US" dirty="0"/>
              <a:t>编辑文本</a:t>
            </a:r>
          </a:p>
        </p:txBody>
      </p:sp>
    </p:spTree>
  </p:cSld>
  <p:clrMapOvr>
    <a:masterClrMapping/>
  </p:clrMapOvr>
  <p:transition>
    <p:random/>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60FBDFE-C587-4B4C-A407-44438C67B59E}" type="datetimeFigureOut">
              <a:rPr lang="zh-CN" altLang="en-US" smtClean="0">
                <a:solidFill>
                  <a:prstClr val="white">
                    <a:lumMod val="50000"/>
                  </a:prstClr>
                </a:solidFill>
              </a:rPr>
              <a:t>2021/9/20</a:t>
            </a:fld>
            <a:endParaRPr lang="zh-CN" altLang="en-US">
              <a:solidFill>
                <a:prstClr val="white">
                  <a:lumMod val="50000"/>
                </a:prstClr>
              </a:solidFill>
            </a:endParaRPr>
          </a:p>
        </p:txBody>
      </p:sp>
      <p:sp>
        <p:nvSpPr>
          <p:cNvPr id="3" name="页脚占位符 2"/>
          <p:cNvSpPr>
            <a:spLocks noGrp="1"/>
          </p:cNvSpPr>
          <p:nvPr>
            <p:ph type="ftr" sz="quarter" idx="11"/>
          </p:nvPr>
        </p:nvSpPr>
        <p:spPr/>
        <p:txBody>
          <a:bodyPr/>
          <a:lstStyle/>
          <a:p>
            <a:endParaRPr lang="zh-CN" altLang="en-US">
              <a:solidFill>
                <a:prstClr val="white">
                  <a:lumMod val="50000"/>
                </a:prstClr>
              </a:solidFill>
            </a:endParaRPr>
          </a:p>
        </p:txBody>
      </p:sp>
      <p:sp>
        <p:nvSpPr>
          <p:cNvPr id="4" name="灯片编号占位符 3"/>
          <p:cNvSpPr>
            <a:spLocks noGrp="1"/>
          </p:cNvSpPr>
          <p:nvPr>
            <p:ph type="sldNum" sz="quarter" idx="12"/>
          </p:nvPr>
        </p:nvSpPr>
        <p:spPr/>
        <p:txBody>
          <a:bodyPr/>
          <a:lstStyle/>
          <a:p>
            <a:fld id="{49AE70B2-8BF9-45C0-BB95-33D1B9D3A854}" type="slidenum">
              <a:rPr lang="zh-CN" altLang="en-US" smtClean="0">
                <a:solidFill>
                  <a:prstClr val="white">
                    <a:lumMod val="50000"/>
                  </a:prstClr>
                </a:solidFill>
              </a:rPr>
              <a:t>‹#›</a:t>
            </a:fld>
            <a:endParaRPr lang="zh-CN" altLang="en-US">
              <a:solidFill>
                <a:prstClr val="white">
                  <a:lumMod val="50000"/>
                </a:prstClr>
              </a:solidFill>
            </a:endParaRPr>
          </a:p>
        </p:txBody>
      </p:sp>
    </p:spTree>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882" y="432000"/>
            <a:ext cx="10852237" cy="648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p>
        </p:txBody>
      </p:sp>
      <p:sp>
        <p:nvSpPr>
          <p:cNvPr id="3" name="内容占位符 2"/>
          <p:cNvSpPr>
            <a:spLocks noGrp="1"/>
          </p:cNvSpPr>
          <p:nvPr>
            <p:ph sz="half" idx="1"/>
            <p:custDataLst>
              <p:tags r:id="rId2"/>
            </p:custDataLst>
          </p:nvPr>
        </p:nvSpPr>
        <p:spPr>
          <a:xfrm>
            <a:off x="669930" y="1296000"/>
            <a:ext cx="5283242" cy="5040000"/>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内容占位符 3"/>
          <p:cNvSpPr>
            <a:spLocks noGrp="1"/>
          </p:cNvSpPr>
          <p:nvPr>
            <p:ph sz="half" idx="2"/>
            <p:custDataLst>
              <p:tags r:id="rId3"/>
            </p:custDataLst>
          </p:nvPr>
        </p:nvSpPr>
        <p:spPr>
          <a:xfrm>
            <a:off x="6238877" y="1296000"/>
            <a:ext cx="5283242" cy="5040000"/>
          </a:xfrm>
        </p:spPr>
        <p:txBody>
          <a:bodyPr>
            <a:noAutofit/>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2021/9/20</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8200" y="713673"/>
            <a:ext cx="4681654" cy="1428161"/>
          </a:xfrm>
        </p:spPr>
        <p:txBody>
          <a:bodyPr anchor="t" anchorCtr="0">
            <a:normAutofit/>
          </a:bodyPr>
          <a:lstStyle>
            <a:lvl1pPr>
              <a:defRPr sz="3600"/>
            </a:lvl1pPr>
          </a:lstStyle>
          <a:p>
            <a:r>
              <a:rPr lang="zh-CN" altLang="en-US" dirty="0"/>
              <a:t>单击此处编辑标题</a:t>
            </a:r>
          </a:p>
        </p:txBody>
      </p:sp>
      <p:sp>
        <p:nvSpPr>
          <p:cNvPr id="3" name="图片占位符 2"/>
          <p:cNvSpPr>
            <a:spLocks noGrp="1" noChangeAspect="1"/>
          </p:cNvSpPr>
          <p:nvPr>
            <p:ph type="pic" idx="1"/>
          </p:nvPr>
        </p:nvSpPr>
        <p:spPr>
          <a:xfrm>
            <a:off x="5642517" y="713673"/>
            <a:ext cx="5711882" cy="540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nvPr>
        </p:nvSpPr>
        <p:spPr>
          <a:xfrm>
            <a:off x="838200" y="2313873"/>
            <a:ext cx="4681654" cy="3811588"/>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p>
        </p:txBody>
      </p:sp>
      <p:sp>
        <p:nvSpPr>
          <p:cNvPr id="5" name="日期占位符 4"/>
          <p:cNvSpPr>
            <a:spLocks noGrp="1"/>
          </p:cNvSpPr>
          <p:nvPr>
            <p:ph type="dt" sz="half" idx="10"/>
          </p:nvPr>
        </p:nvSpPr>
        <p:spPr/>
        <p:txBody>
          <a:bodyPr/>
          <a:lstStyle/>
          <a:p>
            <a:fld id="{9EFD9D74-47D9-4702-A33C-335B63B48DBF}" type="datetimeFigureOut">
              <a:rPr lang="zh-CN" altLang="en-US" smtClean="0">
                <a:solidFill>
                  <a:prstClr val="white">
                    <a:lumMod val="50000"/>
                  </a:prstClr>
                </a:solidFill>
              </a:rPr>
              <a:t>2021/9/20</a:t>
            </a:fld>
            <a:endParaRPr lang="zh-CN" altLang="en-US" dirty="0">
              <a:solidFill>
                <a:prstClr val="white">
                  <a:lumMod val="50000"/>
                </a:prstClr>
              </a:solidFill>
            </a:endParaRPr>
          </a:p>
        </p:txBody>
      </p:sp>
      <p:sp>
        <p:nvSpPr>
          <p:cNvPr id="6" name="页脚占位符 5"/>
          <p:cNvSpPr>
            <a:spLocks noGrp="1"/>
          </p:cNvSpPr>
          <p:nvPr>
            <p:ph type="ftr" sz="quarter" idx="11"/>
          </p:nvPr>
        </p:nvSpPr>
        <p:spPr/>
        <p:txBody>
          <a:bodyPr/>
          <a:lstStyle/>
          <a:p>
            <a:endParaRPr lang="zh-CN" altLang="en-US" dirty="0">
              <a:solidFill>
                <a:prstClr val="white">
                  <a:lumMod val="50000"/>
                </a:prstClr>
              </a:solidFill>
            </a:endParaRPr>
          </a:p>
        </p:txBody>
      </p:sp>
      <p:sp>
        <p:nvSpPr>
          <p:cNvPr id="7" name="灯片编号占位符 6"/>
          <p:cNvSpPr>
            <a:spLocks noGrp="1"/>
          </p:cNvSpPr>
          <p:nvPr>
            <p:ph type="sldNum" sz="quarter" idx="12"/>
          </p:nvPr>
        </p:nvSpPr>
        <p:spPr/>
        <p:txBody>
          <a:bodyPr/>
          <a:lstStyle/>
          <a:p>
            <a:fld id="{FABC47A4-756D-490B-A52F-7D9E2C9FC05F}" type="slidenum">
              <a:rPr lang="zh-CN" altLang="en-US" smtClean="0">
                <a:solidFill>
                  <a:prstClr val="white">
                    <a:lumMod val="50000"/>
                  </a:prstClr>
                </a:solidFill>
              </a:rPr>
              <a:t>‹#›</a:t>
            </a:fld>
            <a:endParaRPr lang="zh-CN" altLang="en-US">
              <a:solidFill>
                <a:prstClr val="white">
                  <a:lumMod val="50000"/>
                </a:prstClr>
              </a:solidFill>
            </a:endParaRPr>
          </a:p>
        </p:txBody>
      </p:sp>
    </p:spTree>
  </p:cSld>
  <p:clrMapOvr>
    <a:masterClrMapping/>
  </p:clrMapOvr>
  <p:transition>
    <p:random/>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nvPr>
        </p:nvSpPr>
        <p:spPr>
          <a:xfrm>
            <a:off x="10444898" y="365125"/>
            <a:ext cx="908901" cy="5811838"/>
          </a:xfrm>
        </p:spPr>
        <p:txBody>
          <a:bodyPr vert="eaVert">
            <a:normAutofit/>
          </a:bodyPr>
          <a:lstStyle>
            <a:lvl1pPr>
              <a:defRPr sz="4400"/>
            </a:lvl1pPr>
          </a:lstStyle>
          <a:p>
            <a:r>
              <a:rPr lang="zh-CN" altLang="en-US" dirty="0"/>
              <a:t>单击此处编辑标题</a:t>
            </a:r>
          </a:p>
        </p:txBody>
      </p:sp>
      <p:sp>
        <p:nvSpPr>
          <p:cNvPr id="3" name="竖排文字占位符 2"/>
          <p:cNvSpPr>
            <a:spLocks noGrp="1"/>
          </p:cNvSpPr>
          <p:nvPr>
            <p:ph type="body" orient="vert" idx="1"/>
          </p:nvPr>
        </p:nvSpPr>
        <p:spPr>
          <a:xfrm>
            <a:off x="838199" y="365125"/>
            <a:ext cx="9446443" cy="5811838"/>
          </a:xfrm>
        </p:spPr>
        <p:txBody>
          <a:bodyPr vert="eaVert"/>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fld id="{760FBDFE-C587-4B4C-A407-44438C67B59E}" type="datetimeFigureOut">
              <a:rPr lang="zh-CN" altLang="en-US" smtClean="0">
                <a:solidFill>
                  <a:prstClr val="white">
                    <a:lumMod val="50000"/>
                  </a:prstClr>
                </a:solidFill>
              </a:rPr>
              <a:t>2021/9/20</a:t>
            </a:fld>
            <a:endParaRPr lang="zh-CN" altLang="en-US">
              <a:solidFill>
                <a:prstClr val="white">
                  <a:lumMod val="50000"/>
                </a:prstClr>
              </a:solidFill>
            </a:endParaRPr>
          </a:p>
        </p:txBody>
      </p:sp>
      <p:sp>
        <p:nvSpPr>
          <p:cNvPr id="5" name="页脚占位符 4"/>
          <p:cNvSpPr>
            <a:spLocks noGrp="1"/>
          </p:cNvSpPr>
          <p:nvPr>
            <p:ph type="ftr" sz="quarter" idx="11"/>
          </p:nvPr>
        </p:nvSpPr>
        <p:spPr/>
        <p:txBody>
          <a:bodyPr/>
          <a:lstStyle/>
          <a:p>
            <a:endParaRPr lang="zh-CN" altLang="en-US">
              <a:solidFill>
                <a:prstClr val="white">
                  <a:lumMod val="50000"/>
                </a:prstClr>
              </a:solidFill>
            </a:endParaRPr>
          </a:p>
        </p:txBody>
      </p:sp>
      <p:sp>
        <p:nvSpPr>
          <p:cNvPr id="6" name="灯片编号占位符 5"/>
          <p:cNvSpPr>
            <a:spLocks noGrp="1"/>
          </p:cNvSpPr>
          <p:nvPr>
            <p:ph type="sldNum" sz="quarter" idx="12"/>
          </p:nvPr>
        </p:nvSpPr>
        <p:spPr/>
        <p:txBody>
          <a:bodyPr/>
          <a:lstStyle/>
          <a:p>
            <a:fld id="{49AE70B2-8BF9-45C0-BB95-33D1B9D3A854}" type="slidenum">
              <a:rPr lang="zh-CN" altLang="en-US" smtClean="0">
                <a:solidFill>
                  <a:prstClr val="white">
                    <a:lumMod val="50000"/>
                  </a:prstClr>
                </a:solidFill>
              </a:rPr>
              <a:t>‹#›</a:t>
            </a:fld>
            <a:endParaRPr lang="zh-CN" altLang="en-US">
              <a:solidFill>
                <a:prstClr val="white">
                  <a:lumMod val="50000"/>
                </a:prstClr>
              </a:solidFill>
            </a:endParaRPr>
          </a:p>
        </p:txBody>
      </p:sp>
    </p:spTree>
  </p:cSld>
  <p:clrMapOvr>
    <a:masterClrMapping/>
  </p:clrMapOvr>
  <p:transition>
    <p:random/>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760FBDFE-C587-4B4C-A407-44438C67B59E}" type="datetimeFigureOut">
              <a:rPr lang="zh-CN" altLang="en-US" smtClean="0">
                <a:solidFill>
                  <a:prstClr val="white">
                    <a:lumMod val="50000"/>
                  </a:prstClr>
                </a:solidFill>
              </a:rPr>
              <a:t>2021/9/20</a:t>
            </a:fld>
            <a:endParaRPr lang="zh-CN" altLang="en-US">
              <a:solidFill>
                <a:prstClr val="white">
                  <a:lumMod val="50000"/>
                </a:prstClr>
              </a:solidFill>
            </a:endParaRPr>
          </a:p>
        </p:txBody>
      </p:sp>
      <p:sp>
        <p:nvSpPr>
          <p:cNvPr id="4" name="页脚占位符 3"/>
          <p:cNvSpPr>
            <a:spLocks noGrp="1"/>
          </p:cNvSpPr>
          <p:nvPr>
            <p:ph type="ftr" sz="quarter" idx="11"/>
          </p:nvPr>
        </p:nvSpPr>
        <p:spPr/>
        <p:txBody>
          <a:bodyPr/>
          <a:lstStyle/>
          <a:p>
            <a:endParaRPr lang="zh-CN" altLang="en-US">
              <a:solidFill>
                <a:prstClr val="white">
                  <a:lumMod val="50000"/>
                </a:prstClr>
              </a:solidFill>
            </a:endParaRPr>
          </a:p>
        </p:txBody>
      </p:sp>
      <p:sp>
        <p:nvSpPr>
          <p:cNvPr id="5" name="灯片编号占位符 4"/>
          <p:cNvSpPr>
            <a:spLocks noGrp="1"/>
          </p:cNvSpPr>
          <p:nvPr>
            <p:ph type="sldNum" sz="quarter" idx="12"/>
          </p:nvPr>
        </p:nvSpPr>
        <p:spPr/>
        <p:txBody>
          <a:bodyPr/>
          <a:lstStyle/>
          <a:p>
            <a:fld id="{49AE70B2-8BF9-45C0-BB95-33D1B9D3A854}" type="slidenum">
              <a:rPr lang="zh-CN" altLang="en-US" smtClean="0">
                <a:solidFill>
                  <a:prstClr val="white">
                    <a:lumMod val="50000"/>
                  </a:prstClr>
                </a:solidFill>
              </a:rPr>
              <a:t>‹#›</a:t>
            </a:fld>
            <a:endParaRPr lang="zh-CN" altLang="en-US">
              <a:solidFill>
                <a:prstClr val="white">
                  <a:lumMod val="50000"/>
                </a:prstClr>
              </a:solidFill>
            </a:endParaRPr>
          </a:p>
        </p:txBody>
      </p:sp>
      <p:sp>
        <p:nvSpPr>
          <p:cNvPr id="7" name="内容占位符 6"/>
          <p:cNvSpPr>
            <a:spLocks noGrp="1"/>
          </p:cNvSpPr>
          <p:nvPr>
            <p:ph sz="quarter" idx="13"/>
          </p:nvPr>
        </p:nvSpPr>
        <p:spPr>
          <a:xfrm>
            <a:off x="838200" y="551543"/>
            <a:ext cx="10515600" cy="5558971"/>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transition>
    <p:random/>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524000" y="1854199"/>
            <a:ext cx="9144000" cy="1655763"/>
          </a:xfrm>
        </p:spPr>
        <p:txBody>
          <a:bodyPr anchor="b">
            <a:normAutofit/>
          </a:bodyPr>
          <a:lstStyle>
            <a:lvl1pPr algn="ctr">
              <a:defRPr sz="7200" b="0"/>
            </a:lvl1pPr>
          </a:lstStyle>
          <a:p>
            <a:r>
              <a:rPr lang="zh-CN" altLang="en-US" dirty="0"/>
              <a:t>单击此处编辑标题</a:t>
            </a:r>
          </a:p>
        </p:txBody>
      </p:sp>
      <p:sp>
        <p:nvSpPr>
          <p:cNvPr id="3" name="副标题 2"/>
          <p:cNvSpPr>
            <a:spLocks noGrp="1"/>
          </p:cNvSpPr>
          <p:nvPr>
            <p:ph type="subTitle" idx="1"/>
          </p:nvPr>
        </p:nvSpPr>
        <p:spPr>
          <a:xfrm>
            <a:off x="1524000" y="3602038"/>
            <a:ext cx="9144000" cy="1655762"/>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prstClr val="white">
                    <a:lumMod val="50000"/>
                  </a:prstClr>
                </a:solidFill>
              </a:rPr>
              <a:t>2021/9/20</a:t>
            </a:fld>
            <a:endParaRPr lang="zh-CN" altLang="en-US" dirty="0">
              <a:solidFill>
                <a:prstClr val="white">
                  <a:lumMod val="50000"/>
                </a:prstClr>
              </a:solidFill>
            </a:endParaRPr>
          </a:p>
        </p:txBody>
      </p:sp>
      <p:sp>
        <p:nvSpPr>
          <p:cNvPr id="5" name="页脚占位符 4"/>
          <p:cNvSpPr>
            <a:spLocks noGrp="1"/>
          </p:cNvSpPr>
          <p:nvPr>
            <p:ph type="ftr" sz="quarter" idx="11"/>
          </p:nvPr>
        </p:nvSpPr>
        <p:spPr/>
        <p:txBody>
          <a:bodyPr/>
          <a:lstStyle/>
          <a:p>
            <a:endParaRPr lang="zh-CN" altLang="en-US">
              <a:solidFill>
                <a:prstClr val="white">
                  <a:lumMod val="50000"/>
                </a:prst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prstClr val="white">
                    <a:lumMod val="50000"/>
                  </a:prstClr>
                </a:solidFill>
              </a:rPr>
              <a:t>‹#›</a:t>
            </a:fld>
            <a:endParaRPr lang="zh-CN" altLang="en-US">
              <a:solidFill>
                <a:prstClr val="white">
                  <a:lumMod val="50000"/>
                </a:prstClr>
              </a:solidFill>
            </a:endParaRPr>
          </a:p>
        </p:txBody>
      </p:sp>
    </p:spTree>
  </p:cSld>
  <p:clrMapOvr>
    <a:masterClrMapping/>
  </p:clrMapOvr>
  <p:transition>
    <p:random/>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nchor="ctr" anchorCtr="0"/>
          <a:lstStyle/>
          <a:p>
            <a:r>
              <a:rPr lang="zh-CN" altLang="en-US" dirty="0"/>
              <a:t>单击此处编辑母版标题样式</a:t>
            </a:r>
          </a:p>
        </p:txBody>
      </p:sp>
      <p:sp>
        <p:nvSpPr>
          <p:cNvPr id="3" name="内容占位符 2"/>
          <p:cNvSpPr>
            <a:spLocks noGrp="1"/>
          </p:cNvSpPr>
          <p:nvPr>
            <p:ph idx="1"/>
          </p:nvPr>
        </p:nvSpPr>
        <p:spPr/>
        <p:txBody>
          <a:bodyPr/>
          <a:lstStyle>
            <a:lvl1pPr>
              <a:defRPr sz="2400"/>
            </a:lvl1pPr>
            <a:lvl2pPr>
              <a:defRPr sz="2000"/>
            </a:lvl2pPr>
            <a:lvl3pPr>
              <a:defRPr sz="1800"/>
            </a:lvl3pPr>
            <a:lvl4pPr>
              <a:defRPr sz="1800"/>
            </a:lvl4pPr>
            <a:lvl5pPr>
              <a:defRPr sz="18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fld id="{760FBDFE-C587-4B4C-A407-44438C67B59E}" type="datetimeFigureOut">
              <a:rPr lang="zh-CN" altLang="en-US" smtClean="0">
                <a:solidFill>
                  <a:prstClr val="white">
                    <a:lumMod val="50000"/>
                  </a:prstClr>
                </a:solidFill>
              </a:rPr>
              <a:t>2021/9/20</a:t>
            </a:fld>
            <a:endParaRPr lang="zh-CN" altLang="en-US" dirty="0">
              <a:solidFill>
                <a:prstClr val="white">
                  <a:lumMod val="50000"/>
                </a:prstClr>
              </a:solidFill>
            </a:endParaRPr>
          </a:p>
        </p:txBody>
      </p:sp>
      <p:sp>
        <p:nvSpPr>
          <p:cNvPr id="5" name="页脚占位符 4"/>
          <p:cNvSpPr>
            <a:spLocks noGrp="1"/>
          </p:cNvSpPr>
          <p:nvPr>
            <p:ph type="ftr" sz="quarter" idx="11"/>
          </p:nvPr>
        </p:nvSpPr>
        <p:spPr/>
        <p:txBody>
          <a:bodyPr/>
          <a:lstStyle/>
          <a:p>
            <a:endParaRPr lang="zh-CN" altLang="en-US" dirty="0">
              <a:solidFill>
                <a:prstClr val="white">
                  <a:lumMod val="50000"/>
                </a:prstClr>
              </a:solidFill>
            </a:endParaRPr>
          </a:p>
        </p:txBody>
      </p:sp>
      <p:sp>
        <p:nvSpPr>
          <p:cNvPr id="6" name="灯片编号占位符 5"/>
          <p:cNvSpPr>
            <a:spLocks noGrp="1"/>
          </p:cNvSpPr>
          <p:nvPr>
            <p:ph type="sldNum" sz="quarter" idx="12"/>
          </p:nvPr>
        </p:nvSpPr>
        <p:spPr/>
        <p:txBody>
          <a:bodyPr/>
          <a:lstStyle/>
          <a:p>
            <a:fld id="{49AE70B2-8BF9-45C0-BB95-33D1B9D3A854}" type="slidenum">
              <a:rPr lang="zh-CN" altLang="en-US" smtClean="0">
                <a:solidFill>
                  <a:prstClr val="white">
                    <a:lumMod val="50000"/>
                  </a:prstClr>
                </a:solidFill>
              </a:rPr>
              <a:t>‹#›</a:t>
            </a:fld>
            <a:endParaRPr lang="zh-CN" altLang="en-US">
              <a:solidFill>
                <a:prstClr val="white">
                  <a:lumMod val="50000"/>
                </a:prstClr>
              </a:solidFill>
            </a:endParaRPr>
          </a:p>
        </p:txBody>
      </p:sp>
    </p:spTree>
  </p:cSld>
  <p:clrMapOvr>
    <a:masterClrMapping/>
  </p:clrMapOvr>
  <p:transition>
    <p:random/>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userDrawn="1">
  <p:cSld name="节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0DD7636-5BE1-44BC-BB5F-15739D9E18E1}" type="datetimeFigureOut">
              <a:rPr lang="zh-CN" altLang="en-US" smtClean="0">
                <a:solidFill>
                  <a:prstClr val="white">
                    <a:lumMod val="50000"/>
                  </a:prstClr>
                </a:solidFill>
              </a:rPr>
              <a:t>2021/9/20</a:t>
            </a:fld>
            <a:endParaRPr lang="zh-CN" altLang="en-US">
              <a:solidFill>
                <a:prstClr val="white">
                  <a:lumMod val="50000"/>
                </a:prstClr>
              </a:solidFill>
            </a:endParaRPr>
          </a:p>
        </p:txBody>
      </p:sp>
      <p:sp>
        <p:nvSpPr>
          <p:cNvPr id="3" name="页脚占位符 2"/>
          <p:cNvSpPr>
            <a:spLocks noGrp="1"/>
          </p:cNvSpPr>
          <p:nvPr>
            <p:ph type="ftr" sz="quarter" idx="11"/>
          </p:nvPr>
        </p:nvSpPr>
        <p:spPr/>
        <p:txBody>
          <a:bodyPr/>
          <a:lstStyle/>
          <a:p>
            <a:endParaRPr lang="zh-CN" altLang="en-US">
              <a:solidFill>
                <a:prstClr val="white">
                  <a:lumMod val="50000"/>
                </a:prstClr>
              </a:solidFill>
            </a:endParaRPr>
          </a:p>
        </p:txBody>
      </p:sp>
      <p:sp>
        <p:nvSpPr>
          <p:cNvPr id="4" name="灯片编号占位符 3"/>
          <p:cNvSpPr>
            <a:spLocks noGrp="1"/>
          </p:cNvSpPr>
          <p:nvPr>
            <p:ph type="sldNum" sz="quarter" idx="12"/>
          </p:nvPr>
        </p:nvSpPr>
        <p:spPr/>
        <p:txBody>
          <a:bodyPr/>
          <a:lstStyle/>
          <a:p>
            <a:fld id="{E87C0E1D-24C4-406F-9615-DBDA8D2D1F93}" type="slidenum">
              <a:rPr lang="zh-CN" altLang="en-US" smtClean="0">
                <a:solidFill>
                  <a:prstClr val="white">
                    <a:lumMod val="50000"/>
                  </a:prstClr>
                </a:solidFill>
              </a:rPr>
              <a:t>‹#›</a:t>
            </a:fld>
            <a:endParaRPr lang="zh-CN" altLang="en-US">
              <a:solidFill>
                <a:prstClr val="white">
                  <a:lumMod val="50000"/>
                </a:prstClr>
              </a:solidFill>
            </a:endParaRPr>
          </a:p>
        </p:txBody>
      </p:sp>
      <p:sp>
        <p:nvSpPr>
          <p:cNvPr id="5" name="标题 4"/>
          <p:cNvSpPr>
            <a:spLocks noGrp="1"/>
          </p:cNvSpPr>
          <p:nvPr>
            <p:ph type="title" hasCustomPrompt="1"/>
          </p:nvPr>
        </p:nvSpPr>
        <p:spPr>
          <a:xfrm>
            <a:off x="838200" y="2187443"/>
            <a:ext cx="10515600" cy="2483115"/>
          </a:xfrm>
        </p:spPr>
        <p:txBody>
          <a:bodyPr>
            <a:normAutofit/>
          </a:bodyPr>
          <a:lstStyle>
            <a:lvl1pPr algn="ctr">
              <a:defRPr sz="6000" b="0"/>
            </a:lvl1pPr>
          </a:lstStyle>
          <a:p>
            <a:r>
              <a:rPr lang="zh-CN" altLang="en-US" dirty="0"/>
              <a:t>单击此处编辑标题</a:t>
            </a:r>
          </a:p>
        </p:txBody>
      </p:sp>
    </p:spTree>
  </p:cSld>
  <p:clrMapOvr>
    <a:masterClrMapping/>
  </p:clrMapOvr>
  <p:transition>
    <p:random/>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nchor="ctr" anchorCtr="0"/>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nvPr>
        </p:nvSpPr>
        <p:spPr/>
        <p:txBody>
          <a:bodyPr/>
          <a:lstStyle/>
          <a:p>
            <a:fld id="{760FBDFE-C587-4B4C-A407-44438C67B59E}" type="datetimeFigureOut">
              <a:rPr lang="zh-CN" altLang="en-US" smtClean="0">
                <a:solidFill>
                  <a:prstClr val="white">
                    <a:lumMod val="50000"/>
                  </a:prstClr>
                </a:solidFill>
              </a:rPr>
              <a:t>2021/9/20</a:t>
            </a:fld>
            <a:endParaRPr lang="zh-CN" altLang="en-US">
              <a:solidFill>
                <a:prstClr val="white">
                  <a:lumMod val="50000"/>
                </a:prstClr>
              </a:solidFill>
            </a:endParaRPr>
          </a:p>
        </p:txBody>
      </p:sp>
      <p:sp>
        <p:nvSpPr>
          <p:cNvPr id="6" name="页脚占位符 5"/>
          <p:cNvSpPr>
            <a:spLocks noGrp="1"/>
          </p:cNvSpPr>
          <p:nvPr>
            <p:ph type="ftr" sz="quarter" idx="11"/>
          </p:nvPr>
        </p:nvSpPr>
        <p:spPr/>
        <p:txBody>
          <a:bodyPr/>
          <a:lstStyle/>
          <a:p>
            <a:endParaRPr lang="zh-CN" altLang="en-US">
              <a:solidFill>
                <a:prstClr val="white">
                  <a:lumMod val="50000"/>
                </a:prstClr>
              </a:solidFill>
            </a:endParaRPr>
          </a:p>
        </p:txBody>
      </p:sp>
      <p:sp>
        <p:nvSpPr>
          <p:cNvPr id="7" name="灯片编号占位符 6"/>
          <p:cNvSpPr>
            <a:spLocks noGrp="1"/>
          </p:cNvSpPr>
          <p:nvPr>
            <p:ph type="sldNum" sz="quarter" idx="12"/>
          </p:nvPr>
        </p:nvSpPr>
        <p:spPr/>
        <p:txBody>
          <a:bodyPr/>
          <a:lstStyle/>
          <a:p>
            <a:fld id="{49AE70B2-8BF9-45C0-BB95-33D1B9D3A854}" type="slidenum">
              <a:rPr lang="zh-CN" altLang="en-US" smtClean="0">
                <a:solidFill>
                  <a:prstClr val="white">
                    <a:lumMod val="50000"/>
                  </a:prstClr>
                </a:solidFill>
              </a:rPr>
              <a:t>‹#›</a:t>
            </a:fld>
            <a:endParaRPr lang="zh-CN" altLang="en-US">
              <a:solidFill>
                <a:prstClr val="white">
                  <a:lumMod val="50000"/>
                </a:prstClr>
              </a:solidFill>
            </a:endParaRPr>
          </a:p>
        </p:txBody>
      </p:sp>
    </p:spTree>
  </p:cSld>
  <p:clrMapOvr>
    <a:masterClrMapping/>
  </p:clrMapOvr>
  <p:transition>
    <p:random/>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nchor="ctr" anchorCtr="0"/>
          <a:lstStyle/>
          <a:p>
            <a:r>
              <a:rPr lang="zh-CN" altLang="en-US"/>
              <a:t>单击此处编辑母版标题样式</a:t>
            </a:r>
          </a:p>
        </p:txBody>
      </p:sp>
      <p:sp>
        <p:nvSpPr>
          <p:cNvPr id="3" name="文本占位符 2"/>
          <p:cNvSpPr>
            <a:spLocks noGrp="1"/>
          </p:cNvSpPr>
          <p:nvPr>
            <p:ph type="body" idx="1"/>
          </p:nvPr>
        </p:nvSpPr>
        <p:spPr>
          <a:xfrm>
            <a:off x="839788" y="1744961"/>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4" name="内容占位符 3"/>
          <p:cNvSpPr>
            <a:spLocks noGrp="1"/>
          </p:cNvSpPr>
          <p:nvPr>
            <p:ph sz="half" idx="2"/>
          </p:nvPr>
        </p:nvSpPr>
        <p:spPr>
          <a:xfrm>
            <a:off x="839788" y="2615609"/>
            <a:ext cx="5157787" cy="3574054"/>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文本占位符 4"/>
          <p:cNvSpPr>
            <a:spLocks noGrp="1"/>
          </p:cNvSpPr>
          <p:nvPr>
            <p:ph type="body" sz="quarter" idx="3"/>
          </p:nvPr>
        </p:nvSpPr>
        <p:spPr>
          <a:xfrm>
            <a:off x="6172200" y="1744961"/>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6" name="内容占位符 5"/>
          <p:cNvSpPr>
            <a:spLocks noGrp="1"/>
          </p:cNvSpPr>
          <p:nvPr>
            <p:ph sz="quarter" idx="4"/>
          </p:nvPr>
        </p:nvSpPr>
        <p:spPr>
          <a:xfrm>
            <a:off x="6172200" y="2615609"/>
            <a:ext cx="5183188" cy="3574054"/>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 name="日期占位符 6"/>
          <p:cNvSpPr>
            <a:spLocks noGrp="1"/>
          </p:cNvSpPr>
          <p:nvPr>
            <p:ph type="dt" sz="half" idx="10"/>
          </p:nvPr>
        </p:nvSpPr>
        <p:spPr/>
        <p:txBody>
          <a:bodyPr/>
          <a:lstStyle/>
          <a:p>
            <a:fld id="{760FBDFE-C587-4B4C-A407-44438C67B59E}" type="datetimeFigureOut">
              <a:rPr lang="zh-CN" altLang="en-US" smtClean="0">
                <a:solidFill>
                  <a:prstClr val="white">
                    <a:lumMod val="50000"/>
                  </a:prstClr>
                </a:solidFill>
              </a:rPr>
              <a:t>2021/9/20</a:t>
            </a:fld>
            <a:endParaRPr lang="zh-CN" altLang="en-US">
              <a:solidFill>
                <a:prstClr val="white">
                  <a:lumMod val="50000"/>
                </a:prstClr>
              </a:solidFill>
            </a:endParaRPr>
          </a:p>
        </p:txBody>
      </p:sp>
      <p:sp>
        <p:nvSpPr>
          <p:cNvPr id="8" name="页脚占位符 7"/>
          <p:cNvSpPr>
            <a:spLocks noGrp="1"/>
          </p:cNvSpPr>
          <p:nvPr>
            <p:ph type="ftr" sz="quarter" idx="11"/>
          </p:nvPr>
        </p:nvSpPr>
        <p:spPr/>
        <p:txBody>
          <a:bodyPr/>
          <a:lstStyle/>
          <a:p>
            <a:endParaRPr lang="zh-CN" altLang="en-US">
              <a:solidFill>
                <a:prstClr val="white">
                  <a:lumMod val="50000"/>
                </a:prstClr>
              </a:solidFill>
            </a:endParaRPr>
          </a:p>
        </p:txBody>
      </p:sp>
      <p:sp>
        <p:nvSpPr>
          <p:cNvPr id="9" name="灯片编号占位符 8"/>
          <p:cNvSpPr>
            <a:spLocks noGrp="1"/>
          </p:cNvSpPr>
          <p:nvPr>
            <p:ph type="sldNum" sz="quarter" idx="12"/>
          </p:nvPr>
        </p:nvSpPr>
        <p:spPr/>
        <p:txBody>
          <a:bodyPr/>
          <a:lstStyle/>
          <a:p>
            <a:fld id="{49AE70B2-8BF9-45C0-BB95-33D1B9D3A854}" type="slidenum">
              <a:rPr lang="zh-CN" altLang="en-US" smtClean="0">
                <a:solidFill>
                  <a:prstClr val="white">
                    <a:lumMod val="50000"/>
                  </a:prstClr>
                </a:solidFill>
              </a:rPr>
              <a:t>‹#›</a:t>
            </a:fld>
            <a:endParaRPr lang="zh-CN" altLang="en-US">
              <a:solidFill>
                <a:prstClr val="white">
                  <a:lumMod val="50000"/>
                </a:prstClr>
              </a:solidFill>
            </a:endParaRPr>
          </a:p>
        </p:txBody>
      </p:sp>
    </p:spTree>
  </p:cSld>
  <p:clrMapOvr>
    <a:masterClrMapping/>
  </p:clrMapOvr>
  <p:transition>
    <p:random/>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userDrawn="1">
  <p:cSld name="仅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3238500" y="2159000"/>
            <a:ext cx="5715000" cy="1382450"/>
          </a:xfrm>
        </p:spPr>
        <p:txBody>
          <a:bodyPr anchor="b" anchorCtr="0">
            <a:normAutofit/>
          </a:bodyPr>
          <a:lstStyle>
            <a:lvl1pPr algn="ctr">
              <a:defRPr sz="8000" b="0">
                <a:solidFill>
                  <a:schemeClr val="tx1"/>
                </a:solidFill>
              </a:defRPr>
            </a:lvl1pPr>
          </a:lstStyle>
          <a:p>
            <a:r>
              <a:rPr lang="zh-CN" altLang="en-US" dirty="0"/>
              <a:t>编辑标题</a:t>
            </a:r>
          </a:p>
        </p:txBody>
      </p:sp>
      <p:sp>
        <p:nvSpPr>
          <p:cNvPr id="3" name="日期占位符 2"/>
          <p:cNvSpPr>
            <a:spLocks noGrp="1"/>
          </p:cNvSpPr>
          <p:nvPr>
            <p:ph type="dt" sz="half" idx="10"/>
          </p:nvPr>
        </p:nvSpPr>
        <p:spPr/>
        <p:txBody>
          <a:bodyPr/>
          <a:lstStyle/>
          <a:p>
            <a:fld id="{20DD7636-5BE1-44BC-BB5F-15739D9E18E1}" type="datetimeFigureOut">
              <a:rPr lang="zh-CN" altLang="en-US" smtClean="0">
                <a:solidFill>
                  <a:prstClr val="white">
                    <a:lumMod val="50000"/>
                  </a:prstClr>
                </a:solidFill>
              </a:rPr>
              <a:t>2021/9/20</a:t>
            </a:fld>
            <a:endParaRPr lang="zh-CN" altLang="en-US">
              <a:solidFill>
                <a:prstClr val="white">
                  <a:lumMod val="50000"/>
                </a:prstClr>
              </a:solidFill>
            </a:endParaRPr>
          </a:p>
        </p:txBody>
      </p:sp>
      <p:sp>
        <p:nvSpPr>
          <p:cNvPr id="4" name="页脚占位符 3"/>
          <p:cNvSpPr>
            <a:spLocks noGrp="1"/>
          </p:cNvSpPr>
          <p:nvPr>
            <p:ph type="ftr" sz="quarter" idx="11"/>
          </p:nvPr>
        </p:nvSpPr>
        <p:spPr/>
        <p:txBody>
          <a:bodyPr/>
          <a:lstStyle/>
          <a:p>
            <a:endParaRPr lang="zh-CN" altLang="en-US">
              <a:solidFill>
                <a:prstClr val="white">
                  <a:lumMod val="50000"/>
                </a:prstClr>
              </a:solidFill>
            </a:endParaRPr>
          </a:p>
        </p:txBody>
      </p:sp>
      <p:sp>
        <p:nvSpPr>
          <p:cNvPr id="5" name="灯片编号占位符 4"/>
          <p:cNvSpPr>
            <a:spLocks noGrp="1"/>
          </p:cNvSpPr>
          <p:nvPr>
            <p:ph type="sldNum" sz="quarter" idx="12"/>
          </p:nvPr>
        </p:nvSpPr>
        <p:spPr/>
        <p:txBody>
          <a:bodyPr/>
          <a:lstStyle/>
          <a:p>
            <a:fld id="{E87C0E1D-24C4-406F-9615-DBDA8D2D1F93}" type="slidenum">
              <a:rPr lang="zh-CN" altLang="en-US" smtClean="0">
                <a:solidFill>
                  <a:prstClr val="white">
                    <a:lumMod val="50000"/>
                  </a:prstClr>
                </a:solidFill>
              </a:rPr>
              <a:t>‹#›</a:t>
            </a:fld>
            <a:endParaRPr lang="zh-CN" altLang="en-US">
              <a:solidFill>
                <a:prstClr val="white">
                  <a:lumMod val="50000"/>
                </a:prstClr>
              </a:solidFill>
            </a:endParaRPr>
          </a:p>
        </p:txBody>
      </p:sp>
      <p:sp>
        <p:nvSpPr>
          <p:cNvPr id="37" name="内容占位符 36"/>
          <p:cNvSpPr>
            <a:spLocks noGrp="1"/>
          </p:cNvSpPr>
          <p:nvPr>
            <p:ph sz="quarter" idx="13" hasCustomPrompt="1"/>
          </p:nvPr>
        </p:nvSpPr>
        <p:spPr>
          <a:xfrm>
            <a:off x="3238500" y="3733201"/>
            <a:ext cx="5715000" cy="1185937"/>
          </a:xfrm>
        </p:spPr>
        <p:txBody>
          <a:bodyPr>
            <a:normAutofit/>
          </a:bodyPr>
          <a:lstStyle>
            <a:lvl1pPr marL="0" indent="0" algn="ctr">
              <a:buNone/>
              <a:defRPr sz="3200">
                <a:solidFill>
                  <a:schemeClr val="tx1"/>
                </a:solidFill>
              </a:defRPr>
            </a:lvl1pPr>
          </a:lstStyle>
          <a:p>
            <a:pPr lvl="0"/>
            <a:r>
              <a:rPr lang="zh-CN" altLang="en-US" dirty="0"/>
              <a:t>编辑文本</a:t>
            </a:r>
          </a:p>
        </p:txBody>
      </p:sp>
    </p:spTree>
  </p:cSld>
  <p:clrMapOvr>
    <a:masterClrMapping/>
  </p:clrMapOvr>
  <p:transition>
    <p:random/>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60FBDFE-C587-4B4C-A407-44438C67B59E}" type="datetimeFigureOut">
              <a:rPr lang="zh-CN" altLang="en-US" smtClean="0">
                <a:solidFill>
                  <a:prstClr val="white">
                    <a:lumMod val="50000"/>
                  </a:prstClr>
                </a:solidFill>
              </a:rPr>
              <a:t>2021/9/20</a:t>
            </a:fld>
            <a:endParaRPr lang="zh-CN" altLang="en-US">
              <a:solidFill>
                <a:prstClr val="white">
                  <a:lumMod val="50000"/>
                </a:prstClr>
              </a:solidFill>
            </a:endParaRPr>
          </a:p>
        </p:txBody>
      </p:sp>
      <p:sp>
        <p:nvSpPr>
          <p:cNvPr id="3" name="页脚占位符 2"/>
          <p:cNvSpPr>
            <a:spLocks noGrp="1"/>
          </p:cNvSpPr>
          <p:nvPr>
            <p:ph type="ftr" sz="quarter" idx="11"/>
          </p:nvPr>
        </p:nvSpPr>
        <p:spPr/>
        <p:txBody>
          <a:bodyPr/>
          <a:lstStyle/>
          <a:p>
            <a:endParaRPr lang="zh-CN" altLang="en-US">
              <a:solidFill>
                <a:prstClr val="white">
                  <a:lumMod val="50000"/>
                </a:prstClr>
              </a:solidFill>
            </a:endParaRPr>
          </a:p>
        </p:txBody>
      </p:sp>
      <p:sp>
        <p:nvSpPr>
          <p:cNvPr id="4" name="灯片编号占位符 3"/>
          <p:cNvSpPr>
            <a:spLocks noGrp="1"/>
          </p:cNvSpPr>
          <p:nvPr>
            <p:ph type="sldNum" sz="quarter" idx="12"/>
          </p:nvPr>
        </p:nvSpPr>
        <p:spPr/>
        <p:txBody>
          <a:bodyPr/>
          <a:lstStyle/>
          <a:p>
            <a:fld id="{49AE70B2-8BF9-45C0-BB95-33D1B9D3A854}" type="slidenum">
              <a:rPr lang="zh-CN" altLang="en-US" smtClean="0">
                <a:solidFill>
                  <a:prstClr val="white">
                    <a:lumMod val="50000"/>
                  </a:prstClr>
                </a:solidFill>
              </a:rPr>
              <a:t>‹#›</a:t>
            </a:fld>
            <a:endParaRPr lang="zh-CN" altLang="en-US">
              <a:solidFill>
                <a:prstClr val="white">
                  <a:lumMod val="50000"/>
                </a:prstClr>
              </a:solidFill>
            </a:endParaRPr>
          </a:p>
        </p:txBody>
      </p:sp>
    </p:spTree>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882" y="432000"/>
            <a:ext cx="10852237" cy="648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669930" y="1296000"/>
            <a:ext cx="5283242" cy="381003"/>
          </a:xfrm>
        </p:spPr>
        <p:txBody>
          <a:bodyPr lIns="101600" tIns="38100" rIns="76200" bIns="38100" anchor="t" anchorCtr="0">
            <a:no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solidFill>
                <a:uFillTx/>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69925" y="1789043"/>
            <a:ext cx="5283200" cy="4552234"/>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6235750" y="1296000"/>
            <a:ext cx="5283242" cy="38100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solidFill>
                <a:uFillTx/>
                <a:latin typeface="+mn-lt"/>
                <a:ea typeface="+mn-ea"/>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6235750" y="1789043"/>
            <a:ext cx="5283242" cy="4552234"/>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2021/9/20</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8200" y="713673"/>
            <a:ext cx="4681654" cy="1428161"/>
          </a:xfrm>
        </p:spPr>
        <p:txBody>
          <a:bodyPr anchor="t" anchorCtr="0">
            <a:normAutofit/>
          </a:bodyPr>
          <a:lstStyle>
            <a:lvl1pPr>
              <a:defRPr sz="3600"/>
            </a:lvl1pPr>
          </a:lstStyle>
          <a:p>
            <a:r>
              <a:rPr lang="zh-CN" altLang="en-US" dirty="0"/>
              <a:t>单击此处编辑标题</a:t>
            </a:r>
          </a:p>
        </p:txBody>
      </p:sp>
      <p:sp>
        <p:nvSpPr>
          <p:cNvPr id="3" name="图片占位符 2"/>
          <p:cNvSpPr>
            <a:spLocks noGrp="1" noChangeAspect="1"/>
          </p:cNvSpPr>
          <p:nvPr>
            <p:ph type="pic" idx="1"/>
          </p:nvPr>
        </p:nvSpPr>
        <p:spPr>
          <a:xfrm>
            <a:off x="5642517" y="713673"/>
            <a:ext cx="5711882" cy="540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nvPr>
        </p:nvSpPr>
        <p:spPr>
          <a:xfrm>
            <a:off x="838200" y="2313873"/>
            <a:ext cx="4681654" cy="3811588"/>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p>
        </p:txBody>
      </p:sp>
      <p:sp>
        <p:nvSpPr>
          <p:cNvPr id="5" name="日期占位符 4"/>
          <p:cNvSpPr>
            <a:spLocks noGrp="1"/>
          </p:cNvSpPr>
          <p:nvPr>
            <p:ph type="dt" sz="half" idx="10"/>
          </p:nvPr>
        </p:nvSpPr>
        <p:spPr/>
        <p:txBody>
          <a:bodyPr/>
          <a:lstStyle/>
          <a:p>
            <a:fld id="{9EFD9D74-47D9-4702-A33C-335B63B48DBF}" type="datetimeFigureOut">
              <a:rPr lang="zh-CN" altLang="en-US" smtClean="0">
                <a:solidFill>
                  <a:prstClr val="white">
                    <a:lumMod val="50000"/>
                  </a:prstClr>
                </a:solidFill>
              </a:rPr>
              <a:t>2021/9/20</a:t>
            </a:fld>
            <a:endParaRPr lang="zh-CN" altLang="en-US" dirty="0">
              <a:solidFill>
                <a:prstClr val="white">
                  <a:lumMod val="50000"/>
                </a:prstClr>
              </a:solidFill>
            </a:endParaRPr>
          </a:p>
        </p:txBody>
      </p:sp>
      <p:sp>
        <p:nvSpPr>
          <p:cNvPr id="6" name="页脚占位符 5"/>
          <p:cNvSpPr>
            <a:spLocks noGrp="1"/>
          </p:cNvSpPr>
          <p:nvPr>
            <p:ph type="ftr" sz="quarter" idx="11"/>
          </p:nvPr>
        </p:nvSpPr>
        <p:spPr/>
        <p:txBody>
          <a:bodyPr/>
          <a:lstStyle/>
          <a:p>
            <a:endParaRPr lang="zh-CN" altLang="en-US" dirty="0">
              <a:solidFill>
                <a:prstClr val="white">
                  <a:lumMod val="50000"/>
                </a:prstClr>
              </a:solidFill>
            </a:endParaRPr>
          </a:p>
        </p:txBody>
      </p:sp>
      <p:sp>
        <p:nvSpPr>
          <p:cNvPr id="7" name="灯片编号占位符 6"/>
          <p:cNvSpPr>
            <a:spLocks noGrp="1"/>
          </p:cNvSpPr>
          <p:nvPr>
            <p:ph type="sldNum" sz="quarter" idx="12"/>
          </p:nvPr>
        </p:nvSpPr>
        <p:spPr/>
        <p:txBody>
          <a:bodyPr/>
          <a:lstStyle/>
          <a:p>
            <a:fld id="{FABC47A4-756D-490B-A52F-7D9E2C9FC05F}" type="slidenum">
              <a:rPr lang="zh-CN" altLang="en-US" smtClean="0">
                <a:solidFill>
                  <a:prstClr val="white">
                    <a:lumMod val="50000"/>
                  </a:prstClr>
                </a:solidFill>
              </a:rPr>
              <a:t>‹#›</a:t>
            </a:fld>
            <a:endParaRPr lang="zh-CN" altLang="en-US">
              <a:solidFill>
                <a:prstClr val="white">
                  <a:lumMod val="50000"/>
                </a:prstClr>
              </a:solidFill>
            </a:endParaRPr>
          </a:p>
        </p:txBody>
      </p:sp>
    </p:spTree>
  </p:cSld>
  <p:clrMapOvr>
    <a:masterClrMapping/>
  </p:clrMapOvr>
  <p:transition>
    <p:random/>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nvPr>
        </p:nvSpPr>
        <p:spPr>
          <a:xfrm>
            <a:off x="10444898" y="365125"/>
            <a:ext cx="908901" cy="5811838"/>
          </a:xfrm>
        </p:spPr>
        <p:txBody>
          <a:bodyPr vert="eaVert">
            <a:normAutofit/>
          </a:bodyPr>
          <a:lstStyle>
            <a:lvl1pPr>
              <a:defRPr sz="4400"/>
            </a:lvl1pPr>
          </a:lstStyle>
          <a:p>
            <a:r>
              <a:rPr lang="zh-CN" altLang="en-US" dirty="0"/>
              <a:t>单击此处编辑标题</a:t>
            </a:r>
          </a:p>
        </p:txBody>
      </p:sp>
      <p:sp>
        <p:nvSpPr>
          <p:cNvPr id="3" name="竖排文字占位符 2"/>
          <p:cNvSpPr>
            <a:spLocks noGrp="1"/>
          </p:cNvSpPr>
          <p:nvPr>
            <p:ph type="body" orient="vert" idx="1"/>
          </p:nvPr>
        </p:nvSpPr>
        <p:spPr>
          <a:xfrm>
            <a:off x="838199" y="365125"/>
            <a:ext cx="9446443" cy="5811838"/>
          </a:xfrm>
        </p:spPr>
        <p:txBody>
          <a:bodyPr vert="eaVert"/>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fld id="{760FBDFE-C587-4B4C-A407-44438C67B59E}" type="datetimeFigureOut">
              <a:rPr lang="zh-CN" altLang="en-US" smtClean="0">
                <a:solidFill>
                  <a:prstClr val="white">
                    <a:lumMod val="50000"/>
                  </a:prstClr>
                </a:solidFill>
              </a:rPr>
              <a:t>2021/9/20</a:t>
            </a:fld>
            <a:endParaRPr lang="zh-CN" altLang="en-US">
              <a:solidFill>
                <a:prstClr val="white">
                  <a:lumMod val="50000"/>
                </a:prstClr>
              </a:solidFill>
            </a:endParaRPr>
          </a:p>
        </p:txBody>
      </p:sp>
      <p:sp>
        <p:nvSpPr>
          <p:cNvPr id="5" name="页脚占位符 4"/>
          <p:cNvSpPr>
            <a:spLocks noGrp="1"/>
          </p:cNvSpPr>
          <p:nvPr>
            <p:ph type="ftr" sz="quarter" idx="11"/>
          </p:nvPr>
        </p:nvSpPr>
        <p:spPr/>
        <p:txBody>
          <a:bodyPr/>
          <a:lstStyle/>
          <a:p>
            <a:endParaRPr lang="zh-CN" altLang="en-US">
              <a:solidFill>
                <a:prstClr val="white">
                  <a:lumMod val="50000"/>
                </a:prstClr>
              </a:solidFill>
            </a:endParaRPr>
          </a:p>
        </p:txBody>
      </p:sp>
      <p:sp>
        <p:nvSpPr>
          <p:cNvPr id="6" name="灯片编号占位符 5"/>
          <p:cNvSpPr>
            <a:spLocks noGrp="1"/>
          </p:cNvSpPr>
          <p:nvPr>
            <p:ph type="sldNum" sz="quarter" idx="12"/>
          </p:nvPr>
        </p:nvSpPr>
        <p:spPr/>
        <p:txBody>
          <a:bodyPr/>
          <a:lstStyle/>
          <a:p>
            <a:fld id="{49AE70B2-8BF9-45C0-BB95-33D1B9D3A854}" type="slidenum">
              <a:rPr lang="zh-CN" altLang="en-US" smtClean="0">
                <a:solidFill>
                  <a:prstClr val="white">
                    <a:lumMod val="50000"/>
                  </a:prstClr>
                </a:solidFill>
              </a:rPr>
              <a:t>‹#›</a:t>
            </a:fld>
            <a:endParaRPr lang="zh-CN" altLang="en-US">
              <a:solidFill>
                <a:prstClr val="white">
                  <a:lumMod val="50000"/>
                </a:prstClr>
              </a:solidFill>
            </a:endParaRPr>
          </a:p>
        </p:txBody>
      </p:sp>
    </p:spTree>
  </p:cSld>
  <p:clrMapOvr>
    <a:masterClrMapping/>
  </p:clrMapOvr>
  <p:transition>
    <p:random/>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760FBDFE-C587-4B4C-A407-44438C67B59E}" type="datetimeFigureOut">
              <a:rPr lang="zh-CN" altLang="en-US" smtClean="0">
                <a:solidFill>
                  <a:prstClr val="white">
                    <a:lumMod val="50000"/>
                  </a:prstClr>
                </a:solidFill>
              </a:rPr>
              <a:t>2021/9/20</a:t>
            </a:fld>
            <a:endParaRPr lang="zh-CN" altLang="en-US">
              <a:solidFill>
                <a:prstClr val="white">
                  <a:lumMod val="50000"/>
                </a:prstClr>
              </a:solidFill>
            </a:endParaRPr>
          </a:p>
        </p:txBody>
      </p:sp>
      <p:sp>
        <p:nvSpPr>
          <p:cNvPr id="4" name="页脚占位符 3"/>
          <p:cNvSpPr>
            <a:spLocks noGrp="1"/>
          </p:cNvSpPr>
          <p:nvPr>
            <p:ph type="ftr" sz="quarter" idx="11"/>
          </p:nvPr>
        </p:nvSpPr>
        <p:spPr/>
        <p:txBody>
          <a:bodyPr/>
          <a:lstStyle/>
          <a:p>
            <a:endParaRPr lang="zh-CN" altLang="en-US">
              <a:solidFill>
                <a:prstClr val="white">
                  <a:lumMod val="50000"/>
                </a:prstClr>
              </a:solidFill>
            </a:endParaRPr>
          </a:p>
        </p:txBody>
      </p:sp>
      <p:sp>
        <p:nvSpPr>
          <p:cNvPr id="5" name="灯片编号占位符 4"/>
          <p:cNvSpPr>
            <a:spLocks noGrp="1"/>
          </p:cNvSpPr>
          <p:nvPr>
            <p:ph type="sldNum" sz="quarter" idx="12"/>
          </p:nvPr>
        </p:nvSpPr>
        <p:spPr/>
        <p:txBody>
          <a:bodyPr/>
          <a:lstStyle/>
          <a:p>
            <a:fld id="{49AE70B2-8BF9-45C0-BB95-33D1B9D3A854}" type="slidenum">
              <a:rPr lang="zh-CN" altLang="en-US" smtClean="0">
                <a:solidFill>
                  <a:prstClr val="white">
                    <a:lumMod val="50000"/>
                  </a:prstClr>
                </a:solidFill>
              </a:rPr>
              <a:t>‹#›</a:t>
            </a:fld>
            <a:endParaRPr lang="zh-CN" altLang="en-US">
              <a:solidFill>
                <a:prstClr val="white">
                  <a:lumMod val="50000"/>
                </a:prstClr>
              </a:solidFill>
            </a:endParaRPr>
          </a:p>
        </p:txBody>
      </p:sp>
      <p:sp>
        <p:nvSpPr>
          <p:cNvPr id="7" name="内容占位符 6"/>
          <p:cNvSpPr>
            <a:spLocks noGrp="1"/>
          </p:cNvSpPr>
          <p:nvPr>
            <p:ph sz="quarter" idx="13"/>
          </p:nvPr>
        </p:nvSpPr>
        <p:spPr>
          <a:xfrm>
            <a:off x="838200" y="551543"/>
            <a:ext cx="10515600" cy="5558971"/>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transition>
    <p:random/>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6"/>
            <a:ext cx="10515600" cy="1325563"/>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39"/>
            <a:ext cx="10515600" cy="2852737"/>
          </a:xfrm>
          <a:prstGeom prst="rect">
            <a:avLst/>
          </a:prstGeo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1" y="4589464"/>
            <a:ext cx="105156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smtClean="0"/>
              <a:t>单击此处编辑母版文本样式</a:t>
            </a: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6"/>
            <a:ext cx="10515600" cy="1325563"/>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56200" cy="435133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97600" y="1825625"/>
            <a:ext cx="5156200" cy="435133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40317" y="365126"/>
            <a:ext cx="10515600" cy="1325563"/>
          </a:xfrm>
          <a:prstGeom prst="rect">
            <a:avLst/>
          </a:prstGeo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40318" y="1681163"/>
            <a:ext cx="5158316"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40318" y="2505075"/>
            <a:ext cx="5158316" cy="368458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71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717" cy="368458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6"/>
            <a:ext cx="10515600" cy="1325563"/>
          </a:xfrm>
          <a:prstGeom prst="rect">
            <a:avLst/>
          </a:prstGeom>
        </p:spPr>
        <p:txBody>
          <a:bodyPr/>
          <a:lstStyle/>
          <a:p>
            <a:r>
              <a:rPr lang="zh-CN" altLang="en-US" smtClean="0"/>
              <a:t>单击此处编辑母版标题样式</a:t>
            </a:r>
            <a:endParaRPr lang="zh-CN" alt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a:sym typeface="+mn-ea"/>
              </a:rPr>
              <a:t>单击此处编辑母版标题样式</a:t>
            </a:r>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2021/9/20</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40318" y="457200"/>
            <a:ext cx="3932767" cy="1600200"/>
          </a:xfrm>
          <a:prstGeom prst="rect">
            <a:avLst/>
          </a:prstGeo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717" y="987426"/>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40318" y="2057400"/>
            <a:ext cx="393276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40318" y="457200"/>
            <a:ext cx="3932767" cy="1600200"/>
          </a:xfrm>
          <a:prstGeom prst="rect">
            <a:avLst/>
          </a:prstGeo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717" y="987426"/>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40318" y="2057400"/>
            <a:ext cx="393276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6"/>
            <a:ext cx="10515600" cy="1325563"/>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1" y="365125"/>
            <a:ext cx="2628900" cy="5811838"/>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1" y="365125"/>
            <a:ext cx="7683500" cy="5811838"/>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2021/9/20</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69930" y="1296000"/>
            <a:ext cx="5283242" cy="5040000"/>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2"/>
            </p:custDataLst>
          </p:nvPr>
        </p:nvSpPr>
        <p:spPr>
          <a:xfrm>
            <a:off x="6238925" y="1296000"/>
            <a:ext cx="5283242" cy="50400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stStyle>
          <a:p>
            <a:pPr lvl="0"/>
            <a:r>
              <a:rPr>
                <a:sym typeface="+mn-ea"/>
              </a:rPr>
              <a:t>单击此处编辑母版文本样式</a:t>
            </a:r>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2021/9/20</a:t>
            </a:fld>
            <a:endParaRPr lang="zh-CN" altLang="en-US" dirty="0"/>
          </a:p>
        </p:txBody>
      </p:sp>
      <p:sp>
        <p:nvSpPr>
          <p:cNvPr id="6" name="页脚占位符 5"/>
          <p:cNvSpPr>
            <a:spLocks noGrp="1"/>
          </p:cNvSpPr>
          <p:nvPr>
            <p:ph type="ftr" sz="quarter" idx="11"/>
            <p:custDataLst>
              <p:tags r:id="rId4"/>
            </p:custDataLst>
          </p:nvPr>
        </p:nvSpPr>
        <p:spPr/>
        <p:txBody>
          <a:bodyPr/>
          <a:lstStyle/>
          <a:p>
            <a:endParaRPr lang="zh-CN" altLang="en-US" dirty="0"/>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p:txBody>
          <a:bodyPr/>
          <a:lstStyle/>
          <a:p>
            <a:r>
              <a:rPr lang="zh-CN" altLang="en-US"/>
              <a:t>单击此处编辑母版标题样式</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1"/>
            </p:custDataLst>
          </p:nvPr>
        </p:nvSpPr>
        <p:spPr>
          <a:xfrm>
            <a:off x="10571135" y="952508"/>
            <a:ext cx="950984"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mj-lt"/>
                <a:ea typeface="+mj-ea"/>
                <a:cs typeface="+mj-cs"/>
                <a:sym typeface="+mn-ea"/>
              </a:defRPr>
            </a:lvl1pPr>
          </a:lstStyle>
          <a:p>
            <a:pPr lvl="0"/>
            <a:r>
              <a:rPr>
                <a:sym typeface="+mn-ea"/>
              </a:rPr>
              <a:t>单击此处编辑母版标题样式</a:t>
            </a:r>
          </a:p>
        </p:txBody>
      </p:sp>
      <p:sp>
        <p:nvSpPr>
          <p:cNvPr id="3" name="竖排文字占位符 2"/>
          <p:cNvSpPr>
            <a:spLocks noGrp="1"/>
          </p:cNvSpPr>
          <p:nvPr>
            <p:ph type="body" orient="vert" idx="1"/>
            <p:custDataLst>
              <p:tags r:id="rId2"/>
            </p:custDataLst>
          </p:nvPr>
        </p:nvSpPr>
        <p:spPr>
          <a:xfrm>
            <a:off x="669925" y="952500"/>
            <a:ext cx="9828101" cy="5388907"/>
          </a:xfrm>
        </p:spPr>
        <p:txBody>
          <a:bodyPr vert="eaVert"/>
          <a:lstStyle>
            <a:lvl1pPr indent="0" eaLnBrk="1" fontAlgn="auto" latinLnBrk="0" hangingPunct="1">
              <a:defRPr>
                <a:solidFill>
                  <a:schemeClr val="tx1">
                    <a:lumMod val="75000"/>
                    <a:lumOff val="25000"/>
                  </a:schemeClr>
                </a:solidFill>
              </a:defRPr>
            </a:lvl1pPr>
            <a:lvl2pPr indent="0" eaLnBrk="1" fontAlgn="auto" latinLnBrk="0" hangingPunct="1">
              <a:defRPr>
                <a:solidFill>
                  <a:schemeClr val="tx1">
                    <a:lumMod val="75000"/>
                    <a:lumOff val="25000"/>
                  </a:schemeClr>
                </a:solidFill>
              </a:defRPr>
            </a:lvl2pPr>
            <a:lvl3pPr indent="0" eaLnBrk="1" fontAlgn="auto" latinLnBrk="0" hangingPunct="1">
              <a:defRPr>
                <a:solidFill>
                  <a:schemeClr val="tx1">
                    <a:lumMod val="75000"/>
                    <a:lumOff val="25000"/>
                  </a:schemeClr>
                </a:solidFill>
              </a:defRPr>
            </a:lvl3pPr>
            <a:lvl4pPr indent="0" eaLnBrk="1" fontAlgn="auto" latinLnBrk="0" hangingPunct="1">
              <a:defRPr>
                <a:solidFill>
                  <a:schemeClr val="tx1">
                    <a:lumMod val="75000"/>
                    <a:lumOff val="25000"/>
                  </a:schemeClr>
                </a:solidFill>
              </a:defRPr>
            </a:lvl4pPr>
            <a:lvl5pPr indent="0" eaLnBrk="1" fontAlgn="auto" latinLnBrk="0" hangingPunct="1">
              <a:defRPr>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2021/9/20</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tags" Target="../tags/tag5.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4.xml"/><Relationship Id="rId2" Type="http://schemas.openxmlformats.org/officeDocument/2006/relationships/slideLayout" Target="../slideLayouts/slideLayout2.xml"/><Relationship Id="rId16" Type="http://schemas.openxmlformats.org/officeDocument/2006/relationships/tags" Target="../tags/tag3.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2.xml"/><Relationship Id="rId10" Type="http://schemas.openxmlformats.org/officeDocument/2006/relationships/slideLayout" Target="../slideLayouts/slideLayout10.xml"/><Relationship Id="rId19" Type="http://schemas.openxmlformats.org/officeDocument/2006/relationships/tags" Target="../tags/tag6.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ags" Target="../tags/tag66.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ags" Target="../tags/tag6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theme" Target="../theme/theme2.xml"/><Relationship Id="rId5" Type="http://schemas.openxmlformats.org/officeDocument/2006/relationships/slideLayout" Target="../slideLayouts/slideLayout17.xml"/><Relationship Id="rId15" Type="http://schemas.openxmlformats.org/officeDocument/2006/relationships/image" Target="../media/image1.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ags" Target="../tags/tag6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ags" Target="../tags/tag69.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ags" Target="../tags/tag68.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theme" Target="../theme/theme3.xml"/><Relationship Id="rId5" Type="http://schemas.openxmlformats.org/officeDocument/2006/relationships/slideLayout" Target="../slideLayouts/slideLayout27.xml"/><Relationship Id="rId15" Type="http://schemas.openxmlformats.org/officeDocument/2006/relationships/image" Target="../media/image1.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ags" Target="../tags/tag7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tags" Target="../tags/tag72.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tags" Target="../tags/tag71.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theme" Target="../theme/theme4.xml"/><Relationship Id="rId5" Type="http://schemas.openxmlformats.org/officeDocument/2006/relationships/slideLayout" Target="../slideLayouts/slideLayout37.xml"/><Relationship Id="rId15" Type="http://schemas.openxmlformats.org/officeDocument/2006/relationships/image" Target="../media/image1.png"/><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tags" Target="../tags/tag7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tags" Target="../tags/tag75.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tags" Target="../tags/tag74.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theme" Target="../theme/theme5.xml"/><Relationship Id="rId5" Type="http://schemas.openxmlformats.org/officeDocument/2006/relationships/slideLayout" Target="../slideLayouts/slideLayout47.xml"/><Relationship Id="rId15" Type="http://schemas.openxmlformats.org/officeDocument/2006/relationships/image" Target="../media/image1.png"/><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tags" Target="../tags/tag7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image" Target="../media/image1.png"/><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theme" Target="../theme/theme6.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0">
            <a:lum/>
          </a:blip>
          <a:srcRect/>
          <a:stretch>
            <a:fillRect t="-17000" b="-17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4"/>
            </p:custDataLst>
          </p:nvPr>
        </p:nvSpPr>
        <p:spPr>
          <a:xfrm>
            <a:off x="669882" y="432000"/>
            <a:ext cx="10852237" cy="648000"/>
          </a:xfrm>
          <a:prstGeom prst="rect">
            <a:avLst/>
          </a:prstGeom>
        </p:spPr>
        <p:txBody>
          <a:bodyPr vert="horz" lIns="101600" tIns="38100" rIns="76200" bIns="38100" rtlCol="0" anchor="ctr" anchorCtr="0">
            <a:noAutofit/>
          </a:bodyPr>
          <a:lstStyle/>
          <a:p>
            <a:r>
              <a:rPr lang="zh-CN" altLang="en-US" dirty="0"/>
              <a:t>单击此处编辑母版标题样式</a:t>
            </a:r>
          </a:p>
        </p:txBody>
      </p:sp>
      <p:sp>
        <p:nvSpPr>
          <p:cNvPr id="3" name="文本占位符 2"/>
          <p:cNvSpPr>
            <a:spLocks noGrp="1"/>
          </p:cNvSpPr>
          <p:nvPr>
            <p:ph type="body" idx="1"/>
            <p:custDataLst>
              <p:tags r:id="rId15"/>
            </p:custDataLst>
          </p:nvPr>
        </p:nvSpPr>
        <p:spPr>
          <a:xfrm>
            <a:off x="669882" y="1296000"/>
            <a:ext cx="10852237" cy="5040000"/>
          </a:xfrm>
          <a:prstGeom prst="rect">
            <a:avLst/>
          </a:prstGeom>
        </p:spPr>
        <p:txBody>
          <a:bodyPr vert="horz" lIns="101600" tIns="0" rIns="82550" bIns="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16"/>
            </p:custDataLst>
          </p:nvPr>
        </p:nvSpPr>
        <p:spPr>
          <a:xfrm>
            <a:off x="879742" y="6349833"/>
            <a:ext cx="2700000" cy="316800"/>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t>2021/9/20</a:t>
            </a:fld>
            <a:endParaRPr lang="zh-CN" altLang="en-US"/>
          </a:p>
        </p:txBody>
      </p:sp>
      <p:sp>
        <p:nvSpPr>
          <p:cNvPr id="5" name="页脚占位符 4"/>
          <p:cNvSpPr>
            <a:spLocks noGrp="1"/>
          </p:cNvSpPr>
          <p:nvPr>
            <p:ph type="ftr" sz="quarter" idx="3"/>
            <p:custDataLst>
              <p:tags r:id="rId17"/>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8"/>
            </p:custDataLst>
          </p:nvPr>
        </p:nvSpPr>
        <p:spPr>
          <a:xfrm>
            <a:off x="8610600" y="6349833"/>
            <a:ext cx="2700000" cy="316800"/>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t>‹#›</a:t>
            </a:fld>
            <a:endParaRPr lang="zh-CN" altLang="en-US" dirty="0"/>
          </a:p>
        </p:txBody>
      </p:sp>
      <p:sp>
        <p:nvSpPr>
          <p:cNvPr id="7" name="KSO_TEMPLATE" hidden="1"/>
          <p:cNvSpPr/>
          <p:nvPr>
            <p:custDataLst>
              <p:tags r:id="rId19"/>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fontAlgn="auto" latinLnBrk="0" hangingPunct="1">
        <a:lnSpc>
          <a:spcPct val="100000"/>
        </a:lnSpc>
        <a:spcBef>
          <a:spcPct val="0"/>
        </a:spcBef>
        <a:buNone/>
        <a:defRPr sz="2800" b="1" u="none" strike="noStrike" kern="1200" cap="none" spc="200" normalizeH="0">
          <a:solidFill>
            <a:schemeClr val="tx1"/>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mn-lt"/>
          <a:ea typeface="+mn-ea"/>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a:lum/>
          </a:blip>
          <a:srcRect/>
          <a:stretch>
            <a:fillRect t="-17000" b="-17000"/>
          </a:stretch>
        </a:blipFill>
        <a:effectLst/>
      </p:bgPr>
    </p:bg>
    <p:spTree>
      <p:nvGrpSpPr>
        <p:cNvPr id="1" name=""/>
        <p:cNvGrpSpPr/>
        <p:nvPr/>
      </p:nvGrpSpPr>
      <p:grpSpPr>
        <a:xfrm>
          <a:off x="0" y="0"/>
          <a:ext cx="0" cy="0"/>
          <a:chOff x="0" y="0"/>
          <a:chExt cx="0" cy="0"/>
        </a:xfrm>
      </p:grpSpPr>
      <p:sp>
        <p:nvSpPr>
          <p:cNvPr id="7" name="标题占位符 1"/>
          <p:cNvSpPr>
            <a:spLocks noGrp="1"/>
          </p:cNvSpPr>
          <p:nvPr>
            <p:ph type="title"/>
            <p:custDataLst>
              <p:tags r:id="rId12"/>
            </p:custDataLst>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8" name="文本占位符 2"/>
          <p:cNvSpPr>
            <a:spLocks noGrp="1"/>
          </p:cNvSpPr>
          <p:nvPr>
            <p:ph type="body" idx="1"/>
            <p:custDataLst>
              <p:tags r:id="rId13"/>
            </p:custDataLst>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fld id="{D997B5FA-0921-464F-AAE1-844C04324D75}" type="datetimeFigureOut">
              <a:rPr lang="zh-CN" altLang="en-US" smtClean="0">
                <a:solidFill>
                  <a:prstClr val="white">
                    <a:lumMod val="50000"/>
                  </a:prstClr>
                </a:solidFill>
              </a:rPr>
              <a:t>2021/9/20</a:t>
            </a:fld>
            <a:endParaRPr lang="zh-CN" altLang="en-US" dirty="0">
              <a:solidFill>
                <a:prstClr val="white">
                  <a:lumMod val="50000"/>
                </a:prstClr>
              </a:solidFill>
            </a:endParaRPr>
          </a:p>
        </p:txBody>
      </p:sp>
      <p:sp>
        <p:nvSpPr>
          <p:cNvPr id="10"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endParaRPr lang="zh-CN" altLang="en-US">
              <a:solidFill>
                <a:prstClr val="white">
                  <a:lumMod val="50000"/>
                </a:prstClr>
              </a:solidFill>
            </a:endParaRPr>
          </a:p>
        </p:txBody>
      </p:sp>
      <p:sp>
        <p:nvSpPr>
          <p:cNvPr id="11"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fld id="{565CE74E-AB26-4998-AD42-012C4C1AD076}" type="slidenum">
              <a:rPr lang="zh-CN" altLang="en-US" smtClean="0">
                <a:solidFill>
                  <a:prstClr val="white">
                    <a:lumMod val="50000"/>
                  </a:prstClr>
                </a:solidFill>
              </a:rPr>
              <a:t>‹#›</a:t>
            </a:fld>
            <a:endParaRPr lang="zh-CN" altLang="en-US">
              <a:solidFill>
                <a:prstClr val="white">
                  <a:lumMod val="50000"/>
                </a:prstClr>
              </a:solidFill>
            </a:endParaRPr>
          </a:p>
        </p:txBody>
      </p:sp>
      <p:sp>
        <p:nvSpPr>
          <p:cNvPr id="2" name="KSO_TEMPLATE" hidden="1"/>
          <p:cNvSpPr/>
          <p:nvPr>
            <p:custDataLst>
              <p:tags r:id="rId1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Lst>
  <p:transition>
    <p:random/>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a:lum/>
          </a:blip>
          <a:srcRect/>
          <a:stretch>
            <a:fillRect t="-17000" b="-17000"/>
          </a:stretch>
        </a:blipFill>
        <a:effectLst/>
      </p:bgPr>
    </p:bg>
    <p:spTree>
      <p:nvGrpSpPr>
        <p:cNvPr id="1" name=""/>
        <p:cNvGrpSpPr/>
        <p:nvPr/>
      </p:nvGrpSpPr>
      <p:grpSpPr>
        <a:xfrm>
          <a:off x="0" y="0"/>
          <a:ext cx="0" cy="0"/>
          <a:chOff x="0" y="0"/>
          <a:chExt cx="0" cy="0"/>
        </a:xfrm>
      </p:grpSpPr>
      <p:sp>
        <p:nvSpPr>
          <p:cNvPr id="7" name="标题占位符 1"/>
          <p:cNvSpPr>
            <a:spLocks noGrp="1"/>
          </p:cNvSpPr>
          <p:nvPr>
            <p:ph type="title"/>
            <p:custDataLst>
              <p:tags r:id="rId12"/>
            </p:custDataLst>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8" name="文本占位符 2"/>
          <p:cNvSpPr>
            <a:spLocks noGrp="1"/>
          </p:cNvSpPr>
          <p:nvPr>
            <p:ph type="body" idx="1"/>
            <p:custDataLst>
              <p:tags r:id="rId13"/>
            </p:custDataLst>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fld id="{D997B5FA-0921-464F-AAE1-844C04324D75}" type="datetimeFigureOut">
              <a:rPr lang="zh-CN" altLang="en-US" smtClean="0">
                <a:solidFill>
                  <a:prstClr val="white">
                    <a:lumMod val="50000"/>
                  </a:prstClr>
                </a:solidFill>
              </a:rPr>
              <a:t>2021/9/20</a:t>
            </a:fld>
            <a:endParaRPr lang="zh-CN" altLang="en-US" dirty="0">
              <a:solidFill>
                <a:prstClr val="white">
                  <a:lumMod val="50000"/>
                </a:prstClr>
              </a:solidFill>
            </a:endParaRPr>
          </a:p>
        </p:txBody>
      </p:sp>
      <p:sp>
        <p:nvSpPr>
          <p:cNvPr id="10"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endParaRPr lang="zh-CN" altLang="en-US">
              <a:solidFill>
                <a:prstClr val="white">
                  <a:lumMod val="50000"/>
                </a:prstClr>
              </a:solidFill>
            </a:endParaRPr>
          </a:p>
        </p:txBody>
      </p:sp>
      <p:sp>
        <p:nvSpPr>
          <p:cNvPr id="11"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fld id="{565CE74E-AB26-4998-AD42-012C4C1AD076}" type="slidenum">
              <a:rPr lang="zh-CN" altLang="en-US" smtClean="0">
                <a:solidFill>
                  <a:prstClr val="white">
                    <a:lumMod val="50000"/>
                  </a:prstClr>
                </a:solidFill>
              </a:rPr>
              <a:t>‹#›</a:t>
            </a:fld>
            <a:endParaRPr lang="zh-CN" altLang="en-US">
              <a:solidFill>
                <a:prstClr val="white">
                  <a:lumMod val="50000"/>
                </a:prstClr>
              </a:solidFill>
            </a:endParaRPr>
          </a:p>
        </p:txBody>
      </p:sp>
      <p:sp>
        <p:nvSpPr>
          <p:cNvPr id="2" name="KSO_TEMPLATE" hidden="1"/>
          <p:cNvSpPr/>
          <p:nvPr>
            <p:custDataLst>
              <p:tags r:id="rId1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Lst>
  <p:transition>
    <p:random/>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a:lum/>
          </a:blip>
          <a:srcRect/>
          <a:stretch>
            <a:fillRect t="-17000" b="-17000"/>
          </a:stretch>
        </a:blipFill>
        <a:effectLst/>
      </p:bgPr>
    </p:bg>
    <p:spTree>
      <p:nvGrpSpPr>
        <p:cNvPr id="1" name=""/>
        <p:cNvGrpSpPr/>
        <p:nvPr/>
      </p:nvGrpSpPr>
      <p:grpSpPr>
        <a:xfrm>
          <a:off x="0" y="0"/>
          <a:ext cx="0" cy="0"/>
          <a:chOff x="0" y="0"/>
          <a:chExt cx="0" cy="0"/>
        </a:xfrm>
      </p:grpSpPr>
      <p:sp>
        <p:nvSpPr>
          <p:cNvPr id="7" name="标题占位符 1"/>
          <p:cNvSpPr>
            <a:spLocks noGrp="1"/>
          </p:cNvSpPr>
          <p:nvPr>
            <p:ph type="title"/>
            <p:custDataLst>
              <p:tags r:id="rId12"/>
            </p:custDataLst>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8" name="文本占位符 2"/>
          <p:cNvSpPr>
            <a:spLocks noGrp="1"/>
          </p:cNvSpPr>
          <p:nvPr>
            <p:ph type="body" idx="1"/>
            <p:custDataLst>
              <p:tags r:id="rId13"/>
            </p:custDataLst>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fld id="{D997B5FA-0921-464F-AAE1-844C04324D75}" type="datetimeFigureOut">
              <a:rPr lang="zh-CN" altLang="en-US" smtClean="0">
                <a:solidFill>
                  <a:prstClr val="white">
                    <a:lumMod val="50000"/>
                  </a:prstClr>
                </a:solidFill>
              </a:rPr>
              <a:t>2021/9/20</a:t>
            </a:fld>
            <a:endParaRPr lang="zh-CN" altLang="en-US" dirty="0">
              <a:solidFill>
                <a:prstClr val="white">
                  <a:lumMod val="50000"/>
                </a:prstClr>
              </a:solidFill>
            </a:endParaRPr>
          </a:p>
        </p:txBody>
      </p:sp>
      <p:sp>
        <p:nvSpPr>
          <p:cNvPr id="10"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endParaRPr lang="zh-CN" altLang="en-US">
              <a:solidFill>
                <a:prstClr val="white">
                  <a:lumMod val="50000"/>
                </a:prstClr>
              </a:solidFill>
            </a:endParaRPr>
          </a:p>
        </p:txBody>
      </p:sp>
      <p:sp>
        <p:nvSpPr>
          <p:cNvPr id="11"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fld id="{565CE74E-AB26-4998-AD42-012C4C1AD076}" type="slidenum">
              <a:rPr lang="zh-CN" altLang="en-US" smtClean="0">
                <a:solidFill>
                  <a:prstClr val="white">
                    <a:lumMod val="50000"/>
                  </a:prstClr>
                </a:solidFill>
              </a:rPr>
              <a:t>‹#›</a:t>
            </a:fld>
            <a:endParaRPr lang="zh-CN" altLang="en-US">
              <a:solidFill>
                <a:prstClr val="white">
                  <a:lumMod val="50000"/>
                </a:prstClr>
              </a:solidFill>
            </a:endParaRPr>
          </a:p>
        </p:txBody>
      </p:sp>
      <p:sp>
        <p:nvSpPr>
          <p:cNvPr id="2" name="KSO_TEMPLATE" hidden="1"/>
          <p:cNvSpPr/>
          <p:nvPr>
            <p:custDataLst>
              <p:tags r:id="rId1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Lst>
  <p:transition>
    <p:random/>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a:lum/>
          </a:blip>
          <a:srcRect/>
          <a:stretch>
            <a:fillRect t="-17000" b="-17000"/>
          </a:stretch>
        </a:blipFill>
        <a:effectLst/>
      </p:bgPr>
    </p:bg>
    <p:spTree>
      <p:nvGrpSpPr>
        <p:cNvPr id="1" name=""/>
        <p:cNvGrpSpPr/>
        <p:nvPr/>
      </p:nvGrpSpPr>
      <p:grpSpPr>
        <a:xfrm>
          <a:off x="0" y="0"/>
          <a:ext cx="0" cy="0"/>
          <a:chOff x="0" y="0"/>
          <a:chExt cx="0" cy="0"/>
        </a:xfrm>
      </p:grpSpPr>
      <p:sp>
        <p:nvSpPr>
          <p:cNvPr id="7" name="标题占位符 1"/>
          <p:cNvSpPr>
            <a:spLocks noGrp="1"/>
          </p:cNvSpPr>
          <p:nvPr>
            <p:ph type="title"/>
            <p:custDataLst>
              <p:tags r:id="rId12"/>
            </p:custDataLst>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8" name="文本占位符 2"/>
          <p:cNvSpPr>
            <a:spLocks noGrp="1"/>
          </p:cNvSpPr>
          <p:nvPr>
            <p:ph type="body" idx="1"/>
            <p:custDataLst>
              <p:tags r:id="rId13"/>
            </p:custDataLst>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fld id="{D997B5FA-0921-464F-AAE1-844C04324D75}" type="datetimeFigureOut">
              <a:rPr lang="zh-CN" altLang="en-US" smtClean="0">
                <a:solidFill>
                  <a:prstClr val="white">
                    <a:lumMod val="50000"/>
                  </a:prstClr>
                </a:solidFill>
              </a:rPr>
              <a:t>2021/9/20</a:t>
            </a:fld>
            <a:endParaRPr lang="zh-CN" altLang="en-US" dirty="0">
              <a:solidFill>
                <a:prstClr val="white">
                  <a:lumMod val="50000"/>
                </a:prstClr>
              </a:solidFill>
            </a:endParaRPr>
          </a:p>
        </p:txBody>
      </p:sp>
      <p:sp>
        <p:nvSpPr>
          <p:cNvPr id="10"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endParaRPr lang="zh-CN" altLang="en-US">
              <a:solidFill>
                <a:prstClr val="white">
                  <a:lumMod val="50000"/>
                </a:prstClr>
              </a:solidFill>
            </a:endParaRPr>
          </a:p>
        </p:txBody>
      </p:sp>
      <p:sp>
        <p:nvSpPr>
          <p:cNvPr id="11"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fld id="{565CE74E-AB26-4998-AD42-012C4C1AD076}" type="slidenum">
              <a:rPr lang="zh-CN" altLang="en-US" smtClean="0">
                <a:solidFill>
                  <a:prstClr val="white">
                    <a:lumMod val="50000"/>
                  </a:prstClr>
                </a:solidFill>
              </a:rPr>
              <a:t>‹#›</a:t>
            </a:fld>
            <a:endParaRPr lang="zh-CN" altLang="en-US">
              <a:solidFill>
                <a:prstClr val="white">
                  <a:lumMod val="50000"/>
                </a:prstClr>
              </a:solidFill>
            </a:endParaRPr>
          </a:p>
        </p:txBody>
      </p:sp>
      <p:sp>
        <p:nvSpPr>
          <p:cNvPr id="2" name="KSO_TEMPLATE" hidden="1"/>
          <p:cNvSpPr/>
          <p:nvPr>
            <p:custDataLst>
              <p:tags r:id="rId1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Lst>
  <p:transition>
    <p:random/>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t="-17000" b="-17000"/>
          </a:stretch>
        </a:blipFill>
        <a:effectLst/>
      </p:bgPr>
    </p:bg>
    <p:spTree>
      <p:nvGrpSpPr>
        <p:cNvPr id="1" name=""/>
        <p:cNvGrpSpPr/>
        <p:nvPr/>
      </p:nvGrpSpPr>
      <p:grpSpPr>
        <a:xfrm>
          <a:off x="0" y="0"/>
          <a:ext cx="0" cy="0"/>
          <a:chOff x="0" y="0"/>
          <a:chExt cx="0" cy="0"/>
        </a:xfrm>
      </p:grpSpPr>
      <p:sp>
        <p:nvSpPr>
          <p:cNvPr id="59556" name="Rectangle 1188"/>
          <p:cNvSpPr>
            <a:spLocks noChangeArrowheads="1"/>
          </p:cNvSpPr>
          <p:nvPr/>
        </p:nvSpPr>
        <p:spPr bwMode="auto">
          <a:xfrm>
            <a:off x="5486401" y="50801"/>
            <a:ext cx="6720417"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marL="4572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9144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1371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18288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fontAlgn="base">
              <a:spcBef>
                <a:spcPct val="0"/>
              </a:spcBef>
              <a:spcAft>
                <a:spcPct val="0"/>
              </a:spcAft>
            </a:pPr>
            <a:r>
              <a:rPr kumimoji="1" lang="zh-CN" altLang="en-US" sz="2800" smtClean="0">
                <a:solidFill>
                  <a:srgbClr val="D6D7BB"/>
                </a:solidFill>
                <a:latin typeface="Times New Roman" panose="02020603050405020304" pitchFamily="18" charset="0"/>
              </a:rPr>
              <a:t>第</a:t>
            </a:r>
            <a:r>
              <a:rPr kumimoji="1" lang="en-US" altLang="zh-CN" sz="2800" smtClean="0">
                <a:solidFill>
                  <a:srgbClr val="D6D7BB"/>
                </a:solidFill>
                <a:latin typeface="Times New Roman" panose="02020603050405020304" pitchFamily="18" charset="0"/>
              </a:rPr>
              <a:t>25</a:t>
            </a:r>
            <a:r>
              <a:rPr kumimoji="1" lang="zh-CN" altLang="en-US" sz="2800" smtClean="0">
                <a:solidFill>
                  <a:srgbClr val="D6D7BB"/>
                </a:solidFill>
                <a:latin typeface="Times New Roman" panose="02020603050405020304" pitchFamily="18" charset="0"/>
              </a:rPr>
              <a:t>课 世界多极化趋势</a:t>
            </a:r>
          </a:p>
        </p:txBody>
      </p:sp>
      <p:sp>
        <p:nvSpPr>
          <p:cNvPr id="59557" name="Rectangle 1189"/>
          <p:cNvSpPr>
            <a:spLocks noChangeArrowheads="1"/>
          </p:cNvSpPr>
          <p:nvPr/>
        </p:nvSpPr>
        <p:spPr bwMode="auto">
          <a:xfrm>
            <a:off x="0" y="706439"/>
            <a:ext cx="12192000" cy="274637"/>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kumimoji="1" lang="zh-CN" altLang="en-US" sz="1800" smtClean="0">
              <a:solidFill>
                <a:srgbClr val="000000"/>
              </a:solidFill>
            </a:endParaRPr>
          </a:p>
        </p:txBody>
      </p:sp>
      <p:sp>
        <p:nvSpPr>
          <p:cNvPr id="59558" name="Rectangle 1190"/>
          <p:cNvSpPr>
            <a:spLocks noChangeArrowheads="1"/>
          </p:cNvSpPr>
          <p:nvPr/>
        </p:nvSpPr>
        <p:spPr bwMode="auto">
          <a:xfrm>
            <a:off x="0" y="984250"/>
            <a:ext cx="12192000" cy="5873750"/>
          </a:xfrm>
          <a:prstGeom prst="rect">
            <a:avLst/>
          </a:prstGeom>
          <a:solidFill>
            <a:srgbClr val="E2DF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kumimoji="1" lang="zh-CN" altLang="en-US" sz="1800" smtClean="0">
              <a:solidFill>
                <a:srgbClr val="000000"/>
              </a:solidFill>
            </a:endParaRPr>
          </a:p>
        </p:txBody>
      </p:sp>
    </p:spTree>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Lst>
  <p:txStyles>
    <p:titleStyle>
      <a:lvl1pPr algn="ctr" rtl="0" fontAlgn="base">
        <a:spcBef>
          <a:spcPct val="0"/>
        </a:spcBef>
        <a:spcAft>
          <a:spcPct val="0"/>
        </a:spcAft>
        <a:defRPr kumimoji="1" sz="4400" kern="1200">
          <a:solidFill>
            <a:schemeClr val="tx2"/>
          </a:solidFill>
          <a:latin typeface="+mj-lt"/>
          <a:ea typeface="+mj-ea"/>
          <a:cs typeface="+mj-cs"/>
        </a:defRPr>
      </a:lvl1pPr>
      <a:lvl2pPr algn="ctr" rtl="0" fontAlgn="base">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2pPr>
      <a:lvl3pPr algn="ctr" rtl="0" fontAlgn="base">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3pPr>
      <a:lvl4pPr algn="ctr" rtl="0" fontAlgn="base">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4pPr>
      <a:lvl5pPr algn="ctr" rtl="0" fontAlgn="base">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5pPr>
      <a:lvl6pPr marL="457200" algn="ctr" rtl="0" fontAlgn="base">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6pPr>
      <a:lvl7pPr marL="914400" algn="ctr" rtl="0" fontAlgn="base">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7pPr>
      <a:lvl8pPr marL="1371600" algn="ctr" rtl="0" fontAlgn="base">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8pPr>
      <a:lvl9pPr marL="1828800" algn="ctr" rtl="0" fontAlgn="base">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9pPr>
    </p:titleStyle>
    <p:bodyStyle>
      <a:lvl1pPr marL="342900" indent="-342900" algn="l" rtl="0" fontAlgn="base">
        <a:spcBef>
          <a:spcPct val="20000"/>
        </a:spcBef>
        <a:spcAft>
          <a:spcPct val="0"/>
        </a:spcAft>
        <a:buChar char="•"/>
        <a:defRPr kumimoji="1" sz="3200" kern="1200">
          <a:solidFill>
            <a:schemeClr val="tx1"/>
          </a:solidFill>
          <a:latin typeface="+mn-lt"/>
          <a:ea typeface="+mn-ea"/>
          <a:cs typeface="+mn-cs"/>
        </a:defRPr>
      </a:lvl1pPr>
      <a:lvl2pPr marL="742950" indent="-285750" algn="l" rtl="0" fontAlgn="base">
        <a:spcBef>
          <a:spcPct val="20000"/>
        </a:spcBef>
        <a:spcAft>
          <a:spcPct val="0"/>
        </a:spcAft>
        <a:buChar char="–"/>
        <a:defRPr kumimoji="1" sz="2800" kern="1200">
          <a:solidFill>
            <a:schemeClr val="tx1"/>
          </a:solidFill>
          <a:latin typeface="+mn-lt"/>
          <a:ea typeface="+mn-ea"/>
          <a:cs typeface="+mn-cs"/>
        </a:defRPr>
      </a:lvl2pPr>
      <a:lvl3pPr marL="1143000" indent="-228600" algn="l" rtl="0" fontAlgn="base">
        <a:spcBef>
          <a:spcPct val="20000"/>
        </a:spcBef>
        <a:spcAft>
          <a:spcPct val="0"/>
        </a:spcAft>
        <a:buChar char="•"/>
        <a:defRPr kumimoji="1" sz="2400" kern="1200">
          <a:solidFill>
            <a:schemeClr val="tx1"/>
          </a:solidFill>
          <a:latin typeface="+mn-lt"/>
          <a:ea typeface="+mn-ea"/>
          <a:cs typeface="+mn-cs"/>
        </a:defRPr>
      </a:lvl3pPr>
      <a:lvl4pPr marL="1600200" indent="-228600" algn="l" rtl="0" fontAlgn="base">
        <a:spcBef>
          <a:spcPct val="20000"/>
        </a:spcBef>
        <a:spcAft>
          <a:spcPct val="0"/>
        </a:spcAft>
        <a:buChar char="–"/>
        <a:defRPr kumimoji="1" sz="2000" kern="1200">
          <a:solidFill>
            <a:schemeClr val="tx1"/>
          </a:solidFill>
          <a:latin typeface="+mn-lt"/>
          <a:ea typeface="+mn-ea"/>
          <a:cs typeface="+mn-cs"/>
        </a:defRPr>
      </a:lvl4pPr>
      <a:lvl5pPr marL="2057400" indent="-228600" algn="l" rtl="0" fontAlgn="base">
        <a:spcBef>
          <a:spcPct val="20000"/>
        </a:spcBef>
        <a:spcAft>
          <a:spcPct val="0"/>
        </a:spcAft>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image" Target="../media/image4.jpeg"/><Relationship Id="rId2" Type="http://schemas.openxmlformats.org/officeDocument/2006/relationships/tags" Target="../tags/tag78.xml"/><Relationship Id="rId1" Type="http://schemas.openxmlformats.org/officeDocument/2006/relationships/tags" Target="../tags/tag77.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notesSlide" Target="../notesSlides/notesSlide4.xml"/><Relationship Id="rId7" Type="http://schemas.openxmlformats.org/officeDocument/2006/relationships/image" Target="../media/image18.png"/><Relationship Id="rId2" Type="http://schemas.openxmlformats.org/officeDocument/2006/relationships/slideLayout" Target="../slideLayouts/slideLayout7.xml"/><Relationship Id="rId1" Type="http://schemas.openxmlformats.org/officeDocument/2006/relationships/tags" Target="../tags/tag80.xml"/><Relationship Id="rId6" Type="http://schemas.openxmlformats.org/officeDocument/2006/relationships/image" Target="../media/image1.svg"/><Relationship Id="rId5" Type="http://schemas.openxmlformats.org/officeDocument/2006/relationships/image" Target="../media/image17.png"/><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7.xml"/><Relationship Id="rId1" Type="http://schemas.openxmlformats.org/officeDocument/2006/relationships/tags" Target="../tags/tag8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83.xml"/><Relationship Id="rId1" Type="http://schemas.openxmlformats.org/officeDocument/2006/relationships/tags" Target="../tags/tag8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notesSlide" Target="../notesSlides/notesSlide9.xml"/><Relationship Id="rId7" Type="http://schemas.openxmlformats.org/officeDocument/2006/relationships/image" Target="../media/image28.jpeg"/><Relationship Id="rId2" Type="http://schemas.openxmlformats.org/officeDocument/2006/relationships/slideLayout" Target="../slideLayouts/slideLayout7.xml"/><Relationship Id="rId1" Type="http://schemas.openxmlformats.org/officeDocument/2006/relationships/tags" Target="../tags/tag84.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85.xml"/><Relationship Id="rId4" Type="http://schemas.openxmlformats.org/officeDocument/2006/relationships/image" Target="../media/image30.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86.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ags" Target="../tags/tag87.xml"/></Relationships>
</file>

<file path=ppt/slides/_rels/slide25.xml.rels><?xml version="1.0" encoding="UTF-8" standalone="yes"?>
<Relationships xmlns="http://schemas.openxmlformats.org/package/2006/relationships"><Relationship Id="rId8" Type="http://schemas.openxmlformats.org/officeDocument/2006/relationships/slideLayout" Target="../slideLayouts/slideLayout7.xml"/><Relationship Id="rId3" Type="http://schemas.openxmlformats.org/officeDocument/2006/relationships/tags" Target="../tags/tag90.xml"/><Relationship Id="rId7" Type="http://schemas.openxmlformats.org/officeDocument/2006/relationships/tags" Target="../tags/tag94.xml"/><Relationship Id="rId2" Type="http://schemas.openxmlformats.org/officeDocument/2006/relationships/tags" Target="../tags/tag89.xml"/><Relationship Id="rId1" Type="http://schemas.openxmlformats.org/officeDocument/2006/relationships/tags" Target="../tags/tag88.xml"/><Relationship Id="rId6" Type="http://schemas.openxmlformats.org/officeDocument/2006/relationships/tags" Target="../tags/tag93.xml"/><Relationship Id="rId5" Type="http://schemas.openxmlformats.org/officeDocument/2006/relationships/tags" Target="../tags/tag92.xml"/><Relationship Id="rId10" Type="http://schemas.openxmlformats.org/officeDocument/2006/relationships/image" Target="../media/image34.jpeg"/><Relationship Id="rId4" Type="http://schemas.openxmlformats.org/officeDocument/2006/relationships/tags" Target="../tags/tag91.xml"/><Relationship Id="rId9" Type="http://schemas.openxmlformats.org/officeDocument/2006/relationships/notesSlide" Target="../notesSlides/notesSlide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96.xml"/><Relationship Id="rId1" Type="http://schemas.openxmlformats.org/officeDocument/2006/relationships/tags" Target="../tags/tag95.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9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79.xml"/><Relationship Id="rId5" Type="http://schemas.openxmlformats.org/officeDocument/2006/relationships/image" Target="../media/image6.jpe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文本框 1"/>
          <p:cNvSpPr txBox="1"/>
          <p:nvPr/>
        </p:nvSpPr>
        <p:spPr>
          <a:xfrm>
            <a:off x="5315006" y="2413338"/>
            <a:ext cx="6876994" cy="1569660"/>
          </a:xfrm>
          <a:prstGeom prst="rect">
            <a:avLst/>
          </a:prstGeom>
          <a:noFill/>
        </p:spPr>
        <p:txBody>
          <a:bodyPr wrap="square" rtlCol="0">
            <a:spAutoFit/>
            <a:scene3d>
              <a:camera prst="orthographicFront"/>
              <a:lightRig rig="threePt" dir="t"/>
            </a:scene3d>
          </a:bodyPr>
          <a:lstStyle/>
          <a:p>
            <a:r>
              <a:rPr lang="zh-CN" altLang="en-US" sz="4800" b="1" dirty="0" smtClean="0"/>
              <a:t>  </a:t>
            </a:r>
            <a:r>
              <a:rPr lang="zh-CN" altLang="en-US" sz="4800" b="1" spc="-100" dirty="0" smtClean="0">
                <a:solidFill>
                  <a:srgbClr val="002060"/>
                </a:solidFill>
                <a:latin typeface="方正姚体" pitchFamily="2" charset="-122"/>
                <a:ea typeface="方正姚体" pitchFamily="2" charset="-122"/>
              </a:rPr>
              <a:t>当代中国的法治与精神文明建设</a:t>
            </a:r>
            <a:endParaRPr lang="en-US" altLang="zh-CN" sz="4800" b="1" spc="-100" dirty="0" smtClean="0">
              <a:solidFill>
                <a:srgbClr val="002060"/>
              </a:solidFill>
              <a:latin typeface="方正姚体" pitchFamily="2" charset="-122"/>
              <a:ea typeface="方正姚体" pitchFamily="2" charset="-122"/>
            </a:endParaRPr>
          </a:p>
        </p:txBody>
      </p:sp>
      <p:grpSp>
        <p:nvGrpSpPr>
          <p:cNvPr id="6" name="组合 5"/>
          <p:cNvGrpSpPr/>
          <p:nvPr/>
        </p:nvGrpSpPr>
        <p:grpSpPr>
          <a:xfrm>
            <a:off x="4519993" y="850238"/>
            <a:ext cx="1225671" cy="2523290"/>
            <a:chOff x="10929380" y="1292095"/>
            <a:chExt cx="919480" cy="1892935"/>
          </a:xfrm>
        </p:grpSpPr>
        <p:pic>
          <p:nvPicPr>
            <p:cNvPr id="7" name="PA_图片 27"/>
            <p:cNvPicPr>
              <a:picLocks noChangeAspect="1"/>
            </p:cNvPicPr>
            <p:nvPr>
              <p:custDataLst>
                <p:tags r:id="rId2"/>
              </p:custDataLst>
            </p:nvPr>
          </p:nvPicPr>
          <p:blipFill>
            <a:blip r:embed="rId5">
              <a:extLst>
                <a:ext uri="{BEBA8EAE-BF5A-486C-A8C5-ECC9F3942E4B}">
                  <a14:imgProps xmlns:a14="http://schemas.microsoft.com/office/drawing/2010/main">
                    <a14:imgLayer r:embed="rId6">
                      <a14:imgEffect>
                        <a14:colorTemperature colorTemp="4700"/>
                      </a14:imgEffect>
                    </a14:imgLayer>
                  </a14:imgProps>
                </a:ext>
                <a:ext uri="{28A0092B-C50C-407E-A947-70E740481C1C}">
                  <a14:useLocalDpi xmlns:a14="http://schemas.microsoft.com/office/drawing/2010/main" val="0"/>
                </a:ext>
              </a:extLst>
            </a:blip>
            <a:stretch>
              <a:fillRect/>
            </a:stretch>
          </p:blipFill>
          <p:spPr>
            <a:xfrm>
              <a:off x="10929380" y="1292095"/>
              <a:ext cx="919480" cy="1892935"/>
            </a:xfrm>
            <a:prstGeom prst="rect">
              <a:avLst/>
            </a:prstGeom>
          </p:spPr>
        </p:pic>
        <p:sp>
          <p:nvSpPr>
            <p:cNvPr id="8" name="矩形 7"/>
            <p:cNvSpPr/>
            <p:nvPr/>
          </p:nvSpPr>
          <p:spPr>
            <a:xfrm>
              <a:off x="11073668" y="1577845"/>
              <a:ext cx="630905" cy="1482725"/>
            </a:xfrm>
            <a:prstGeom prst="rect">
              <a:avLst/>
            </a:prstGeom>
          </p:spPr>
          <p:txBody>
            <a:bodyPr vert="eaVert" wrap="square" anchor="ctr">
              <a:spAutoFit/>
            </a:bodyPr>
            <a:lstStyle/>
            <a:p>
              <a:r>
                <a:rPr lang="zh-CN" altLang="en-US" sz="4265" b="1" dirty="0" smtClean="0">
                  <a:solidFill>
                    <a:schemeClr val="bg1"/>
                  </a:solidFill>
                  <a:latin typeface="方正姚体" pitchFamily="2" charset="-122"/>
                  <a:ea typeface="方正姚体" pitchFamily="2" charset="-122"/>
                </a:rPr>
                <a:t>第十课</a:t>
              </a:r>
              <a:endParaRPr lang="zh-CN" altLang="en-US" sz="4265" b="1" dirty="0">
                <a:solidFill>
                  <a:schemeClr val="bg1"/>
                </a:solidFill>
                <a:latin typeface="方正姚体" pitchFamily="2" charset="-122"/>
                <a:ea typeface="方正姚体" pitchFamily="2" charset="-122"/>
              </a:endParaRPr>
            </a:p>
          </p:txBody>
        </p:sp>
      </p:grpSp>
      <p:sp>
        <p:nvSpPr>
          <p:cNvPr id="3" name="矩形 2"/>
          <p:cNvSpPr/>
          <p:nvPr/>
        </p:nvSpPr>
        <p:spPr>
          <a:xfrm>
            <a:off x="714160" y="4847650"/>
            <a:ext cx="11314708" cy="1200329"/>
          </a:xfrm>
          <a:prstGeom prst="rect">
            <a:avLst/>
          </a:prstGeom>
        </p:spPr>
        <p:txBody>
          <a:bodyPr wrap="square">
            <a:spAutoFit/>
          </a:bodyPr>
          <a:lstStyle/>
          <a:p>
            <a:pPr algn="just">
              <a:lnSpc>
                <a:spcPct val="150000"/>
              </a:lnSpc>
              <a:spcAft>
                <a:spcPts val="0"/>
              </a:spcAft>
            </a:pPr>
            <a:r>
              <a:rPr lang="zh-CN" altLang="zh-CN" sz="2400" b="1" kern="100" dirty="0">
                <a:solidFill>
                  <a:srgbClr val="002060"/>
                </a:solidFill>
                <a:latin typeface="Calibri" panose="020F0502020204030204" pitchFamily="34" charset="0"/>
                <a:ea typeface="宋体" panose="02010600030101010101" pitchFamily="2" charset="-122"/>
                <a:cs typeface="Times New Roman" panose="02020603050405020304" pitchFamily="18" charset="0"/>
              </a:rPr>
              <a:t>【课标要求】</a:t>
            </a:r>
            <a:r>
              <a:rPr lang="zh-CN" altLang="en-US" sz="2400" b="1" kern="100" dirty="0">
                <a:solidFill>
                  <a:srgbClr val="002060"/>
                </a:solidFill>
                <a:latin typeface="Calibri" panose="020F0502020204030204" pitchFamily="34" charset="0"/>
                <a:ea typeface="宋体" panose="02010600030101010101" pitchFamily="2" charset="-122"/>
                <a:cs typeface="Times New Roman" panose="02020603050405020304" pitchFamily="18" charset="0"/>
              </a:rPr>
              <a:t>通过本单元学习，了解古代中国法律、礼教并用的治理手段，了解近代西方法律的渊源和基本特征，以及当代中国的法制建设和精神文明建设成就。</a:t>
            </a:r>
            <a:endParaRPr lang="zh-CN" altLang="zh-CN" sz="2400" b="1" kern="100" dirty="0">
              <a:solidFill>
                <a:srgbClr val="002060"/>
              </a:solidFill>
              <a:latin typeface="Calibri" panose="020F0502020204030204" pitchFamily="34" charset="0"/>
              <a:ea typeface="宋体" panose="02010600030101010101" pitchFamily="2" charset="-122"/>
              <a:cs typeface="Times New Roman" panose="02020603050405020304" pitchFamily="18" charset="0"/>
            </a:endParaRPr>
          </a:p>
        </p:txBody>
      </p:sp>
      <p:pic>
        <p:nvPicPr>
          <p:cNvPr id="11" name="图片 10" descr="u=3297676602,279065597&amp;fm=26&amp;gp=0"/>
          <p:cNvPicPr>
            <a:picLocks noChangeAspect="1"/>
          </p:cNvPicPr>
          <p:nvPr/>
        </p:nvPicPr>
        <p:blipFill>
          <a:blip r:embed="rId7"/>
          <a:stretch>
            <a:fillRect/>
          </a:stretch>
        </p:blipFill>
        <p:spPr>
          <a:xfrm>
            <a:off x="860712" y="1283442"/>
            <a:ext cx="3556742" cy="3327195"/>
          </a:xfrm>
          <a:prstGeom prst="rect">
            <a:avLst/>
          </a:prstGeom>
          <a:ln>
            <a:noFill/>
          </a:ln>
          <a:effectLst>
            <a:softEdge rad="31750"/>
          </a:effectLst>
        </p:spPr>
      </p:pic>
    </p:spTree>
    <p:custDataLst>
      <p:tags r:id="rId1"/>
    </p:custDataLst>
    <p:extLst>
      <p:ext uri="{BB962C8B-B14F-4D97-AF65-F5344CB8AC3E}">
        <p14:creationId xmlns:p14="http://schemas.microsoft.com/office/powerpoint/2010/main" val="9376322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33886" y="3611473"/>
            <a:ext cx="11858114" cy="2862322"/>
          </a:xfrm>
          <a:prstGeom prst="rect">
            <a:avLst/>
          </a:prstGeom>
        </p:spPr>
        <p:txBody>
          <a:bodyPr wrap="square">
            <a:spAutoFit/>
          </a:bodyPr>
          <a:lstStyle/>
          <a:p>
            <a:pPr>
              <a:lnSpc>
                <a:spcPct val="150000"/>
              </a:lnSpc>
            </a:pPr>
            <a:r>
              <a:rPr lang="zh-CN" altLang="en-US" sz="2400" b="1" dirty="0" smtClean="0">
                <a:solidFill>
                  <a:srgbClr val="002060"/>
                </a:solidFill>
                <a:latin typeface="宋体"/>
                <a:ea typeface="宋体"/>
                <a:cs typeface="黑体" panose="02010609060101010101" pitchFamily="2" charset="-122"/>
                <a:sym typeface="+mn-ea"/>
              </a:rPr>
              <a:t>①</a:t>
            </a:r>
            <a:r>
              <a:rPr lang="en-US" altLang="zh-CN" sz="2400" b="1" dirty="0" smtClean="0">
                <a:solidFill>
                  <a:srgbClr val="FF0000"/>
                </a:solidFill>
                <a:latin typeface="宋体"/>
                <a:ea typeface="宋体"/>
                <a:cs typeface="黑体" panose="02010609060101010101" pitchFamily="2" charset="-122"/>
                <a:sym typeface="+mn-ea"/>
              </a:rPr>
              <a:t>1997</a:t>
            </a:r>
            <a:r>
              <a:rPr lang="zh-CN" altLang="en-US" sz="2400" b="1" dirty="0" smtClean="0">
                <a:solidFill>
                  <a:srgbClr val="FF0000"/>
                </a:solidFill>
                <a:latin typeface="宋体"/>
                <a:ea typeface="宋体"/>
                <a:cs typeface="黑体" panose="02010609060101010101" pitchFamily="2" charset="-122"/>
                <a:sym typeface="+mn-ea"/>
              </a:rPr>
              <a:t>年的中共</a:t>
            </a:r>
            <a:r>
              <a:rPr lang="zh-CN" altLang="en-US" sz="2400" b="1" dirty="0">
                <a:solidFill>
                  <a:srgbClr val="FF0000"/>
                </a:solidFill>
                <a:latin typeface="宋体"/>
                <a:ea typeface="宋体"/>
                <a:cs typeface="黑体" panose="02010609060101010101" pitchFamily="2" charset="-122"/>
                <a:sym typeface="+mn-ea"/>
              </a:rPr>
              <a:t>十五</a:t>
            </a:r>
            <a:r>
              <a:rPr lang="zh-CN" altLang="en-US" sz="2400" b="1" dirty="0" smtClean="0">
                <a:solidFill>
                  <a:srgbClr val="FF0000"/>
                </a:solidFill>
                <a:latin typeface="宋体"/>
                <a:ea typeface="宋体"/>
                <a:cs typeface="黑体" panose="02010609060101010101" pitchFamily="2" charset="-122"/>
                <a:sym typeface="+mn-ea"/>
              </a:rPr>
              <a:t>大</a:t>
            </a:r>
            <a:r>
              <a:rPr lang="zh-CN" altLang="en-US" sz="2400" b="1" dirty="0" smtClean="0">
                <a:solidFill>
                  <a:srgbClr val="002060"/>
                </a:solidFill>
                <a:latin typeface="宋体" pitchFamily="2" charset="-122"/>
                <a:ea typeface="宋体" pitchFamily="2" charset="-122"/>
                <a:cs typeface="黑体" panose="02010609060101010101" pitchFamily="2" charset="-122"/>
                <a:sym typeface="+mn-ea"/>
              </a:rPr>
              <a:t>报告</a:t>
            </a:r>
            <a:r>
              <a:rPr lang="zh-CN" altLang="en-US" sz="2400" b="1" dirty="0">
                <a:solidFill>
                  <a:srgbClr val="FF0000"/>
                </a:solidFill>
                <a:latin typeface="宋体" pitchFamily="2" charset="-122"/>
                <a:ea typeface="宋体" pitchFamily="2" charset="-122"/>
                <a:cs typeface="黑体" panose="02010609060101010101" pitchFamily="2" charset="-122"/>
                <a:sym typeface="+mn-ea"/>
              </a:rPr>
              <a:t>第一次完整地提出</a:t>
            </a:r>
            <a:r>
              <a:rPr lang="zh-CN" altLang="en-US" sz="2400" b="1" dirty="0">
                <a:solidFill>
                  <a:srgbClr val="002060"/>
                </a:solidFill>
                <a:latin typeface="宋体" pitchFamily="2" charset="-122"/>
                <a:ea typeface="宋体" pitchFamily="2" charset="-122"/>
                <a:cs typeface="黑体" panose="02010609060101010101" pitchFamily="2" charset="-122"/>
                <a:sym typeface="+mn-ea"/>
              </a:rPr>
              <a:t>要“依法治国，建设社会主义法治国家”，将以往的</a:t>
            </a:r>
            <a:r>
              <a:rPr lang="zh-CN" altLang="en-US" sz="2400" b="1" dirty="0" smtClean="0">
                <a:solidFill>
                  <a:srgbClr val="002060"/>
                </a:solidFill>
                <a:latin typeface="宋体" pitchFamily="2" charset="-122"/>
                <a:ea typeface="宋体" pitchFamily="2" charset="-122"/>
                <a:cs typeface="黑体" panose="02010609060101010101" pitchFamily="2" charset="-122"/>
                <a:sym typeface="+mn-ea"/>
              </a:rPr>
              <a:t>“法制”</a:t>
            </a:r>
            <a:r>
              <a:rPr lang="zh-CN" altLang="en-US" sz="2400" b="1" dirty="0" smtClean="0">
                <a:solidFill>
                  <a:srgbClr val="002060"/>
                </a:solidFill>
                <a:latin typeface="宋体"/>
                <a:ea typeface="宋体"/>
                <a:cs typeface="黑体" panose="02010609060101010101" pitchFamily="2" charset="-122"/>
                <a:sym typeface="+mn-ea"/>
              </a:rPr>
              <a:t> </a:t>
            </a:r>
            <a:r>
              <a:rPr lang="zh-CN" altLang="en-US" sz="2400" b="1" dirty="0" smtClean="0">
                <a:solidFill>
                  <a:srgbClr val="002060"/>
                </a:solidFill>
                <a:latin typeface="宋体" pitchFamily="2" charset="-122"/>
                <a:ea typeface="宋体" pitchFamily="2" charset="-122"/>
                <a:cs typeface="黑体" panose="02010609060101010101" pitchFamily="2" charset="-122"/>
                <a:sym typeface="+mn-ea"/>
              </a:rPr>
              <a:t>改为</a:t>
            </a:r>
            <a:r>
              <a:rPr lang="zh-CN" altLang="en-US" sz="2400" b="1" dirty="0">
                <a:solidFill>
                  <a:srgbClr val="002060"/>
                </a:solidFill>
                <a:latin typeface="宋体" pitchFamily="2" charset="-122"/>
                <a:ea typeface="宋体" pitchFamily="2" charset="-122"/>
                <a:cs typeface="黑体" panose="02010609060101010101" pitchFamily="2" charset="-122"/>
                <a:sym typeface="+mn-ea"/>
              </a:rPr>
              <a:t>“法治”</a:t>
            </a:r>
            <a:r>
              <a:rPr lang="zh-CN" altLang="en-US" sz="2400" b="1" dirty="0" smtClean="0">
                <a:solidFill>
                  <a:srgbClr val="002060"/>
                </a:solidFill>
                <a:latin typeface="宋体" pitchFamily="2" charset="-122"/>
                <a:ea typeface="宋体" pitchFamily="2" charset="-122"/>
                <a:cs typeface="黑体" panose="02010609060101010101" pitchFamily="2" charset="-122"/>
                <a:sym typeface="+mn-ea"/>
              </a:rPr>
              <a:t>。</a:t>
            </a:r>
            <a:endParaRPr lang="zh-CN" altLang="en-US" sz="2400" b="1" dirty="0">
              <a:solidFill>
                <a:srgbClr val="002060"/>
              </a:solidFill>
              <a:latin typeface="宋体" pitchFamily="2" charset="-122"/>
              <a:ea typeface="宋体" pitchFamily="2" charset="-122"/>
              <a:cs typeface="黑体" panose="02010609060101010101" pitchFamily="2" charset="-122"/>
            </a:endParaRPr>
          </a:p>
          <a:p>
            <a:pPr>
              <a:lnSpc>
                <a:spcPct val="150000"/>
              </a:lnSpc>
            </a:pPr>
            <a:r>
              <a:rPr lang="zh-CN" altLang="en-US" sz="2400" b="1" dirty="0" smtClean="0">
                <a:solidFill>
                  <a:srgbClr val="002060"/>
                </a:solidFill>
                <a:latin typeface="宋体"/>
                <a:ea typeface="宋体"/>
                <a:cs typeface="黑体" panose="02010609060101010101" pitchFamily="2" charset="-122"/>
                <a:sym typeface="+mn-ea"/>
              </a:rPr>
              <a:t>②</a:t>
            </a:r>
            <a:r>
              <a:rPr lang="en-US" altLang="zh-CN" sz="2400" b="1" dirty="0" smtClean="0">
                <a:solidFill>
                  <a:srgbClr val="002060"/>
                </a:solidFill>
                <a:latin typeface="宋体"/>
                <a:ea typeface="宋体"/>
                <a:cs typeface="黑体" panose="02010609060101010101" pitchFamily="2" charset="-122"/>
                <a:sym typeface="+mn-ea"/>
              </a:rPr>
              <a:t>1999</a:t>
            </a:r>
            <a:r>
              <a:rPr lang="zh-CN" altLang="en-US" sz="2400" b="1" dirty="0" smtClean="0">
                <a:solidFill>
                  <a:srgbClr val="002060"/>
                </a:solidFill>
                <a:latin typeface="宋体"/>
                <a:ea typeface="宋体"/>
                <a:cs typeface="黑体" panose="02010609060101010101" pitchFamily="2" charset="-122"/>
                <a:sym typeface="+mn-ea"/>
              </a:rPr>
              <a:t>年和</a:t>
            </a:r>
            <a:r>
              <a:rPr lang="en-US" altLang="zh-CN" sz="2400" b="1" dirty="0" smtClean="0">
                <a:solidFill>
                  <a:srgbClr val="002060"/>
                </a:solidFill>
                <a:latin typeface="宋体"/>
                <a:ea typeface="宋体"/>
                <a:cs typeface="黑体" panose="02010609060101010101" pitchFamily="2" charset="-122"/>
                <a:sym typeface="+mn-ea"/>
              </a:rPr>
              <a:t>2004</a:t>
            </a:r>
            <a:r>
              <a:rPr lang="zh-CN" altLang="en-US" sz="2400" b="1" dirty="0" smtClean="0">
                <a:solidFill>
                  <a:srgbClr val="002060"/>
                </a:solidFill>
                <a:latin typeface="宋体"/>
                <a:ea typeface="宋体"/>
                <a:cs typeface="黑体" panose="02010609060101010101" pitchFamily="2" charset="-122"/>
                <a:sym typeface="+mn-ea"/>
              </a:rPr>
              <a:t>年，</a:t>
            </a:r>
            <a:r>
              <a:rPr lang="zh-CN" altLang="en-US" sz="2400" b="1" dirty="0" smtClean="0">
                <a:solidFill>
                  <a:srgbClr val="002060"/>
                </a:solidFill>
                <a:latin typeface="宋体" pitchFamily="2" charset="-122"/>
                <a:ea typeface="宋体" pitchFamily="2" charset="-122"/>
                <a:cs typeface="黑体" panose="02010609060101010101" pitchFamily="2" charset="-122"/>
                <a:sym typeface="+mn-ea"/>
              </a:rPr>
              <a:t>《中华人民共和国宪法修正案》</a:t>
            </a:r>
            <a:r>
              <a:rPr lang="zh-CN" altLang="en-US" sz="2400" b="1" dirty="0">
                <a:solidFill>
                  <a:srgbClr val="002060"/>
                </a:solidFill>
                <a:latin typeface="宋体" pitchFamily="2" charset="-122"/>
                <a:ea typeface="宋体" pitchFamily="2" charset="-122"/>
                <a:cs typeface="黑体" panose="02010609060101010101" pitchFamily="2" charset="-122"/>
                <a:sym typeface="+mn-ea"/>
              </a:rPr>
              <a:t>先后将“实行依法治国，建设社会主义法治国家”和“国家尊重和保障人权”</a:t>
            </a:r>
            <a:r>
              <a:rPr lang="zh-CN" altLang="en-US" sz="2400" b="1" dirty="0">
                <a:solidFill>
                  <a:srgbClr val="FF0000"/>
                </a:solidFill>
                <a:latin typeface="宋体" pitchFamily="2" charset="-122"/>
                <a:ea typeface="宋体" pitchFamily="2" charset="-122"/>
                <a:cs typeface="黑体" panose="02010609060101010101" pitchFamily="2" charset="-122"/>
                <a:sym typeface="+mn-ea"/>
              </a:rPr>
              <a:t>写入宪法</a:t>
            </a:r>
            <a:r>
              <a:rPr lang="zh-CN" altLang="en-US" sz="2400" b="1" dirty="0">
                <a:solidFill>
                  <a:srgbClr val="002060"/>
                </a:solidFill>
                <a:latin typeface="宋体" pitchFamily="2" charset="-122"/>
                <a:ea typeface="宋体" pitchFamily="2" charset="-122"/>
                <a:cs typeface="黑体" panose="02010609060101010101" pitchFamily="2" charset="-122"/>
                <a:sym typeface="+mn-ea"/>
              </a:rPr>
              <a:t>，法治建设得到进一步加强。</a:t>
            </a:r>
            <a:endParaRPr lang="zh-CN" altLang="en-US" sz="2400" b="1" dirty="0">
              <a:solidFill>
                <a:srgbClr val="002060"/>
              </a:solidFill>
              <a:latin typeface="宋体" pitchFamily="2" charset="-122"/>
              <a:ea typeface="宋体" pitchFamily="2" charset="-122"/>
              <a:cs typeface="黑体" panose="02010609060101010101" pitchFamily="2" charset="-122"/>
            </a:endParaRPr>
          </a:p>
          <a:p>
            <a:pPr>
              <a:lnSpc>
                <a:spcPct val="150000"/>
              </a:lnSpc>
            </a:pPr>
            <a:r>
              <a:rPr lang="zh-CN" altLang="en-US" sz="2400" b="1" dirty="0" smtClean="0">
                <a:solidFill>
                  <a:srgbClr val="002060"/>
                </a:solidFill>
                <a:latin typeface="宋体"/>
                <a:ea typeface="宋体"/>
                <a:cs typeface="黑体" panose="02010609060101010101" pitchFamily="2" charset="-122"/>
                <a:sym typeface="+mn-ea"/>
              </a:rPr>
              <a:t>③到</a:t>
            </a:r>
            <a:r>
              <a:rPr lang="en-US" altLang="zh-CN" sz="2400" b="1" dirty="0" smtClean="0">
                <a:solidFill>
                  <a:srgbClr val="002060"/>
                </a:solidFill>
                <a:latin typeface="宋体"/>
                <a:ea typeface="宋体"/>
                <a:cs typeface="黑体" panose="02010609060101010101" pitchFamily="2" charset="-122"/>
                <a:sym typeface="+mn-ea"/>
              </a:rPr>
              <a:t>2010</a:t>
            </a:r>
            <a:r>
              <a:rPr lang="zh-CN" altLang="en-US" sz="2400" b="1" dirty="0" smtClean="0">
                <a:solidFill>
                  <a:srgbClr val="002060"/>
                </a:solidFill>
                <a:latin typeface="宋体"/>
                <a:ea typeface="宋体"/>
                <a:cs typeface="黑体" panose="02010609060101010101" pitchFamily="2" charset="-122"/>
                <a:sym typeface="+mn-ea"/>
              </a:rPr>
              <a:t>年，</a:t>
            </a:r>
            <a:r>
              <a:rPr lang="zh-CN" altLang="en-US" sz="2400" b="1" dirty="0" smtClean="0">
                <a:solidFill>
                  <a:srgbClr val="002060"/>
                </a:solidFill>
                <a:latin typeface="宋体" pitchFamily="2" charset="-122"/>
                <a:ea typeface="宋体" pitchFamily="2" charset="-122"/>
                <a:cs typeface="黑体" panose="02010609060101010101" pitchFamily="2" charset="-122"/>
                <a:sym typeface="+mn-ea"/>
              </a:rPr>
              <a:t>我国</a:t>
            </a:r>
            <a:r>
              <a:rPr lang="zh-CN" altLang="en-US" sz="2400" b="1" dirty="0">
                <a:solidFill>
                  <a:srgbClr val="002060"/>
                </a:solidFill>
                <a:latin typeface="宋体" pitchFamily="2" charset="-122"/>
                <a:ea typeface="宋体" pitchFamily="2" charset="-122"/>
                <a:cs typeface="黑体" panose="02010609060101010101" pitchFamily="2" charset="-122"/>
                <a:sym typeface="+mn-ea"/>
              </a:rPr>
              <a:t>形成了</a:t>
            </a:r>
            <a:r>
              <a:rPr lang="zh-CN" altLang="en-US" sz="2400" b="1" dirty="0">
                <a:solidFill>
                  <a:srgbClr val="FF0000"/>
                </a:solidFill>
                <a:latin typeface="宋体" pitchFamily="2" charset="-122"/>
                <a:ea typeface="宋体" pitchFamily="2" charset="-122"/>
                <a:cs typeface="黑体" panose="02010609060101010101" pitchFamily="2" charset="-122"/>
                <a:sym typeface="+mn-ea"/>
              </a:rPr>
              <a:t>中国特色社会主义法律体系</a:t>
            </a:r>
            <a:r>
              <a:rPr lang="zh-CN" altLang="en-US" sz="2400" b="1" dirty="0">
                <a:solidFill>
                  <a:srgbClr val="002060"/>
                </a:solidFill>
                <a:latin typeface="宋体" pitchFamily="2" charset="-122"/>
                <a:ea typeface="宋体" pitchFamily="2" charset="-122"/>
                <a:cs typeface="黑体" panose="02010609060101010101" pitchFamily="2" charset="-122"/>
                <a:sym typeface="+mn-ea"/>
              </a:rPr>
              <a:t>。</a:t>
            </a:r>
            <a:endParaRPr lang="zh-CN" altLang="en-US" sz="2400" b="1" dirty="0">
              <a:solidFill>
                <a:srgbClr val="002060"/>
              </a:solidFill>
              <a:latin typeface="宋体" panose="02010600030101010101" pitchFamily="2" charset="-122"/>
              <a:ea typeface="宋体" pitchFamily="2" charset="-122"/>
              <a:cs typeface="宋体" panose="02010600030101010101" pitchFamily="2" charset="-122"/>
            </a:endParaRPr>
          </a:p>
        </p:txBody>
      </p:sp>
      <p:sp>
        <p:nvSpPr>
          <p:cNvPr id="3" name="文本框 10"/>
          <p:cNvSpPr txBox="1"/>
          <p:nvPr/>
        </p:nvSpPr>
        <p:spPr>
          <a:xfrm>
            <a:off x="285327" y="147320"/>
            <a:ext cx="6447367" cy="584775"/>
          </a:xfrm>
          <a:prstGeom prst="rect">
            <a:avLst/>
          </a:prstGeom>
          <a:noFill/>
          <a:ln>
            <a:noFill/>
          </a:ln>
        </p:spPr>
        <p:txBody>
          <a:bodyPr wrap="square" rtlCol="0" anchor="t">
            <a:spAutoFit/>
          </a:bodyPr>
          <a:lstStyle/>
          <a:p>
            <a:r>
              <a:rPr lang="zh-CN" altLang="en-US" sz="3200" b="1" dirty="0" smtClean="0">
                <a:solidFill>
                  <a:srgbClr val="FF0000"/>
                </a:solidFill>
                <a:uFillTx/>
                <a:latin typeface="方正姚体" pitchFamily="2" charset="-122"/>
                <a:ea typeface="方正姚体" pitchFamily="2" charset="-122"/>
                <a:cs typeface="黑体" panose="02010609060101010101" pitchFamily="2" charset="-122"/>
                <a:sym typeface="+mn-ea"/>
              </a:rPr>
              <a:t>一、新中国</a:t>
            </a:r>
            <a:r>
              <a:rPr lang="zh-CN" altLang="en-US" sz="3200" b="1" dirty="0">
                <a:solidFill>
                  <a:srgbClr val="FF0000"/>
                </a:solidFill>
                <a:uFillTx/>
                <a:latin typeface="方正姚体" pitchFamily="2" charset="-122"/>
                <a:ea typeface="方正姚体" pitchFamily="2" charset="-122"/>
                <a:cs typeface="黑体" panose="02010609060101010101" pitchFamily="2" charset="-122"/>
                <a:sym typeface="+mn-ea"/>
              </a:rPr>
              <a:t>的法治建设进程</a:t>
            </a:r>
          </a:p>
        </p:txBody>
      </p:sp>
      <p:cxnSp>
        <p:nvCxnSpPr>
          <p:cNvPr id="4" name="直接连接符 3"/>
          <p:cNvCxnSpPr/>
          <p:nvPr/>
        </p:nvCxnSpPr>
        <p:spPr>
          <a:xfrm flipV="1">
            <a:off x="34290" y="756920"/>
            <a:ext cx="12160885" cy="31750"/>
          </a:xfrm>
          <a:prstGeom prst="line">
            <a:avLst/>
          </a:prstGeom>
          <a:ln w="28575" cmpd="sng">
            <a:solidFill>
              <a:srgbClr val="002060"/>
            </a:solidFill>
            <a:prstDash val="solid"/>
          </a:ln>
        </p:spPr>
        <p:style>
          <a:lnRef idx="1">
            <a:schemeClr val="dk1"/>
          </a:lnRef>
          <a:fillRef idx="0">
            <a:schemeClr val="dk1"/>
          </a:fillRef>
          <a:effectRef idx="0">
            <a:schemeClr val="dk1"/>
          </a:effectRef>
          <a:fontRef idx="minor">
            <a:schemeClr val="tx1"/>
          </a:fontRef>
        </p:style>
      </p:cxnSp>
      <p:sp>
        <p:nvSpPr>
          <p:cNvPr id="6" name="文本框 12"/>
          <p:cNvSpPr txBox="1"/>
          <p:nvPr/>
        </p:nvSpPr>
        <p:spPr>
          <a:xfrm>
            <a:off x="285327" y="1410325"/>
            <a:ext cx="4029096" cy="535531"/>
          </a:xfrm>
          <a:prstGeom prst="rect">
            <a:avLst/>
          </a:prstGeom>
          <a:solidFill>
            <a:srgbClr val="FFFF00"/>
          </a:solidFill>
          <a:ln>
            <a:solidFill>
              <a:srgbClr val="FF0000"/>
            </a:solidFill>
          </a:ln>
        </p:spPr>
        <p:txBody>
          <a:bodyPr wrap="square" rtlCol="0" anchor="t">
            <a:spAutoFit/>
          </a:bodyPr>
          <a:lstStyle/>
          <a:p>
            <a:pPr fontAlgn="auto">
              <a:lnSpc>
                <a:spcPct val="120000"/>
              </a:lnSpc>
            </a:pPr>
            <a:r>
              <a:rPr lang="zh-CN" altLang="en-US" sz="2800" b="1" dirty="0" smtClean="0">
                <a:solidFill>
                  <a:srgbClr val="C00000"/>
                </a:solidFill>
                <a:latin typeface="宋体" pitchFamily="2" charset="-122"/>
                <a:ea typeface="宋体" pitchFamily="2" charset="-122"/>
                <a:sym typeface="+mn-ea"/>
              </a:rPr>
              <a:t>（</a:t>
            </a:r>
            <a:r>
              <a:rPr lang="en-US" altLang="zh-CN" sz="2800" b="1" dirty="0">
                <a:solidFill>
                  <a:srgbClr val="C00000"/>
                </a:solidFill>
                <a:latin typeface="宋体" pitchFamily="2" charset="-122"/>
                <a:ea typeface="宋体" pitchFamily="2" charset="-122"/>
                <a:sym typeface="+mn-ea"/>
              </a:rPr>
              <a:t>2</a:t>
            </a:r>
            <a:r>
              <a:rPr lang="zh-CN" altLang="en-US" sz="2800" b="1" dirty="0" smtClean="0">
                <a:solidFill>
                  <a:srgbClr val="C00000"/>
                </a:solidFill>
                <a:latin typeface="宋体" pitchFamily="2" charset="-122"/>
                <a:ea typeface="宋体" pitchFamily="2" charset="-122"/>
                <a:sym typeface="+mn-ea"/>
              </a:rPr>
              <a:t>）</a:t>
            </a:r>
            <a:r>
              <a:rPr sz="2800" b="1" dirty="0" smtClean="0">
                <a:solidFill>
                  <a:srgbClr val="C00000"/>
                </a:solidFill>
                <a:latin typeface="宋体" pitchFamily="2" charset="-122"/>
                <a:ea typeface="宋体" pitchFamily="2" charset="-122"/>
                <a:sym typeface="+mn-ea"/>
              </a:rPr>
              <a:t>20世纪</a:t>
            </a:r>
            <a:r>
              <a:rPr lang="en-US" sz="2800" b="1" dirty="0" smtClean="0">
                <a:solidFill>
                  <a:srgbClr val="C00000"/>
                </a:solidFill>
                <a:latin typeface="宋体" pitchFamily="2" charset="-122"/>
                <a:ea typeface="宋体" pitchFamily="2" charset="-122"/>
                <a:sym typeface="+mn-ea"/>
              </a:rPr>
              <a:t>9</a:t>
            </a:r>
            <a:r>
              <a:rPr sz="2800" b="1" dirty="0" smtClean="0">
                <a:solidFill>
                  <a:srgbClr val="C00000"/>
                </a:solidFill>
                <a:latin typeface="宋体" pitchFamily="2" charset="-122"/>
                <a:ea typeface="宋体" pitchFamily="2" charset="-122"/>
                <a:sym typeface="+mn-ea"/>
              </a:rPr>
              <a:t>0年代</a:t>
            </a:r>
            <a:r>
              <a:rPr lang="zh-CN" altLang="en-US" sz="2800" b="1" dirty="0" smtClean="0">
                <a:solidFill>
                  <a:srgbClr val="C00000"/>
                </a:solidFill>
                <a:latin typeface="宋体" pitchFamily="2" charset="-122"/>
                <a:ea typeface="宋体" pitchFamily="2" charset="-122"/>
                <a:sym typeface="+mn-ea"/>
              </a:rPr>
              <a:t>以来</a:t>
            </a:r>
            <a:endParaRPr lang="zh-CN" altLang="en-US" sz="2800" b="1" dirty="0">
              <a:solidFill>
                <a:schemeClr val="tx1"/>
              </a:solidFill>
              <a:uFillTx/>
              <a:latin typeface="宋体" pitchFamily="2" charset="-122"/>
              <a:ea typeface="宋体" pitchFamily="2" charset="-122"/>
              <a:cs typeface="黑体" panose="02010609060101010101" pitchFamily="2" charset="-122"/>
              <a:sym typeface="+mn-ea"/>
            </a:endParaRPr>
          </a:p>
        </p:txBody>
      </p:sp>
      <p:sp>
        <p:nvSpPr>
          <p:cNvPr id="7" name="矩形 6"/>
          <p:cNvSpPr/>
          <p:nvPr/>
        </p:nvSpPr>
        <p:spPr>
          <a:xfrm>
            <a:off x="189967" y="2150352"/>
            <a:ext cx="11849529" cy="978729"/>
          </a:xfrm>
          <a:prstGeom prst="rect">
            <a:avLst/>
          </a:prstGeom>
        </p:spPr>
        <p:txBody>
          <a:bodyPr wrap="square">
            <a:spAutoFit/>
          </a:bodyPr>
          <a:lstStyle/>
          <a:p>
            <a:pPr lvl="0">
              <a:lnSpc>
                <a:spcPct val="120000"/>
              </a:lnSpc>
            </a:pPr>
            <a:r>
              <a:rPr lang="zh-CN" altLang="en-US" sz="2400" b="1" dirty="0">
                <a:solidFill>
                  <a:srgbClr val="FF0000"/>
                </a:solidFill>
                <a:latin typeface="宋体" pitchFamily="2" charset="-122"/>
                <a:ea typeface="宋体" pitchFamily="2" charset="-122"/>
                <a:cs typeface="黑体" panose="02010609060101010101" pitchFamily="2" charset="-122"/>
                <a:sym typeface="+mn-ea"/>
              </a:rPr>
              <a:t>背景：</a:t>
            </a:r>
            <a:r>
              <a:rPr lang="en-US" altLang="zh-CN" sz="2400" b="1" dirty="0">
                <a:solidFill>
                  <a:srgbClr val="002060"/>
                </a:solidFill>
                <a:latin typeface="宋体" pitchFamily="2" charset="-122"/>
                <a:ea typeface="宋体" pitchFamily="2" charset="-122"/>
                <a:cs typeface="黑体" panose="02010609060101010101" pitchFamily="2" charset="-122"/>
                <a:sym typeface="+mn-ea"/>
              </a:rPr>
              <a:t>20</a:t>
            </a:r>
            <a:r>
              <a:rPr lang="zh-CN" altLang="en-US" sz="2400" b="1" dirty="0">
                <a:solidFill>
                  <a:srgbClr val="002060"/>
                </a:solidFill>
                <a:latin typeface="宋体" pitchFamily="2" charset="-122"/>
                <a:ea typeface="宋体" pitchFamily="2" charset="-122"/>
                <a:cs typeface="黑体" panose="02010609060101010101" pitchFamily="2" charset="-122"/>
                <a:sym typeface="+mn-ea"/>
              </a:rPr>
              <a:t>世纪</a:t>
            </a:r>
            <a:r>
              <a:rPr lang="en-US" altLang="zh-CN" sz="2400" b="1" dirty="0">
                <a:solidFill>
                  <a:srgbClr val="002060"/>
                </a:solidFill>
                <a:latin typeface="宋体" pitchFamily="2" charset="-122"/>
                <a:ea typeface="宋体" pitchFamily="2" charset="-122"/>
                <a:cs typeface="黑体" panose="02010609060101010101" pitchFamily="2" charset="-122"/>
                <a:sym typeface="+mn-ea"/>
              </a:rPr>
              <a:t>90</a:t>
            </a:r>
            <a:r>
              <a:rPr lang="zh-CN" altLang="en-US" sz="2400" b="1" dirty="0">
                <a:solidFill>
                  <a:srgbClr val="002060"/>
                </a:solidFill>
                <a:latin typeface="宋体" pitchFamily="2" charset="-122"/>
                <a:ea typeface="宋体" pitchFamily="2" charset="-122"/>
                <a:cs typeface="黑体" panose="02010609060101010101" pitchFamily="2" charset="-122"/>
                <a:sym typeface="+mn-ea"/>
              </a:rPr>
              <a:t>年代，</a:t>
            </a:r>
            <a:r>
              <a:rPr lang="zh-CN" altLang="en-US" sz="2400" b="1" dirty="0" smtClean="0">
                <a:solidFill>
                  <a:srgbClr val="002060"/>
                </a:solidFill>
                <a:latin typeface="宋体" pitchFamily="2" charset="-122"/>
                <a:ea typeface="宋体" pitchFamily="2" charset="-122"/>
                <a:cs typeface="黑体" panose="02010609060101010101" pitchFamily="2" charset="-122"/>
                <a:sym typeface="+mn-ea"/>
              </a:rPr>
              <a:t>中国</a:t>
            </a:r>
            <a:r>
              <a:rPr lang="zh-CN" altLang="en-US" sz="2400" b="1" dirty="0">
                <a:solidFill>
                  <a:srgbClr val="002060"/>
                </a:solidFill>
                <a:latin typeface="宋体" pitchFamily="2" charset="-122"/>
                <a:ea typeface="宋体" pitchFamily="2" charset="-122"/>
                <a:cs typeface="黑体" panose="02010609060101010101" pitchFamily="2" charset="-122"/>
                <a:sym typeface="+mn-ea"/>
              </a:rPr>
              <a:t>全面推进社会主义市场经济建设，对法治建设提出了更高的要求</a:t>
            </a:r>
            <a:r>
              <a:rPr lang="zh-CN" altLang="en-US" sz="2400" b="1" dirty="0" smtClean="0">
                <a:solidFill>
                  <a:srgbClr val="002060"/>
                </a:solidFill>
                <a:latin typeface="宋体" pitchFamily="2" charset="-122"/>
                <a:ea typeface="宋体" pitchFamily="2" charset="-122"/>
                <a:cs typeface="黑体" panose="02010609060101010101" pitchFamily="2" charset="-122"/>
                <a:sym typeface="+mn-ea"/>
              </a:rPr>
              <a:t>。</a:t>
            </a:r>
            <a:endParaRPr lang="zh-CN" altLang="en-US" sz="2400" b="1" dirty="0">
              <a:solidFill>
                <a:srgbClr val="002060"/>
              </a:solidFill>
              <a:latin typeface="宋体" pitchFamily="2" charset="-122"/>
              <a:ea typeface="宋体" pitchFamily="2" charset="-122"/>
              <a:cs typeface="黑体" panose="02010609060101010101" pitchFamily="2" charset="-122"/>
            </a:endParaRPr>
          </a:p>
        </p:txBody>
      </p:sp>
      <p:sp>
        <p:nvSpPr>
          <p:cNvPr id="8" name="矩形 7"/>
          <p:cNvSpPr/>
          <p:nvPr/>
        </p:nvSpPr>
        <p:spPr>
          <a:xfrm>
            <a:off x="164469" y="3129081"/>
            <a:ext cx="3129566" cy="461665"/>
          </a:xfrm>
          <a:prstGeom prst="rect">
            <a:avLst/>
          </a:prstGeom>
        </p:spPr>
        <p:txBody>
          <a:bodyPr wrap="square">
            <a:spAutoFit/>
          </a:bodyPr>
          <a:lstStyle/>
          <a:p>
            <a:pPr lvl="0" algn="just" eaLnBrk="0" hangingPunct="0"/>
            <a:r>
              <a:rPr lang="zh-CN" altLang="en-US" sz="2400" b="1" dirty="0" smtClean="0">
                <a:solidFill>
                  <a:srgbClr val="FF0000"/>
                </a:solidFill>
                <a:latin typeface="宋体" pitchFamily="2" charset="-122"/>
                <a:ea typeface="宋体" pitchFamily="2" charset="-122"/>
              </a:rPr>
              <a:t>法治</a:t>
            </a:r>
            <a:r>
              <a:rPr lang="zh-CN" altLang="en-US" sz="2400" b="1" dirty="0">
                <a:solidFill>
                  <a:srgbClr val="FF0000"/>
                </a:solidFill>
                <a:latin typeface="宋体" pitchFamily="2" charset="-122"/>
                <a:ea typeface="宋体" pitchFamily="2" charset="-122"/>
              </a:rPr>
              <a:t>建设的</a:t>
            </a:r>
            <a:r>
              <a:rPr lang="zh-CN" altLang="en-US" sz="2400" b="1" dirty="0">
                <a:solidFill>
                  <a:srgbClr val="FF0000"/>
                </a:solidFill>
                <a:latin typeface="宋体" pitchFamily="2" charset="-122"/>
                <a:ea typeface="宋体" pitchFamily="2" charset="-122"/>
                <a:cs typeface="DFKai-SB" panose="03000509000000000000" charset="-120"/>
                <a:sym typeface="+mn-ea"/>
              </a:rPr>
              <a:t>成就：</a:t>
            </a:r>
          </a:p>
        </p:txBody>
      </p:sp>
      <p:sp>
        <p:nvSpPr>
          <p:cNvPr id="9" name="文本框 12"/>
          <p:cNvSpPr txBox="1"/>
          <p:nvPr/>
        </p:nvSpPr>
        <p:spPr>
          <a:xfrm>
            <a:off x="0" y="788670"/>
            <a:ext cx="6347293" cy="523220"/>
          </a:xfrm>
          <a:prstGeom prst="rect">
            <a:avLst/>
          </a:prstGeom>
          <a:noFill/>
          <a:ln>
            <a:noFill/>
          </a:ln>
        </p:spPr>
        <p:txBody>
          <a:bodyPr wrap="square" rtlCol="0" anchor="t">
            <a:spAutoFit/>
          </a:bodyPr>
          <a:lstStyle/>
          <a:p>
            <a:r>
              <a:rPr lang="en-US" altLang="zh-CN" sz="2800" b="1" dirty="0">
                <a:solidFill>
                  <a:srgbClr val="FF0000"/>
                </a:solidFill>
                <a:latin typeface="黑体" pitchFamily="49" charset="-122"/>
                <a:ea typeface="黑体" pitchFamily="49" charset="-122"/>
                <a:cs typeface="黑体" panose="02010609060101010101" pitchFamily="2" charset="-122"/>
                <a:sym typeface="+mn-ea"/>
              </a:rPr>
              <a:t>3</a:t>
            </a:r>
            <a:r>
              <a:rPr lang="zh-CN" altLang="en-US" sz="2800" b="1" dirty="0" smtClean="0">
                <a:solidFill>
                  <a:srgbClr val="FF0000"/>
                </a:solidFill>
                <a:uFillTx/>
                <a:latin typeface="黑体" pitchFamily="49" charset="-122"/>
                <a:ea typeface="黑体" pitchFamily="49" charset="-122"/>
                <a:cs typeface="黑体" panose="02010609060101010101" pitchFamily="2" charset="-122"/>
                <a:sym typeface="+mn-ea"/>
              </a:rPr>
              <a:t>、改革开放后法治化建设的新发展</a:t>
            </a:r>
            <a:endParaRPr lang="zh-CN" altLang="en-US" sz="2800" b="1" dirty="0">
              <a:solidFill>
                <a:srgbClr val="FF0000"/>
              </a:solidFill>
              <a:uFillTx/>
              <a:latin typeface="黑体" pitchFamily="49" charset="-122"/>
              <a:ea typeface="黑体" pitchFamily="49" charset="-122"/>
              <a:cs typeface="黑体" panose="02010609060101010101" pitchFamily="2" charset="-122"/>
              <a:sym typeface="+mn-ea"/>
            </a:endParaRPr>
          </a:p>
        </p:txBody>
      </p:sp>
    </p:spTree>
    <p:extLst>
      <p:ext uri="{BB962C8B-B14F-4D97-AF65-F5344CB8AC3E}">
        <p14:creationId xmlns:p14="http://schemas.microsoft.com/office/powerpoint/2010/main" val="1557410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p:cTn id="21" dur="500" fill="hold"/>
                                        <p:tgtEl>
                                          <p:spTgt spid="2"/>
                                        </p:tgtEl>
                                        <p:attrNameLst>
                                          <p:attrName>ppt_w</p:attrName>
                                        </p:attrNameLst>
                                      </p:cBhvr>
                                      <p:tavLst>
                                        <p:tav tm="0">
                                          <p:val>
                                            <p:fltVal val="0"/>
                                          </p:val>
                                        </p:tav>
                                        <p:tav tm="100000">
                                          <p:val>
                                            <p:strVal val="#ppt_w"/>
                                          </p:val>
                                        </p:tav>
                                      </p:tavLst>
                                    </p:anim>
                                    <p:anim calcmode="lin" valueType="num">
                                      <p:cBhvr>
                                        <p:cTn id="22" dur="500" fill="hold"/>
                                        <p:tgtEl>
                                          <p:spTgt spid="2"/>
                                        </p:tgtEl>
                                        <p:attrNameLst>
                                          <p:attrName>ppt_h</p:attrName>
                                        </p:attrNameLst>
                                      </p:cBhvr>
                                      <p:tavLst>
                                        <p:tav tm="0">
                                          <p:val>
                                            <p:fltVal val="0"/>
                                          </p:val>
                                        </p:tav>
                                        <p:tav tm="100000">
                                          <p:val>
                                            <p:strVal val="#ppt_h"/>
                                          </p:val>
                                        </p:tav>
                                      </p:tavLst>
                                    </p:anim>
                                    <p:animEffect transition="in" filter="fade">
                                      <p:cBhvr>
                                        <p:cTn id="2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图片 9" descr="下载 (6)"/>
          <p:cNvPicPr>
            <a:picLocks noChangeAspect="1"/>
          </p:cNvPicPr>
          <p:nvPr/>
        </p:nvPicPr>
        <p:blipFill>
          <a:blip r:embed="rId4"/>
          <a:stretch>
            <a:fillRect/>
          </a:stretch>
        </p:blipFill>
        <p:spPr>
          <a:xfrm>
            <a:off x="7572777" y="1576017"/>
            <a:ext cx="4175866" cy="2460765"/>
          </a:xfrm>
          <a:prstGeom prst="rect">
            <a:avLst/>
          </a:prstGeom>
        </p:spPr>
      </p:pic>
      <p:pic>
        <p:nvPicPr>
          <p:cNvPr id="30" name="图片 29"/>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rot="10185745">
            <a:off x="3299879" y="2045234"/>
            <a:ext cx="885825" cy="563404"/>
          </a:xfrm>
          <a:prstGeom prst="rect">
            <a:avLst/>
          </a:prstGeom>
        </p:spPr>
      </p:pic>
      <p:pic>
        <p:nvPicPr>
          <p:cNvPr id="31" name="图片 30"/>
          <p:cNvPicPr>
            <a:picLocks noChangeAspect="1"/>
          </p:cNvPicPr>
          <p:nvPr/>
        </p:nvPicPr>
        <p:blipFill>
          <a:blip r:embed="rId7"/>
          <a:stretch>
            <a:fillRect/>
          </a:stretch>
        </p:blipFill>
        <p:spPr>
          <a:xfrm>
            <a:off x="1310992" y="2043455"/>
            <a:ext cx="1854835" cy="731044"/>
          </a:xfrm>
          <a:prstGeom prst="rect">
            <a:avLst/>
          </a:prstGeom>
        </p:spPr>
      </p:pic>
      <p:pic>
        <p:nvPicPr>
          <p:cNvPr id="32" name="图片 31"/>
          <p:cNvPicPr>
            <a:picLocks noChangeAspect="1"/>
          </p:cNvPicPr>
          <p:nvPr/>
        </p:nvPicPr>
        <p:blipFill>
          <a:blip r:embed="rId8"/>
          <a:stretch>
            <a:fillRect/>
          </a:stretch>
        </p:blipFill>
        <p:spPr>
          <a:xfrm>
            <a:off x="4787471" y="1951829"/>
            <a:ext cx="1948180" cy="731044"/>
          </a:xfrm>
          <a:prstGeom prst="rect">
            <a:avLst/>
          </a:prstGeom>
        </p:spPr>
      </p:pic>
      <p:grpSp>
        <p:nvGrpSpPr>
          <p:cNvPr id="16" name="组合 15"/>
          <p:cNvGrpSpPr/>
          <p:nvPr/>
        </p:nvGrpSpPr>
        <p:grpSpPr>
          <a:xfrm>
            <a:off x="3308669" y="2767329"/>
            <a:ext cx="3426982" cy="1353908"/>
            <a:chOff x="5178" y="6676"/>
            <a:chExt cx="4625" cy="2645"/>
          </a:xfrm>
        </p:grpSpPr>
        <p:sp>
          <p:nvSpPr>
            <p:cNvPr id="14" name="椭圆形标注 13"/>
            <p:cNvSpPr/>
            <p:nvPr/>
          </p:nvSpPr>
          <p:spPr>
            <a:xfrm rot="10800000">
              <a:off x="5178" y="6676"/>
              <a:ext cx="4625" cy="2645"/>
            </a:xfrm>
            <a:prstGeom prst="wedgeEllipseCallou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
          <p:nvSpPr>
            <p:cNvPr id="15" name="文本框 14"/>
            <p:cNvSpPr txBox="1"/>
            <p:nvPr/>
          </p:nvSpPr>
          <p:spPr>
            <a:xfrm>
              <a:off x="5579" y="6752"/>
              <a:ext cx="4007" cy="1864"/>
            </a:xfrm>
            <a:prstGeom prst="rect">
              <a:avLst/>
            </a:prstGeom>
            <a:noFill/>
          </p:spPr>
          <p:txBody>
            <a:bodyPr wrap="square" rtlCol="0">
              <a:spAutoFit/>
            </a:bodyPr>
            <a:lstStyle/>
            <a:p>
              <a:endParaRPr lang="en-US" altLang="zh-CN" sz="2800" b="1" dirty="0" smtClean="0">
                <a:latin typeface="黑体" panose="02010609060101010101" pitchFamily="2" charset="-122"/>
                <a:ea typeface="黑体" panose="02010609060101010101" pitchFamily="2" charset="-122"/>
              </a:endParaRPr>
            </a:p>
            <a:p>
              <a:r>
                <a:rPr lang="zh-CN" altLang="en-US" sz="2800" b="1" dirty="0" smtClean="0">
                  <a:solidFill>
                    <a:srgbClr val="002060"/>
                  </a:solidFill>
                  <a:latin typeface="黑体" panose="02010609060101010101" pitchFamily="2" charset="-122"/>
                  <a:ea typeface="黑体" panose="02010609060101010101" pitchFamily="2" charset="-122"/>
                </a:rPr>
                <a:t>一</a:t>
              </a:r>
              <a:r>
                <a:rPr lang="zh-CN" altLang="en-US" sz="2800" b="1" dirty="0">
                  <a:solidFill>
                    <a:srgbClr val="002060"/>
                  </a:solidFill>
                  <a:latin typeface="黑体" panose="02010609060101010101" pitchFamily="2" charset="-122"/>
                  <a:ea typeface="黑体" panose="02010609060101010101" pitchFamily="2" charset="-122"/>
                </a:rPr>
                <a:t>字之差的认识？</a:t>
              </a:r>
            </a:p>
          </p:txBody>
        </p:sp>
      </p:grpSp>
      <p:sp>
        <p:nvSpPr>
          <p:cNvPr id="20" name="文本框 19"/>
          <p:cNvSpPr txBox="1"/>
          <p:nvPr/>
        </p:nvSpPr>
        <p:spPr>
          <a:xfrm>
            <a:off x="105152" y="4130732"/>
            <a:ext cx="11889740" cy="2862322"/>
          </a:xfrm>
          <a:prstGeom prst="rect">
            <a:avLst/>
          </a:prstGeom>
          <a:noFill/>
          <a:ln>
            <a:solidFill>
              <a:srgbClr val="FA3204"/>
            </a:solidFill>
            <a:prstDash val="dash"/>
          </a:ln>
        </p:spPr>
        <p:txBody>
          <a:bodyPr wrap="square" rtlCol="0">
            <a:spAutoFit/>
          </a:bodyPr>
          <a:lstStyle/>
          <a:p>
            <a:pPr>
              <a:lnSpc>
                <a:spcPct val="150000"/>
              </a:lnSpc>
            </a:pPr>
            <a:r>
              <a:rPr lang="zh-CN" altLang="en-US" sz="2400" b="1" dirty="0" smtClean="0">
                <a:solidFill>
                  <a:srgbClr val="002060"/>
                </a:solidFill>
                <a:latin typeface="宋体" pitchFamily="2" charset="-122"/>
                <a:ea typeface="宋体" pitchFamily="2" charset="-122"/>
              </a:rPr>
              <a:t>   “法制”</a:t>
            </a:r>
            <a:r>
              <a:rPr lang="zh-CN" altLang="en-US" sz="2400" b="1" dirty="0">
                <a:solidFill>
                  <a:srgbClr val="002060"/>
                </a:solidFill>
                <a:latin typeface="宋体" pitchFamily="2" charset="-122"/>
                <a:ea typeface="宋体" pitchFamily="2" charset="-122"/>
              </a:rPr>
              <a:t>通常是指一国的法律和制度，是立法、执法和守法的总称，是指统治阶级实现其“法治”的一种重要工具和</a:t>
            </a:r>
            <a:r>
              <a:rPr lang="zh-CN" altLang="en-US" sz="2400" b="1" dirty="0" smtClean="0">
                <a:solidFill>
                  <a:srgbClr val="002060"/>
                </a:solidFill>
                <a:latin typeface="宋体" pitchFamily="2" charset="-122"/>
                <a:ea typeface="宋体" pitchFamily="2" charset="-122"/>
              </a:rPr>
              <a:t>手段</a:t>
            </a:r>
            <a:r>
              <a:rPr lang="zh-CN" altLang="en-US" sz="2400" b="1" dirty="0">
                <a:solidFill>
                  <a:srgbClr val="002060"/>
                </a:solidFill>
                <a:latin typeface="宋体" pitchFamily="2" charset="-122"/>
                <a:ea typeface="宋体" pitchFamily="2" charset="-122"/>
              </a:rPr>
              <a:t>；</a:t>
            </a:r>
            <a:r>
              <a:rPr lang="zh-CN" altLang="en-US" sz="2400" b="1" dirty="0" smtClean="0">
                <a:solidFill>
                  <a:srgbClr val="002060"/>
                </a:solidFill>
                <a:latin typeface="宋体" pitchFamily="2" charset="-122"/>
                <a:ea typeface="宋体" pitchFamily="2" charset="-122"/>
              </a:rPr>
              <a:t>“法治”</a:t>
            </a:r>
            <a:r>
              <a:rPr lang="zh-CN" altLang="en-US" sz="2400" b="1" dirty="0">
                <a:solidFill>
                  <a:srgbClr val="002060"/>
                </a:solidFill>
                <a:latin typeface="宋体" pitchFamily="2" charset="-122"/>
                <a:ea typeface="宋体" pitchFamily="2" charset="-122"/>
              </a:rPr>
              <a:t>是指一种治国的理论、原则和方法</a:t>
            </a:r>
            <a:r>
              <a:rPr lang="zh-CN" altLang="en-US" sz="2400" b="1" dirty="0" smtClean="0">
                <a:solidFill>
                  <a:srgbClr val="002060"/>
                </a:solidFill>
                <a:latin typeface="宋体" pitchFamily="2" charset="-122"/>
                <a:ea typeface="宋体" pitchFamily="2" charset="-122"/>
              </a:rPr>
              <a:t>。</a:t>
            </a:r>
            <a:endParaRPr lang="en-US" altLang="zh-CN" sz="2400" b="1" dirty="0" smtClean="0">
              <a:solidFill>
                <a:srgbClr val="002060"/>
              </a:solidFill>
              <a:latin typeface="宋体" pitchFamily="2" charset="-122"/>
              <a:ea typeface="宋体" pitchFamily="2" charset="-122"/>
            </a:endParaRPr>
          </a:p>
          <a:p>
            <a:pPr>
              <a:lnSpc>
                <a:spcPct val="150000"/>
              </a:lnSpc>
            </a:pPr>
            <a:r>
              <a:rPr lang="en-US" altLang="zh-CN" sz="2400" b="1" dirty="0">
                <a:solidFill>
                  <a:srgbClr val="002060"/>
                </a:solidFill>
                <a:latin typeface="宋体" pitchFamily="2" charset="-122"/>
                <a:ea typeface="宋体" pitchFamily="2" charset="-122"/>
              </a:rPr>
              <a:t> </a:t>
            </a:r>
            <a:r>
              <a:rPr lang="en-US" altLang="zh-CN" sz="2400" b="1" dirty="0" smtClean="0">
                <a:solidFill>
                  <a:srgbClr val="002060"/>
                </a:solidFill>
                <a:latin typeface="宋体" pitchFamily="2" charset="-122"/>
                <a:ea typeface="宋体" pitchFamily="2" charset="-122"/>
              </a:rPr>
              <a:t>  </a:t>
            </a:r>
            <a:r>
              <a:rPr lang="zh-CN" altLang="en-US" sz="2400" b="1" dirty="0" smtClean="0">
                <a:solidFill>
                  <a:srgbClr val="002060"/>
                </a:solidFill>
                <a:latin typeface="宋体" pitchFamily="2" charset="-122"/>
                <a:ea typeface="宋体" pitchFamily="2" charset="-122"/>
              </a:rPr>
              <a:t>一</a:t>
            </a:r>
            <a:r>
              <a:rPr lang="zh-CN" altLang="en-US" sz="2400" b="1" dirty="0">
                <a:solidFill>
                  <a:srgbClr val="002060"/>
                </a:solidFill>
                <a:latin typeface="宋体" pitchFamily="2" charset="-122"/>
                <a:ea typeface="宋体" pitchFamily="2" charset="-122"/>
              </a:rPr>
              <a:t>字之改，其对依法治国的重大意义</a:t>
            </a:r>
            <a:r>
              <a:rPr lang="zh-CN" altLang="en-US" sz="2400" b="1" dirty="0" smtClean="0">
                <a:solidFill>
                  <a:srgbClr val="002060"/>
                </a:solidFill>
                <a:latin typeface="宋体" pitchFamily="2" charset="-122"/>
                <a:ea typeface="宋体" pitchFamily="2" charset="-122"/>
              </a:rPr>
              <a:t>在于：</a:t>
            </a:r>
            <a:r>
              <a:rPr lang="zh-CN" altLang="en-US" sz="2400" b="1" dirty="0" smtClean="0">
                <a:solidFill>
                  <a:srgbClr val="00B050"/>
                </a:solidFill>
                <a:latin typeface="宋体" pitchFamily="2" charset="-122"/>
                <a:ea typeface="宋体" pitchFamily="2" charset="-122"/>
              </a:rPr>
              <a:t>目标</a:t>
            </a:r>
            <a:r>
              <a:rPr lang="zh-CN" altLang="en-US" sz="2400" b="1" dirty="0">
                <a:solidFill>
                  <a:srgbClr val="00B050"/>
                </a:solidFill>
                <a:latin typeface="宋体" pitchFamily="2" charset="-122"/>
                <a:ea typeface="宋体" pitchFamily="2" charset="-122"/>
              </a:rPr>
              <a:t>更明确，使之有了必然的精神内容；将更严格地遵守执法原则；从重视制度建设，发展为既重视制度，又重视国家法律制度的贯彻</a:t>
            </a:r>
            <a:r>
              <a:rPr lang="zh-CN" altLang="en-US" sz="2400" b="1" dirty="0" smtClean="0">
                <a:solidFill>
                  <a:srgbClr val="00B050"/>
                </a:solidFill>
                <a:latin typeface="宋体" pitchFamily="2" charset="-122"/>
                <a:ea typeface="宋体" pitchFamily="2" charset="-122"/>
              </a:rPr>
              <a:t>实施。</a:t>
            </a:r>
            <a:endParaRPr lang="zh-CN" altLang="en-US" sz="2400" b="1" dirty="0">
              <a:solidFill>
                <a:srgbClr val="00B050"/>
              </a:solidFill>
              <a:latin typeface="宋体" pitchFamily="2" charset="-122"/>
              <a:ea typeface="宋体" pitchFamily="2" charset="-122"/>
            </a:endParaRPr>
          </a:p>
        </p:txBody>
      </p:sp>
      <p:sp>
        <p:nvSpPr>
          <p:cNvPr id="3" name="矩形 2"/>
          <p:cNvSpPr/>
          <p:nvPr/>
        </p:nvSpPr>
        <p:spPr>
          <a:xfrm>
            <a:off x="95962" y="793914"/>
            <a:ext cx="11734224" cy="1113766"/>
          </a:xfrm>
          <a:prstGeom prst="rect">
            <a:avLst/>
          </a:prstGeom>
        </p:spPr>
        <p:txBody>
          <a:bodyPr wrap="square">
            <a:spAutoFit/>
          </a:bodyPr>
          <a:lstStyle/>
          <a:p>
            <a:pPr>
              <a:lnSpc>
                <a:spcPct val="150000"/>
              </a:lnSpc>
            </a:pPr>
            <a:r>
              <a:rPr lang="zh-CN" altLang="en-US" sz="2400" b="1" dirty="0">
                <a:solidFill>
                  <a:srgbClr val="FF0000"/>
                </a:solidFill>
                <a:latin typeface="宋体" pitchFamily="2" charset="-122"/>
                <a:ea typeface="宋体" pitchFamily="2" charset="-122"/>
              </a:rPr>
              <a:t>问题</a:t>
            </a:r>
            <a:r>
              <a:rPr lang="zh-CN" altLang="en-US" sz="2400" b="1" dirty="0" smtClean="0">
                <a:solidFill>
                  <a:srgbClr val="FF0000"/>
                </a:solidFill>
                <a:latin typeface="宋体" pitchFamily="2" charset="-122"/>
                <a:ea typeface="宋体" pitchFamily="2" charset="-122"/>
              </a:rPr>
              <a:t>思考：把</a:t>
            </a:r>
            <a:r>
              <a:rPr lang="zh-CN" altLang="en-US" sz="2400" b="1" dirty="0">
                <a:solidFill>
                  <a:srgbClr val="FF0000"/>
                </a:solidFill>
                <a:latin typeface="宋体" pitchFamily="2" charset="-122"/>
                <a:ea typeface="宋体" pitchFamily="2" charset="-122"/>
              </a:rPr>
              <a:t>“建设社会主义法制国家”改为“建设社会主义法治国家”</a:t>
            </a:r>
            <a:r>
              <a:rPr lang="zh-CN" altLang="en-US" sz="2400" b="1" dirty="0" smtClean="0">
                <a:solidFill>
                  <a:srgbClr val="FF0000"/>
                </a:solidFill>
                <a:latin typeface="宋体" pitchFamily="2" charset="-122"/>
                <a:ea typeface="宋体" pitchFamily="2" charset="-122"/>
              </a:rPr>
              <a:t>，请</a:t>
            </a:r>
            <a:r>
              <a:rPr lang="zh-CN" altLang="en-US" sz="2400" b="1" dirty="0">
                <a:solidFill>
                  <a:srgbClr val="FF0000"/>
                </a:solidFill>
                <a:latin typeface="宋体" pitchFamily="2" charset="-122"/>
                <a:ea typeface="宋体" pitchFamily="2" charset="-122"/>
              </a:rPr>
              <a:t>你谈谈对这一字之改的认识。</a:t>
            </a:r>
          </a:p>
        </p:txBody>
      </p:sp>
      <p:cxnSp>
        <p:nvCxnSpPr>
          <p:cNvPr id="12" name="直接连接符 11"/>
          <p:cNvCxnSpPr/>
          <p:nvPr/>
        </p:nvCxnSpPr>
        <p:spPr>
          <a:xfrm flipV="1">
            <a:off x="34290" y="756920"/>
            <a:ext cx="12160885" cy="31750"/>
          </a:xfrm>
          <a:prstGeom prst="line">
            <a:avLst/>
          </a:prstGeom>
          <a:ln w="28575" cmpd="sng">
            <a:solidFill>
              <a:srgbClr val="002060"/>
            </a:solidFill>
            <a:prstDash val="solid"/>
          </a:ln>
        </p:spPr>
        <p:style>
          <a:lnRef idx="1">
            <a:schemeClr val="dk1"/>
          </a:lnRef>
          <a:fillRef idx="0">
            <a:schemeClr val="dk1"/>
          </a:fillRef>
          <a:effectRef idx="0">
            <a:schemeClr val="dk1"/>
          </a:effectRef>
          <a:fontRef idx="minor">
            <a:schemeClr val="tx1"/>
          </a:fontRef>
        </p:style>
      </p:cxnSp>
      <p:sp>
        <p:nvSpPr>
          <p:cNvPr id="13" name="文本框 10"/>
          <p:cNvSpPr txBox="1"/>
          <p:nvPr/>
        </p:nvSpPr>
        <p:spPr>
          <a:xfrm>
            <a:off x="84984" y="147319"/>
            <a:ext cx="6447367" cy="584775"/>
          </a:xfrm>
          <a:prstGeom prst="rect">
            <a:avLst/>
          </a:prstGeom>
          <a:noFill/>
          <a:ln>
            <a:noFill/>
          </a:ln>
        </p:spPr>
        <p:txBody>
          <a:bodyPr wrap="square" rtlCol="0" anchor="t">
            <a:spAutoFit/>
          </a:bodyPr>
          <a:lstStyle/>
          <a:p>
            <a:r>
              <a:rPr lang="zh-CN" altLang="en-US" sz="3200" b="1" dirty="0" smtClean="0">
                <a:solidFill>
                  <a:srgbClr val="FF0000"/>
                </a:solidFill>
                <a:uFillTx/>
                <a:latin typeface="方正姚体" pitchFamily="2" charset="-122"/>
                <a:ea typeface="方正姚体" pitchFamily="2" charset="-122"/>
                <a:cs typeface="黑体" panose="02010609060101010101" pitchFamily="2" charset="-122"/>
                <a:sym typeface="+mn-ea"/>
              </a:rPr>
              <a:t>一、新中国</a:t>
            </a:r>
            <a:r>
              <a:rPr lang="zh-CN" altLang="en-US" sz="3200" b="1" dirty="0">
                <a:solidFill>
                  <a:srgbClr val="FF0000"/>
                </a:solidFill>
                <a:uFillTx/>
                <a:latin typeface="方正姚体" pitchFamily="2" charset="-122"/>
                <a:ea typeface="方正姚体" pitchFamily="2" charset="-122"/>
                <a:cs typeface="黑体" panose="02010609060101010101" pitchFamily="2" charset="-122"/>
                <a:sym typeface="+mn-ea"/>
              </a:rPr>
              <a:t>的法治建设进程</a:t>
            </a:r>
          </a:p>
        </p:txBody>
      </p:sp>
    </p:spTree>
    <p:custDataLst>
      <p:tags r:id="rId1"/>
    </p:custDataLst>
    <p:extLst>
      <p:ext uri="{BB962C8B-B14F-4D97-AF65-F5344CB8AC3E}">
        <p14:creationId xmlns:p14="http://schemas.microsoft.com/office/powerpoint/2010/main" val="2032640934"/>
      </p:ext>
    </p:extLst>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linds(horizontal)">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wipe(left)">
                                      <p:cBhvr>
                                        <p:cTn id="12" dur="5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additive="base">
                                        <p:cTn id="17" dur="500"/>
                                        <p:tgtEl>
                                          <p:spTgt spid="32"/>
                                        </p:tgtEl>
                                        <p:attrNameLst>
                                          <p:attrName>ppt_y</p:attrName>
                                        </p:attrNameLst>
                                      </p:cBhvr>
                                      <p:tavLst>
                                        <p:tav tm="0">
                                          <p:val>
                                            <p:strVal val="#ppt_y+#ppt_h*1.125000"/>
                                          </p:val>
                                        </p:tav>
                                        <p:tav tm="100000">
                                          <p:val>
                                            <p:strVal val="#ppt_y"/>
                                          </p:val>
                                        </p:tav>
                                      </p:tavLst>
                                    </p:anim>
                                    <p:animEffect transition="in" filter="wipe(up)">
                                      <p:cBhvr>
                                        <p:cTn id="18" dur="500"/>
                                        <p:tgtEl>
                                          <p:spTgt spid="32"/>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blinds(horizontal)">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8" presetClass="entr" presetSubtype="16"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diamond(in)">
                                      <p:cBhvr>
                                        <p:cTn id="28"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8" name="直接连接符 7"/>
          <p:cNvCxnSpPr/>
          <p:nvPr/>
        </p:nvCxnSpPr>
        <p:spPr>
          <a:xfrm flipV="1">
            <a:off x="34290" y="756920"/>
            <a:ext cx="12160885" cy="31750"/>
          </a:xfrm>
          <a:prstGeom prst="line">
            <a:avLst/>
          </a:prstGeom>
          <a:ln w="28575" cmpd="sng">
            <a:solidFill>
              <a:srgbClr val="002060"/>
            </a:solidFill>
            <a:prstDash val="solid"/>
          </a:ln>
        </p:spPr>
        <p:style>
          <a:lnRef idx="1">
            <a:schemeClr val="dk1"/>
          </a:lnRef>
          <a:fillRef idx="0">
            <a:schemeClr val="dk1"/>
          </a:fillRef>
          <a:effectRef idx="0">
            <a:schemeClr val="dk1"/>
          </a:effectRef>
          <a:fontRef idx="minor">
            <a:schemeClr val="tx1"/>
          </a:fontRef>
        </p:style>
      </p:cxnSp>
      <p:sp>
        <p:nvSpPr>
          <p:cNvPr id="9" name="文本框 10"/>
          <p:cNvSpPr txBox="1"/>
          <p:nvPr/>
        </p:nvSpPr>
        <p:spPr>
          <a:xfrm>
            <a:off x="84984" y="147319"/>
            <a:ext cx="6447367" cy="584775"/>
          </a:xfrm>
          <a:prstGeom prst="rect">
            <a:avLst/>
          </a:prstGeom>
          <a:noFill/>
          <a:ln>
            <a:noFill/>
          </a:ln>
        </p:spPr>
        <p:txBody>
          <a:bodyPr wrap="square" rtlCol="0" anchor="t">
            <a:spAutoFit/>
          </a:bodyPr>
          <a:lstStyle/>
          <a:p>
            <a:r>
              <a:rPr lang="zh-CN" altLang="en-US" sz="3200" b="1" dirty="0" smtClean="0">
                <a:solidFill>
                  <a:srgbClr val="FF0000"/>
                </a:solidFill>
                <a:uFillTx/>
                <a:latin typeface="方正姚体" pitchFamily="2" charset="-122"/>
                <a:ea typeface="方正姚体" pitchFamily="2" charset="-122"/>
                <a:cs typeface="黑体" panose="02010609060101010101" pitchFamily="2" charset="-122"/>
                <a:sym typeface="+mn-ea"/>
              </a:rPr>
              <a:t>一、新中国</a:t>
            </a:r>
            <a:r>
              <a:rPr lang="zh-CN" altLang="en-US" sz="3200" b="1" dirty="0">
                <a:solidFill>
                  <a:srgbClr val="FF0000"/>
                </a:solidFill>
                <a:uFillTx/>
                <a:latin typeface="方正姚体" pitchFamily="2" charset="-122"/>
                <a:ea typeface="方正姚体" pitchFamily="2" charset="-122"/>
                <a:cs typeface="黑体" panose="02010609060101010101" pitchFamily="2" charset="-122"/>
                <a:sym typeface="+mn-ea"/>
              </a:rPr>
              <a:t>的法治建设进程</a:t>
            </a:r>
          </a:p>
        </p:txBody>
      </p:sp>
      <p:sp>
        <p:nvSpPr>
          <p:cNvPr id="10" name="文本框 4"/>
          <p:cNvSpPr txBox="1"/>
          <p:nvPr/>
        </p:nvSpPr>
        <p:spPr>
          <a:xfrm>
            <a:off x="98425" y="2180728"/>
            <a:ext cx="12093575" cy="3970318"/>
          </a:xfrm>
          <a:prstGeom prst="rect">
            <a:avLst/>
          </a:prstGeom>
          <a:noFill/>
        </p:spPr>
        <p:txBody>
          <a:bodyPr wrap="square" rtlCol="0" anchor="t">
            <a:spAutoFit/>
          </a:bodyPr>
          <a:lstStyle/>
          <a:p>
            <a:pPr>
              <a:lnSpc>
                <a:spcPct val="150000"/>
              </a:lnSpc>
            </a:pPr>
            <a:r>
              <a:rPr lang="zh-CN" altLang="en-US" sz="2400" b="1" dirty="0">
                <a:solidFill>
                  <a:srgbClr val="FF0000"/>
                </a:solidFill>
                <a:latin typeface="宋体" pitchFamily="2" charset="-122"/>
                <a:ea typeface="宋体" pitchFamily="2" charset="-122"/>
              </a:rPr>
              <a:t>①中共十八大以来</a:t>
            </a:r>
            <a:r>
              <a:rPr lang="zh-CN" altLang="en-US" sz="2400" b="1" dirty="0">
                <a:solidFill>
                  <a:srgbClr val="002060"/>
                </a:solidFill>
                <a:latin typeface="宋体" pitchFamily="2" charset="-122"/>
                <a:ea typeface="宋体" pitchFamily="2" charset="-122"/>
              </a:rPr>
              <a:t>，党领导人民</a:t>
            </a:r>
            <a:r>
              <a:rPr lang="zh-CN" altLang="en-US" sz="2400" b="1" dirty="0">
                <a:solidFill>
                  <a:srgbClr val="FF0000"/>
                </a:solidFill>
                <a:latin typeface="宋体" pitchFamily="2" charset="-122"/>
                <a:ea typeface="宋体" pitchFamily="2" charset="-122"/>
              </a:rPr>
              <a:t>全面依法治国</a:t>
            </a:r>
            <a:r>
              <a:rPr lang="zh-CN" altLang="en-US" sz="2400" b="1" dirty="0">
                <a:solidFill>
                  <a:srgbClr val="002060"/>
                </a:solidFill>
                <a:latin typeface="宋体" pitchFamily="2" charset="-122"/>
                <a:ea typeface="宋体" pitchFamily="2" charset="-122"/>
              </a:rPr>
              <a:t>，加强宪法实施和监督，维护</a:t>
            </a:r>
            <a:r>
              <a:rPr lang="zh-CN" altLang="en-US" sz="2400" b="1" dirty="0">
                <a:solidFill>
                  <a:srgbClr val="FF0000"/>
                </a:solidFill>
                <a:latin typeface="宋体" pitchFamily="2" charset="-122"/>
                <a:ea typeface="宋体" pitchFamily="2" charset="-122"/>
              </a:rPr>
              <a:t>宪法权威</a:t>
            </a:r>
            <a:r>
              <a:rPr lang="zh-CN" altLang="en-US" sz="2400" b="1" dirty="0" smtClean="0">
                <a:solidFill>
                  <a:srgbClr val="002060"/>
                </a:solidFill>
                <a:latin typeface="宋体" pitchFamily="2" charset="-122"/>
                <a:ea typeface="宋体" pitchFamily="2" charset="-122"/>
              </a:rPr>
              <a:t>；推进</a:t>
            </a:r>
            <a:r>
              <a:rPr lang="zh-CN" altLang="en-US" sz="2400" b="1" dirty="0">
                <a:solidFill>
                  <a:srgbClr val="002060"/>
                </a:solidFill>
                <a:latin typeface="宋体" pitchFamily="2" charset="-122"/>
                <a:ea typeface="宋体" pitchFamily="2" charset="-122"/>
              </a:rPr>
              <a:t>科学立法、民主立法、依法立法，以良法促进发展、保障善治</a:t>
            </a:r>
            <a:r>
              <a:rPr lang="zh-CN" altLang="en-US" sz="2400" b="1" dirty="0" smtClean="0">
                <a:solidFill>
                  <a:srgbClr val="002060"/>
                </a:solidFill>
                <a:latin typeface="宋体" pitchFamily="2" charset="-122"/>
                <a:ea typeface="宋体" pitchFamily="2" charset="-122"/>
              </a:rPr>
              <a:t>；做到</a:t>
            </a:r>
            <a:r>
              <a:rPr lang="zh-CN" altLang="en-US" sz="2400" b="1" dirty="0">
                <a:solidFill>
                  <a:srgbClr val="002060"/>
                </a:solidFill>
                <a:latin typeface="宋体" pitchFamily="2" charset="-122"/>
                <a:ea typeface="宋体" pitchFamily="2" charset="-122"/>
              </a:rPr>
              <a:t>依法治国、依法执政、依法行政</a:t>
            </a:r>
            <a:r>
              <a:rPr lang="zh-CN" altLang="en-US" sz="2400" b="1" dirty="0">
                <a:solidFill>
                  <a:srgbClr val="FF0000"/>
                </a:solidFill>
                <a:latin typeface="宋体" pitchFamily="2" charset="-122"/>
                <a:ea typeface="宋体" pitchFamily="2" charset="-122"/>
              </a:rPr>
              <a:t>共同推进</a:t>
            </a:r>
            <a:r>
              <a:rPr lang="zh-CN" altLang="en-US" sz="2400" b="1" dirty="0">
                <a:solidFill>
                  <a:srgbClr val="002060"/>
                </a:solidFill>
                <a:latin typeface="宋体" pitchFamily="2" charset="-122"/>
                <a:ea typeface="宋体" pitchFamily="2" charset="-122"/>
              </a:rPr>
              <a:t>，法治国家、法治政府、法治社会</a:t>
            </a:r>
            <a:r>
              <a:rPr lang="zh-CN" altLang="en-US" sz="2400" b="1" dirty="0">
                <a:solidFill>
                  <a:srgbClr val="FF0000"/>
                </a:solidFill>
                <a:latin typeface="宋体" pitchFamily="2" charset="-122"/>
                <a:ea typeface="宋体" pitchFamily="2" charset="-122"/>
              </a:rPr>
              <a:t>一体建设</a:t>
            </a:r>
            <a:r>
              <a:rPr lang="zh-CN" altLang="en-US" sz="2400" b="1" dirty="0" smtClean="0">
                <a:solidFill>
                  <a:srgbClr val="002060"/>
                </a:solidFill>
                <a:latin typeface="宋体" pitchFamily="2" charset="-122"/>
                <a:ea typeface="宋体" pitchFamily="2" charset="-122"/>
              </a:rPr>
              <a:t>；深化</a:t>
            </a:r>
            <a:r>
              <a:rPr lang="zh-CN" altLang="en-US" sz="2400" b="1" dirty="0">
                <a:solidFill>
                  <a:srgbClr val="002060"/>
                </a:solidFill>
                <a:latin typeface="宋体" pitchFamily="2" charset="-122"/>
                <a:ea typeface="宋体" pitchFamily="2" charset="-122"/>
              </a:rPr>
              <a:t>司法改革，让人民群众在每一个司法案件中感受到</a:t>
            </a:r>
            <a:r>
              <a:rPr lang="zh-CN" altLang="en-US" sz="2400" b="1" dirty="0">
                <a:solidFill>
                  <a:srgbClr val="FF0000"/>
                </a:solidFill>
                <a:latin typeface="宋体" pitchFamily="2" charset="-122"/>
                <a:ea typeface="宋体" pitchFamily="2" charset="-122"/>
              </a:rPr>
              <a:t>公平正义</a:t>
            </a:r>
            <a:r>
              <a:rPr lang="zh-CN" altLang="en-US" sz="2400" b="1" dirty="0">
                <a:solidFill>
                  <a:srgbClr val="002060"/>
                </a:solidFill>
                <a:latin typeface="宋体" pitchFamily="2" charset="-122"/>
                <a:ea typeface="宋体" pitchFamily="2" charset="-122"/>
              </a:rPr>
              <a:t>。</a:t>
            </a:r>
          </a:p>
          <a:p>
            <a:pPr>
              <a:lnSpc>
                <a:spcPct val="150000"/>
              </a:lnSpc>
            </a:pPr>
            <a:endParaRPr lang="en-US" altLang="zh-CN" sz="2400" b="1" dirty="0" smtClean="0">
              <a:solidFill>
                <a:srgbClr val="FF0000"/>
              </a:solidFill>
              <a:latin typeface="宋体"/>
              <a:ea typeface="宋体"/>
            </a:endParaRPr>
          </a:p>
          <a:p>
            <a:pPr>
              <a:lnSpc>
                <a:spcPct val="150000"/>
              </a:lnSpc>
            </a:pPr>
            <a:r>
              <a:rPr lang="zh-CN" altLang="en-US" sz="2400" b="1" dirty="0" smtClean="0">
                <a:solidFill>
                  <a:srgbClr val="FF0000"/>
                </a:solidFill>
                <a:latin typeface="宋体"/>
                <a:ea typeface="宋体"/>
              </a:rPr>
              <a:t>②</a:t>
            </a:r>
            <a:r>
              <a:rPr lang="zh-CN" altLang="en-US" sz="2400" b="1" dirty="0" smtClean="0">
                <a:solidFill>
                  <a:srgbClr val="002060"/>
                </a:solidFill>
                <a:latin typeface="宋体" pitchFamily="2" charset="-122"/>
                <a:ea typeface="宋体" pitchFamily="2" charset="-122"/>
              </a:rPr>
              <a:t>我国</a:t>
            </a:r>
            <a:r>
              <a:rPr lang="zh-CN" altLang="en-US" sz="2400" b="1" dirty="0">
                <a:solidFill>
                  <a:srgbClr val="002060"/>
                </a:solidFill>
                <a:latin typeface="宋体" pitchFamily="2" charset="-122"/>
                <a:ea typeface="宋体" pitchFamily="2" charset="-122"/>
              </a:rPr>
              <a:t>切实贯彻落实科学立法、严格执法、公正司法、全民守法的依法治国方针，推进国家治理体系和治理能力现代化，全面依法治国进入一个新阶段。</a:t>
            </a:r>
          </a:p>
        </p:txBody>
      </p:sp>
      <p:sp>
        <p:nvSpPr>
          <p:cNvPr id="12" name="文本框 12"/>
          <p:cNvSpPr txBox="1"/>
          <p:nvPr/>
        </p:nvSpPr>
        <p:spPr>
          <a:xfrm>
            <a:off x="98425" y="1441113"/>
            <a:ext cx="11659985" cy="609398"/>
          </a:xfrm>
          <a:prstGeom prst="rect">
            <a:avLst/>
          </a:prstGeom>
          <a:solidFill>
            <a:schemeClr val="accent2">
              <a:lumMod val="20000"/>
              <a:lumOff val="80000"/>
            </a:schemeClr>
          </a:solidFill>
          <a:ln>
            <a:solidFill>
              <a:srgbClr val="FF0000"/>
            </a:solidFill>
          </a:ln>
        </p:spPr>
        <p:txBody>
          <a:bodyPr wrap="square" rtlCol="0" anchor="t">
            <a:spAutoFit/>
          </a:bodyPr>
          <a:lstStyle/>
          <a:p>
            <a:pPr fontAlgn="auto">
              <a:lnSpc>
                <a:spcPct val="120000"/>
              </a:lnSpc>
            </a:pPr>
            <a:r>
              <a:rPr lang="zh-CN" altLang="en-US" sz="2800" b="1" dirty="0" smtClean="0">
                <a:solidFill>
                  <a:srgbClr val="FF0000"/>
                </a:solidFill>
                <a:latin typeface="宋体" pitchFamily="2" charset="-122"/>
                <a:ea typeface="宋体" pitchFamily="2" charset="-122"/>
                <a:sym typeface="+mn-ea"/>
              </a:rPr>
              <a:t>（</a:t>
            </a:r>
            <a:r>
              <a:rPr lang="en-US" altLang="zh-CN" sz="2800" b="1" dirty="0" smtClean="0">
                <a:solidFill>
                  <a:srgbClr val="FF0000"/>
                </a:solidFill>
                <a:latin typeface="宋体" pitchFamily="2" charset="-122"/>
                <a:ea typeface="宋体" pitchFamily="2" charset="-122"/>
                <a:sym typeface="+mn-ea"/>
              </a:rPr>
              <a:t>3</a:t>
            </a:r>
            <a:r>
              <a:rPr lang="zh-CN" altLang="en-US" sz="2800" b="1" dirty="0" smtClean="0">
                <a:solidFill>
                  <a:srgbClr val="FF0000"/>
                </a:solidFill>
                <a:latin typeface="宋体" pitchFamily="2" charset="-122"/>
                <a:ea typeface="宋体" pitchFamily="2" charset="-122"/>
                <a:sym typeface="+mn-ea"/>
              </a:rPr>
              <a:t>）中共十八大（</a:t>
            </a:r>
            <a:r>
              <a:rPr lang="en-US" altLang="zh-CN" sz="2800" b="1" dirty="0" smtClean="0">
                <a:solidFill>
                  <a:srgbClr val="FF0000"/>
                </a:solidFill>
                <a:latin typeface="宋体" pitchFamily="2" charset="-122"/>
                <a:ea typeface="宋体" pitchFamily="2" charset="-122"/>
                <a:sym typeface="+mn-ea"/>
              </a:rPr>
              <a:t>2012</a:t>
            </a:r>
            <a:r>
              <a:rPr lang="zh-CN" altLang="en-US" sz="2800" b="1" dirty="0" smtClean="0">
                <a:solidFill>
                  <a:srgbClr val="FF0000"/>
                </a:solidFill>
                <a:latin typeface="宋体" pitchFamily="2" charset="-122"/>
                <a:ea typeface="宋体" pitchFamily="2" charset="-122"/>
                <a:sym typeface="+mn-ea"/>
              </a:rPr>
              <a:t>年）以来：法治建设的完善，全面推进依法治国</a:t>
            </a:r>
            <a:endParaRPr lang="zh-CN" altLang="en-US" sz="2800" b="1" dirty="0">
              <a:solidFill>
                <a:srgbClr val="FF0000"/>
              </a:solidFill>
              <a:uFillTx/>
              <a:latin typeface="宋体" pitchFamily="2" charset="-122"/>
              <a:ea typeface="宋体" pitchFamily="2" charset="-122"/>
              <a:cs typeface="黑体" panose="02010609060101010101" pitchFamily="2" charset="-122"/>
              <a:sym typeface="+mn-ea"/>
            </a:endParaRPr>
          </a:p>
        </p:txBody>
      </p:sp>
      <p:sp>
        <p:nvSpPr>
          <p:cNvPr id="13" name="文本框 12"/>
          <p:cNvSpPr txBox="1"/>
          <p:nvPr/>
        </p:nvSpPr>
        <p:spPr>
          <a:xfrm>
            <a:off x="0" y="788670"/>
            <a:ext cx="6347293" cy="523220"/>
          </a:xfrm>
          <a:prstGeom prst="rect">
            <a:avLst/>
          </a:prstGeom>
          <a:noFill/>
          <a:ln>
            <a:noFill/>
          </a:ln>
        </p:spPr>
        <p:txBody>
          <a:bodyPr wrap="square" rtlCol="0" anchor="t">
            <a:spAutoFit/>
          </a:bodyPr>
          <a:lstStyle/>
          <a:p>
            <a:r>
              <a:rPr lang="en-US" altLang="zh-CN" sz="2800" b="1" dirty="0">
                <a:solidFill>
                  <a:srgbClr val="FF0000"/>
                </a:solidFill>
                <a:latin typeface="黑体" pitchFamily="49" charset="-122"/>
                <a:ea typeface="黑体" pitchFamily="49" charset="-122"/>
                <a:cs typeface="黑体" panose="02010609060101010101" pitchFamily="2" charset="-122"/>
                <a:sym typeface="+mn-ea"/>
              </a:rPr>
              <a:t>3</a:t>
            </a:r>
            <a:r>
              <a:rPr lang="zh-CN" altLang="en-US" sz="2800" b="1" dirty="0" smtClean="0">
                <a:solidFill>
                  <a:srgbClr val="FF0000"/>
                </a:solidFill>
                <a:uFillTx/>
                <a:latin typeface="黑体" pitchFamily="49" charset="-122"/>
                <a:ea typeface="黑体" pitchFamily="49" charset="-122"/>
                <a:cs typeface="黑体" panose="02010609060101010101" pitchFamily="2" charset="-122"/>
                <a:sym typeface="+mn-ea"/>
              </a:rPr>
              <a:t>、改革开放后法治化建设的新发展</a:t>
            </a:r>
            <a:endParaRPr lang="zh-CN" altLang="en-US" sz="2800" b="1" dirty="0">
              <a:solidFill>
                <a:srgbClr val="FF0000"/>
              </a:solidFill>
              <a:uFillTx/>
              <a:latin typeface="黑体" pitchFamily="49" charset="-122"/>
              <a:ea typeface="黑体" pitchFamily="49" charset="-122"/>
              <a:cs typeface="黑体" panose="02010609060101010101" pitchFamily="2"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down)">
                                      <p:cBhvr>
                                        <p:cTn id="7" dur="580">
                                          <p:stCondLst>
                                            <p:cond delay="0"/>
                                          </p:stCondLst>
                                        </p:cTn>
                                        <p:tgtEl>
                                          <p:spTgt spid="10">
                                            <p:txEl>
                                              <p:pRg st="0" end="0"/>
                                            </p:txEl>
                                          </p:spTgt>
                                        </p:tgtEl>
                                      </p:cBhvr>
                                    </p:animEffect>
                                    <p:anim calcmode="lin" valueType="num">
                                      <p:cBhvr>
                                        <p:cTn id="8" dur="1822" tmFilter="0,0; 0.14,0.36; 0.43,0.73; 0.71,0.91; 1.0,1.0">
                                          <p:stCondLst>
                                            <p:cond delay="0"/>
                                          </p:stCondLst>
                                        </p:cTn>
                                        <p:tgtEl>
                                          <p:spTgt spid="10">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10">
                                            <p:txEl>
                                              <p:pRg st="0" end="0"/>
                                            </p:txEl>
                                          </p:spTgt>
                                        </p:tgtEl>
                                      </p:cBhvr>
                                      <p:to x="100000" y="60000"/>
                                    </p:animScale>
                                    <p:animScale>
                                      <p:cBhvr>
                                        <p:cTn id="14" dur="166" decel="50000">
                                          <p:stCondLst>
                                            <p:cond delay="676"/>
                                          </p:stCondLst>
                                        </p:cTn>
                                        <p:tgtEl>
                                          <p:spTgt spid="10">
                                            <p:txEl>
                                              <p:pRg st="0" end="0"/>
                                            </p:txEl>
                                          </p:spTgt>
                                        </p:tgtEl>
                                      </p:cBhvr>
                                      <p:to x="100000" y="100000"/>
                                    </p:animScale>
                                    <p:animScale>
                                      <p:cBhvr>
                                        <p:cTn id="15" dur="26">
                                          <p:stCondLst>
                                            <p:cond delay="1312"/>
                                          </p:stCondLst>
                                        </p:cTn>
                                        <p:tgtEl>
                                          <p:spTgt spid="10">
                                            <p:txEl>
                                              <p:pRg st="0" end="0"/>
                                            </p:txEl>
                                          </p:spTgt>
                                        </p:tgtEl>
                                      </p:cBhvr>
                                      <p:to x="100000" y="80000"/>
                                    </p:animScale>
                                    <p:animScale>
                                      <p:cBhvr>
                                        <p:cTn id="16" dur="166" decel="50000">
                                          <p:stCondLst>
                                            <p:cond delay="1338"/>
                                          </p:stCondLst>
                                        </p:cTn>
                                        <p:tgtEl>
                                          <p:spTgt spid="10">
                                            <p:txEl>
                                              <p:pRg st="0" end="0"/>
                                            </p:txEl>
                                          </p:spTgt>
                                        </p:tgtEl>
                                      </p:cBhvr>
                                      <p:to x="100000" y="100000"/>
                                    </p:animScale>
                                    <p:animScale>
                                      <p:cBhvr>
                                        <p:cTn id="17" dur="26">
                                          <p:stCondLst>
                                            <p:cond delay="1642"/>
                                          </p:stCondLst>
                                        </p:cTn>
                                        <p:tgtEl>
                                          <p:spTgt spid="10">
                                            <p:txEl>
                                              <p:pRg st="0" end="0"/>
                                            </p:txEl>
                                          </p:spTgt>
                                        </p:tgtEl>
                                      </p:cBhvr>
                                      <p:to x="100000" y="90000"/>
                                    </p:animScale>
                                    <p:animScale>
                                      <p:cBhvr>
                                        <p:cTn id="18" dur="166" decel="50000">
                                          <p:stCondLst>
                                            <p:cond delay="1668"/>
                                          </p:stCondLst>
                                        </p:cTn>
                                        <p:tgtEl>
                                          <p:spTgt spid="10">
                                            <p:txEl>
                                              <p:pRg st="0" end="0"/>
                                            </p:txEl>
                                          </p:spTgt>
                                        </p:tgtEl>
                                      </p:cBhvr>
                                      <p:to x="100000" y="100000"/>
                                    </p:animScale>
                                    <p:animScale>
                                      <p:cBhvr>
                                        <p:cTn id="19" dur="26">
                                          <p:stCondLst>
                                            <p:cond delay="1808"/>
                                          </p:stCondLst>
                                        </p:cTn>
                                        <p:tgtEl>
                                          <p:spTgt spid="10">
                                            <p:txEl>
                                              <p:pRg st="0" end="0"/>
                                            </p:txEl>
                                          </p:spTgt>
                                        </p:tgtEl>
                                      </p:cBhvr>
                                      <p:to x="100000" y="95000"/>
                                    </p:animScale>
                                    <p:animScale>
                                      <p:cBhvr>
                                        <p:cTn id="20" dur="166" decel="50000">
                                          <p:stCondLst>
                                            <p:cond delay="1834"/>
                                          </p:stCondLst>
                                        </p:cTn>
                                        <p:tgtEl>
                                          <p:spTgt spid="10">
                                            <p:txEl>
                                              <p:pRg st="0" end="0"/>
                                            </p:txEl>
                                          </p:spTgt>
                                        </p:tgtEl>
                                      </p:cBhvr>
                                      <p:to x="100000" y="100000"/>
                                    </p:animScale>
                                  </p:childTnLst>
                                </p:cTn>
                              </p:par>
                            </p:childTnLst>
                          </p:cTn>
                        </p:par>
                        <p:par>
                          <p:cTn id="21" fill="hold">
                            <p:stCondLst>
                              <p:cond delay="2000"/>
                            </p:stCondLst>
                            <p:childTnLst>
                              <p:par>
                                <p:cTn id="22" presetID="12" presetClass="entr" presetSubtype="8" fill="hold" nodeType="afterEffect">
                                  <p:stCondLst>
                                    <p:cond delay="0"/>
                                  </p:stCondLst>
                                  <p:childTnLst>
                                    <p:set>
                                      <p:cBhvr>
                                        <p:cTn id="23" dur="1" fill="hold">
                                          <p:stCondLst>
                                            <p:cond delay="0"/>
                                          </p:stCondLst>
                                        </p:cTn>
                                        <p:tgtEl>
                                          <p:spTgt spid="10">
                                            <p:txEl>
                                              <p:pRg st="2" end="2"/>
                                            </p:txEl>
                                          </p:spTgt>
                                        </p:tgtEl>
                                        <p:attrNameLst>
                                          <p:attrName>style.visibility</p:attrName>
                                        </p:attrNameLst>
                                      </p:cBhvr>
                                      <p:to>
                                        <p:strVal val="visible"/>
                                      </p:to>
                                    </p:set>
                                    <p:anim calcmode="lin" valueType="num">
                                      <p:cBhvr additive="base">
                                        <p:cTn id="24" dur="500"/>
                                        <p:tgtEl>
                                          <p:spTgt spid="10">
                                            <p:txEl>
                                              <p:pRg st="2" end="2"/>
                                            </p:txEl>
                                          </p:spTgt>
                                        </p:tgtEl>
                                        <p:attrNameLst>
                                          <p:attrName>ppt_x</p:attrName>
                                        </p:attrNameLst>
                                      </p:cBhvr>
                                      <p:tavLst>
                                        <p:tav tm="0">
                                          <p:val>
                                            <p:strVal val="#ppt_x-#ppt_w*1.125000"/>
                                          </p:val>
                                        </p:tav>
                                        <p:tav tm="100000">
                                          <p:val>
                                            <p:strVal val="#ppt_x"/>
                                          </p:val>
                                        </p:tav>
                                      </p:tavLst>
                                    </p:anim>
                                    <p:animEffect transition="in" filter="wipe(right)">
                                      <p:cBhvr>
                                        <p:cTn id="25"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文本框 4"/>
          <p:cNvSpPr txBox="1"/>
          <p:nvPr/>
        </p:nvSpPr>
        <p:spPr>
          <a:xfrm>
            <a:off x="200342" y="2389354"/>
            <a:ext cx="11828780" cy="3194721"/>
          </a:xfrm>
          <a:prstGeom prst="rect">
            <a:avLst/>
          </a:prstGeom>
          <a:noFill/>
        </p:spPr>
        <p:txBody>
          <a:bodyPr wrap="square" rtlCol="0" anchor="t">
            <a:spAutoFit/>
          </a:bodyPr>
          <a:lstStyle/>
          <a:p>
            <a:pPr>
              <a:lnSpc>
                <a:spcPct val="120000"/>
              </a:lnSpc>
            </a:pPr>
            <a:r>
              <a:rPr lang="zh-CN" altLang="en-US" sz="2800" b="1" dirty="0">
                <a:solidFill>
                  <a:srgbClr val="FF0000"/>
                </a:solidFill>
                <a:latin typeface="宋体" pitchFamily="2" charset="-122"/>
                <a:ea typeface="宋体" pitchFamily="2" charset="-122"/>
              </a:rPr>
              <a:t>③</a:t>
            </a:r>
            <a:r>
              <a:rPr lang="en-US" altLang="zh-CN" sz="2800" b="1" dirty="0">
                <a:solidFill>
                  <a:srgbClr val="FF0000"/>
                </a:solidFill>
                <a:latin typeface="宋体" pitchFamily="2" charset="-122"/>
                <a:ea typeface="宋体" pitchFamily="2" charset="-122"/>
              </a:rPr>
              <a:t>2018</a:t>
            </a:r>
            <a:r>
              <a:rPr lang="zh-CN" altLang="en-US" sz="2800" b="1" dirty="0">
                <a:solidFill>
                  <a:srgbClr val="FF0000"/>
                </a:solidFill>
                <a:latin typeface="宋体" pitchFamily="2" charset="-122"/>
                <a:ea typeface="宋体" pitchFamily="2" charset="-122"/>
              </a:rPr>
              <a:t>年十三届全国人大一次会议通过《中华人民共和国宪法修正案》</a:t>
            </a:r>
            <a:r>
              <a:rPr lang="zh-CN" altLang="en-US" sz="2800" b="1" dirty="0">
                <a:solidFill>
                  <a:srgbClr val="002060"/>
                </a:solidFill>
                <a:latin typeface="宋体" pitchFamily="2" charset="-122"/>
                <a:ea typeface="宋体" pitchFamily="2" charset="-122"/>
              </a:rPr>
              <a:t>，把中共十九大确定的重大理论观点和重大方针政策，特别是</a:t>
            </a:r>
            <a:r>
              <a:rPr lang="zh-CN" altLang="en-US" sz="2800" b="1" dirty="0">
                <a:solidFill>
                  <a:srgbClr val="FF0000"/>
                </a:solidFill>
                <a:latin typeface="宋体" pitchFamily="2" charset="-122"/>
                <a:ea typeface="宋体" pitchFamily="2" charset="-122"/>
              </a:rPr>
              <a:t>习近平新时代中国特色社会主义思想载入宪法</a:t>
            </a:r>
            <a:r>
              <a:rPr lang="zh-CN" altLang="en-US" sz="2800" b="1" dirty="0">
                <a:solidFill>
                  <a:srgbClr val="002060"/>
                </a:solidFill>
                <a:latin typeface="宋体" pitchFamily="2" charset="-122"/>
                <a:ea typeface="宋体" pitchFamily="2" charset="-122"/>
              </a:rPr>
              <a:t>，体现了党和国家事业发展的新成就、新经验、新要求。</a:t>
            </a:r>
          </a:p>
          <a:p>
            <a:pPr>
              <a:lnSpc>
                <a:spcPct val="120000"/>
              </a:lnSpc>
            </a:pPr>
            <a:endParaRPr lang="en-US" altLang="zh-CN" sz="2800" b="1" dirty="0" smtClean="0">
              <a:solidFill>
                <a:srgbClr val="C00000"/>
              </a:solidFill>
              <a:latin typeface="宋体" pitchFamily="2" charset="-122"/>
              <a:ea typeface="宋体" pitchFamily="2" charset="-122"/>
            </a:endParaRPr>
          </a:p>
          <a:p>
            <a:pPr>
              <a:lnSpc>
                <a:spcPct val="120000"/>
              </a:lnSpc>
            </a:pPr>
            <a:r>
              <a:rPr lang="zh-CN" altLang="en-US" sz="2800" b="1" dirty="0" smtClean="0">
                <a:solidFill>
                  <a:srgbClr val="FF0000"/>
                </a:solidFill>
                <a:latin typeface="宋体" pitchFamily="2" charset="-122"/>
                <a:ea typeface="宋体" pitchFamily="2" charset="-122"/>
              </a:rPr>
              <a:t>④</a:t>
            </a:r>
            <a:r>
              <a:rPr lang="en-US" altLang="zh-CN" sz="2800" b="1" dirty="0">
                <a:solidFill>
                  <a:srgbClr val="FF0000"/>
                </a:solidFill>
                <a:latin typeface="宋体" pitchFamily="2" charset="-122"/>
                <a:ea typeface="宋体" pitchFamily="2" charset="-122"/>
              </a:rPr>
              <a:t>2020</a:t>
            </a:r>
            <a:r>
              <a:rPr lang="zh-CN" altLang="en-US" sz="2800" b="1" dirty="0">
                <a:solidFill>
                  <a:srgbClr val="FF0000"/>
                </a:solidFill>
                <a:latin typeface="宋体" pitchFamily="2" charset="-122"/>
                <a:ea typeface="宋体" pitchFamily="2" charset="-122"/>
              </a:rPr>
              <a:t>年</a:t>
            </a:r>
            <a:r>
              <a:rPr lang="en-US" altLang="zh-CN" sz="2800" b="1" dirty="0">
                <a:solidFill>
                  <a:srgbClr val="FF0000"/>
                </a:solidFill>
                <a:latin typeface="宋体" pitchFamily="2" charset="-122"/>
                <a:ea typeface="宋体" pitchFamily="2" charset="-122"/>
              </a:rPr>
              <a:t>5</a:t>
            </a:r>
            <a:r>
              <a:rPr lang="zh-CN" altLang="en-US" sz="2800" b="1" dirty="0">
                <a:solidFill>
                  <a:srgbClr val="FF0000"/>
                </a:solidFill>
                <a:latin typeface="宋体" pitchFamily="2" charset="-122"/>
                <a:ea typeface="宋体" pitchFamily="2" charset="-122"/>
              </a:rPr>
              <a:t>月，</a:t>
            </a:r>
            <a:r>
              <a:rPr lang="zh-CN" altLang="en-US" sz="2800" b="1" dirty="0">
                <a:solidFill>
                  <a:srgbClr val="002060"/>
                </a:solidFill>
                <a:latin typeface="宋体" pitchFamily="2" charset="-122"/>
                <a:ea typeface="宋体" pitchFamily="2" charset="-122"/>
              </a:rPr>
              <a:t>十三届全国人大三次会议通过了</a:t>
            </a:r>
            <a:r>
              <a:rPr lang="zh-CN" altLang="en-US" sz="2800" b="1" dirty="0">
                <a:solidFill>
                  <a:srgbClr val="FF0000"/>
                </a:solidFill>
                <a:latin typeface="宋体" pitchFamily="2" charset="-122"/>
                <a:ea typeface="宋体" pitchFamily="2" charset="-122"/>
              </a:rPr>
              <a:t>《中华人民共和国民法典》</a:t>
            </a:r>
          </a:p>
        </p:txBody>
      </p:sp>
      <p:sp>
        <p:nvSpPr>
          <p:cNvPr id="4" name="文本框 10"/>
          <p:cNvSpPr txBox="1"/>
          <p:nvPr/>
        </p:nvSpPr>
        <p:spPr>
          <a:xfrm>
            <a:off x="84984" y="147319"/>
            <a:ext cx="6447367" cy="584775"/>
          </a:xfrm>
          <a:prstGeom prst="rect">
            <a:avLst/>
          </a:prstGeom>
          <a:noFill/>
          <a:ln>
            <a:noFill/>
          </a:ln>
        </p:spPr>
        <p:txBody>
          <a:bodyPr wrap="square" rtlCol="0" anchor="t">
            <a:spAutoFit/>
          </a:bodyPr>
          <a:lstStyle/>
          <a:p>
            <a:r>
              <a:rPr lang="zh-CN" altLang="en-US" sz="3200" b="1" dirty="0" smtClean="0">
                <a:solidFill>
                  <a:srgbClr val="FF0000"/>
                </a:solidFill>
                <a:uFillTx/>
                <a:latin typeface="方正姚体" pitchFamily="2" charset="-122"/>
                <a:ea typeface="方正姚体" pitchFamily="2" charset="-122"/>
                <a:cs typeface="黑体" panose="02010609060101010101" pitchFamily="2" charset="-122"/>
                <a:sym typeface="+mn-ea"/>
              </a:rPr>
              <a:t>一、新中国</a:t>
            </a:r>
            <a:r>
              <a:rPr lang="zh-CN" altLang="en-US" sz="3200" b="1" dirty="0">
                <a:solidFill>
                  <a:srgbClr val="FF0000"/>
                </a:solidFill>
                <a:uFillTx/>
                <a:latin typeface="方正姚体" pitchFamily="2" charset="-122"/>
                <a:ea typeface="方正姚体" pitchFamily="2" charset="-122"/>
                <a:cs typeface="黑体" panose="02010609060101010101" pitchFamily="2" charset="-122"/>
                <a:sym typeface="+mn-ea"/>
              </a:rPr>
              <a:t>的法治建设进程</a:t>
            </a:r>
          </a:p>
        </p:txBody>
      </p:sp>
      <p:cxnSp>
        <p:nvCxnSpPr>
          <p:cNvPr id="6" name="直接连接符 5"/>
          <p:cNvCxnSpPr/>
          <p:nvPr/>
        </p:nvCxnSpPr>
        <p:spPr>
          <a:xfrm flipV="1">
            <a:off x="34290" y="756920"/>
            <a:ext cx="12160885" cy="31750"/>
          </a:xfrm>
          <a:prstGeom prst="line">
            <a:avLst/>
          </a:prstGeom>
          <a:ln w="28575" cmpd="sng">
            <a:solidFill>
              <a:srgbClr val="002060"/>
            </a:solidFill>
            <a:prstDash val="solid"/>
          </a:ln>
        </p:spPr>
        <p:style>
          <a:lnRef idx="1">
            <a:schemeClr val="dk1"/>
          </a:lnRef>
          <a:fillRef idx="0">
            <a:schemeClr val="dk1"/>
          </a:fillRef>
          <a:effectRef idx="0">
            <a:schemeClr val="dk1"/>
          </a:effectRef>
          <a:fontRef idx="minor">
            <a:schemeClr val="tx1"/>
          </a:fontRef>
        </p:style>
      </p:cxnSp>
      <p:sp>
        <p:nvSpPr>
          <p:cNvPr id="7" name="文本框 12"/>
          <p:cNvSpPr txBox="1"/>
          <p:nvPr/>
        </p:nvSpPr>
        <p:spPr>
          <a:xfrm>
            <a:off x="0" y="788670"/>
            <a:ext cx="6347293" cy="523220"/>
          </a:xfrm>
          <a:prstGeom prst="rect">
            <a:avLst/>
          </a:prstGeom>
          <a:noFill/>
          <a:ln>
            <a:noFill/>
          </a:ln>
        </p:spPr>
        <p:txBody>
          <a:bodyPr wrap="square" rtlCol="0" anchor="t">
            <a:spAutoFit/>
          </a:bodyPr>
          <a:lstStyle/>
          <a:p>
            <a:r>
              <a:rPr lang="en-US" altLang="zh-CN" sz="2800" b="1" dirty="0">
                <a:solidFill>
                  <a:srgbClr val="FF0000"/>
                </a:solidFill>
                <a:latin typeface="黑体" pitchFamily="49" charset="-122"/>
                <a:ea typeface="黑体" pitchFamily="49" charset="-122"/>
                <a:cs typeface="黑体" panose="02010609060101010101" pitchFamily="2" charset="-122"/>
                <a:sym typeface="+mn-ea"/>
              </a:rPr>
              <a:t>3</a:t>
            </a:r>
            <a:r>
              <a:rPr lang="zh-CN" altLang="en-US" sz="2800" b="1" dirty="0" smtClean="0">
                <a:solidFill>
                  <a:srgbClr val="FF0000"/>
                </a:solidFill>
                <a:uFillTx/>
                <a:latin typeface="黑体" pitchFamily="49" charset="-122"/>
                <a:ea typeface="黑体" pitchFamily="49" charset="-122"/>
                <a:cs typeface="黑体" panose="02010609060101010101" pitchFamily="2" charset="-122"/>
                <a:sym typeface="+mn-ea"/>
              </a:rPr>
              <a:t>、改革开放后法治化建设的新发展</a:t>
            </a:r>
            <a:endParaRPr lang="zh-CN" altLang="en-US" sz="2800" b="1" dirty="0">
              <a:solidFill>
                <a:srgbClr val="FF0000"/>
              </a:solidFill>
              <a:uFillTx/>
              <a:latin typeface="黑体" pitchFamily="49" charset="-122"/>
              <a:ea typeface="黑体" pitchFamily="49" charset="-122"/>
              <a:cs typeface="黑体" panose="02010609060101010101" pitchFamily="2" charset="-122"/>
              <a:sym typeface="+mn-ea"/>
            </a:endParaRPr>
          </a:p>
        </p:txBody>
      </p:sp>
      <p:sp>
        <p:nvSpPr>
          <p:cNvPr id="8" name="文本框 12"/>
          <p:cNvSpPr txBox="1"/>
          <p:nvPr/>
        </p:nvSpPr>
        <p:spPr>
          <a:xfrm>
            <a:off x="98426" y="1441113"/>
            <a:ext cx="11930696" cy="609398"/>
          </a:xfrm>
          <a:prstGeom prst="rect">
            <a:avLst/>
          </a:prstGeom>
          <a:solidFill>
            <a:schemeClr val="accent2">
              <a:lumMod val="20000"/>
              <a:lumOff val="80000"/>
            </a:schemeClr>
          </a:solidFill>
          <a:ln>
            <a:solidFill>
              <a:srgbClr val="FF0000"/>
            </a:solidFill>
          </a:ln>
        </p:spPr>
        <p:txBody>
          <a:bodyPr wrap="square" rtlCol="0" anchor="t">
            <a:spAutoFit/>
          </a:bodyPr>
          <a:lstStyle/>
          <a:p>
            <a:pPr fontAlgn="auto">
              <a:lnSpc>
                <a:spcPct val="120000"/>
              </a:lnSpc>
            </a:pPr>
            <a:r>
              <a:rPr lang="zh-CN" altLang="en-US" sz="2800" b="1" dirty="0" smtClean="0">
                <a:solidFill>
                  <a:srgbClr val="FF0000"/>
                </a:solidFill>
                <a:latin typeface="宋体" pitchFamily="2" charset="-122"/>
                <a:ea typeface="宋体" pitchFamily="2" charset="-122"/>
                <a:sym typeface="+mn-ea"/>
              </a:rPr>
              <a:t>（</a:t>
            </a:r>
            <a:r>
              <a:rPr lang="en-US" altLang="zh-CN" sz="2800" b="1" dirty="0" smtClean="0">
                <a:solidFill>
                  <a:srgbClr val="FF0000"/>
                </a:solidFill>
                <a:latin typeface="宋体" pitchFamily="2" charset="-122"/>
                <a:ea typeface="宋体" pitchFamily="2" charset="-122"/>
                <a:sym typeface="+mn-ea"/>
              </a:rPr>
              <a:t>3</a:t>
            </a:r>
            <a:r>
              <a:rPr lang="zh-CN" altLang="en-US" sz="2800" b="1" dirty="0" smtClean="0">
                <a:solidFill>
                  <a:srgbClr val="FF0000"/>
                </a:solidFill>
                <a:latin typeface="宋体" pitchFamily="2" charset="-122"/>
                <a:ea typeface="宋体" pitchFamily="2" charset="-122"/>
                <a:sym typeface="+mn-ea"/>
              </a:rPr>
              <a:t>）中共十八大（</a:t>
            </a:r>
            <a:r>
              <a:rPr lang="en-US" altLang="zh-CN" sz="2800" b="1" dirty="0" smtClean="0">
                <a:solidFill>
                  <a:srgbClr val="FF0000"/>
                </a:solidFill>
                <a:latin typeface="宋体" pitchFamily="2" charset="-122"/>
                <a:ea typeface="宋体" pitchFamily="2" charset="-122"/>
                <a:sym typeface="+mn-ea"/>
              </a:rPr>
              <a:t>2012</a:t>
            </a:r>
            <a:r>
              <a:rPr lang="zh-CN" altLang="en-US" sz="2800" b="1" dirty="0" smtClean="0">
                <a:solidFill>
                  <a:srgbClr val="FF0000"/>
                </a:solidFill>
                <a:latin typeface="宋体" pitchFamily="2" charset="-122"/>
                <a:ea typeface="宋体" pitchFamily="2" charset="-122"/>
                <a:sym typeface="+mn-ea"/>
              </a:rPr>
              <a:t>年）以来：法治建设的完善，全面推进依法治国</a:t>
            </a:r>
            <a:endParaRPr lang="zh-CN" altLang="en-US" sz="2800" b="1" dirty="0">
              <a:solidFill>
                <a:srgbClr val="FF0000"/>
              </a:solidFill>
              <a:uFillTx/>
              <a:latin typeface="宋体" pitchFamily="2" charset="-122"/>
              <a:ea typeface="宋体" pitchFamily="2" charset="-122"/>
              <a:cs typeface="黑体" panose="02010609060101010101" pitchFamily="2" charset="-122"/>
              <a:sym typeface="+mn-ea"/>
            </a:endParaRPr>
          </a:p>
        </p:txBody>
      </p:sp>
    </p:spTree>
    <p:extLst>
      <p:ext uri="{BB962C8B-B14F-4D97-AF65-F5344CB8AC3E}">
        <p14:creationId xmlns:p14="http://schemas.microsoft.com/office/powerpoint/2010/main" val="757151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7" name="直接连接符 6"/>
          <p:cNvCxnSpPr/>
          <p:nvPr/>
        </p:nvCxnSpPr>
        <p:spPr>
          <a:xfrm flipV="1">
            <a:off x="34290" y="756920"/>
            <a:ext cx="12160885" cy="31750"/>
          </a:xfrm>
          <a:prstGeom prst="line">
            <a:avLst/>
          </a:prstGeom>
          <a:ln w="28575" cmpd="sng">
            <a:solidFill>
              <a:srgbClr val="002060"/>
            </a:solidFill>
            <a:prstDash val="solid"/>
          </a:ln>
        </p:spPr>
        <p:style>
          <a:lnRef idx="1">
            <a:schemeClr val="dk1"/>
          </a:lnRef>
          <a:fillRef idx="0">
            <a:schemeClr val="dk1"/>
          </a:fillRef>
          <a:effectRef idx="0">
            <a:schemeClr val="dk1"/>
          </a:effectRef>
          <a:fontRef idx="minor">
            <a:schemeClr val="tx1"/>
          </a:fontRef>
        </p:style>
      </p:cxnSp>
      <p:sp>
        <p:nvSpPr>
          <p:cNvPr id="8" name="文本框 10"/>
          <p:cNvSpPr txBox="1"/>
          <p:nvPr/>
        </p:nvSpPr>
        <p:spPr>
          <a:xfrm>
            <a:off x="84984" y="147319"/>
            <a:ext cx="6447367" cy="584775"/>
          </a:xfrm>
          <a:prstGeom prst="rect">
            <a:avLst/>
          </a:prstGeom>
          <a:noFill/>
          <a:ln>
            <a:noFill/>
          </a:ln>
        </p:spPr>
        <p:txBody>
          <a:bodyPr wrap="square" rtlCol="0" anchor="t">
            <a:spAutoFit/>
          </a:bodyPr>
          <a:lstStyle/>
          <a:p>
            <a:r>
              <a:rPr lang="zh-CN" altLang="en-US" sz="3200" b="1" dirty="0" smtClean="0">
                <a:solidFill>
                  <a:srgbClr val="FF0000"/>
                </a:solidFill>
                <a:uFillTx/>
                <a:latin typeface="方正姚体" pitchFamily="2" charset="-122"/>
                <a:ea typeface="方正姚体" pitchFamily="2" charset="-122"/>
                <a:cs typeface="黑体" panose="02010609060101010101" pitchFamily="2" charset="-122"/>
                <a:sym typeface="+mn-ea"/>
              </a:rPr>
              <a:t>一、新中国</a:t>
            </a:r>
            <a:r>
              <a:rPr lang="zh-CN" altLang="en-US" sz="3200" b="1" dirty="0">
                <a:solidFill>
                  <a:srgbClr val="FF0000"/>
                </a:solidFill>
                <a:uFillTx/>
                <a:latin typeface="方正姚体" pitchFamily="2" charset="-122"/>
                <a:ea typeface="方正姚体" pitchFamily="2" charset="-122"/>
                <a:cs typeface="黑体" panose="02010609060101010101" pitchFamily="2" charset="-122"/>
                <a:sym typeface="+mn-ea"/>
              </a:rPr>
              <a:t>的法治建设进程</a:t>
            </a:r>
          </a:p>
        </p:txBody>
      </p:sp>
      <p:sp>
        <p:nvSpPr>
          <p:cNvPr id="9" name="文本框 12"/>
          <p:cNvSpPr txBox="1"/>
          <p:nvPr/>
        </p:nvSpPr>
        <p:spPr>
          <a:xfrm>
            <a:off x="0" y="788670"/>
            <a:ext cx="6347293" cy="523220"/>
          </a:xfrm>
          <a:prstGeom prst="rect">
            <a:avLst/>
          </a:prstGeom>
          <a:noFill/>
          <a:ln>
            <a:noFill/>
          </a:ln>
        </p:spPr>
        <p:txBody>
          <a:bodyPr wrap="square" rtlCol="0" anchor="t">
            <a:spAutoFit/>
          </a:bodyPr>
          <a:lstStyle/>
          <a:p>
            <a:r>
              <a:rPr lang="en-US" altLang="zh-CN" sz="2800" b="1" dirty="0">
                <a:solidFill>
                  <a:srgbClr val="FF0000"/>
                </a:solidFill>
                <a:latin typeface="黑体" pitchFamily="49" charset="-122"/>
                <a:ea typeface="黑体" pitchFamily="49" charset="-122"/>
                <a:cs typeface="黑体" panose="02010609060101010101" pitchFamily="2" charset="-122"/>
                <a:sym typeface="+mn-ea"/>
              </a:rPr>
              <a:t>3</a:t>
            </a:r>
            <a:r>
              <a:rPr lang="zh-CN" altLang="en-US" sz="2800" b="1" dirty="0" smtClean="0">
                <a:solidFill>
                  <a:srgbClr val="FF0000"/>
                </a:solidFill>
                <a:uFillTx/>
                <a:latin typeface="黑体" pitchFamily="49" charset="-122"/>
                <a:ea typeface="黑体" pitchFamily="49" charset="-122"/>
                <a:cs typeface="黑体" panose="02010609060101010101" pitchFamily="2" charset="-122"/>
                <a:sym typeface="+mn-ea"/>
              </a:rPr>
              <a:t>、改革开放后法治化建设的新发展</a:t>
            </a:r>
            <a:endParaRPr lang="zh-CN" altLang="en-US" sz="2800" b="1" dirty="0">
              <a:solidFill>
                <a:srgbClr val="FF0000"/>
              </a:solidFill>
              <a:uFillTx/>
              <a:latin typeface="黑体" pitchFamily="49" charset="-122"/>
              <a:ea typeface="黑体" pitchFamily="49" charset="-122"/>
              <a:cs typeface="黑体" panose="02010609060101010101" pitchFamily="2" charset="-122"/>
              <a:sym typeface="+mn-ea"/>
            </a:endParaRPr>
          </a:p>
        </p:txBody>
      </p:sp>
      <p:sp>
        <p:nvSpPr>
          <p:cNvPr id="10" name="文本框 12"/>
          <p:cNvSpPr txBox="1"/>
          <p:nvPr/>
        </p:nvSpPr>
        <p:spPr>
          <a:xfrm>
            <a:off x="98426" y="1441113"/>
            <a:ext cx="11930696" cy="609398"/>
          </a:xfrm>
          <a:prstGeom prst="rect">
            <a:avLst/>
          </a:prstGeom>
          <a:solidFill>
            <a:schemeClr val="accent2">
              <a:lumMod val="20000"/>
              <a:lumOff val="80000"/>
            </a:schemeClr>
          </a:solidFill>
          <a:ln>
            <a:solidFill>
              <a:srgbClr val="FF0000"/>
            </a:solidFill>
          </a:ln>
        </p:spPr>
        <p:txBody>
          <a:bodyPr wrap="square" rtlCol="0" anchor="t">
            <a:spAutoFit/>
          </a:bodyPr>
          <a:lstStyle/>
          <a:p>
            <a:pPr fontAlgn="auto">
              <a:lnSpc>
                <a:spcPct val="120000"/>
              </a:lnSpc>
            </a:pPr>
            <a:r>
              <a:rPr lang="zh-CN" altLang="en-US" sz="2800" b="1" dirty="0" smtClean="0">
                <a:solidFill>
                  <a:srgbClr val="FF0000"/>
                </a:solidFill>
                <a:latin typeface="宋体" pitchFamily="2" charset="-122"/>
                <a:ea typeface="宋体" pitchFamily="2" charset="-122"/>
                <a:sym typeface="+mn-ea"/>
              </a:rPr>
              <a:t>（</a:t>
            </a:r>
            <a:r>
              <a:rPr lang="en-US" altLang="zh-CN" sz="2800" b="1" dirty="0" smtClean="0">
                <a:solidFill>
                  <a:srgbClr val="FF0000"/>
                </a:solidFill>
                <a:latin typeface="宋体" pitchFamily="2" charset="-122"/>
                <a:ea typeface="宋体" pitchFamily="2" charset="-122"/>
                <a:sym typeface="+mn-ea"/>
              </a:rPr>
              <a:t>3</a:t>
            </a:r>
            <a:r>
              <a:rPr lang="zh-CN" altLang="en-US" sz="2800" b="1" dirty="0" smtClean="0">
                <a:solidFill>
                  <a:srgbClr val="FF0000"/>
                </a:solidFill>
                <a:latin typeface="宋体" pitchFamily="2" charset="-122"/>
                <a:ea typeface="宋体" pitchFamily="2" charset="-122"/>
                <a:sym typeface="+mn-ea"/>
              </a:rPr>
              <a:t>）中共十八大（</a:t>
            </a:r>
            <a:r>
              <a:rPr lang="en-US" altLang="zh-CN" sz="2800" b="1" dirty="0" smtClean="0">
                <a:solidFill>
                  <a:srgbClr val="FF0000"/>
                </a:solidFill>
                <a:latin typeface="宋体" pitchFamily="2" charset="-122"/>
                <a:ea typeface="宋体" pitchFamily="2" charset="-122"/>
                <a:sym typeface="+mn-ea"/>
              </a:rPr>
              <a:t>2012</a:t>
            </a:r>
            <a:r>
              <a:rPr lang="zh-CN" altLang="en-US" sz="2800" b="1" dirty="0" smtClean="0">
                <a:solidFill>
                  <a:srgbClr val="FF0000"/>
                </a:solidFill>
                <a:latin typeface="宋体" pitchFamily="2" charset="-122"/>
                <a:ea typeface="宋体" pitchFamily="2" charset="-122"/>
                <a:sym typeface="+mn-ea"/>
              </a:rPr>
              <a:t>年）以来：法治建设的完善，全面推进依法治国</a:t>
            </a:r>
            <a:endParaRPr lang="zh-CN" altLang="en-US" sz="2800" b="1" dirty="0">
              <a:solidFill>
                <a:srgbClr val="FF0000"/>
              </a:solidFill>
              <a:uFillTx/>
              <a:latin typeface="宋体" pitchFamily="2" charset="-122"/>
              <a:ea typeface="宋体" pitchFamily="2" charset="-122"/>
              <a:cs typeface="黑体" panose="02010609060101010101" pitchFamily="2" charset="-122"/>
              <a:sym typeface="+mn-ea"/>
            </a:endParaRPr>
          </a:p>
        </p:txBody>
      </p:sp>
      <p:pic>
        <p:nvPicPr>
          <p:cNvPr id="11" name="图片 10"/>
          <p:cNvPicPr>
            <a:picLocks noChangeAspect="1"/>
          </p:cNvPicPr>
          <p:nvPr/>
        </p:nvPicPr>
        <p:blipFill>
          <a:blip r:embed="rId3"/>
          <a:stretch>
            <a:fillRect/>
          </a:stretch>
        </p:blipFill>
        <p:spPr>
          <a:xfrm>
            <a:off x="98426" y="2889946"/>
            <a:ext cx="2755265" cy="3394944"/>
          </a:xfrm>
          <a:prstGeom prst="rect">
            <a:avLst/>
          </a:prstGeom>
        </p:spPr>
      </p:pic>
      <p:pic>
        <p:nvPicPr>
          <p:cNvPr id="13" name="图片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53691" y="2951604"/>
            <a:ext cx="4173958" cy="3271628"/>
          </a:xfrm>
          <a:prstGeom prst="rect">
            <a:avLst/>
          </a:prstGeom>
          <a:ln>
            <a:noFill/>
          </a:ln>
          <a:effectLst>
            <a:outerShdw blurRad="190500" algn="tl" rotWithShape="0">
              <a:srgbClr val="000000">
                <a:alpha val="70000"/>
              </a:srgbClr>
            </a:outerShdw>
          </a:effectLst>
        </p:spPr>
      </p:pic>
      <p:pic>
        <p:nvPicPr>
          <p:cNvPr id="12" name="图片 11"/>
          <p:cNvPicPr>
            <a:picLocks noChangeAspect="1"/>
          </p:cNvPicPr>
          <p:nvPr/>
        </p:nvPicPr>
        <p:blipFill>
          <a:blip r:embed="rId5"/>
          <a:stretch>
            <a:fillRect/>
          </a:stretch>
        </p:blipFill>
        <p:spPr>
          <a:xfrm>
            <a:off x="4812923" y="2951604"/>
            <a:ext cx="4619625" cy="3257550"/>
          </a:xfrm>
          <a:prstGeom prst="rect">
            <a:avLst/>
          </a:prstGeom>
          <a:ln>
            <a:noFill/>
          </a:ln>
          <a:effectLst>
            <a:outerShdw blurRad="190500" algn="tl" rotWithShape="0">
              <a:srgbClr val="000000">
                <a:alpha val="70000"/>
              </a:srgbClr>
            </a:outerShdw>
          </a:effectLst>
        </p:spPr>
      </p:pic>
      <p:pic>
        <p:nvPicPr>
          <p:cNvPr id="14" name="图片 13"/>
          <p:cNvPicPr>
            <a:picLocks noChangeAspect="1"/>
          </p:cNvPicPr>
          <p:nvPr/>
        </p:nvPicPr>
        <p:blipFill>
          <a:blip r:embed="rId6"/>
          <a:stretch>
            <a:fillRect/>
          </a:stretch>
        </p:blipFill>
        <p:spPr>
          <a:xfrm>
            <a:off x="7352347" y="2951604"/>
            <a:ext cx="4676775" cy="3319208"/>
          </a:xfrm>
          <a:prstGeom prst="rect">
            <a:avLst/>
          </a:prstGeom>
          <a:ln>
            <a:noFill/>
          </a:ln>
          <a:effectLst>
            <a:outerShdw blurRad="190500" algn="tl" rotWithShape="0">
              <a:srgbClr val="000000">
                <a:alpha val="70000"/>
              </a:srgbClr>
            </a:outerShdw>
          </a:effectLst>
        </p:spPr>
      </p:pic>
      <p:sp>
        <p:nvSpPr>
          <p:cNvPr id="15" name="文本框 13"/>
          <p:cNvSpPr txBox="1"/>
          <p:nvPr/>
        </p:nvSpPr>
        <p:spPr>
          <a:xfrm>
            <a:off x="123348" y="2217206"/>
            <a:ext cx="11880851" cy="461665"/>
          </a:xfrm>
          <a:prstGeom prst="rect">
            <a:avLst/>
          </a:prstGeom>
          <a:noFill/>
          <a:ln w="19050">
            <a:noFill/>
          </a:ln>
        </p:spPr>
        <p:txBody>
          <a:bodyPr wrap="square" rtlCol="0">
            <a:spAutoFit/>
          </a:bodyPr>
          <a:lstStyle/>
          <a:p>
            <a:r>
              <a:rPr lang="en-US" altLang="zh-CN" sz="2400" b="1" dirty="0">
                <a:solidFill>
                  <a:srgbClr val="002060"/>
                </a:solidFill>
                <a:latin typeface="宋体" pitchFamily="2" charset="-122"/>
                <a:ea typeface="宋体" pitchFamily="2" charset="-122"/>
                <a:cs typeface="黑体" panose="02010609060101010101" pitchFamily="2" charset="-122"/>
                <a:sym typeface="+mn-ea"/>
              </a:rPr>
              <a:t>2020</a:t>
            </a:r>
            <a:r>
              <a:rPr lang="zh-CN" altLang="en-US" sz="2400" b="1" dirty="0">
                <a:solidFill>
                  <a:srgbClr val="002060"/>
                </a:solidFill>
                <a:latin typeface="宋体" pitchFamily="2" charset="-122"/>
                <a:ea typeface="宋体" pitchFamily="2" charset="-122"/>
                <a:cs typeface="黑体" panose="02010609060101010101" pitchFamily="2" charset="-122"/>
                <a:sym typeface="+mn-ea"/>
              </a:rPr>
              <a:t>年，十三届全国人大三次会议通过的</a:t>
            </a:r>
            <a:r>
              <a:rPr lang="en-US" altLang="zh-CN" sz="2400" b="1" dirty="0">
                <a:solidFill>
                  <a:srgbClr val="002060"/>
                </a:solidFill>
                <a:latin typeface="宋体" pitchFamily="2" charset="-122"/>
                <a:ea typeface="宋体" pitchFamily="2" charset="-122"/>
                <a:cs typeface="黑体" panose="02010609060101010101" pitchFamily="2" charset="-122"/>
                <a:sym typeface="+mn-ea"/>
              </a:rPr>
              <a:t>《</a:t>
            </a:r>
            <a:r>
              <a:rPr lang="zh-CN" altLang="en-US" sz="2400" b="1" dirty="0">
                <a:solidFill>
                  <a:srgbClr val="002060"/>
                </a:solidFill>
                <a:latin typeface="宋体" pitchFamily="2" charset="-122"/>
                <a:ea typeface="宋体" pitchFamily="2" charset="-122"/>
                <a:cs typeface="黑体" panose="02010609060101010101" pitchFamily="2" charset="-122"/>
                <a:sym typeface="+mn-ea"/>
              </a:rPr>
              <a:t>中华人民共和国民法典</a:t>
            </a:r>
            <a:r>
              <a:rPr lang="en-US" altLang="zh-CN" sz="2400" b="1" dirty="0">
                <a:solidFill>
                  <a:srgbClr val="002060"/>
                </a:solidFill>
                <a:latin typeface="宋体" pitchFamily="2" charset="-122"/>
                <a:ea typeface="宋体" pitchFamily="2" charset="-122"/>
                <a:cs typeface="黑体" panose="02010609060101010101" pitchFamily="2" charset="-122"/>
                <a:sym typeface="+mn-ea"/>
              </a:rPr>
              <a:t>》</a:t>
            </a:r>
            <a:endParaRPr lang="zh-CN" altLang="en-US" sz="2400" b="1" dirty="0">
              <a:solidFill>
                <a:srgbClr val="002060"/>
              </a:solidFill>
              <a:latin typeface="宋体" pitchFamily="2" charset="-122"/>
              <a:ea typeface="宋体" pitchFamily="2" charset="-122"/>
              <a:cs typeface="黑体" panose="02010609060101010101" pitchFamily="2" charset="-122"/>
              <a:sym typeface="+mn-ea"/>
            </a:endParaRPr>
          </a:p>
        </p:txBody>
      </p:sp>
    </p:spTree>
    <p:custDataLst>
      <p:tags r:id="rId1"/>
    </p:custDataLst>
    <p:extLst>
      <p:ext uri="{BB962C8B-B14F-4D97-AF65-F5344CB8AC3E}">
        <p14:creationId xmlns:p14="http://schemas.microsoft.com/office/powerpoint/2010/main" val="3456995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p:tgtEl>
                                          <p:spTgt spid="15"/>
                                        </p:tgtEl>
                                        <p:attrNameLst>
                                          <p:attrName>ppt_y</p:attrName>
                                        </p:attrNameLst>
                                      </p:cBhvr>
                                      <p:tavLst>
                                        <p:tav tm="0">
                                          <p:val>
                                            <p:strVal val="#ppt_y+#ppt_h*1.125000"/>
                                          </p:val>
                                        </p:tav>
                                        <p:tav tm="100000">
                                          <p:val>
                                            <p:strVal val="#ppt_y"/>
                                          </p:val>
                                        </p:tav>
                                      </p:tavLst>
                                    </p:anim>
                                    <p:animEffect transition="in" filter="wipe(up)">
                                      <p:cBhvr>
                                        <p:cTn id="8" dur="500"/>
                                        <p:tgtEl>
                                          <p:spTgt spid="15"/>
                                        </p:tgtEl>
                                      </p:cBhvr>
                                    </p:animEffect>
                                  </p:childTnLst>
                                </p:cTn>
                              </p:par>
                            </p:childTnLst>
                          </p:cTn>
                        </p:par>
                        <p:par>
                          <p:cTn id="9" fill="hold">
                            <p:stCondLst>
                              <p:cond delay="500"/>
                            </p:stCondLst>
                            <p:childTnLst>
                              <p:par>
                                <p:cTn id="10" presetID="6" presetClass="entr" presetSubtype="16" fill="hold"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ircle(in)">
                                      <p:cBhvr>
                                        <p:cTn id="12" dur="2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580">
                                          <p:stCondLst>
                                            <p:cond delay="0"/>
                                          </p:stCondLst>
                                        </p:cTn>
                                        <p:tgtEl>
                                          <p:spTgt spid="13"/>
                                        </p:tgtEl>
                                      </p:cBhvr>
                                    </p:animEffect>
                                    <p:anim calcmode="lin" valueType="num">
                                      <p:cBhvr>
                                        <p:cTn id="18"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23" dur="26">
                                          <p:stCondLst>
                                            <p:cond delay="650"/>
                                          </p:stCondLst>
                                        </p:cTn>
                                        <p:tgtEl>
                                          <p:spTgt spid="13"/>
                                        </p:tgtEl>
                                      </p:cBhvr>
                                      <p:to x="100000" y="60000"/>
                                    </p:animScale>
                                    <p:animScale>
                                      <p:cBhvr>
                                        <p:cTn id="24" dur="166" decel="50000">
                                          <p:stCondLst>
                                            <p:cond delay="676"/>
                                          </p:stCondLst>
                                        </p:cTn>
                                        <p:tgtEl>
                                          <p:spTgt spid="13"/>
                                        </p:tgtEl>
                                      </p:cBhvr>
                                      <p:to x="100000" y="100000"/>
                                    </p:animScale>
                                    <p:animScale>
                                      <p:cBhvr>
                                        <p:cTn id="25" dur="26">
                                          <p:stCondLst>
                                            <p:cond delay="1312"/>
                                          </p:stCondLst>
                                        </p:cTn>
                                        <p:tgtEl>
                                          <p:spTgt spid="13"/>
                                        </p:tgtEl>
                                      </p:cBhvr>
                                      <p:to x="100000" y="80000"/>
                                    </p:animScale>
                                    <p:animScale>
                                      <p:cBhvr>
                                        <p:cTn id="26" dur="166" decel="50000">
                                          <p:stCondLst>
                                            <p:cond delay="1338"/>
                                          </p:stCondLst>
                                        </p:cTn>
                                        <p:tgtEl>
                                          <p:spTgt spid="13"/>
                                        </p:tgtEl>
                                      </p:cBhvr>
                                      <p:to x="100000" y="100000"/>
                                    </p:animScale>
                                    <p:animScale>
                                      <p:cBhvr>
                                        <p:cTn id="27" dur="26">
                                          <p:stCondLst>
                                            <p:cond delay="1642"/>
                                          </p:stCondLst>
                                        </p:cTn>
                                        <p:tgtEl>
                                          <p:spTgt spid="13"/>
                                        </p:tgtEl>
                                      </p:cBhvr>
                                      <p:to x="100000" y="90000"/>
                                    </p:animScale>
                                    <p:animScale>
                                      <p:cBhvr>
                                        <p:cTn id="28" dur="166" decel="50000">
                                          <p:stCondLst>
                                            <p:cond delay="1668"/>
                                          </p:stCondLst>
                                        </p:cTn>
                                        <p:tgtEl>
                                          <p:spTgt spid="13"/>
                                        </p:tgtEl>
                                      </p:cBhvr>
                                      <p:to x="100000" y="100000"/>
                                    </p:animScale>
                                    <p:animScale>
                                      <p:cBhvr>
                                        <p:cTn id="29" dur="26">
                                          <p:stCondLst>
                                            <p:cond delay="1808"/>
                                          </p:stCondLst>
                                        </p:cTn>
                                        <p:tgtEl>
                                          <p:spTgt spid="13"/>
                                        </p:tgtEl>
                                      </p:cBhvr>
                                      <p:to x="100000" y="95000"/>
                                    </p:animScale>
                                    <p:animScale>
                                      <p:cBhvr>
                                        <p:cTn id="30" dur="166" decel="50000">
                                          <p:stCondLst>
                                            <p:cond delay="1834"/>
                                          </p:stCondLst>
                                        </p:cTn>
                                        <p:tgtEl>
                                          <p:spTgt spid="13"/>
                                        </p:tgtEl>
                                      </p:cBhvr>
                                      <p:to x="100000" y="100000"/>
                                    </p:animScale>
                                  </p:childTnLst>
                                </p:cTn>
                              </p:par>
                            </p:childTnLst>
                          </p:cTn>
                        </p:par>
                      </p:childTnLst>
                    </p:cTn>
                  </p:par>
                  <p:par>
                    <p:cTn id="31" fill="hold">
                      <p:stCondLst>
                        <p:cond delay="indefinite"/>
                      </p:stCondLst>
                      <p:childTnLst>
                        <p:par>
                          <p:cTn id="32" fill="hold">
                            <p:stCondLst>
                              <p:cond delay="0"/>
                            </p:stCondLst>
                            <p:childTnLst>
                              <p:par>
                                <p:cTn id="33" presetID="26" presetClass="entr" presetSubtype="0"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down)">
                                      <p:cBhvr>
                                        <p:cTn id="35" dur="580">
                                          <p:stCondLst>
                                            <p:cond delay="0"/>
                                          </p:stCondLst>
                                        </p:cTn>
                                        <p:tgtEl>
                                          <p:spTgt spid="12"/>
                                        </p:tgtEl>
                                      </p:cBhvr>
                                    </p:animEffect>
                                    <p:anim calcmode="lin" valueType="num">
                                      <p:cBhvr>
                                        <p:cTn id="36"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41" dur="26">
                                          <p:stCondLst>
                                            <p:cond delay="650"/>
                                          </p:stCondLst>
                                        </p:cTn>
                                        <p:tgtEl>
                                          <p:spTgt spid="12"/>
                                        </p:tgtEl>
                                      </p:cBhvr>
                                      <p:to x="100000" y="60000"/>
                                    </p:animScale>
                                    <p:animScale>
                                      <p:cBhvr>
                                        <p:cTn id="42" dur="166" decel="50000">
                                          <p:stCondLst>
                                            <p:cond delay="676"/>
                                          </p:stCondLst>
                                        </p:cTn>
                                        <p:tgtEl>
                                          <p:spTgt spid="12"/>
                                        </p:tgtEl>
                                      </p:cBhvr>
                                      <p:to x="100000" y="100000"/>
                                    </p:animScale>
                                    <p:animScale>
                                      <p:cBhvr>
                                        <p:cTn id="43" dur="26">
                                          <p:stCondLst>
                                            <p:cond delay="1312"/>
                                          </p:stCondLst>
                                        </p:cTn>
                                        <p:tgtEl>
                                          <p:spTgt spid="12"/>
                                        </p:tgtEl>
                                      </p:cBhvr>
                                      <p:to x="100000" y="80000"/>
                                    </p:animScale>
                                    <p:animScale>
                                      <p:cBhvr>
                                        <p:cTn id="44" dur="166" decel="50000">
                                          <p:stCondLst>
                                            <p:cond delay="1338"/>
                                          </p:stCondLst>
                                        </p:cTn>
                                        <p:tgtEl>
                                          <p:spTgt spid="12"/>
                                        </p:tgtEl>
                                      </p:cBhvr>
                                      <p:to x="100000" y="100000"/>
                                    </p:animScale>
                                    <p:animScale>
                                      <p:cBhvr>
                                        <p:cTn id="45" dur="26">
                                          <p:stCondLst>
                                            <p:cond delay="1642"/>
                                          </p:stCondLst>
                                        </p:cTn>
                                        <p:tgtEl>
                                          <p:spTgt spid="12"/>
                                        </p:tgtEl>
                                      </p:cBhvr>
                                      <p:to x="100000" y="90000"/>
                                    </p:animScale>
                                    <p:animScale>
                                      <p:cBhvr>
                                        <p:cTn id="46" dur="166" decel="50000">
                                          <p:stCondLst>
                                            <p:cond delay="1668"/>
                                          </p:stCondLst>
                                        </p:cTn>
                                        <p:tgtEl>
                                          <p:spTgt spid="12"/>
                                        </p:tgtEl>
                                      </p:cBhvr>
                                      <p:to x="100000" y="100000"/>
                                    </p:animScale>
                                    <p:animScale>
                                      <p:cBhvr>
                                        <p:cTn id="47" dur="26">
                                          <p:stCondLst>
                                            <p:cond delay="1808"/>
                                          </p:stCondLst>
                                        </p:cTn>
                                        <p:tgtEl>
                                          <p:spTgt spid="12"/>
                                        </p:tgtEl>
                                      </p:cBhvr>
                                      <p:to x="100000" y="95000"/>
                                    </p:animScale>
                                    <p:animScale>
                                      <p:cBhvr>
                                        <p:cTn id="48" dur="166" decel="50000">
                                          <p:stCondLst>
                                            <p:cond delay="1834"/>
                                          </p:stCondLst>
                                        </p:cTn>
                                        <p:tgtEl>
                                          <p:spTgt spid="12"/>
                                        </p:tgtEl>
                                      </p:cBhvr>
                                      <p:to x="100000" y="100000"/>
                                    </p:animScale>
                                  </p:childTnLst>
                                </p:cTn>
                              </p:par>
                            </p:childTnLst>
                          </p:cTn>
                        </p:par>
                      </p:childTnLst>
                    </p:cTn>
                  </p:par>
                  <p:par>
                    <p:cTn id="49" fill="hold">
                      <p:stCondLst>
                        <p:cond delay="indefinite"/>
                      </p:stCondLst>
                      <p:childTnLst>
                        <p:par>
                          <p:cTn id="50" fill="hold">
                            <p:stCondLst>
                              <p:cond delay="0"/>
                            </p:stCondLst>
                            <p:childTnLst>
                              <p:par>
                                <p:cTn id="51" presetID="26" presetClass="entr" presetSubtype="0" fill="hold" nodeType="click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down)">
                                      <p:cBhvr>
                                        <p:cTn id="53" dur="580">
                                          <p:stCondLst>
                                            <p:cond delay="0"/>
                                          </p:stCondLst>
                                        </p:cTn>
                                        <p:tgtEl>
                                          <p:spTgt spid="14"/>
                                        </p:tgtEl>
                                      </p:cBhvr>
                                    </p:animEffect>
                                    <p:anim calcmode="lin" valueType="num">
                                      <p:cBhvr>
                                        <p:cTn id="54"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55"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56"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57"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58"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59" dur="26">
                                          <p:stCondLst>
                                            <p:cond delay="650"/>
                                          </p:stCondLst>
                                        </p:cTn>
                                        <p:tgtEl>
                                          <p:spTgt spid="14"/>
                                        </p:tgtEl>
                                      </p:cBhvr>
                                      <p:to x="100000" y="60000"/>
                                    </p:animScale>
                                    <p:animScale>
                                      <p:cBhvr>
                                        <p:cTn id="60" dur="166" decel="50000">
                                          <p:stCondLst>
                                            <p:cond delay="676"/>
                                          </p:stCondLst>
                                        </p:cTn>
                                        <p:tgtEl>
                                          <p:spTgt spid="14"/>
                                        </p:tgtEl>
                                      </p:cBhvr>
                                      <p:to x="100000" y="100000"/>
                                    </p:animScale>
                                    <p:animScale>
                                      <p:cBhvr>
                                        <p:cTn id="61" dur="26">
                                          <p:stCondLst>
                                            <p:cond delay="1312"/>
                                          </p:stCondLst>
                                        </p:cTn>
                                        <p:tgtEl>
                                          <p:spTgt spid="14"/>
                                        </p:tgtEl>
                                      </p:cBhvr>
                                      <p:to x="100000" y="80000"/>
                                    </p:animScale>
                                    <p:animScale>
                                      <p:cBhvr>
                                        <p:cTn id="62" dur="166" decel="50000">
                                          <p:stCondLst>
                                            <p:cond delay="1338"/>
                                          </p:stCondLst>
                                        </p:cTn>
                                        <p:tgtEl>
                                          <p:spTgt spid="14"/>
                                        </p:tgtEl>
                                      </p:cBhvr>
                                      <p:to x="100000" y="100000"/>
                                    </p:animScale>
                                    <p:animScale>
                                      <p:cBhvr>
                                        <p:cTn id="63" dur="26">
                                          <p:stCondLst>
                                            <p:cond delay="1642"/>
                                          </p:stCondLst>
                                        </p:cTn>
                                        <p:tgtEl>
                                          <p:spTgt spid="14"/>
                                        </p:tgtEl>
                                      </p:cBhvr>
                                      <p:to x="100000" y="90000"/>
                                    </p:animScale>
                                    <p:animScale>
                                      <p:cBhvr>
                                        <p:cTn id="64" dur="166" decel="50000">
                                          <p:stCondLst>
                                            <p:cond delay="1668"/>
                                          </p:stCondLst>
                                        </p:cTn>
                                        <p:tgtEl>
                                          <p:spTgt spid="14"/>
                                        </p:tgtEl>
                                      </p:cBhvr>
                                      <p:to x="100000" y="100000"/>
                                    </p:animScale>
                                    <p:animScale>
                                      <p:cBhvr>
                                        <p:cTn id="65" dur="26">
                                          <p:stCondLst>
                                            <p:cond delay="1808"/>
                                          </p:stCondLst>
                                        </p:cTn>
                                        <p:tgtEl>
                                          <p:spTgt spid="14"/>
                                        </p:tgtEl>
                                      </p:cBhvr>
                                      <p:to x="100000" y="95000"/>
                                    </p:animScale>
                                    <p:animScale>
                                      <p:cBhvr>
                                        <p:cTn id="66"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图片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25" y="1223963"/>
            <a:ext cx="3927475" cy="416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文本框 2"/>
          <p:cNvSpPr txBox="1">
            <a:spLocks noChangeArrowheads="1"/>
          </p:cNvSpPr>
          <p:nvPr/>
        </p:nvSpPr>
        <p:spPr bwMode="auto">
          <a:xfrm>
            <a:off x="4370659" y="1246150"/>
            <a:ext cx="7504113" cy="5262979"/>
          </a:xfrm>
          <a:prstGeom prst="rect">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r>
              <a:rPr lang="en-US" altLang="zh-CN" dirty="0"/>
              <a:t>  </a:t>
            </a:r>
            <a:r>
              <a:rPr lang="zh-CN" altLang="en-US" sz="2800" b="1" dirty="0">
                <a:latin typeface="楷体" pitchFamily="49" charset="-122"/>
                <a:ea typeface="楷体" pitchFamily="49" charset="-122"/>
              </a:rPr>
              <a:t>《中华人民共和国民法典》是新中国第一部以法典命名法律，在法律体系中居于基础性地位，被称为</a:t>
            </a:r>
            <a:r>
              <a:rPr lang="en-US" altLang="zh-CN" sz="2800" b="1" dirty="0">
                <a:latin typeface="楷体" pitchFamily="49" charset="-122"/>
                <a:ea typeface="楷体" pitchFamily="49" charset="-122"/>
              </a:rPr>
              <a:t>“</a:t>
            </a:r>
            <a:r>
              <a:rPr lang="zh-CN" altLang="en-US" sz="2800" b="1" dirty="0">
                <a:latin typeface="楷体" pitchFamily="49" charset="-122"/>
                <a:ea typeface="楷体" pitchFamily="49" charset="-122"/>
              </a:rPr>
              <a:t>社会生活的百科全书</a:t>
            </a:r>
            <a:r>
              <a:rPr lang="en-US" altLang="zh-CN" sz="2800" b="1" dirty="0">
                <a:latin typeface="楷体" pitchFamily="49" charset="-122"/>
                <a:ea typeface="楷体" pitchFamily="49" charset="-122"/>
              </a:rPr>
              <a:t>”</a:t>
            </a:r>
            <a:r>
              <a:rPr lang="zh-CN" altLang="en-US" sz="2800" b="1" dirty="0">
                <a:latin typeface="楷体" pitchFamily="49" charset="-122"/>
                <a:ea typeface="楷体" pitchFamily="49" charset="-122"/>
              </a:rPr>
              <a:t>。它系统整合了新中国成立</a:t>
            </a:r>
            <a:r>
              <a:rPr lang="en-US" altLang="zh-CN" sz="2800" b="1" dirty="0">
                <a:latin typeface="楷体" pitchFamily="49" charset="-122"/>
                <a:ea typeface="楷体" pitchFamily="49" charset="-122"/>
              </a:rPr>
              <a:t>70</a:t>
            </a:r>
            <a:r>
              <a:rPr lang="zh-CN" altLang="en-US" sz="2800" b="1" dirty="0">
                <a:latin typeface="楷体" pitchFamily="49" charset="-122"/>
                <a:ea typeface="楷体" pitchFamily="49" charset="-122"/>
              </a:rPr>
              <a:t>年多年以来长期实践形成的民事法律规范，汲取了中华民族</a:t>
            </a:r>
            <a:r>
              <a:rPr lang="en-US" altLang="zh-CN" sz="2800" b="1" dirty="0">
                <a:latin typeface="楷体" pitchFamily="49" charset="-122"/>
                <a:ea typeface="楷体" pitchFamily="49" charset="-122"/>
              </a:rPr>
              <a:t>5000</a:t>
            </a:r>
            <a:r>
              <a:rPr lang="zh-CN" altLang="en-US" sz="2800" b="1" dirty="0">
                <a:latin typeface="楷体" pitchFamily="49" charset="-122"/>
                <a:ea typeface="楷体" pitchFamily="49" charset="-122"/>
              </a:rPr>
              <a:t>多年优秀法律文化，借鉴了人类法治文明建设有益成果，是一部体现我国社会主义性质、符合人民利益和愿望、顺应时代发展要求的民法典，是一部体现对生命</a:t>
            </a:r>
            <a:r>
              <a:rPr lang="zh-CN" altLang="en-US" sz="2800" b="1" dirty="0" smtClean="0">
                <a:latin typeface="楷体" pitchFamily="49" charset="-122"/>
                <a:ea typeface="楷体" pitchFamily="49" charset="-122"/>
              </a:rPr>
              <a:t>健康</a:t>
            </a:r>
            <a:r>
              <a:rPr lang="zh-CN" altLang="en-US" sz="2800" b="1" dirty="0">
                <a:latin typeface="楷体" pitchFamily="49" charset="-122"/>
                <a:ea typeface="楷体" pitchFamily="49" charset="-122"/>
              </a:rPr>
              <a:t>、</a:t>
            </a:r>
            <a:r>
              <a:rPr lang="zh-CN" altLang="en-US" sz="2800" b="1" dirty="0" smtClean="0">
                <a:latin typeface="楷体" pitchFamily="49" charset="-122"/>
                <a:ea typeface="楷体" pitchFamily="49" charset="-122"/>
              </a:rPr>
              <a:t>财产</a:t>
            </a:r>
            <a:r>
              <a:rPr lang="zh-CN" altLang="en-US" sz="2800" b="1" dirty="0">
                <a:latin typeface="楷体" pitchFamily="49" charset="-122"/>
                <a:ea typeface="楷体" pitchFamily="49" charset="-122"/>
              </a:rPr>
              <a:t>安全、交易便利、生活幸福、人格尊严等各方面权利平等保护的民法典，是一部具有鲜明中国特色、实践特色、时代特色的民法典。</a:t>
            </a:r>
            <a:r>
              <a:rPr lang="en-US" altLang="zh-CN" sz="2400" b="1" dirty="0">
                <a:latin typeface="楷体" pitchFamily="49" charset="-122"/>
                <a:ea typeface="楷体" pitchFamily="49" charset="-122"/>
              </a:rPr>
              <a:t>——</a:t>
            </a:r>
            <a:r>
              <a:rPr lang="zh-CN" altLang="en-US" sz="2400" b="1" dirty="0">
                <a:latin typeface="楷体" pitchFamily="49" charset="-122"/>
                <a:ea typeface="楷体" pitchFamily="49" charset="-122"/>
              </a:rPr>
              <a:t>教材</a:t>
            </a:r>
            <a:r>
              <a:rPr lang="en-US" altLang="zh-CN" sz="2400" b="1" dirty="0">
                <a:latin typeface="楷体" pitchFamily="49" charset="-122"/>
                <a:ea typeface="楷体" pitchFamily="49" charset="-122"/>
              </a:rPr>
              <a:t>55</a:t>
            </a:r>
            <a:r>
              <a:rPr lang="zh-CN" altLang="en-US" sz="2400" b="1" dirty="0">
                <a:latin typeface="楷体" pitchFamily="49" charset="-122"/>
                <a:ea typeface="楷体" pitchFamily="49" charset="-122"/>
              </a:rPr>
              <a:t>页</a:t>
            </a:r>
          </a:p>
        </p:txBody>
      </p:sp>
      <p:sp>
        <p:nvSpPr>
          <p:cNvPr id="6" name="文本框 5"/>
          <p:cNvSpPr txBox="1">
            <a:spLocks noChangeArrowheads="1"/>
          </p:cNvSpPr>
          <p:nvPr/>
        </p:nvSpPr>
        <p:spPr bwMode="auto">
          <a:xfrm>
            <a:off x="7311058" y="2101850"/>
            <a:ext cx="1347787" cy="520700"/>
          </a:xfrm>
          <a:prstGeom prst="rect">
            <a:avLst/>
          </a:prstGeom>
          <a:solidFill>
            <a:srgbClr val="D1D1F0"/>
          </a:solidFill>
          <a:ln w="12700">
            <a:solidFill>
              <a:schemeClr val="tx1"/>
            </a:solidFill>
            <a:round/>
            <a:headEnd/>
            <a:tailEnd/>
          </a:ln>
        </p:spPr>
        <p:txBody>
          <a:bodyPr>
            <a:spAutoFit/>
          </a:bodyPr>
          <a:lstStyle/>
          <a:p>
            <a:r>
              <a:rPr lang="zh-CN" altLang="zh-CN" sz="2800" b="1" dirty="0">
                <a:solidFill>
                  <a:srgbClr val="FF0000"/>
                </a:solidFill>
                <a:latin typeface="黑体" pitchFamily="49" charset="-122"/>
                <a:ea typeface="黑体" pitchFamily="49" charset="-122"/>
              </a:rPr>
              <a:t>系统性</a:t>
            </a:r>
          </a:p>
        </p:txBody>
      </p:sp>
      <p:sp>
        <p:nvSpPr>
          <p:cNvPr id="4" name="文本框 3"/>
          <p:cNvSpPr txBox="1">
            <a:spLocks noChangeArrowheads="1"/>
          </p:cNvSpPr>
          <p:nvPr/>
        </p:nvSpPr>
        <p:spPr bwMode="auto">
          <a:xfrm>
            <a:off x="4802033" y="2932519"/>
            <a:ext cx="1347787" cy="520700"/>
          </a:xfrm>
          <a:prstGeom prst="rect">
            <a:avLst/>
          </a:prstGeom>
          <a:solidFill>
            <a:srgbClr val="D1D1F0"/>
          </a:solidFill>
          <a:ln w="12700">
            <a:solidFill>
              <a:schemeClr val="tx1"/>
            </a:solidFill>
            <a:round/>
            <a:headEnd/>
            <a:tailEnd/>
          </a:ln>
        </p:spPr>
        <p:txBody>
          <a:bodyPr>
            <a:spAutoFit/>
          </a:bodyPr>
          <a:lstStyle/>
          <a:p>
            <a:r>
              <a:rPr lang="zh-CN" altLang="zh-CN" sz="2800" b="1" dirty="0">
                <a:solidFill>
                  <a:srgbClr val="FF0000"/>
                </a:solidFill>
                <a:latin typeface="黑体" pitchFamily="49" charset="-122"/>
                <a:ea typeface="黑体" pitchFamily="49" charset="-122"/>
              </a:rPr>
              <a:t>民生性</a:t>
            </a:r>
          </a:p>
        </p:txBody>
      </p:sp>
      <p:sp>
        <p:nvSpPr>
          <p:cNvPr id="5" name="文本框 4"/>
          <p:cNvSpPr txBox="1">
            <a:spLocks noChangeArrowheads="1"/>
          </p:cNvSpPr>
          <p:nvPr/>
        </p:nvSpPr>
        <p:spPr bwMode="auto">
          <a:xfrm>
            <a:off x="6637164" y="3355351"/>
            <a:ext cx="1347787" cy="522288"/>
          </a:xfrm>
          <a:prstGeom prst="rect">
            <a:avLst/>
          </a:prstGeom>
          <a:solidFill>
            <a:srgbClr val="D1D1F0"/>
          </a:solidFill>
          <a:ln w="12700">
            <a:solidFill>
              <a:schemeClr val="tx1"/>
            </a:solidFill>
            <a:round/>
            <a:headEnd/>
            <a:tailEnd/>
          </a:ln>
        </p:spPr>
        <p:txBody>
          <a:bodyPr>
            <a:spAutoFit/>
          </a:bodyPr>
          <a:lstStyle/>
          <a:p>
            <a:r>
              <a:rPr lang="zh-CN" altLang="zh-CN" sz="2800" b="1" dirty="0">
                <a:solidFill>
                  <a:srgbClr val="FF0000"/>
                </a:solidFill>
                <a:latin typeface="黑体" pitchFamily="49" charset="-122"/>
                <a:ea typeface="黑体" pitchFamily="49" charset="-122"/>
              </a:rPr>
              <a:t>继承性</a:t>
            </a:r>
          </a:p>
        </p:txBody>
      </p:sp>
      <p:sp>
        <p:nvSpPr>
          <p:cNvPr id="7" name="文本框 6"/>
          <p:cNvSpPr txBox="1">
            <a:spLocks noChangeArrowheads="1"/>
          </p:cNvSpPr>
          <p:nvPr/>
        </p:nvSpPr>
        <p:spPr bwMode="auto">
          <a:xfrm>
            <a:off x="7311058" y="4250919"/>
            <a:ext cx="1347787" cy="522287"/>
          </a:xfrm>
          <a:prstGeom prst="rect">
            <a:avLst/>
          </a:prstGeom>
          <a:solidFill>
            <a:srgbClr val="D1D1F0"/>
          </a:solidFill>
          <a:ln w="12700">
            <a:solidFill>
              <a:schemeClr val="tx1"/>
            </a:solidFill>
            <a:round/>
            <a:headEnd/>
            <a:tailEnd/>
          </a:ln>
        </p:spPr>
        <p:txBody>
          <a:bodyPr>
            <a:spAutoFit/>
          </a:bodyPr>
          <a:lstStyle/>
          <a:p>
            <a:r>
              <a:rPr lang="zh-CN" altLang="zh-CN" sz="2800" b="1" dirty="0">
                <a:solidFill>
                  <a:srgbClr val="FF0000"/>
                </a:solidFill>
                <a:latin typeface="黑体" pitchFamily="49" charset="-122"/>
                <a:ea typeface="黑体" pitchFamily="49" charset="-122"/>
              </a:rPr>
              <a:t>时代性</a:t>
            </a:r>
          </a:p>
        </p:txBody>
      </p:sp>
      <p:sp>
        <p:nvSpPr>
          <p:cNvPr id="9" name="文本框 10"/>
          <p:cNvSpPr txBox="1"/>
          <p:nvPr/>
        </p:nvSpPr>
        <p:spPr>
          <a:xfrm>
            <a:off x="49652" y="143433"/>
            <a:ext cx="6447367" cy="584775"/>
          </a:xfrm>
          <a:prstGeom prst="rect">
            <a:avLst/>
          </a:prstGeom>
          <a:noFill/>
          <a:ln>
            <a:noFill/>
          </a:ln>
        </p:spPr>
        <p:txBody>
          <a:bodyPr wrap="square" rtlCol="0" anchor="t">
            <a:spAutoFit/>
          </a:bodyPr>
          <a:lstStyle/>
          <a:p>
            <a:r>
              <a:rPr lang="zh-CN" altLang="en-US" sz="3200" b="1" dirty="0" smtClean="0">
                <a:solidFill>
                  <a:srgbClr val="FF0000"/>
                </a:solidFill>
                <a:uFillTx/>
                <a:latin typeface="方正姚体" pitchFamily="2" charset="-122"/>
                <a:ea typeface="方正姚体" pitchFamily="2" charset="-122"/>
                <a:cs typeface="黑体" panose="02010609060101010101" pitchFamily="2" charset="-122"/>
                <a:sym typeface="+mn-ea"/>
              </a:rPr>
              <a:t>一、新中国</a:t>
            </a:r>
            <a:r>
              <a:rPr lang="zh-CN" altLang="en-US" sz="3200" b="1" dirty="0">
                <a:solidFill>
                  <a:srgbClr val="FF0000"/>
                </a:solidFill>
                <a:uFillTx/>
                <a:latin typeface="方正姚体" pitchFamily="2" charset="-122"/>
                <a:ea typeface="方正姚体" pitchFamily="2" charset="-122"/>
                <a:cs typeface="黑体" panose="02010609060101010101" pitchFamily="2" charset="-122"/>
                <a:sym typeface="+mn-ea"/>
              </a:rPr>
              <a:t>的法治建设进程</a:t>
            </a:r>
          </a:p>
        </p:txBody>
      </p:sp>
      <p:sp>
        <p:nvSpPr>
          <p:cNvPr id="10" name="文本框 12"/>
          <p:cNvSpPr txBox="1"/>
          <p:nvPr/>
        </p:nvSpPr>
        <p:spPr>
          <a:xfrm>
            <a:off x="49652" y="686525"/>
            <a:ext cx="6347293" cy="523220"/>
          </a:xfrm>
          <a:prstGeom prst="rect">
            <a:avLst/>
          </a:prstGeom>
          <a:noFill/>
          <a:ln>
            <a:noFill/>
          </a:ln>
        </p:spPr>
        <p:txBody>
          <a:bodyPr wrap="square" rtlCol="0" anchor="t">
            <a:spAutoFit/>
          </a:bodyPr>
          <a:lstStyle/>
          <a:p>
            <a:r>
              <a:rPr lang="en-US" altLang="zh-CN" sz="2800" b="1" dirty="0">
                <a:solidFill>
                  <a:srgbClr val="FF0000"/>
                </a:solidFill>
                <a:latin typeface="黑体" pitchFamily="49" charset="-122"/>
                <a:ea typeface="黑体" pitchFamily="49" charset="-122"/>
                <a:cs typeface="黑体" panose="02010609060101010101" pitchFamily="2" charset="-122"/>
                <a:sym typeface="+mn-ea"/>
              </a:rPr>
              <a:t>3</a:t>
            </a:r>
            <a:r>
              <a:rPr lang="zh-CN" altLang="en-US" sz="2800" b="1" dirty="0" smtClean="0">
                <a:solidFill>
                  <a:srgbClr val="FF0000"/>
                </a:solidFill>
                <a:uFillTx/>
                <a:latin typeface="黑体" pitchFamily="49" charset="-122"/>
                <a:ea typeface="黑体" pitchFamily="49" charset="-122"/>
                <a:cs typeface="黑体" panose="02010609060101010101" pitchFamily="2" charset="-122"/>
                <a:sym typeface="+mn-ea"/>
              </a:rPr>
              <a:t>、改革开放后法治化建设的新发展</a:t>
            </a:r>
            <a:endParaRPr lang="zh-CN" altLang="en-US" sz="2800" b="1" dirty="0">
              <a:solidFill>
                <a:srgbClr val="FF0000"/>
              </a:solidFill>
              <a:uFillTx/>
              <a:latin typeface="黑体" pitchFamily="49" charset="-122"/>
              <a:ea typeface="黑体" pitchFamily="49" charset="-122"/>
              <a:cs typeface="黑体" panose="02010609060101010101" pitchFamily="2" charset="-122"/>
              <a:sym typeface="+mn-ea"/>
            </a:endParaRPr>
          </a:p>
        </p:txBody>
      </p:sp>
    </p:spTree>
    <p:extLst>
      <p:ext uri="{BB962C8B-B14F-4D97-AF65-F5344CB8AC3E}">
        <p14:creationId xmlns:p14="http://schemas.microsoft.com/office/powerpoint/2010/main" val="38261784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500"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500" fill="hold">
                                          <p:stCondLst>
                                            <p:cond delay="0"/>
                                          </p:stCondLst>
                                        </p:cTn>
                                        <p:tgtEl>
                                          <p:spTgt spid="4"/>
                                        </p:tgtEl>
                                        <p:attrNameLst>
                                          <p:attrName>style.visibility</p:attrName>
                                        </p:attrNameLst>
                                      </p:cBhvr>
                                      <p:to>
                                        <p:strVal val="visible"/>
                                      </p:to>
                                    </p:set>
                                    <p:animEffect transition="in" filter="box(in)">
                                      <p:cBhvr>
                                        <p:cTn id="12" dur="5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500" fill="hold">
                                          <p:stCondLst>
                                            <p:cond delay="0"/>
                                          </p:stCondLst>
                                        </p:cTn>
                                        <p:tgtEl>
                                          <p:spTgt spid="5"/>
                                        </p:tgtEl>
                                        <p:attrNameLst>
                                          <p:attrName>style.visibility</p:attrName>
                                        </p:attrNameLst>
                                      </p:cBhvr>
                                      <p:to>
                                        <p:strVal val="visible"/>
                                      </p:to>
                                    </p:set>
                                    <p:animEffect transition="in" filter="box(in)">
                                      <p:cBhvr>
                                        <p:cTn id="17" dur="500"/>
                                        <p:tgtEl>
                                          <p:spTgt spid="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500" fill="hold">
                                          <p:stCondLst>
                                            <p:cond delay="0"/>
                                          </p:stCondLst>
                                        </p:cTn>
                                        <p:tgtEl>
                                          <p:spTgt spid="7"/>
                                        </p:tgtEl>
                                        <p:attrNameLst>
                                          <p:attrName>style.visibility</p:attrName>
                                        </p:attrNameLst>
                                      </p:cBhvr>
                                      <p:to>
                                        <p:strVal val="visible"/>
                                      </p:to>
                                    </p:set>
                                    <p:animEffect transition="in" filter="box(in)">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bldLvl="0" animBg="1"/>
      <p:bldP spid="5"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文本框 1"/>
          <p:cNvSpPr txBox="1"/>
          <p:nvPr/>
        </p:nvSpPr>
        <p:spPr>
          <a:xfrm>
            <a:off x="104141" y="105410"/>
            <a:ext cx="2986789" cy="521970"/>
          </a:xfrm>
          <a:prstGeom prst="rect">
            <a:avLst/>
          </a:prstGeom>
          <a:noFill/>
          <a:ln w="15875">
            <a:noFill/>
          </a:ln>
        </p:spPr>
        <p:txBody>
          <a:bodyPr wrap="square" rtlCol="0" anchor="t">
            <a:spAutoFit/>
          </a:bodyPr>
          <a:lstStyle/>
          <a:p>
            <a:r>
              <a:rPr lang="zh-CN" altLang="en-US" sz="2800" b="1" dirty="0" smtClean="0">
                <a:solidFill>
                  <a:srgbClr val="FF0000"/>
                </a:solidFill>
                <a:latin typeface="黑体" pitchFamily="49" charset="-122"/>
                <a:ea typeface="黑体" pitchFamily="49" charset="-122"/>
                <a:cs typeface="隶书" panose="02010509060101010101" pitchFamily="49" charset="-122"/>
              </a:rPr>
              <a:t>“时空观念”：</a:t>
            </a:r>
            <a:endParaRPr lang="zh-CN" altLang="en-US" sz="2800" b="1" dirty="0">
              <a:solidFill>
                <a:srgbClr val="FF0000"/>
              </a:solidFill>
              <a:latin typeface="黑体" pitchFamily="49" charset="-122"/>
              <a:ea typeface="黑体" pitchFamily="49" charset="-122"/>
              <a:cs typeface="隶书" panose="02010509060101010101" pitchFamily="49" charset="-122"/>
            </a:endParaRPr>
          </a:p>
        </p:txBody>
      </p:sp>
      <p:graphicFrame>
        <p:nvGraphicFramePr>
          <p:cNvPr id="3" name="表格 2"/>
          <p:cNvGraphicFramePr>
            <a:graphicFrameLocks noGrp="1"/>
          </p:cNvGraphicFramePr>
          <p:nvPr>
            <p:custDataLst>
              <p:tags r:id="rId2"/>
            </p:custDataLst>
            <p:extLst>
              <p:ext uri="{D42A27DB-BD31-4B8C-83A1-F6EECF244321}">
                <p14:modId xmlns:p14="http://schemas.microsoft.com/office/powerpoint/2010/main" val="583123443"/>
              </p:ext>
            </p:extLst>
          </p:nvPr>
        </p:nvGraphicFramePr>
        <p:xfrm>
          <a:off x="193040" y="1544061"/>
          <a:ext cx="11998960" cy="5026282"/>
        </p:xfrm>
        <a:graphic>
          <a:graphicData uri="http://schemas.openxmlformats.org/drawingml/2006/table">
            <a:tbl>
              <a:tblPr/>
              <a:tblGrid>
                <a:gridCol w="2387600"/>
                <a:gridCol w="9611360"/>
              </a:tblGrid>
              <a:tr h="1341755">
                <a:tc>
                  <a:txBody>
                    <a:bodyPr/>
                    <a:lstStyle/>
                    <a:p>
                      <a:pPr algn="l" fontAlgn="auto">
                        <a:lnSpc>
                          <a:spcPct val="120000"/>
                        </a:lnSpc>
                        <a:spcAft>
                          <a:spcPts val="0"/>
                        </a:spcAft>
                        <a:tabLst>
                          <a:tab pos="2700655" algn="l"/>
                        </a:tabLst>
                      </a:pPr>
                      <a:r>
                        <a:rPr lang="en-US" sz="2000" b="1" kern="100" dirty="0" smtClean="0">
                          <a:solidFill>
                            <a:srgbClr val="FF0000"/>
                          </a:solidFill>
                          <a:effectLst/>
                          <a:uFillTx/>
                          <a:latin typeface="黑体" panose="02010609060101010101" pitchFamily="2" charset="-122"/>
                          <a:ea typeface="黑体" panose="02010609060101010101" pitchFamily="2" charset="-122"/>
                          <a:cs typeface="黑体" panose="02010609060101010101" pitchFamily="2" charset="-122"/>
                        </a:rPr>
                        <a:t>1997</a:t>
                      </a:r>
                      <a:r>
                        <a:rPr lang="zh-CN" sz="2000" b="1" kern="100" dirty="0" smtClean="0">
                          <a:solidFill>
                            <a:srgbClr val="FF0000"/>
                          </a:solidFill>
                          <a:effectLst/>
                          <a:uFillTx/>
                          <a:latin typeface="黑体" panose="02010609060101010101" pitchFamily="2" charset="-122"/>
                          <a:ea typeface="黑体" panose="02010609060101010101" pitchFamily="2" charset="-122"/>
                          <a:cs typeface="黑体" panose="02010609060101010101" pitchFamily="2" charset="-122"/>
                        </a:rPr>
                        <a:t>年</a:t>
                      </a:r>
                      <a:r>
                        <a:rPr lang="zh-CN" altLang="en-US" sz="2000" b="1" kern="100" dirty="0" smtClean="0">
                          <a:solidFill>
                            <a:srgbClr val="FF0000"/>
                          </a:solidFill>
                          <a:effectLst/>
                          <a:uFillTx/>
                          <a:latin typeface="黑体" panose="02010609060101010101" pitchFamily="2" charset="-122"/>
                          <a:ea typeface="黑体" panose="02010609060101010101" pitchFamily="2" charset="-122"/>
                          <a:cs typeface="黑体" panose="02010609060101010101" pitchFamily="2" charset="-122"/>
                        </a:rPr>
                        <a:t>，</a:t>
                      </a:r>
                      <a:r>
                        <a:rPr lang="zh-CN" sz="2000" b="1" kern="100" dirty="0" smtClean="0">
                          <a:solidFill>
                            <a:srgbClr val="FF0000"/>
                          </a:solidFill>
                          <a:effectLst/>
                          <a:uFillTx/>
                          <a:latin typeface="黑体" panose="02010609060101010101" pitchFamily="2" charset="-122"/>
                          <a:ea typeface="黑体" panose="02010609060101010101" pitchFamily="2" charset="-122"/>
                          <a:cs typeface="黑体" panose="02010609060101010101" pitchFamily="2" charset="-122"/>
                        </a:rPr>
                        <a:t>党</a:t>
                      </a:r>
                      <a:r>
                        <a:rPr lang="zh-CN" sz="2000" b="1" kern="100" dirty="0">
                          <a:solidFill>
                            <a:srgbClr val="FF0000"/>
                          </a:solidFill>
                          <a:effectLst/>
                          <a:uFillTx/>
                          <a:latin typeface="黑体" panose="02010609060101010101" pitchFamily="2" charset="-122"/>
                          <a:ea typeface="黑体" panose="02010609060101010101" pitchFamily="2" charset="-122"/>
                          <a:cs typeface="黑体" panose="02010609060101010101" pitchFamily="2" charset="-122"/>
                        </a:rPr>
                        <a:t>的十五大</a:t>
                      </a:r>
                    </a:p>
                  </a:txBody>
                  <a:tcPr marL="22661" marR="226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auto">
                        <a:lnSpc>
                          <a:spcPct val="120000"/>
                        </a:lnSpc>
                        <a:spcAft>
                          <a:spcPts val="0"/>
                        </a:spcAft>
                        <a:tabLst>
                          <a:tab pos="2700655" algn="l"/>
                        </a:tabLst>
                      </a:pPr>
                      <a:endParaRPr lang="zh-CN" sz="1800" b="1" kern="100" dirty="0">
                        <a:solidFill>
                          <a:srgbClr val="1237AD"/>
                        </a:solidFill>
                        <a:effectLst/>
                        <a:latin typeface="+mn-ea"/>
                        <a:cs typeface="+mn-ea"/>
                      </a:endParaRPr>
                    </a:p>
                  </a:txBody>
                  <a:tcPr marL="22661" marR="226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07795">
                <a:tc>
                  <a:txBody>
                    <a:bodyPr/>
                    <a:lstStyle/>
                    <a:p>
                      <a:pPr algn="l" fontAlgn="auto">
                        <a:lnSpc>
                          <a:spcPct val="120000"/>
                        </a:lnSpc>
                        <a:spcAft>
                          <a:spcPts val="0"/>
                        </a:spcAft>
                        <a:tabLst>
                          <a:tab pos="2700655" algn="l"/>
                        </a:tabLst>
                      </a:pPr>
                      <a:r>
                        <a:rPr lang="en-US" sz="2000" b="1" kern="100" dirty="0" smtClean="0">
                          <a:solidFill>
                            <a:srgbClr val="FF0000"/>
                          </a:solidFill>
                          <a:effectLst/>
                          <a:uFillTx/>
                          <a:latin typeface="黑体" panose="02010609060101010101" pitchFamily="2" charset="-122"/>
                          <a:ea typeface="黑体" panose="02010609060101010101" pitchFamily="2" charset="-122"/>
                          <a:cs typeface="黑体" panose="02010609060101010101" pitchFamily="2" charset="-122"/>
                        </a:rPr>
                        <a:t>1999</a:t>
                      </a:r>
                      <a:r>
                        <a:rPr lang="zh-CN" sz="2000" b="1" kern="100" dirty="0" smtClean="0">
                          <a:solidFill>
                            <a:srgbClr val="FF0000"/>
                          </a:solidFill>
                          <a:effectLst/>
                          <a:uFillTx/>
                          <a:latin typeface="黑体" panose="02010609060101010101" pitchFamily="2" charset="-122"/>
                          <a:ea typeface="黑体" panose="02010609060101010101" pitchFamily="2" charset="-122"/>
                          <a:cs typeface="黑体" panose="02010609060101010101" pitchFamily="2" charset="-122"/>
                        </a:rPr>
                        <a:t>年</a:t>
                      </a:r>
                      <a:r>
                        <a:rPr lang="zh-CN" altLang="en-US" sz="2000" b="1" kern="100" dirty="0" smtClean="0">
                          <a:solidFill>
                            <a:srgbClr val="FF0000"/>
                          </a:solidFill>
                          <a:effectLst/>
                          <a:uFillTx/>
                          <a:latin typeface="黑体" panose="02010609060101010101" pitchFamily="2" charset="-122"/>
                          <a:ea typeface="黑体" panose="02010609060101010101" pitchFamily="2" charset="-122"/>
                          <a:cs typeface="黑体" panose="02010609060101010101" pitchFamily="2" charset="-122"/>
                        </a:rPr>
                        <a:t>，</a:t>
                      </a:r>
                      <a:r>
                        <a:rPr lang="zh-CN" sz="2000" b="1" kern="100" dirty="0" smtClean="0">
                          <a:solidFill>
                            <a:srgbClr val="FF0000"/>
                          </a:solidFill>
                          <a:effectLst/>
                          <a:uFillTx/>
                          <a:latin typeface="黑体" panose="02010609060101010101" pitchFamily="2" charset="-122"/>
                          <a:ea typeface="黑体" panose="02010609060101010101" pitchFamily="2" charset="-122"/>
                          <a:cs typeface="黑体" panose="02010609060101010101" pitchFamily="2" charset="-122"/>
                        </a:rPr>
                        <a:t>九</a:t>
                      </a:r>
                      <a:r>
                        <a:rPr lang="zh-CN" sz="2000" b="1" kern="100" dirty="0">
                          <a:solidFill>
                            <a:srgbClr val="FF0000"/>
                          </a:solidFill>
                          <a:effectLst/>
                          <a:uFillTx/>
                          <a:latin typeface="黑体" panose="02010609060101010101" pitchFamily="2" charset="-122"/>
                          <a:ea typeface="黑体" panose="02010609060101010101" pitchFamily="2" charset="-122"/>
                          <a:cs typeface="黑体" panose="02010609060101010101" pitchFamily="2" charset="-122"/>
                        </a:rPr>
                        <a:t>届全国人大二次会议</a:t>
                      </a:r>
                    </a:p>
                  </a:txBody>
                  <a:tcPr marL="22661" marR="226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auto">
                        <a:lnSpc>
                          <a:spcPct val="120000"/>
                        </a:lnSpc>
                        <a:spcAft>
                          <a:spcPts val="0"/>
                        </a:spcAft>
                        <a:tabLst>
                          <a:tab pos="2700655" algn="l"/>
                        </a:tabLst>
                      </a:pPr>
                      <a:endParaRPr lang="zh-CN" sz="1800" b="1" kern="100" dirty="0">
                        <a:effectLst/>
                        <a:latin typeface="+mn-ea"/>
                        <a:cs typeface="+mn-ea"/>
                      </a:endParaRPr>
                    </a:p>
                  </a:txBody>
                  <a:tcPr marL="22661" marR="226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96574">
                <a:tc>
                  <a:txBody>
                    <a:bodyPr/>
                    <a:lstStyle/>
                    <a:p>
                      <a:pPr algn="l" fontAlgn="auto">
                        <a:lnSpc>
                          <a:spcPct val="120000"/>
                        </a:lnSpc>
                        <a:spcAft>
                          <a:spcPts val="0"/>
                        </a:spcAft>
                        <a:tabLst>
                          <a:tab pos="2700655" algn="l"/>
                        </a:tabLst>
                      </a:pPr>
                      <a:r>
                        <a:rPr lang="en-US" sz="2000" b="1" kern="100" dirty="0" smtClean="0">
                          <a:solidFill>
                            <a:srgbClr val="FF0000"/>
                          </a:solidFill>
                          <a:effectLst/>
                          <a:uFillTx/>
                          <a:latin typeface="黑体" panose="02010609060101010101" pitchFamily="2" charset="-122"/>
                          <a:ea typeface="黑体" panose="02010609060101010101" pitchFamily="2" charset="-122"/>
                          <a:cs typeface="黑体" panose="02010609060101010101" pitchFamily="2" charset="-122"/>
                        </a:rPr>
                        <a:t>2002</a:t>
                      </a:r>
                      <a:r>
                        <a:rPr lang="zh-CN" sz="2000" b="1" kern="100" dirty="0" smtClean="0">
                          <a:solidFill>
                            <a:srgbClr val="FF0000"/>
                          </a:solidFill>
                          <a:effectLst/>
                          <a:uFillTx/>
                          <a:latin typeface="黑体" panose="02010609060101010101" pitchFamily="2" charset="-122"/>
                          <a:ea typeface="黑体" panose="02010609060101010101" pitchFamily="2" charset="-122"/>
                          <a:cs typeface="黑体" panose="02010609060101010101" pitchFamily="2" charset="-122"/>
                        </a:rPr>
                        <a:t>年</a:t>
                      </a:r>
                      <a:r>
                        <a:rPr lang="zh-CN" altLang="en-US" sz="2000" b="1" kern="100" dirty="0" smtClean="0">
                          <a:solidFill>
                            <a:srgbClr val="FF0000"/>
                          </a:solidFill>
                          <a:effectLst/>
                          <a:uFillTx/>
                          <a:latin typeface="黑体" panose="02010609060101010101" pitchFamily="2" charset="-122"/>
                          <a:ea typeface="黑体" panose="02010609060101010101" pitchFamily="2" charset="-122"/>
                          <a:cs typeface="黑体" panose="02010609060101010101" pitchFamily="2" charset="-122"/>
                        </a:rPr>
                        <a:t>，</a:t>
                      </a:r>
                      <a:r>
                        <a:rPr lang="zh-CN" sz="2000" b="1" kern="100" dirty="0" smtClean="0">
                          <a:solidFill>
                            <a:srgbClr val="FF0000"/>
                          </a:solidFill>
                          <a:effectLst/>
                          <a:uFillTx/>
                          <a:latin typeface="黑体" panose="02010609060101010101" pitchFamily="2" charset="-122"/>
                          <a:ea typeface="黑体" panose="02010609060101010101" pitchFamily="2" charset="-122"/>
                          <a:cs typeface="黑体" panose="02010609060101010101" pitchFamily="2" charset="-122"/>
                        </a:rPr>
                        <a:t>党</a:t>
                      </a:r>
                      <a:r>
                        <a:rPr lang="zh-CN" sz="2000" b="1" kern="100" dirty="0">
                          <a:solidFill>
                            <a:srgbClr val="FF0000"/>
                          </a:solidFill>
                          <a:effectLst/>
                          <a:uFillTx/>
                          <a:latin typeface="黑体" panose="02010609060101010101" pitchFamily="2" charset="-122"/>
                          <a:ea typeface="黑体" panose="02010609060101010101" pitchFamily="2" charset="-122"/>
                          <a:cs typeface="黑体" panose="02010609060101010101" pitchFamily="2" charset="-122"/>
                        </a:rPr>
                        <a:t>的十六大</a:t>
                      </a:r>
                    </a:p>
                  </a:txBody>
                  <a:tcPr marL="22661" marR="226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defTabSz="914400" fontAlgn="auto">
                        <a:lnSpc>
                          <a:spcPct val="120000"/>
                        </a:lnSpc>
                        <a:spcAft>
                          <a:spcPts val="0"/>
                        </a:spcAft>
                        <a:tabLst>
                          <a:tab pos="2700655" algn="l"/>
                        </a:tabLst>
                      </a:pPr>
                      <a:endParaRPr lang="en-US" sz="1800" b="1" kern="100" dirty="0">
                        <a:solidFill>
                          <a:srgbClr val="1237AD"/>
                        </a:solidFill>
                        <a:effectLst/>
                        <a:latin typeface="+mn-ea"/>
                        <a:cs typeface="+mn-ea"/>
                      </a:endParaRPr>
                    </a:p>
                  </a:txBody>
                  <a:tcPr marL="22661" marR="226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80158">
                <a:tc>
                  <a:txBody>
                    <a:bodyPr/>
                    <a:lstStyle/>
                    <a:p>
                      <a:pPr algn="l" fontAlgn="auto">
                        <a:lnSpc>
                          <a:spcPct val="120000"/>
                        </a:lnSpc>
                        <a:spcAft>
                          <a:spcPts val="0"/>
                        </a:spcAft>
                        <a:tabLst>
                          <a:tab pos="2700655" algn="l"/>
                        </a:tabLst>
                      </a:pPr>
                      <a:r>
                        <a:rPr lang="en-US" sz="2000" b="1" kern="100" dirty="0" smtClean="0">
                          <a:solidFill>
                            <a:srgbClr val="FF0000"/>
                          </a:solidFill>
                          <a:effectLst/>
                          <a:uFillTx/>
                          <a:latin typeface="黑体" panose="02010609060101010101" pitchFamily="2" charset="-122"/>
                          <a:ea typeface="黑体" panose="02010609060101010101" pitchFamily="2" charset="-122"/>
                          <a:cs typeface="黑体" panose="02010609060101010101" pitchFamily="2" charset="-122"/>
                        </a:rPr>
                        <a:t>2011</a:t>
                      </a:r>
                      <a:r>
                        <a:rPr lang="zh-CN" sz="2000" b="1" kern="100" dirty="0" smtClean="0">
                          <a:solidFill>
                            <a:srgbClr val="FF0000"/>
                          </a:solidFill>
                          <a:effectLst/>
                          <a:uFillTx/>
                          <a:latin typeface="黑体" panose="02010609060101010101" pitchFamily="2" charset="-122"/>
                          <a:ea typeface="黑体" panose="02010609060101010101" pitchFamily="2" charset="-122"/>
                          <a:cs typeface="黑体" panose="02010609060101010101" pitchFamily="2" charset="-122"/>
                        </a:rPr>
                        <a:t>年</a:t>
                      </a:r>
                      <a:r>
                        <a:rPr lang="zh-CN" altLang="en-US" sz="2000" b="1" kern="100" dirty="0" smtClean="0">
                          <a:solidFill>
                            <a:srgbClr val="FF0000"/>
                          </a:solidFill>
                          <a:effectLst/>
                          <a:uFillTx/>
                          <a:latin typeface="黑体" panose="02010609060101010101" pitchFamily="2" charset="-122"/>
                          <a:ea typeface="黑体" panose="02010609060101010101" pitchFamily="2" charset="-122"/>
                          <a:cs typeface="黑体" panose="02010609060101010101" pitchFamily="2" charset="-122"/>
                        </a:rPr>
                        <a:t>，</a:t>
                      </a:r>
                      <a:r>
                        <a:rPr lang="zh-CN" sz="2000" b="1" kern="100" dirty="0" smtClean="0">
                          <a:solidFill>
                            <a:srgbClr val="FF0000"/>
                          </a:solidFill>
                          <a:effectLst/>
                          <a:uFillTx/>
                          <a:latin typeface="黑体" panose="02010609060101010101" pitchFamily="2" charset="-122"/>
                          <a:ea typeface="黑体" panose="02010609060101010101" pitchFamily="2" charset="-122"/>
                          <a:cs typeface="黑体" panose="02010609060101010101" pitchFamily="2" charset="-122"/>
                        </a:rPr>
                        <a:t>十一</a:t>
                      </a:r>
                      <a:r>
                        <a:rPr lang="zh-CN" sz="2000" b="1" kern="100" dirty="0">
                          <a:solidFill>
                            <a:srgbClr val="FF0000"/>
                          </a:solidFill>
                          <a:effectLst/>
                          <a:uFillTx/>
                          <a:latin typeface="黑体" panose="02010609060101010101" pitchFamily="2" charset="-122"/>
                          <a:ea typeface="黑体" panose="02010609060101010101" pitchFamily="2" charset="-122"/>
                          <a:cs typeface="黑体" panose="02010609060101010101" pitchFamily="2" charset="-122"/>
                        </a:rPr>
                        <a:t>届全国人大四次会议</a:t>
                      </a:r>
                      <a:endParaRPr lang="zh-CN" sz="2400" b="1" kern="100" dirty="0">
                        <a:solidFill>
                          <a:srgbClr val="FF0000"/>
                        </a:solidFill>
                        <a:effectLst/>
                        <a:uFillTx/>
                        <a:latin typeface="黑体" panose="02010609060101010101" pitchFamily="2" charset="-122"/>
                        <a:ea typeface="黑体" panose="02010609060101010101" pitchFamily="2" charset="-122"/>
                        <a:cs typeface="黑体" panose="02010609060101010101" pitchFamily="2" charset="-122"/>
                      </a:endParaRPr>
                    </a:p>
                  </a:txBody>
                  <a:tcPr marL="22661" marR="226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auto">
                        <a:lnSpc>
                          <a:spcPct val="120000"/>
                        </a:lnSpc>
                        <a:spcAft>
                          <a:spcPts val="0"/>
                        </a:spcAft>
                        <a:tabLst>
                          <a:tab pos="2700655" algn="l"/>
                        </a:tabLst>
                      </a:pPr>
                      <a:endParaRPr lang="zh-CN" sz="1800" b="1" kern="100" dirty="0">
                        <a:solidFill>
                          <a:srgbClr val="1237AD"/>
                        </a:solidFill>
                        <a:effectLst/>
                        <a:latin typeface="+mn-ea"/>
                        <a:cs typeface="+mn-ea"/>
                      </a:endParaRPr>
                    </a:p>
                  </a:txBody>
                  <a:tcPr marL="22661" marR="226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文本框 3"/>
          <p:cNvSpPr txBox="1"/>
          <p:nvPr/>
        </p:nvSpPr>
        <p:spPr>
          <a:xfrm>
            <a:off x="2627206" y="1711487"/>
            <a:ext cx="9331960" cy="1200329"/>
          </a:xfrm>
          <a:prstGeom prst="rect">
            <a:avLst/>
          </a:prstGeom>
          <a:noFill/>
        </p:spPr>
        <p:txBody>
          <a:bodyPr wrap="square" rtlCol="0">
            <a:spAutoFit/>
          </a:bodyPr>
          <a:lstStyle/>
          <a:p>
            <a:pPr algn="l" fontAlgn="auto">
              <a:lnSpc>
                <a:spcPct val="120000"/>
              </a:lnSpc>
              <a:spcAft>
                <a:spcPts val="0"/>
              </a:spcAft>
              <a:tabLst>
                <a:tab pos="2700655" algn="l"/>
              </a:tabLst>
            </a:pPr>
            <a:r>
              <a:rPr lang="zh-CN" sz="2000" b="1" kern="100" dirty="0">
                <a:solidFill>
                  <a:srgbClr val="002060"/>
                </a:solidFill>
                <a:effectLst/>
                <a:latin typeface="宋体" pitchFamily="2" charset="-122"/>
                <a:ea typeface="宋体" pitchFamily="2" charset="-122"/>
                <a:cs typeface="+mn-ea"/>
                <a:sym typeface="+mn-ea"/>
              </a:rPr>
              <a:t>正式提出</a:t>
            </a:r>
            <a:r>
              <a:rPr lang="en-US" sz="2000" b="1" kern="100" dirty="0">
                <a:solidFill>
                  <a:srgbClr val="002060"/>
                </a:solidFill>
                <a:effectLst/>
                <a:latin typeface="宋体" pitchFamily="2" charset="-122"/>
                <a:ea typeface="宋体" pitchFamily="2" charset="-122"/>
                <a:cs typeface="+mn-ea"/>
                <a:sym typeface="+mn-ea"/>
              </a:rPr>
              <a:t>“</a:t>
            </a:r>
            <a:r>
              <a:rPr lang="zh-CN" sz="2000" b="1" kern="100" dirty="0">
                <a:solidFill>
                  <a:srgbClr val="002060"/>
                </a:solidFill>
                <a:effectLst/>
                <a:latin typeface="宋体" pitchFamily="2" charset="-122"/>
                <a:ea typeface="宋体" pitchFamily="2" charset="-122"/>
                <a:cs typeface="+mn-ea"/>
                <a:sym typeface="+mn-ea"/>
              </a:rPr>
              <a:t>依法治国，建设社会主义法治国家</a:t>
            </a:r>
            <a:r>
              <a:rPr lang="en-US" sz="2000" b="1" kern="100" dirty="0">
                <a:solidFill>
                  <a:srgbClr val="002060"/>
                </a:solidFill>
                <a:effectLst/>
                <a:latin typeface="宋体" pitchFamily="2" charset="-122"/>
                <a:ea typeface="宋体" pitchFamily="2" charset="-122"/>
                <a:cs typeface="+mn-ea"/>
                <a:sym typeface="+mn-ea"/>
              </a:rPr>
              <a:t>”</a:t>
            </a:r>
            <a:r>
              <a:rPr lang="zh-CN" sz="2000" b="1" kern="100" dirty="0">
                <a:solidFill>
                  <a:srgbClr val="002060"/>
                </a:solidFill>
                <a:effectLst/>
                <a:latin typeface="宋体" pitchFamily="2" charset="-122"/>
                <a:ea typeface="宋体" pitchFamily="2" charset="-122"/>
                <a:cs typeface="+mn-ea"/>
                <a:sym typeface="+mn-ea"/>
              </a:rPr>
              <a:t>。标志着中国共产党关于社会主义法治问题的认识实现了从</a:t>
            </a:r>
            <a:r>
              <a:rPr lang="en-US" sz="2000" b="1" kern="100" dirty="0">
                <a:solidFill>
                  <a:srgbClr val="002060"/>
                </a:solidFill>
                <a:effectLst/>
                <a:latin typeface="宋体" pitchFamily="2" charset="-122"/>
                <a:ea typeface="宋体" pitchFamily="2" charset="-122"/>
                <a:cs typeface="+mn-ea"/>
                <a:sym typeface="+mn-ea"/>
              </a:rPr>
              <a:t>“</a:t>
            </a:r>
            <a:r>
              <a:rPr lang="zh-CN" sz="2000" b="1" kern="100" dirty="0">
                <a:solidFill>
                  <a:srgbClr val="002060"/>
                </a:solidFill>
                <a:effectLst/>
                <a:latin typeface="宋体" pitchFamily="2" charset="-122"/>
                <a:ea typeface="宋体" pitchFamily="2" charset="-122"/>
                <a:cs typeface="+mn-ea"/>
                <a:sym typeface="+mn-ea"/>
              </a:rPr>
              <a:t>社会主义法制”向“中国特色社会主义法治”的重大转变</a:t>
            </a:r>
            <a:endParaRPr lang="zh-CN" altLang="en-US" sz="2000" kern="100" dirty="0">
              <a:solidFill>
                <a:srgbClr val="002060"/>
              </a:solidFill>
              <a:latin typeface="宋体" pitchFamily="2" charset="-122"/>
              <a:ea typeface="宋体" pitchFamily="2" charset="-122"/>
            </a:endParaRPr>
          </a:p>
        </p:txBody>
      </p:sp>
      <p:sp>
        <p:nvSpPr>
          <p:cNvPr id="5" name="文本框 4"/>
          <p:cNvSpPr txBox="1"/>
          <p:nvPr/>
        </p:nvSpPr>
        <p:spPr>
          <a:xfrm>
            <a:off x="2627206" y="3504593"/>
            <a:ext cx="9388687" cy="400110"/>
          </a:xfrm>
          <a:prstGeom prst="rect">
            <a:avLst/>
          </a:prstGeom>
          <a:noFill/>
        </p:spPr>
        <p:txBody>
          <a:bodyPr wrap="square" rtlCol="0">
            <a:spAutoFit/>
          </a:bodyPr>
          <a:lstStyle/>
          <a:p>
            <a:r>
              <a:rPr lang="zh-CN" sz="2000" b="1" kern="100" dirty="0">
                <a:solidFill>
                  <a:srgbClr val="002060"/>
                </a:solidFill>
                <a:effectLst/>
                <a:latin typeface="宋体" pitchFamily="2" charset="-122"/>
                <a:ea typeface="宋体" pitchFamily="2" charset="-122"/>
                <a:cs typeface="+mn-ea"/>
                <a:sym typeface="+mn-ea"/>
              </a:rPr>
              <a:t>将</a:t>
            </a:r>
            <a:r>
              <a:rPr lang="en-US" sz="2000" b="1" kern="100" dirty="0">
                <a:solidFill>
                  <a:srgbClr val="002060"/>
                </a:solidFill>
                <a:effectLst/>
                <a:latin typeface="宋体" pitchFamily="2" charset="-122"/>
                <a:ea typeface="宋体" pitchFamily="2" charset="-122"/>
                <a:cs typeface="+mn-ea"/>
                <a:sym typeface="+mn-ea"/>
              </a:rPr>
              <a:t>“</a:t>
            </a:r>
            <a:r>
              <a:rPr lang="zh-CN" sz="2000" b="1" kern="100" dirty="0">
                <a:solidFill>
                  <a:srgbClr val="002060"/>
                </a:solidFill>
                <a:effectLst/>
                <a:latin typeface="宋体" pitchFamily="2" charset="-122"/>
                <a:ea typeface="宋体" pitchFamily="2" charset="-122"/>
                <a:cs typeface="+mn-ea"/>
                <a:sym typeface="+mn-ea"/>
              </a:rPr>
              <a:t>依法治国，建设社会主义法治国家</a:t>
            </a:r>
            <a:r>
              <a:rPr lang="en-US" sz="2000" b="1" kern="100" dirty="0">
                <a:solidFill>
                  <a:srgbClr val="002060"/>
                </a:solidFill>
                <a:effectLst/>
                <a:latin typeface="宋体" pitchFamily="2" charset="-122"/>
                <a:ea typeface="宋体" pitchFamily="2" charset="-122"/>
                <a:cs typeface="+mn-ea"/>
                <a:sym typeface="+mn-ea"/>
              </a:rPr>
              <a:t>”</a:t>
            </a:r>
            <a:r>
              <a:rPr lang="zh-CN" sz="2000" b="1" kern="100" dirty="0">
                <a:solidFill>
                  <a:srgbClr val="002060"/>
                </a:solidFill>
                <a:effectLst/>
                <a:latin typeface="宋体" pitchFamily="2" charset="-122"/>
                <a:ea typeface="宋体" pitchFamily="2" charset="-122"/>
                <a:cs typeface="+mn-ea"/>
                <a:sym typeface="+mn-ea"/>
              </a:rPr>
              <a:t>基本方略以宪法形式规定下来</a:t>
            </a:r>
            <a:endParaRPr lang="zh-CN" altLang="en-US" sz="2000" dirty="0">
              <a:solidFill>
                <a:srgbClr val="002060"/>
              </a:solidFill>
              <a:latin typeface="宋体" pitchFamily="2" charset="-122"/>
              <a:ea typeface="宋体" pitchFamily="2" charset="-122"/>
            </a:endParaRPr>
          </a:p>
        </p:txBody>
      </p:sp>
      <p:sp>
        <p:nvSpPr>
          <p:cNvPr id="6" name="文本框 5"/>
          <p:cNvSpPr txBox="1"/>
          <p:nvPr/>
        </p:nvSpPr>
        <p:spPr>
          <a:xfrm>
            <a:off x="2587414" y="4265936"/>
            <a:ext cx="9468273" cy="830997"/>
          </a:xfrm>
          <a:prstGeom prst="rect">
            <a:avLst/>
          </a:prstGeom>
          <a:noFill/>
        </p:spPr>
        <p:txBody>
          <a:bodyPr wrap="square" rtlCol="0">
            <a:spAutoFit/>
          </a:bodyPr>
          <a:lstStyle/>
          <a:p>
            <a:pPr algn="l" defTabSz="914400" fontAlgn="auto">
              <a:lnSpc>
                <a:spcPct val="120000"/>
              </a:lnSpc>
              <a:spcAft>
                <a:spcPts val="0"/>
              </a:spcAft>
              <a:tabLst>
                <a:tab pos="2700655" algn="l"/>
              </a:tabLst>
            </a:pPr>
            <a:r>
              <a:rPr lang="zh-CN" sz="2000" b="1" kern="100" dirty="0">
                <a:solidFill>
                  <a:srgbClr val="002060"/>
                </a:solidFill>
                <a:effectLst/>
                <a:latin typeface="宋体" pitchFamily="2" charset="-122"/>
                <a:ea typeface="宋体" pitchFamily="2" charset="-122"/>
                <a:cs typeface="+mn-ea"/>
                <a:sym typeface="+mn-ea"/>
              </a:rPr>
              <a:t>提出</a:t>
            </a:r>
            <a:r>
              <a:rPr lang="en-US" sz="2000" b="1" kern="100" dirty="0">
                <a:solidFill>
                  <a:srgbClr val="002060"/>
                </a:solidFill>
                <a:effectLst/>
                <a:latin typeface="宋体" pitchFamily="2" charset="-122"/>
                <a:ea typeface="宋体" pitchFamily="2" charset="-122"/>
                <a:cs typeface="+mn-ea"/>
                <a:sym typeface="+mn-ea"/>
              </a:rPr>
              <a:t>“</a:t>
            </a:r>
            <a:r>
              <a:rPr lang="zh-CN" sz="2000" b="1" kern="100" dirty="0">
                <a:solidFill>
                  <a:srgbClr val="002060"/>
                </a:solidFill>
                <a:effectLst/>
                <a:latin typeface="宋体" pitchFamily="2" charset="-122"/>
                <a:ea typeface="宋体" pitchFamily="2" charset="-122"/>
                <a:cs typeface="+mn-ea"/>
                <a:sym typeface="+mn-ea"/>
              </a:rPr>
              <a:t>坚持依法执政，实施党对国家和社会的领导</a:t>
            </a:r>
            <a:r>
              <a:rPr lang="en-US" sz="2000" b="1" kern="100" dirty="0">
                <a:solidFill>
                  <a:srgbClr val="002060"/>
                </a:solidFill>
                <a:effectLst/>
                <a:latin typeface="宋体" pitchFamily="2" charset="-122"/>
                <a:ea typeface="宋体" pitchFamily="2" charset="-122"/>
                <a:cs typeface="+mn-ea"/>
                <a:sym typeface="+mn-ea"/>
              </a:rPr>
              <a:t>”</a:t>
            </a:r>
            <a:r>
              <a:rPr lang="zh-CN" sz="2000" b="1" kern="100" dirty="0">
                <a:solidFill>
                  <a:srgbClr val="002060"/>
                </a:solidFill>
                <a:effectLst/>
                <a:latin typeface="宋体" pitchFamily="2" charset="-122"/>
                <a:ea typeface="宋体" pitchFamily="2" charset="-122"/>
                <a:cs typeface="+mn-ea"/>
                <a:sym typeface="+mn-ea"/>
              </a:rPr>
              <a:t>，在党的历史上第一次提出</a:t>
            </a:r>
            <a:r>
              <a:rPr lang="zh-CN" sz="2000" b="1" kern="100" dirty="0" smtClean="0">
                <a:solidFill>
                  <a:srgbClr val="002060"/>
                </a:solidFill>
                <a:effectLst/>
                <a:latin typeface="宋体" pitchFamily="2" charset="-122"/>
                <a:ea typeface="宋体" pitchFamily="2" charset="-122"/>
                <a:cs typeface="+mn-ea"/>
                <a:sym typeface="+mn-ea"/>
              </a:rPr>
              <a:t>党</a:t>
            </a:r>
            <a:r>
              <a:rPr lang="en-US" sz="2000" b="1" kern="100" dirty="0" smtClean="0">
                <a:solidFill>
                  <a:srgbClr val="002060"/>
                </a:solidFill>
                <a:effectLst/>
                <a:latin typeface="宋体" pitchFamily="2" charset="-122"/>
                <a:ea typeface="宋体" pitchFamily="2" charset="-122"/>
                <a:cs typeface="+mn-ea"/>
                <a:sym typeface="+mn-ea"/>
              </a:rPr>
              <a:t>“</a:t>
            </a:r>
            <a:r>
              <a:rPr lang="zh-CN" sz="2000" b="1" kern="100" dirty="0">
                <a:solidFill>
                  <a:srgbClr val="002060"/>
                </a:solidFill>
                <a:effectLst/>
                <a:latin typeface="宋体" pitchFamily="2" charset="-122"/>
                <a:ea typeface="宋体" pitchFamily="2" charset="-122"/>
                <a:cs typeface="+mn-ea"/>
                <a:sym typeface="+mn-ea"/>
              </a:rPr>
              <a:t>依法执政</a:t>
            </a:r>
            <a:r>
              <a:rPr lang="en-US" sz="2000" b="1" kern="100" dirty="0">
                <a:solidFill>
                  <a:srgbClr val="002060"/>
                </a:solidFill>
                <a:effectLst/>
                <a:latin typeface="宋体" pitchFamily="2" charset="-122"/>
                <a:ea typeface="宋体" pitchFamily="2" charset="-122"/>
                <a:cs typeface="+mn-ea"/>
                <a:sym typeface="+mn-ea"/>
              </a:rPr>
              <a:t>”</a:t>
            </a:r>
            <a:endParaRPr lang="zh-CN" altLang="en-US" sz="2000" dirty="0">
              <a:solidFill>
                <a:srgbClr val="002060"/>
              </a:solidFill>
              <a:latin typeface="宋体" pitchFamily="2" charset="-122"/>
              <a:ea typeface="宋体" pitchFamily="2" charset="-122"/>
            </a:endParaRPr>
          </a:p>
        </p:txBody>
      </p:sp>
      <p:sp>
        <p:nvSpPr>
          <p:cNvPr id="7" name="文本框 6"/>
          <p:cNvSpPr txBox="1"/>
          <p:nvPr/>
        </p:nvSpPr>
        <p:spPr>
          <a:xfrm>
            <a:off x="2749973" y="5245941"/>
            <a:ext cx="9442027" cy="1200329"/>
          </a:xfrm>
          <a:prstGeom prst="rect">
            <a:avLst/>
          </a:prstGeom>
          <a:noFill/>
        </p:spPr>
        <p:txBody>
          <a:bodyPr wrap="square" rtlCol="0">
            <a:spAutoFit/>
          </a:bodyPr>
          <a:lstStyle/>
          <a:p>
            <a:pPr algn="l" fontAlgn="auto">
              <a:lnSpc>
                <a:spcPct val="120000"/>
              </a:lnSpc>
              <a:spcAft>
                <a:spcPts val="0"/>
              </a:spcAft>
              <a:tabLst>
                <a:tab pos="2700655" algn="l"/>
              </a:tabLst>
            </a:pPr>
            <a:r>
              <a:rPr lang="zh-CN" sz="2000" b="1" kern="100" dirty="0">
                <a:solidFill>
                  <a:srgbClr val="002060"/>
                </a:solidFill>
                <a:effectLst/>
                <a:latin typeface="宋体" pitchFamily="2" charset="-122"/>
                <a:ea typeface="宋体" pitchFamily="2" charset="-122"/>
                <a:cs typeface="+mn-ea"/>
                <a:sym typeface="+mn-ea"/>
              </a:rPr>
              <a:t>宣布</a:t>
            </a:r>
            <a:r>
              <a:rPr lang="en-US" sz="2000" b="1" kern="100" dirty="0">
                <a:solidFill>
                  <a:srgbClr val="002060"/>
                </a:solidFill>
                <a:effectLst/>
                <a:latin typeface="宋体" pitchFamily="2" charset="-122"/>
                <a:ea typeface="宋体" pitchFamily="2" charset="-122"/>
                <a:cs typeface="+mn-ea"/>
                <a:sym typeface="+mn-ea"/>
              </a:rPr>
              <a:t>“</a:t>
            </a:r>
            <a:r>
              <a:rPr lang="zh-CN" sz="2000" b="1" kern="100" dirty="0">
                <a:solidFill>
                  <a:srgbClr val="002060"/>
                </a:solidFill>
                <a:effectLst/>
                <a:latin typeface="宋体" pitchFamily="2" charset="-122"/>
                <a:ea typeface="宋体" pitchFamily="2" charset="-122"/>
                <a:cs typeface="+mn-ea"/>
                <a:sym typeface="+mn-ea"/>
              </a:rPr>
              <a:t>以宪法为统帅，以宪法相关法、民法商法等多个法律部门的法律为主干，由法律、行政法规、地方性法规等多个层次的法律规范构成的中国特色社会主义法律体系已经形成</a:t>
            </a:r>
            <a:r>
              <a:rPr lang="en-US" sz="2000" b="1" kern="100" dirty="0">
                <a:solidFill>
                  <a:srgbClr val="002060"/>
                </a:solidFill>
                <a:effectLst/>
                <a:latin typeface="宋体" pitchFamily="2" charset="-122"/>
                <a:ea typeface="宋体" pitchFamily="2" charset="-122"/>
                <a:cs typeface="+mn-ea"/>
                <a:sym typeface="+mn-ea"/>
              </a:rPr>
              <a:t>”</a:t>
            </a:r>
            <a:r>
              <a:rPr lang="zh-CN" sz="2000" b="1" kern="100" dirty="0">
                <a:solidFill>
                  <a:srgbClr val="002060"/>
                </a:solidFill>
                <a:effectLst/>
                <a:latin typeface="宋体" pitchFamily="2" charset="-122"/>
                <a:ea typeface="宋体" pitchFamily="2" charset="-122"/>
                <a:cs typeface="+mn-ea"/>
                <a:sym typeface="+mn-ea"/>
              </a:rPr>
              <a:t>，标志着中国特色社会主义法律制度体系的基本成型</a:t>
            </a:r>
            <a:endParaRPr lang="zh-CN" altLang="en-US" sz="2000" kern="100" dirty="0">
              <a:solidFill>
                <a:srgbClr val="002060"/>
              </a:solidFill>
              <a:latin typeface="宋体" pitchFamily="2" charset="-122"/>
              <a:ea typeface="宋体" pitchFamily="2" charset="-122"/>
            </a:endParaRPr>
          </a:p>
        </p:txBody>
      </p:sp>
      <p:cxnSp>
        <p:nvCxnSpPr>
          <p:cNvPr id="8" name="直接连接符 7"/>
          <p:cNvCxnSpPr/>
          <p:nvPr/>
        </p:nvCxnSpPr>
        <p:spPr>
          <a:xfrm flipV="1">
            <a:off x="34290" y="756920"/>
            <a:ext cx="12160885" cy="31750"/>
          </a:xfrm>
          <a:prstGeom prst="line">
            <a:avLst/>
          </a:prstGeom>
          <a:ln w="28575" cmpd="sng">
            <a:solidFill>
              <a:srgbClr val="002060"/>
            </a:solidFill>
            <a:prstDash val="solid"/>
          </a:ln>
        </p:spPr>
        <p:style>
          <a:lnRef idx="1">
            <a:schemeClr val="dk1"/>
          </a:lnRef>
          <a:fillRef idx="0">
            <a:schemeClr val="dk1"/>
          </a:fillRef>
          <a:effectRef idx="0">
            <a:schemeClr val="dk1"/>
          </a:effectRef>
          <a:fontRef idx="minor">
            <a:schemeClr val="tx1"/>
          </a:fontRef>
        </p:style>
      </p:cxnSp>
      <p:sp>
        <p:nvSpPr>
          <p:cNvPr id="9" name="文本框 1"/>
          <p:cNvSpPr txBox="1"/>
          <p:nvPr/>
        </p:nvSpPr>
        <p:spPr>
          <a:xfrm>
            <a:off x="104141" y="940390"/>
            <a:ext cx="5485290" cy="521970"/>
          </a:xfrm>
          <a:prstGeom prst="rect">
            <a:avLst/>
          </a:prstGeom>
          <a:noFill/>
          <a:ln w="15875">
            <a:noFill/>
          </a:ln>
        </p:spPr>
        <p:txBody>
          <a:bodyPr wrap="square" rtlCol="0" anchor="t">
            <a:spAutoFit/>
          </a:bodyPr>
          <a:lstStyle/>
          <a:p>
            <a:r>
              <a:rPr lang="zh-CN" altLang="en-US" sz="2800" b="1" dirty="0" smtClean="0">
                <a:solidFill>
                  <a:srgbClr val="FF0000"/>
                </a:solidFill>
                <a:latin typeface="方正姚体" pitchFamily="2" charset="-122"/>
                <a:ea typeface="方正姚体" pitchFamily="2" charset="-122"/>
                <a:cs typeface="隶书" panose="02010509060101010101" pitchFamily="49" charset="-122"/>
              </a:rPr>
              <a:t>中国</a:t>
            </a:r>
            <a:r>
              <a:rPr lang="zh-CN" altLang="en-US" sz="2800" b="1" dirty="0">
                <a:solidFill>
                  <a:srgbClr val="FF0000"/>
                </a:solidFill>
                <a:latin typeface="方正姚体" pitchFamily="2" charset="-122"/>
                <a:ea typeface="方正姚体" pitchFamily="2" charset="-122"/>
                <a:cs typeface="隶书" panose="02010509060101010101" pitchFamily="49" charset="-122"/>
              </a:rPr>
              <a:t>特色社会主义法治建设</a:t>
            </a:r>
          </a:p>
        </p:txBody>
      </p:sp>
    </p:spTree>
    <p:custDataLst>
      <p:tags r:id="rId1"/>
    </p:custDataLst>
    <p:extLst>
      <p:ext uri="{BB962C8B-B14F-4D97-AF65-F5344CB8AC3E}">
        <p14:creationId xmlns:p14="http://schemas.microsoft.com/office/powerpoint/2010/main" val="3896893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amond(in)">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box(in)">
                                      <p:cBhvr>
                                        <p:cTn id="22" dur="2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文本框 3"/>
          <p:cNvSpPr txBox="1">
            <a:spLocks noChangeArrowheads="1"/>
          </p:cNvSpPr>
          <p:nvPr/>
        </p:nvSpPr>
        <p:spPr bwMode="auto">
          <a:xfrm>
            <a:off x="-12700" y="-9525"/>
            <a:ext cx="12215813" cy="522288"/>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800" b="1">
                <a:latin typeface="黑体" pitchFamily="49" charset="-122"/>
                <a:ea typeface="黑体" pitchFamily="49" charset="-122"/>
              </a:rPr>
              <a:t>一、从</a:t>
            </a:r>
            <a:r>
              <a:rPr lang="en-US" altLang="zh-CN" sz="2800" b="1">
                <a:latin typeface="黑体" pitchFamily="49" charset="-122"/>
                <a:ea typeface="黑体" pitchFamily="49" charset="-122"/>
              </a:rPr>
              <a:t>“</a:t>
            </a:r>
            <a:r>
              <a:rPr lang="zh-CN" altLang="en-US" sz="2800" b="1">
                <a:latin typeface="黑体" pitchFamily="49" charset="-122"/>
                <a:ea typeface="黑体" pitchFamily="49" charset="-122"/>
              </a:rPr>
              <a:t>法制</a:t>
            </a:r>
            <a:r>
              <a:rPr lang="en-US" altLang="zh-CN" sz="2800" b="1">
                <a:latin typeface="黑体" pitchFamily="49" charset="-122"/>
                <a:ea typeface="黑体" pitchFamily="49" charset="-122"/>
              </a:rPr>
              <a:t>”</a:t>
            </a:r>
            <a:r>
              <a:rPr lang="zh-CN" altLang="en-US" sz="2800" b="1">
                <a:latin typeface="黑体" pitchFamily="49" charset="-122"/>
                <a:ea typeface="黑体" pitchFamily="49" charset="-122"/>
              </a:rPr>
              <a:t>到</a:t>
            </a:r>
            <a:r>
              <a:rPr lang="en-US" altLang="zh-CN" sz="2800" b="1">
                <a:latin typeface="黑体" pitchFamily="49" charset="-122"/>
                <a:ea typeface="黑体" pitchFamily="49" charset="-122"/>
              </a:rPr>
              <a:t>“</a:t>
            </a:r>
            <a:r>
              <a:rPr lang="zh-CN" altLang="en-US" sz="2800" b="1">
                <a:latin typeface="黑体" pitchFamily="49" charset="-122"/>
                <a:ea typeface="黑体" pitchFamily="49" charset="-122"/>
              </a:rPr>
              <a:t>法治</a:t>
            </a:r>
            <a:r>
              <a:rPr lang="en-US" altLang="zh-CN" sz="2800" b="1">
                <a:latin typeface="黑体" pitchFamily="49" charset="-122"/>
                <a:ea typeface="黑体" pitchFamily="49" charset="-122"/>
              </a:rPr>
              <a:t>”——</a:t>
            </a:r>
            <a:r>
              <a:rPr lang="zh-CN" altLang="en-US" sz="2800" b="1">
                <a:latin typeface="黑体" pitchFamily="49" charset="-122"/>
                <a:ea typeface="黑体" pitchFamily="49" charset="-122"/>
              </a:rPr>
              <a:t>新中国的法治建设进程</a:t>
            </a:r>
          </a:p>
        </p:txBody>
      </p:sp>
      <p:graphicFrame>
        <p:nvGraphicFramePr>
          <p:cNvPr id="2" name="表格 1"/>
          <p:cNvGraphicFramePr/>
          <p:nvPr>
            <p:extLst>
              <p:ext uri="{D42A27DB-BD31-4B8C-83A1-F6EECF244321}">
                <p14:modId xmlns:p14="http://schemas.microsoft.com/office/powerpoint/2010/main" val="3811624202"/>
              </p:ext>
            </p:extLst>
          </p:nvPr>
        </p:nvGraphicFramePr>
        <p:xfrm>
          <a:off x="139700" y="636588"/>
          <a:ext cx="11914188" cy="5821387"/>
        </p:xfrm>
        <a:graphic>
          <a:graphicData uri="http://schemas.openxmlformats.org/drawingml/2006/table">
            <a:tbl>
              <a:tblPr firstRow="1" bandRow="1">
                <a:tableStyleId>{5940675A-B579-460E-94D1-54222C63F5DA}</a:tableStyleId>
              </a:tblPr>
              <a:tblGrid>
                <a:gridCol w="2446085"/>
                <a:gridCol w="5687212"/>
                <a:gridCol w="3780891"/>
              </a:tblGrid>
              <a:tr h="518132">
                <a:tc>
                  <a:txBody>
                    <a:bodyPr/>
                    <a:lstStyle/>
                    <a:p>
                      <a:pPr>
                        <a:buNone/>
                      </a:pPr>
                      <a:r>
                        <a:rPr lang="en-US" altLang="zh-CN" sz="2800" b="1" dirty="0">
                          <a:solidFill>
                            <a:srgbClr val="FF0000"/>
                          </a:solidFill>
                        </a:rPr>
                        <a:t>       </a:t>
                      </a:r>
                      <a:r>
                        <a:rPr lang="zh-CN" altLang="en-US" sz="2800" b="1" dirty="0">
                          <a:solidFill>
                            <a:srgbClr val="FF0000"/>
                          </a:solidFill>
                        </a:rPr>
                        <a:t>阶段</a:t>
                      </a:r>
                    </a:p>
                  </a:txBody>
                  <a:tcPr marL="91442" marR="91442" marT="45718" marB="45718"/>
                </a:tc>
                <a:tc>
                  <a:txBody>
                    <a:bodyPr/>
                    <a:lstStyle/>
                    <a:p>
                      <a:pPr>
                        <a:buNone/>
                      </a:pPr>
                      <a:r>
                        <a:rPr lang="en-US" altLang="zh-CN" sz="2800" b="1" dirty="0">
                          <a:solidFill>
                            <a:srgbClr val="FF0000"/>
                          </a:solidFill>
                        </a:rPr>
                        <a:t>                       </a:t>
                      </a:r>
                      <a:r>
                        <a:rPr lang="zh-CN" altLang="en-US" sz="2800" b="1" dirty="0">
                          <a:solidFill>
                            <a:srgbClr val="FF0000"/>
                          </a:solidFill>
                        </a:rPr>
                        <a:t>内容</a:t>
                      </a:r>
                    </a:p>
                  </a:txBody>
                  <a:tcPr marL="91442" marR="91442" marT="45718" marB="45718"/>
                </a:tc>
                <a:tc>
                  <a:txBody>
                    <a:bodyPr/>
                    <a:lstStyle/>
                    <a:p>
                      <a:pPr>
                        <a:buNone/>
                      </a:pPr>
                      <a:r>
                        <a:rPr lang="en-US" altLang="zh-CN" sz="2800" b="1" dirty="0">
                          <a:solidFill>
                            <a:srgbClr val="FF0000"/>
                          </a:solidFill>
                        </a:rPr>
                        <a:t>              </a:t>
                      </a:r>
                      <a:r>
                        <a:rPr lang="zh-CN" altLang="en-US" sz="2800" b="1">
                          <a:solidFill>
                            <a:srgbClr val="FF0000"/>
                          </a:solidFill>
                        </a:rPr>
                        <a:t> 意义</a:t>
                      </a:r>
                    </a:p>
                  </a:txBody>
                  <a:tcPr marL="91442" marR="91442" marT="45718" marB="45718"/>
                </a:tc>
              </a:tr>
              <a:tr h="904826">
                <a:tc>
                  <a:txBody>
                    <a:bodyPr/>
                    <a:lstStyle/>
                    <a:p>
                      <a:pPr>
                        <a:buNone/>
                      </a:pPr>
                      <a:endParaRPr lang="zh-CN" altLang="en-US" sz="2800" b="1">
                        <a:solidFill>
                          <a:srgbClr val="FF0000"/>
                        </a:solidFill>
                      </a:endParaRPr>
                    </a:p>
                  </a:txBody>
                  <a:tcPr marL="91442" marR="91442" marT="45718" marB="45718"/>
                </a:tc>
                <a:tc>
                  <a:txBody>
                    <a:bodyPr/>
                    <a:lstStyle/>
                    <a:p>
                      <a:pPr>
                        <a:buNone/>
                      </a:pPr>
                      <a:endParaRPr lang="zh-CN" altLang="en-US" sz="2800" b="1">
                        <a:solidFill>
                          <a:srgbClr val="FF0000"/>
                        </a:solidFill>
                      </a:endParaRPr>
                    </a:p>
                  </a:txBody>
                  <a:tcPr marL="91442" marR="91442" marT="45718" marB="45718"/>
                </a:tc>
                <a:tc>
                  <a:txBody>
                    <a:bodyPr/>
                    <a:lstStyle/>
                    <a:p>
                      <a:pPr>
                        <a:buNone/>
                      </a:pPr>
                      <a:endParaRPr lang="zh-CN" altLang="en-US" sz="2800" b="1">
                        <a:solidFill>
                          <a:srgbClr val="FF0000"/>
                        </a:solidFill>
                      </a:endParaRPr>
                    </a:p>
                  </a:txBody>
                  <a:tcPr marL="91442" marR="91442" marT="45718" marB="45718"/>
                </a:tc>
              </a:tr>
              <a:tr h="1261676">
                <a:tc>
                  <a:txBody>
                    <a:bodyPr/>
                    <a:lstStyle/>
                    <a:p>
                      <a:pPr>
                        <a:buNone/>
                      </a:pPr>
                      <a:endParaRPr lang="zh-CN" altLang="en-US" sz="1800"/>
                    </a:p>
                  </a:txBody>
                  <a:tcPr marL="91442" marR="91442" marT="45718" marB="45718"/>
                </a:tc>
                <a:tc>
                  <a:txBody>
                    <a:bodyPr/>
                    <a:lstStyle/>
                    <a:p>
                      <a:pPr>
                        <a:buNone/>
                      </a:pPr>
                      <a:endParaRPr lang="zh-CN" altLang="en-US" sz="1800" dirty="0"/>
                    </a:p>
                  </a:txBody>
                  <a:tcPr marL="91442" marR="91442" marT="45718" marB="45718"/>
                </a:tc>
                <a:tc>
                  <a:txBody>
                    <a:bodyPr/>
                    <a:lstStyle/>
                    <a:p>
                      <a:pPr>
                        <a:buNone/>
                      </a:pPr>
                      <a:endParaRPr lang="zh-CN" altLang="en-US" sz="1800"/>
                    </a:p>
                  </a:txBody>
                  <a:tcPr marL="91442" marR="91442" marT="45718" marB="45718"/>
                </a:tc>
              </a:tr>
              <a:tr h="1261676">
                <a:tc>
                  <a:txBody>
                    <a:bodyPr/>
                    <a:lstStyle/>
                    <a:p>
                      <a:pPr>
                        <a:buNone/>
                      </a:pPr>
                      <a:endParaRPr lang="zh-CN" altLang="en-US" sz="1800" dirty="0"/>
                    </a:p>
                  </a:txBody>
                  <a:tcPr marL="91442" marR="91442" marT="45718" marB="45718"/>
                </a:tc>
                <a:tc>
                  <a:txBody>
                    <a:bodyPr/>
                    <a:lstStyle/>
                    <a:p>
                      <a:pPr>
                        <a:buNone/>
                      </a:pPr>
                      <a:endParaRPr lang="zh-CN" altLang="en-US" sz="1800" dirty="0"/>
                    </a:p>
                  </a:txBody>
                  <a:tcPr marL="91442" marR="91442" marT="45718" marB="45718"/>
                </a:tc>
                <a:tc>
                  <a:txBody>
                    <a:bodyPr/>
                    <a:lstStyle/>
                    <a:p>
                      <a:pPr>
                        <a:buNone/>
                      </a:pPr>
                      <a:endParaRPr lang="zh-CN" altLang="en-US" sz="1800" dirty="0"/>
                    </a:p>
                  </a:txBody>
                  <a:tcPr marL="91442" marR="91442" marT="45718" marB="45718"/>
                </a:tc>
              </a:tr>
              <a:tr h="898476">
                <a:tc>
                  <a:txBody>
                    <a:bodyPr/>
                    <a:lstStyle/>
                    <a:p>
                      <a:pPr>
                        <a:buNone/>
                      </a:pPr>
                      <a:endParaRPr lang="zh-CN" altLang="en-US" sz="1800"/>
                    </a:p>
                  </a:txBody>
                  <a:tcPr marL="91442" marR="91442" marT="45718" marB="45718"/>
                </a:tc>
                <a:tc>
                  <a:txBody>
                    <a:bodyPr/>
                    <a:lstStyle/>
                    <a:p>
                      <a:pPr>
                        <a:buNone/>
                      </a:pPr>
                      <a:endParaRPr lang="zh-CN" altLang="en-US" sz="1800" dirty="0"/>
                    </a:p>
                  </a:txBody>
                  <a:tcPr marL="91442" marR="91442" marT="45718" marB="45718"/>
                </a:tc>
                <a:tc>
                  <a:txBody>
                    <a:bodyPr/>
                    <a:lstStyle/>
                    <a:p>
                      <a:pPr>
                        <a:buNone/>
                      </a:pPr>
                      <a:endParaRPr lang="zh-CN" altLang="en-US" sz="1800"/>
                    </a:p>
                  </a:txBody>
                  <a:tcPr marL="91442" marR="91442" marT="45718" marB="45718"/>
                </a:tc>
              </a:tr>
              <a:tr h="976577">
                <a:tc>
                  <a:txBody>
                    <a:bodyPr/>
                    <a:lstStyle/>
                    <a:p>
                      <a:pPr>
                        <a:buNone/>
                      </a:pPr>
                      <a:endParaRPr lang="zh-CN" altLang="en-US" sz="1800"/>
                    </a:p>
                  </a:txBody>
                  <a:tcPr marL="91442" marR="91442" marT="45718" marB="45718"/>
                </a:tc>
                <a:tc>
                  <a:txBody>
                    <a:bodyPr/>
                    <a:lstStyle/>
                    <a:p>
                      <a:pPr>
                        <a:buNone/>
                      </a:pPr>
                      <a:endParaRPr lang="zh-CN" altLang="en-US" sz="1800" dirty="0"/>
                    </a:p>
                  </a:txBody>
                  <a:tcPr marL="91442" marR="91442" marT="45718" marB="45718"/>
                </a:tc>
                <a:tc>
                  <a:txBody>
                    <a:bodyPr/>
                    <a:lstStyle/>
                    <a:p>
                      <a:pPr>
                        <a:buNone/>
                      </a:pPr>
                      <a:endParaRPr lang="zh-CN" altLang="en-US" sz="1800" dirty="0"/>
                    </a:p>
                  </a:txBody>
                  <a:tcPr marL="91442" marR="91442" marT="45718" marB="45718"/>
                </a:tc>
              </a:tr>
            </a:tbl>
          </a:graphicData>
        </a:graphic>
      </p:graphicFrame>
      <p:sp>
        <p:nvSpPr>
          <p:cNvPr id="19488" name="文本框 2"/>
          <p:cNvSpPr txBox="1">
            <a:spLocks noChangeArrowheads="1"/>
          </p:cNvSpPr>
          <p:nvPr/>
        </p:nvSpPr>
        <p:spPr bwMode="auto">
          <a:xfrm>
            <a:off x="254000" y="2330450"/>
            <a:ext cx="2405063"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800" b="1"/>
              <a:t>20</a:t>
            </a:r>
            <a:r>
              <a:rPr lang="zh-CN" altLang="en-US" sz="2800" b="1"/>
              <a:t>世纪</a:t>
            </a:r>
            <a:r>
              <a:rPr lang="en-US" altLang="zh-CN" sz="2800" b="1"/>
              <a:t>50</a:t>
            </a:r>
            <a:r>
              <a:rPr lang="zh-CN" altLang="en-US" sz="2800" b="1"/>
              <a:t>年代</a:t>
            </a:r>
          </a:p>
        </p:txBody>
      </p:sp>
      <p:sp>
        <p:nvSpPr>
          <p:cNvPr id="19489" name="文本框 4"/>
          <p:cNvSpPr txBox="1">
            <a:spLocks noChangeArrowheads="1"/>
          </p:cNvSpPr>
          <p:nvPr/>
        </p:nvSpPr>
        <p:spPr bwMode="auto">
          <a:xfrm>
            <a:off x="147638" y="3771900"/>
            <a:ext cx="240665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800" b="1"/>
              <a:t>20</a:t>
            </a:r>
            <a:r>
              <a:rPr lang="zh-CN" altLang="en-US" sz="2800" b="1"/>
              <a:t>世纪</a:t>
            </a:r>
            <a:r>
              <a:rPr lang="en-US" altLang="zh-CN" sz="2800" b="1"/>
              <a:t>80</a:t>
            </a:r>
            <a:r>
              <a:rPr lang="zh-CN" altLang="en-US" sz="2800" b="1"/>
              <a:t>年代</a:t>
            </a:r>
          </a:p>
        </p:txBody>
      </p:sp>
      <p:sp>
        <p:nvSpPr>
          <p:cNvPr id="19490" name="文本框 5"/>
          <p:cNvSpPr txBox="1">
            <a:spLocks noChangeArrowheads="1"/>
          </p:cNvSpPr>
          <p:nvPr/>
        </p:nvSpPr>
        <p:spPr bwMode="auto">
          <a:xfrm>
            <a:off x="147638" y="4822825"/>
            <a:ext cx="240665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800" b="1"/>
              <a:t>20</a:t>
            </a:r>
            <a:r>
              <a:rPr lang="zh-CN" altLang="en-US" sz="2800" b="1"/>
              <a:t>世纪</a:t>
            </a:r>
            <a:r>
              <a:rPr lang="en-US" altLang="zh-CN" sz="2800" b="1"/>
              <a:t>90</a:t>
            </a:r>
            <a:r>
              <a:rPr lang="zh-CN" altLang="en-US" sz="2800" b="1"/>
              <a:t>年代</a:t>
            </a:r>
          </a:p>
        </p:txBody>
      </p:sp>
      <p:sp>
        <p:nvSpPr>
          <p:cNvPr id="19491" name="文本框 6"/>
          <p:cNvSpPr txBox="1">
            <a:spLocks noChangeArrowheads="1"/>
          </p:cNvSpPr>
          <p:nvPr/>
        </p:nvSpPr>
        <p:spPr bwMode="auto">
          <a:xfrm>
            <a:off x="373063" y="5756275"/>
            <a:ext cx="19558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800" b="1"/>
              <a:t>21</a:t>
            </a:r>
            <a:r>
              <a:rPr lang="zh-CN" altLang="en-US" sz="2800" b="1"/>
              <a:t>世纪</a:t>
            </a:r>
          </a:p>
        </p:txBody>
      </p:sp>
      <p:sp>
        <p:nvSpPr>
          <p:cNvPr id="19492" name="文本框 7"/>
          <p:cNvSpPr txBox="1">
            <a:spLocks noChangeArrowheads="1"/>
          </p:cNvSpPr>
          <p:nvPr/>
        </p:nvSpPr>
        <p:spPr bwMode="auto">
          <a:xfrm>
            <a:off x="2881313" y="2330450"/>
            <a:ext cx="5081587"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800" b="1" dirty="0">
                <a:latin typeface="楷体" pitchFamily="49" charset="-122"/>
                <a:ea typeface="楷体" pitchFamily="49" charset="-122"/>
              </a:rPr>
              <a:t>《婚姻法》、《土地改革法》、《宪法》、《组织法》</a:t>
            </a:r>
          </a:p>
        </p:txBody>
      </p:sp>
      <p:sp>
        <p:nvSpPr>
          <p:cNvPr id="19493" name="文本框 8"/>
          <p:cNvSpPr txBox="1">
            <a:spLocks noChangeArrowheads="1"/>
          </p:cNvSpPr>
          <p:nvPr/>
        </p:nvSpPr>
        <p:spPr bwMode="auto">
          <a:xfrm>
            <a:off x="8339138" y="2330450"/>
            <a:ext cx="3617912"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800" b="1">
                <a:latin typeface="楷体" pitchFamily="49" charset="-122"/>
                <a:ea typeface="楷体" pitchFamily="49" charset="-122"/>
              </a:rPr>
              <a:t>初步奠定中国法治建设基础</a:t>
            </a:r>
          </a:p>
        </p:txBody>
      </p:sp>
      <p:sp>
        <p:nvSpPr>
          <p:cNvPr id="19494" name="文本框 9"/>
          <p:cNvSpPr txBox="1">
            <a:spLocks noChangeArrowheads="1"/>
          </p:cNvSpPr>
          <p:nvPr/>
        </p:nvSpPr>
        <p:spPr bwMode="auto">
          <a:xfrm>
            <a:off x="2825750" y="3643971"/>
            <a:ext cx="5230813"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800" b="1" dirty="0">
                <a:latin typeface="楷体" pitchFamily="49" charset="-122"/>
                <a:ea typeface="楷体" pitchFamily="49" charset="-122"/>
              </a:rPr>
              <a:t>修改《宪法》、《刑法》、《诉讼法》、《企业法》《合同法》</a:t>
            </a:r>
          </a:p>
        </p:txBody>
      </p:sp>
      <p:sp>
        <p:nvSpPr>
          <p:cNvPr id="19495" name="文本框 10"/>
          <p:cNvSpPr txBox="1">
            <a:spLocks noChangeArrowheads="1"/>
          </p:cNvSpPr>
          <p:nvPr/>
        </p:nvSpPr>
        <p:spPr bwMode="auto">
          <a:xfrm>
            <a:off x="8385175" y="3714750"/>
            <a:ext cx="3525838"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800" b="1" dirty="0">
                <a:latin typeface="楷体" pitchFamily="49" charset="-122"/>
                <a:ea typeface="楷体" pitchFamily="49" charset="-122"/>
              </a:rPr>
              <a:t>法治建设进入新时期</a:t>
            </a:r>
          </a:p>
        </p:txBody>
      </p:sp>
      <p:sp>
        <p:nvSpPr>
          <p:cNvPr id="19496" name="文本框 11"/>
          <p:cNvSpPr txBox="1">
            <a:spLocks noChangeArrowheads="1"/>
          </p:cNvSpPr>
          <p:nvPr/>
        </p:nvSpPr>
        <p:spPr bwMode="auto">
          <a:xfrm>
            <a:off x="2554288" y="4822825"/>
            <a:ext cx="5602287"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800" b="1" dirty="0">
                <a:latin typeface="楷体" pitchFamily="49" charset="-122"/>
                <a:ea typeface="楷体" pitchFamily="49" charset="-122"/>
              </a:rPr>
              <a:t>“</a:t>
            </a:r>
            <a:r>
              <a:rPr lang="zh-CN" altLang="en-US" sz="2800" b="1" dirty="0">
                <a:latin typeface="楷体" pitchFamily="49" charset="-122"/>
                <a:ea typeface="楷体" pitchFamily="49" charset="-122"/>
              </a:rPr>
              <a:t>法治国家</a:t>
            </a:r>
            <a:r>
              <a:rPr lang="en-US" altLang="zh-CN" sz="2800" b="1" dirty="0">
                <a:latin typeface="楷体" pitchFamily="49" charset="-122"/>
                <a:ea typeface="楷体" pitchFamily="49" charset="-122"/>
              </a:rPr>
              <a:t>”</a:t>
            </a:r>
            <a:r>
              <a:rPr lang="zh-CN" altLang="en-US" sz="2800" b="1" dirty="0">
                <a:latin typeface="楷体" pitchFamily="49" charset="-122"/>
                <a:ea typeface="楷体" pitchFamily="49" charset="-122"/>
              </a:rPr>
              <a:t>、</a:t>
            </a:r>
            <a:r>
              <a:rPr lang="en-US" altLang="zh-CN" sz="2800" b="1" dirty="0">
                <a:latin typeface="楷体" pitchFamily="49" charset="-122"/>
                <a:ea typeface="楷体" pitchFamily="49" charset="-122"/>
              </a:rPr>
              <a:t>“</a:t>
            </a:r>
            <a:r>
              <a:rPr lang="zh-CN" altLang="en-US" sz="2800" b="1" dirty="0">
                <a:latin typeface="楷体" pitchFamily="49" charset="-122"/>
                <a:ea typeface="楷体" pitchFamily="49" charset="-122"/>
              </a:rPr>
              <a:t>尊保人权</a:t>
            </a:r>
            <a:r>
              <a:rPr lang="en-US" altLang="zh-CN" sz="2800" b="1" dirty="0">
                <a:latin typeface="楷体" pitchFamily="49" charset="-122"/>
                <a:ea typeface="楷体" pitchFamily="49" charset="-122"/>
              </a:rPr>
              <a:t>”</a:t>
            </a:r>
            <a:r>
              <a:rPr lang="zh-CN" altLang="en-US" sz="2800" b="1" dirty="0">
                <a:latin typeface="楷体" pitchFamily="49" charset="-122"/>
                <a:ea typeface="楷体" pitchFamily="49" charset="-122"/>
              </a:rPr>
              <a:t>入宪</a:t>
            </a:r>
          </a:p>
        </p:txBody>
      </p:sp>
      <p:sp>
        <p:nvSpPr>
          <p:cNvPr id="19497" name="文本框 12"/>
          <p:cNvSpPr txBox="1">
            <a:spLocks noChangeArrowheads="1"/>
          </p:cNvSpPr>
          <p:nvPr/>
        </p:nvSpPr>
        <p:spPr bwMode="auto">
          <a:xfrm>
            <a:off x="8297863" y="4822825"/>
            <a:ext cx="3525837"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800" b="1">
                <a:latin typeface="楷体" pitchFamily="49" charset="-122"/>
                <a:ea typeface="楷体" pitchFamily="49" charset="-122"/>
              </a:rPr>
              <a:t>法治建设进一步加强</a:t>
            </a:r>
          </a:p>
        </p:txBody>
      </p:sp>
      <p:sp>
        <p:nvSpPr>
          <p:cNvPr id="19499" name="文本框 14"/>
          <p:cNvSpPr txBox="1">
            <a:spLocks noChangeArrowheads="1"/>
          </p:cNvSpPr>
          <p:nvPr/>
        </p:nvSpPr>
        <p:spPr bwMode="auto">
          <a:xfrm>
            <a:off x="2554288" y="5495925"/>
            <a:ext cx="5602287"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800" b="1" dirty="0">
                <a:latin typeface="楷体" pitchFamily="49" charset="-122"/>
                <a:ea typeface="楷体" pitchFamily="49" charset="-122"/>
              </a:rPr>
              <a:t>《宪法修正案》反恐怖主义法、国家安全、网络安全、《中</a:t>
            </a:r>
            <a:r>
              <a:rPr lang="en-US" altLang="zh-CN" sz="2800" b="1" dirty="0">
                <a:latin typeface="楷体" pitchFamily="49" charset="-122"/>
                <a:ea typeface="楷体" pitchFamily="49" charset="-122"/>
              </a:rPr>
              <a:t>.</a:t>
            </a:r>
            <a:r>
              <a:rPr lang="zh-CN" altLang="en-US" sz="2800" b="1" dirty="0">
                <a:latin typeface="楷体" pitchFamily="49" charset="-122"/>
                <a:ea typeface="楷体" pitchFamily="49" charset="-122"/>
              </a:rPr>
              <a:t>民法典》</a:t>
            </a:r>
          </a:p>
        </p:txBody>
      </p:sp>
      <p:sp>
        <p:nvSpPr>
          <p:cNvPr id="19500" name="文本框 15"/>
          <p:cNvSpPr txBox="1">
            <a:spLocks noChangeArrowheads="1"/>
          </p:cNvSpPr>
          <p:nvPr/>
        </p:nvSpPr>
        <p:spPr bwMode="auto">
          <a:xfrm>
            <a:off x="8242300" y="5540375"/>
            <a:ext cx="3810000"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90000"/>
              </a:lnSpc>
            </a:pPr>
            <a:r>
              <a:rPr lang="zh-CN" altLang="en-US" sz="2800" b="1" dirty="0">
                <a:latin typeface="楷体" pitchFamily="49" charset="-122"/>
                <a:ea typeface="楷体" pitchFamily="49" charset="-122"/>
              </a:rPr>
              <a:t>形成中国特色社会主义法律体系</a:t>
            </a:r>
          </a:p>
        </p:txBody>
      </p:sp>
      <p:sp>
        <p:nvSpPr>
          <p:cNvPr id="19502" name="文本框 19"/>
          <p:cNvSpPr txBox="1">
            <a:spLocks noChangeArrowheads="1"/>
          </p:cNvSpPr>
          <p:nvPr/>
        </p:nvSpPr>
        <p:spPr bwMode="auto">
          <a:xfrm>
            <a:off x="552450" y="1362075"/>
            <a:ext cx="1431925"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800" b="1"/>
              <a:t>1949</a:t>
            </a:r>
            <a:r>
              <a:rPr lang="zh-CN" altLang="en-US" sz="2800" b="1"/>
              <a:t>年</a:t>
            </a:r>
          </a:p>
        </p:txBody>
      </p:sp>
      <p:sp>
        <p:nvSpPr>
          <p:cNvPr id="19503" name="文本框 20"/>
          <p:cNvSpPr txBox="1">
            <a:spLocks noChangeArrowheads="1"/>
          </p:cNvSpPr>
          <p:nvPr/>
        </p:nvSpPr>
        <p:spPr bwMode="auto">
          <a:xfrm>
            <a:off x="2825750" y="1146175"/>
            <a:ext cx="5470525"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dirty="0">
                <a:latin typeface="楷体" pitchFamily="49" charset="-122"/>
                <a:ea typeface="楷体" pitchFamily="49" charset="-122"/>
              </a:rPr>
              <a:t>《</a:t>
            </a:r>
            <a:r>
              <a:rPr lang="zh-CN" altLang="en-US" sz="2800" b="1" dirty="0">
                <a:latin typeface="楷体" pitchFamily="49" charset="-122"/>
                <a:ea typeface="楷体" pitchFamily="49" charset="-122"/>
              </a:rPr>
              <a:t>共同纲领》、《政府组织法》、《协商会议组织法》</a:t>
            </a:r>
          </a:p>
        </p:txBody>
      </p:sp>
      <p:sp>
        <p:nvSpPr>
          <p:cNvPr id="19504" name="文本框 21"/>
          <p:cNvSpPr txBox="1">
            <a:spLocks noChangeArrowheads="1"/>
          </p:cNvSpPr>
          <p:nvPr/>
        </p:nvSpPr>
        <p:spPr bwMode="auto">
          <a:xfrm>
            <a:off x="8385175" y="1362075"/>
            <a:ext cx="3248025"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800" b="1">
                <a:latin typeface="楷体" pitchFamily="49" charset="-122"/>
                <a:ea typeface="楷体" pitchFamily="49" charset="-122"/>
              </a:rPr>
              <a:t>开始法治建设历程</a:t>
            </a:r>
          </a:p>
        </p:txBody>
      </p:sp>
      <p:sp>
        <p:nvSpPr>
          <p:cNvPr id="38" name="文本框 4"/>
          <p:cNvSpPr txBox="1">
            <a:spLocks noChangeArrowheads="1"/>
          </p:cNvSpPr>
          <p:nvPr/>
        </p:nvSpPr>
        <p:spPr bwMode="auto">
          <a:xfrm>
            <a:off x="666596" y="1882775"/>
            <a:ext cx="10016273" cy="522288"/>
          </a:xfrm>
          <a:prstGeom prst="rect">
            <a:avLst/>
          </a:prstGeom>
          <a:solidFill>
            <a:srgbClr val="808080"/>
          </a:solidFill>
          <a:ln w="9525">
            <a:solidFill>
              <a:schemeClr val="tx1"/>
            </a:solidFill>
            <a:round/>
            <a:headEnd/>
            <a:tailEnd/>
          </a:ln>
        </p:spPr>
        <p:txBody>
          <a:bodyPr wrap="square">
            <a:spAutoFit/>
          </a:bodyPr>
          <a:lstStyle/>
          <a:p>
            <a:r>
              <a:rPr lang="zh-CN" altLang="en-US" sz="2800" b="1" dirty="0">
                <a:solidFill>
                  <a:srgbClr val="FAFAFA"/>
                </a:solidFill>
                <a:latin typeface="楷体" pitchFamily="49" charset="-122"/>
                <a:ea typeface="楷体" pitchFamily="49" charset="-122"/>
              </a:rPr>
              <a:t>思考</a:t>
            </a:r>
            <a:r>
              <a:rPr lang="en-US" altLang="zh-CN" sz="2800" b="1" dirty="0">
                <a:solidFill>
                  <a:srgbClr val="FAFAFA"/>
                </a:solidFill>
                <a:latin typeface="楷体" pitchFamily="49" charset="-122"/>
                <a:ea typeface="楷体" pitchFamily="49" charset="-122"/>
              </a:rPr>
              <a:t>1</a:t>
            </a:r>
            <a:r>
              <a:rPr lang="zh-CN" altLang="en-US" sz="2800" b="1" dirty="0">
                <a:solidFill>
                  <a:srgbClr val="FAFAFA"/>
                </a:solidFill>
                <a:latin typeface="楷体" pitchFamily="49" charset="-122"/>
                <a:ea typeface="楷体" pitchFamily="49" charset="-122"/>
              </a:rPr>
              <a:t>：结合表格分析中国法治建设进程呈现出的特点？</a:t>
            </a:r>
          </a:p>
        </p:txBody>
      </p:sp>
    </p:spTree>
    <p:extLst>
      <p:ext uri="{BB962C8B-B14F-4D97-AF65-F5344CB8AC3E}">
        <p14:creationId xmlns:p14="http://schemas.microsoft.com/office/powerpoint/2010/main" val="750259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500" fill="hold"/>
                                        <p:tgtEl>
                                          <p:spTgt spid="38"/>
                                        </p:tgtEl>
                                        <p:attrNameLst>
                                          <p:attrName>ppt_x</p:attrName>
                                        </p:attrNameLst>
                                      </p:cBhvr>
                                      <p:tavLst>
                                        <p:tav tm="0">
                                          <p:val>
                                            <p:strVal val="#ppt_x"/>
                                          </p:val>
                                        </p:tav>
                                        <p:tav tm="100000">
                                          <p:val>
                                            <p:strVal val="#ppt_x"/>
                                          </p:val>
                                        </p:tav>
                                      </p:tavLst>
                                    </p:anim>
                                    <p:anim calcmode="lin" valueType="num">
                                      <p:cBhvr additive="base">
                                        <p:cTn id="8"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文本框 3"/>
          <p:cNvSpPr txBox="1">
            <a:spLocks noChangeArrowheads="1"/>
          </p:cNvSpPr>
          <p:nvPr/>
        </p:nvSpPr>
        <p:spPr bwMode="auto">
          <a:xfrm>
            <a:off x="-12700" y="-9525"/>
            <a:ext cx="12215813" cy="522288"/>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800" b="1">
                <a:latin typeface="黑体" pitchFamily="49" charset="-122"/>
                <a:ea typeface="黑体" pitchFamily="49" charset="-122"/>
              </a:rPr>
              <a:t>一、从</a:t>
            </a:r>
            <a:r>
              <a:rPr lang="en-US" altLang="zh-CN" sz="2800" b="1">
                <a:latin typeface="黑体" pitchFamily="49" charset="-122"/>
                <a:ea typeface="黑体" pitchFamily="49" charset="-122"/>
              </a:rPr>
              <a:t>“</a:t>
            </a:r>
            <a:r>
              <a:rPr lang="zh-CN" altLang="en-US" sz="2800" b="1">
                <a:latin typeface="黑体" pitchFamily="49" charset="-122"/>
                <a:ea typeface="黑体" pitchFamily="49" charset="-122"/>
              </a:rPr>
              <a:t>法制</a:t>
            </a:r>
            <a:r>
              <a:rPr lang="en-US" altLang="zh-CN" sz="2800" b="1">
                <a:latin typeface="黑体" pitchFamily="49" charset="-122"/>
                <a:ea typeface="黑体" pitchFamily="49" charset="-122"/>
              </a:rPr>
              <a:t>”</a:t>
            </a:r>
            <a:r>
              <a:rPr lang="zh-CN" altLang="en-US" sz="2800" b="1">
                <a:latin typeface="黑体" pitchFamily="49" charset="-122"/>
                <a:ea typeface="黑体" pitchFamily="49" charset="-122"/>
              </a:rPr>
              <a:t>到</a:t>
            </a:r>
            <a:r>
              <a:rPr lang="en-US" altLang="zh-CN" sz="2800" b="1">
                <a:latin typeface="黑体" pitchFamily="49" charset="-122"/>
                <a:ea typeface="黑体" pitchFamily="49" charset="-122"/>
              </a:rPr>
              <a:t>“</a:t>
            </a:r>
            <a:r>
              <a:rPr lang="zh-CN" altLang="en-US" sz="2800" b="1">
                <a:latin typeface="黑体" pitchFamily="49" charset="-122"/>
                <a:ea typeface="黑体" pitchFamily="49" charset="-122"/>
              </a:rPr>
              <a:t>法治</a:t>
            </a:r>
            <a:r>
              <a:rPr lang="en-US" altLang="zh-CN" sz="2800" b="1">
                <a:latin typeface="黑体" pitchFamily="49" charset="-122"/>
                <a:ea typeface="黑体" pitchFamily="49" charset="-122"/>
              </a:rPr>
              <a:t>”——</a:t>
            </a:r>
            <a:r>
              <a:rPr lang="zh-CN" altLang="en-US" sz="2800" b="1">
                <a:latin typeface="黑体" pitchFamily="49" charset="-122"/>
                <a:ea typeface="黑体" pitchFamily="49" charset="-122"/>
              </a:rPr>
              <a:t>新中国的法治建设进程</a:t>
            </a:r>
          </a:p>
        </p:txBody>
      </p:sp>
      <p:graphicFrame>
        <p:nvGraphicFramePr>
          <p:cNvPr id="2" name="表格 1"/>
          <p:cNvGraphicFramePr/>
          <p:nvPr>
            <p:extLst>
              <p:ext uri="{D42A27DB-BD31-4B8C-83A1-F6EECF244321}">
                <p14:modId xmlns:p14="http://schemas.microsoft.com/office/powerpoint/2010/main" val="1675877407"/>
              </p:ext>
            </p:extLst>
          </p:nvPr>
        </p:nvGraphicFramePr>
        <p:xfrm>
          <a:off x="139700" y="636588"/>
          <a:ext cx="11914188" cy="5821387"/>
        </p:xfrm>
        <a:graphic>
          <a:graphicData uri="http://schemas.openxmlformats.org/drawingml/2006/table">
            <a:tbl>
              <a:tblPr firstRow="1" bandRow="1">
                <a:tableStyleId>{5940675A-B579-460E-94D1-54222C63F5DA}</a:tableStyleId>
              </a:tblPr>
              <a:tblGrid>
                <a:gridCol w="2446085"/>
                <a:gridCol w="5687212"/>
                <a:gridCol w="3780891"/>
              </a:tblGrid>
              <a:tr h="518132">
                <a:tc>
                  <a:txBody>
                    <a:bodyPr/>
                    <a:lstStyle/>
                    <a:p>
                      <a:pPr>
                        <a:buNone/>
                      </a:pPr>
                      <a:r>
                        <a:rPr lang="en-US" altLang="zh-CN" sz="2800" b="1" dirty="0">
                          <a:solidFill>
                            <a:srgbClr val="FF0000"/>
                          </a:solidFill>
                        </a:rPr>
                        <a:t>       </a:t>
                      </a:r>
                      <a:r>
                        <a:rPr lang="zh-CN" altLang="en-US" sz="2800" b="1" dirty="0">
                          <a:solidFill>
                            <a:srgbClr val="FF0000"/>
                          </a:solidFill>
                        </a:rPr>
                        <a:t>阶段</a:t>
                      </a:r>
                    </a:p>
                  </a:txBody>
                  <a:tcPr marL="91442" marR="91442" marT="45718" marB="45718"/>
                </a:tc>
                <a:tc>
                  <a:txBody>
                    <a:bodyPr/>
                    <a:lstStyle/>
                    <a:p>
                      <a:pPr>
                        <a:buNone/>
                      </a:pPr>
                      <a:r>
                        <a:rPr lang="en-US" altLang="zh-CN" sz="2800" b="1" dirty="0">
                          <a:solidFill>
                            <a:srgbClr val="FF0000"/>
                          </a:solidFill>
                        </a:rPr>
                        <a:t>                       </a:t>
                      </a:r>
                      <a:r>
                        <a:rPr lang="zh-CN" altLang="en-US" sz="2800" b="1" dirty="0">
                          <a:solidFill>
                            <a:srgbClr val="FF0000"/>
                          </a:solidFill>
                        </a:rPr>
                        <a:t>内容</a:t>
                      </a:r>
                    </a:p>
                  </a:txBody>
                  <a:tcPr marL="91442" marR="91442" marT="45718" marB="45718"/>
                </a:tc>
                <a:tc>
                  <a:txBody>
                    <a:bodyPr/>
                    <a:lstStyle/>
                    <a:p>
                      <a:pPr>
                        <a:buNone/>
                      </a:pPr>
                      <a:r>
                        <a:rPr lang="en-US" altLang="zh-CN" sz="2800" b="1">
                          <a:solidFill>
                            <a:srgbClr val="FF0000"/>
                          </a:solidFill>
                        </a:rPr>
                        <a:t>              </a:t>
                      </a:r>
                      <a:r>
                        <a:rPr lang="zh-CN" altLang="en-US" sz="2800" b="1">
                          <a:solidFill>
                            <a:srgbClr val="FF0000"/>
                          </a:solidFill>
                        </a:rPr>
                        <a:t> 意义</a:t>
                      </a:r>
                    </a:p>
                  </a:txBody>
                  <a:tcPr marL="91442" marR="91442" marT="45718" marB="45718"/>
                </a:tc>
              </a:tr>
              <a:tr h="904826">
                <a:tc>
                  <a:txBody>
                    <a:bodyPr/>
                    <a:lstStyle/>
                    <a:p>
                      <a:pPr>
                        <a:buNone/>
                      </a:pPr>
                      <a:endParaRPr lang="zh-CN" altLang="en-US" sz="2800" b="1">
                        <a:solidFill>
                          <a:srgbClr val="FF0000"/>
                        </a:solidFill>
                      </a:endParaRPr>
                    </a:p>
                  </a:txBody>
                  <a:tcPr marL="91442" marR="91442" marT="45718" marB="45718"/>
                </a:tc>
                <a:tc>
                  <a:txBody>
                    <a:bodyPr/>
                    <a:lstStyle/>
                    <a:p>
                      <a:pPr>
                        <a:buNone/>
                      </a:pPr>
                      <a:endParaRPr lang="zh-CN" altLang="en-US" sz="2800" b="1">
                        <a:solidFill>
                          <a:srgbClr val="FF0000"/>
                        </a:solidFill>
                      </a:endParaRPr>
                    </a:p>
                  </a:txBody>
                  <a:tcPr marL="91442" marR="91442" marT="45718" marB="45718"/>
                </a:tc>
                <a:tc>
                  <a:txBody>
                    <a:bodyPr/>
                    <a:lstStyle/>
                    <a:p>
                      <a:pPr>
                        <a:buNone/>
                      </a:pPr>
                      <a:endParaRPr lang="zh-CN" altLang="en-US" sz="2800" b="1">
                        <a:solidFill>
                          <a:srgbClr val="FF0000"/>
                        </a:solidFill>
                      </a:endParaRPr>
                    </a:p>
                  </a:txBody>
                  <a:tcPr marL="91442" marR="91442" marT="45718" marB="45718"/>
                </a:tc>
              </a:tr>
              <a:tr h="1261676">
                <a:tc>
                  <a:txBody>
                    <a:bodyPr/>
                    <a:lstStyle/>
                    <a:p>
                      <a:pPr>
                        <a:buNone/>
                      </a:pPr>
                      <a:endParaRPr lang="zh-CN" altLang="en-US" sz="1800"/>
                    </a:p>
                  </a:txBody>
                  <a:tcPr marL="91442" marR="91442" marT="45718" marB="45718"/>
                </a:tc>
                <a:tc>
                  <a:txBody>
                    <a:bodyPr/>
                    <a:lstStyle/>
                    <a:p>
                      <a:pPr>
                        <a:buNone/>
                      </a:pPr>
                      <a:endParaRPr lang="zh-CN" altLang="en-US" sz="1800" dirty="0"/>
                    </a:p>
                  </a:txBody>
                  <a:tcPr marL="91442" marR="91442" marT="45718" marB="45718"/>
                </a:tc>
                <a:tc>
                  <a:txBody>
                    <a:bodyPr/>
                    <a:lstStyle/>
                    <a:p>
                      <a:pPr>
                        <a:buNone/>
                      </a:pPr>
                      <a:endParaRPr lang="zh-CN" altLang="en-US" sz="1800"/>
                    </a:p>
                  </a:txBody>
                  <a:tcPr marL="91442" marR="91442" marT="45718" marB="45718"/>
                </a:tc>
              </a:tr>
              <a:tr h="1261676">
                <a:tc>
                  <a:txBody>
                    <a:bodyPr/>
                    <a:lstStyle/>
                    <a:p>
                      <a:pPr>
                        <a:buNone/>
                      </a:pPr>
                      <a:endParaRPr lang="zh-CN" altLang="en-US" sz="1800" dirty="0"/>
                    </a:p>
                  </a:txBody>
                  <a:tcPr marL="91442" marR="91442" marT="45718" marB="45718"/>
                </a:tc>
                <a:tc>
                  <a:txBody>
                    <a:bodyPr/>
                    <a:lstStyle/>
                    <a:p>
                      <a:pPr>
                        <a:buNone/>
                      </a:pPr>
                      <a:endParaRPr lang="zh-CN" altLang="en-US" sz="1800" dirty="0"/>
                    </a:p>
                  </a:txBody>
                  <a:tcPr marL="91442" marR="91442" marT="45718" marB="45718"/>
                </a:tc>
                <a:tc>
                  <a:txBody>
                    <a:bodyPr/>
                    <a:lstStyle/>
                    <a:p>
                      <a:pPr>
                        <a:buNone/>
                      </a:pPr>
                      <a:endParaRPr lang="zh-CN" altLang="en-US" sz="1800" dirty="0"/>
                    </a:p>
                  </a:txBody>
                  <a:tcPr marL="91442" marR="91442" marT="45718" marB="45718"/>
                </a:tc>
              </a:tr>
              <a:tr h="898476">
                <a:tc>
                  <a:txBody>
                    <a:bodyPr/>
                    <a:lstStyle/>
                    <a:p>
                      <a:pPr>
                        <a:buNone/>
                      </a:pPr>
                      <a:endParaRPr lang="zh-CN" altLang="en-US" sz="1800"/>
                    </a:p>
                  </a:txBody>
                  <a:tcPr marL="91442" marR="91442" marT="45718" marB="45718"/>
                </a:tc>
                <a:tc>
                  <a:txBody>
                    <a:bodyPr/>
                    <a:lstStyle/>
                    <a:p>
                      <a:pPr>
                        <a:buNone/>
                      </a:pPr>
                      <a:endParaRPr lang="zh-CN" altLang="en-US" sz="1800" dirty="0"/>
                    </a:p>
                  </a:txBody>
                  <a:tcPr marL="91442" marR="91442" marT="45718" marB="45718"/>
                </a:tc>
                <a:tc>
                  <a:txBody>
                    <a:bodyPr/>
                    <a:lstStyle/>
                    <a:p>
                      <a:pPr>
                        <a:buNone/>
                      </a:pPr>
                      <a:endParaRPr lang="zh-CN" altLang="en-US" sz="1800"/>
                    </a:p>
                  </a:txBody>
                  <a:tcPr marL="91442" marR="91442" marT="45718" marB="45718"/>
                </a:tc>
              </a:tr>
              <a:tr h="976577">
                <a:tc>
                  <a:txBody>
                    <a:bodyPr/>
                    <a:lstStyle/>
                    <a:p>
                      <a:pPr>
                        <a:buNone/>
                      </a:pPr>
                      <a:endParaRPr lang="zh-CN" altLang="en-US" sz="1800"/>
                    </a:p>
                  </a:txBody>
                  <a:tcPr marL="91442" marR="91442" marT="45718" marB="45718"/>
                </a:tc>
                <a:tc>
                  <a:txBody>
                    <a:bodyPr/>
                    <a:lstStyle/>
                    <a:p>
                      <a:pPr>
                        <a:buNone/>
                      </a:pPr>
                      <a:endParaRPr lang="zh-CN" altLang="en-US" sz="1800"/>
                    </a:p>
                  </a:txBody>
                  <a:tcPr marL="91442" marR="91442" marT="45718" marB="45718"/>
                </a:tc>
                <a:tc>
                  <a:txBody>
                    <a:bodyPr/>
                    <a:lstStyle/>
                    <a:p>
                      <a:pPr>
                        <a:buNone/>
                      </a:pPr>
                      <a:endParaRPr lang="zh-CN" altLang="en-US" sz="1800" dirty="0"/>
                    </a:p>
                  </a:txBody>
                  <a:tcPr marL="91442" marR="91442" marT="45718" marB="45718"/>
                </a:tc>
              </a:tr>
            </a:tbl>
          </a:graphicData>
        </a:graphic>
      </p:graphicFrame>
      <p:sp>
        <p:nvSpPr>
          <p:cNvPr id="19488" name="文本框 2"/>
          <p:cNvSpPr txBox="1">
            <a:spLocks noChangeArrowheads="1"/>
          </p:cNvSpPr>
          <p:nvPr/>
        </p:nvSpPr>
        <p:spPr bwMode="auto">
          <a:xfrm>
            <a:off x="254000" y="2330450"/>
            <a:ext cx="2405063"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800" b="1"/>
              <a:t>20</a:t>
            </a:r>
            <a:r>
              <a:rPr lang="zh-CN" altLang="en-US" sz="2800" b="1"/>
              <a:t>世纪</a:t>
            </a:r>
            <a:r>
              <a:rPr lang="en-US" altLang="zh-CN" sz="2800" b="1"/>
              <a:t>50</a:t>
            </a:r>
            <a:r>
              <a:rPr lang="zh-CN" altLang="en-US" sz="2800" b="1"/>
              <a:t>年代</a:t>
            </a:r>
          </a:p>
        </p:txBody>
      </p:sp>
      <p:sp>
        <p:nvSpPr>
          <p:cNvPr id="19489" name="文本框 4"/>
          <p:cNvSpPr txBox="1">
            <a:spLocks noChangeArrowheads="1"/>
          </p:cNvSpPr>
          <p:nvPr/>
        </p:nvSpPr>
        <p:spPr bwMode="auto">
          <a:xfrm>
            <a:off x="147638" y="3771900"/>
            <a:ext cx="240665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800" b="1"/>
              <a:t>20</a:t>
            </a:r>
            <a:r>
              <a:rPr lang="zh-CN" altLang="en-US" sz="2800" b="1"/>
              <a:t>世纪</a:t>
            </a:r>
            <a:r>
              <a:rPr lang="en-US" altLang="zh-CN" sz="2800" b="1"/>
              <a:t>80</a:t>
            </a:r>
            <a:r>
              <a:rPr lang="zh-CN" altLang="en-US" sz="2800" b="1"/>
              <a:t>年代</a:t>
            </a:r>
          </a:p>
        </p:txBody>
      </p:sp>
      <p:sp>
        <p:nvSpPr>
          <p:cNvPr id="19490" name="文本框 5"/>
          <p:cNvSpPr txBox="1">
            <a:spLocks noChangeArrowheads="1"/>
          </p:cNvSpPr>
          <p:nvPr/>
        </p:nvSpPr>
        <p:spPr bwMode="auto">
          <a:xfrm>
            <a:off x="147638" y="4822825"/>
            <a:ext cx="240665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800" b="1"/>
              <a:t>20</a:t>
            </a:r>
            <a:r>
              <a:rPr lang="zh-CN" altLang="en-US" sz="2800" b="1"/>
              <a:t>世纪</a:t>
            </a:r>
            <a:r>
              <a:rPr lang="en-US" altLang="zh-CN" sz="2800" b="1"/>
              <a:t>90</a:t>
            </a:r>
            <a:r>
              <a:rPr lang="zh-CN" altLang="en-US" sz="2800" b="1"/>
              <a:t>年代</a:t>
            </a:r>
          </a:p>
        </p:txBody>
      </p:sp>
      <p:sp>
        <p:nvSpPr>
          <p:cNvPr id="19491" name="文本框 6"/>
          <p:cNvSpPr txBox="1">
            <a:spLocks noChangeArrowheads="1"/>
          </p:cNvSpPr>
          <p:nvPr/>
        </p:nvSpPr>
        <p:spPr bwMode="auto">
          <a:xfrm>
            <a:off x="373063" y="5756275"/>
            <a:ext cx="19558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800" b="1"/>
              <a:t>21</a:t>
            </a:r>
            <a:r>
              <a:rPr lang="zh-CN" altLang="en-US" sz="2800" b="1"/>
              <a:t>世纪</a:t>
            </a:r>
          </a:p>
        </p:txBody>
      </p:sp>
      <p:sp>
        <p:nvSpPr>
          <p:cNvPr id="19492" name="文本框 7"/>
          <p:cNvSpPr txBox="1">
            <a:spLocks noChangeArrowheads="1"/>
          </p:cNvSpPr>
          <p:nvPr/>
        </p:nvSpPr>
        <p:spPr bwMode="auto">
          <a:xfrm>
            <a:off x="2881313" y="2330450"/>
            <a:ext cx="5081587"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800" b="1" dirty="0">
                <a:latin typeface="楷体" pitchFamily="49" charset="-122"/>
                <a:ea typeface="楷体" pitchFamily="49" charset="-122"/>
              </a:rPr>
              <a:t>《婚姻法》、《土地改革法》、《宪法》、《组织法》</a:t>
            </a:r>
          </a:p>
        </p:txBody>
      </p:sp>
      <p:sp>
        <p:nvSpPr>
          <p:cNvPr id="19493" name="文本框 8"/>
          <p:cNvSpPr txBox="1">
            <a:spLocks noChangeArrowheads="1"/>
          </p:cNvSpPr>
          <p:nvPr/>
        </p:nvSpPr>
        <p:spPr bwMode="auto">
          <a:xfrm>
            <a:off x="8339138" y="2330450"/>
            <a:ext cx="3617912"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800" b="1">
                <a:latin typeface="楷体" pitchFamily="49" charset="-122"/>
                <a:ea typeface="楷体" pitchFamily="49" charset="-122"/>
              </a:rPr>
              <a:t>初步奠定中国法治建设基础</a:t>
            </a:r>
          </a:p>
        </p:txBody>
      </p:sp>
      <p:sp>
        <p:nvSpPr>
          <p:cNvPr id="19494" name="文本框 9"/>
          <p:cNvSpPr txBox="1">
            <a:spLocks noChangeArrowheads="1"/>
          </p:cNvSpPr>
          <p:nvPr/>
        </p:nvSpPr>
        <p:spPr bwMode="auto">
          <a:xfrm>
            <a:off x="2825750" y="3643971"/>
            <a:ext cx="5230813"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800" b="1" dirty="0">
                <a:latin typeface="楷体" pitchFamily="49" charset="-122"/>
                <a:ea typeface="楷体" pitchFamily="49" charset="-122"/>
              </a:rPr>
              <a:t>修改《宪法》、《刑法》、《诉讼法》、《企业法》《合同法》</a:t>
            </a:r>
          </a:p>
        </p:txBody>
      </p:sp>
      <p:sp>
        <p:nvSpPr>
          <p:cNvPr id="19495" name="文本框 10"/>
          <p:cNvSpPr txBox="1">
            <a:spLocks noChangeArrowheads="1"/>
          </p:cNvSpPr>
          <p:nvPr/>
        </p:nvSpPr>
        <p:spPr bwMode="auto">
          <a:xfrm>
            <a:off x="8385175" y="3714750"/>
            <a:ext cx="3525838"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800" b="1">
                <a:latin typeface="楷体" pitchFamily="49" charset="-122"/>
                <a:ea typeface="楷体" pitchFamily="49" charset="-122"/>
              </a:rPr>
              <a:t>法治建设进入新时期</a:t>
            </a:r>
          </a:p>
        </p:txBody>
      </p:sp>
      <p:sp>
        <p:nvSpPr>
          <p:cNvPr id="19496" name="文本框 11"/>
          <p:cNvSpPr txBox="1">
            <a:spLocks noChangeArrowheads="1"/>
          </p:cNvSpPr>
          <p:nvPr/>
        </p:nvSpPr>
        <p:spPr bwMode="auto">
          <a:xfrm>
            <a:off x="2554288" y="4822825"/>
            <a:ext cx="5602287"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800" b="1" dirty="0">
                <a:latin typeface="楷体" pitchFamily="49" charset="-122"/>
                <a:ea typeface="楷体" pitchFamily="49" charset="-122"/>
              </a:rPr>
              <a:t>“</a:t>
            </a:r>
            <a:r>
              <a:rPr lang="zh-CN" altLang="en-US" sz="2800" b="1" dirty="0">
                <a:latin typeface="楷体" pitchFamily="49" charset="-122"/>
                <a:ea typeface="楷体" pitchFamily="49" charset="-122"/>
              </a:rPr>
              <a:t>法治国家</a:t>
            </a:r>
            <a:r>
              <a:rPr lang="en-US" altLang="zh-CN" sz="2800" b="1" dirty="0">
                <a:latin typeface="楷体" pitchFamily="49" charset="-122"/>
                <a:ea typeface="楷体" pitchFamily="49" charset="-122"/>
              </a:rPr>
              <a:t>”</a:t>
            </a:r>
            <a:r>
              <a:rPr lang="zh-CN" altLang="en-US" sz="2800" b="1" dirty="0">
                <a:latin typeface="楷体" pitchFamily="49" charset="-122"/>
                <a:ea typeface="楷体" pitchFamily="49" charset="-122"/>
              </a:rPr>
              <a:t>、</a:t>
            </a:r>
            <a:r>
              <a:rPr lang="en-US" altLang="zh-CN" sz="2800" b="1" dirty="0">
                <a:latin typeface="楷体" pitchFamily="49" charset="-122"/>
                <a:ea typeface="楷体" pitchFamily="49" charset="-122"/>
              </a:rPr>
              <a:t>“</a:t>
            </a:r>
            <a:r>
              <a:rPr lang="zh-CN" altLang="en-US" sz="2800" b="1" dirty="0">
                <a:latin typeface="楷体" pitchFamily="49" charset="-122"/>
                <a:ea typeface="楷体" pitchFamily="49" charset="-122"/>
              </a:rPr>
              <a:t>尊保人权</a:t>
            </a:r>
            <a:r>
              <a:rPr lang="en-US" altLang="zh-CN" sz="2800" b="1" dirty="0">
                <a:latin typeface="楷体" pitchFamily="49" charset="-122"/>
                <a:ea typeface="楷体" pitchFamily="49" charset="-122"/>
              </a:rPr>
              <a:t>”</a:t>
            </a:r>
            <a:r>
              <a:rPr lang="zh-CN" altLang="en-US" sz="2800" b="1" dirty="0">
                <a:latin typeface="楷体" pitchFamily="49" charset="-122"/>
                <a:ea typeface="楷体" pitchFamily="49" charset="-122"/>
              </a:rPr>
              <a:t>入宪</a:t>
            </a:r>
          </a:p>
        </p:txBody>
      </p:sp>
      <p:sp>
        <p:nvSpPr>
          <p:cNvPr id="19497" name="文本框 12"/>
          <p:cNvSpPr txBox="1">
            <a:spLocks noChangeArrowheads="1"/>
          </p:cNvSpPr>
          <p:nvPr/>
        </p:nvSpPr>
        <p:spPr bwMode="auto">
          <a:xfrm>
            <a:off x="8297863" y="4822825"/>
            <a:ext cx="3525837"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800" b="1">
                <a:latin typeface="楷体" pitchFamily="49" charset="-122"/>
                <a:ea typeface="楷体" pitchFamily="49" charset="-122"/>
              </a:rPr>
              <a:t>法治建设进一步加强</a:t>
            </a:r>
          </a:p>
        </p:txBody>
      </p:sp>
      <p:sp>
        <p:nvSpPr>
          <p:cNvPr id="19498" name="文本框 13"/>
          <p:cNvSpPr txBox="1">
            <a:spLocks noChangeArrowheads="1"/>
          </p:cNvSpPr>
          <p:nvPr/>
        </p:nvSpPr>
        <p:spPr bwMode="auto">
          <a:xfrm>
            <a:off x="2825750" y="5343525"/>
            <a:ext cx="4081463"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zh-CN" altLang="en-US" sz="2800" b="1">
              <a:latin typeface="楷体" pitchFamily="49" charset="-122"/>
              <a:ea typeface="楷体" pitchFamily="49" charset="-122"/>
            </a:endParaRPr>
          </a:p>
        </p:txBody>
      </p:sp>
      <p:sp>
        <p:nvSpPr>
          <p:cNvPr id="19499" name="文本框 14"/>
          <p:cNvSpPr txBox="1">
            <a:spLocks noChangeArrowheads="1"/>
          </p:cNvSpPr>
          <p:nvPr/>
        </p:nvSpPr>
        <p:spPr bwMode="auto">
          <a:xfrm>
            <a:off x="2554288" y="5495925"/>
            <a:ext cx="5602287"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800" b="1" dirty="0">
                <a:latin typeface="楷体" pitchFamily="49" charset="-122"/>
                <a:ea typeface="楷体" pitchFamily="49" charset="-122"/>
              </a:rPr>
              <a:t>《宪法修正案》反恐怖主义法、国家安全、网络安全、《中</a:t>
            </a:r>
            <a:r>
              <a:rPr lang="en-US" altLang="zh-CN" sz="2800" b="1" dirty="0">
                <a:latin typeface="楷体" pitchFamily="49" charset="-122"/>
                <a:ea typeface="楷体" pitchFamily="49" charset="-122"/>
              </a:rPr>
              <a:t>.</a:t>
            </a:r>
            <a:r>
              <a:rPr lang="zh-CN" altLang="en-US" sz="2800" b="1" dirty="0">
                <a:latin typeface="楷体" pitchFamily="49" charset="-122"/>
                <a:ea typeface="楷体" pitchFamily="49" charset="-122"/>
              </a:rPr>
              <a:t>民法典》</a:t>
            </a:r>
          </a:p>
        </p:txBody>
      </p:sp>
      <p:sp>
        <p:nvSpPr>
          <p:cNvPr id="19500" name="文本框 15"/>
          <p:cNvSpPr txBox="1">
            <a:spLocks noChangeArrowheads="1"/>
          </p:cNvSpPr>
          <p:nvPr/>
        </p:nvSpPr>
        <p:spPr bwMode="auto">
          <a:xfrm>
            <a:off x="8242300" y="5540375"/>
            <a:ext cx="3810000"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90000"/>
              </a:lnSpc>
            </a:pPr>
            <a:r>
              <a:rPr lang="zh-CN" altLang="en-US" sz="2800" b="1" dirty="0">
                <a:latin typeface="楷体" pitchFamily="49" charset="-122"/>
                <a:ea typeface="楷体" pitchFamily="49" charset="-122"/>
              </a:rPr>
              <a:t>形成中国特色社会主义法律体系</a:t>
            </a:r>
          </a:p>
        </p:txBody>
      </p:sp>
      <p:sp>
        <p:nvSpPr>
          <p:cNvPr id="19" name="下箭头 18"/>
          <p:cNvSpPr/>
          <p:nvPr/>
        </p:nvSpPr>
        <p:spPr>
          <a:xfrm>
            <a:off x="1206500" y="2852738"/>
            <a:ext cx="288925" cy="862012"/>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noProof="1"/>
          </a:p>
        </p:txBody>
      </p:sp>
      <p:sp>
        <p:nvSpPr>
          <p:cNvPr id="19502" name="文本框 19"/>
          <p:cNvSpPr txBox="1">
            <a:spLocks noChangeArrowheads="1"/>
          </p:cNvSpPr>
          <p:nvPr/>
        </p:nvSpPr>
        <p:spPr bwMode="auto">
          <a:xfrm>
            <a:off x="552450" y="1362075"/>
            <a:ext cx="1431925"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800" b="1"/>
              <a:t>1949</a:t>
            </a:r>
            <a:r>
              <a:rPr lang="zh-CN" altLang="en-US" sz="2800" b="1"/>
              <a:t>年</a:t>
            </a:r>
          </a:p>
        </p:txBody>
      </p:sp>
      <p:sp>
        <p:nvSpPr>
          <p:cNvPr id="19503" name="文本框 20"/>
          <p:cNvSpPr txBox="1">
            <a:spLocks noChangeArrowheads="1"/>
          </p:cNvSpPr>
          <p:nvPr/>
        </p:nvSpPr>
        <p:spPr bwMode="auto">
          <a:xfrm>
            <a:off x="2825750" y="1146175"/>
            <a:ext cx="5470525"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dirty="0">
                <a:latin typeface="楷体" pitchFamily="49" charset="-122"/>
                <a:ea typeface="楷体" pitchFamily="49" charset="-122"/>
              </a:rPr>
              <a:t>《</a:t>
            </a:r>
            <a:r>
              <a:rPr lang="zh-CN" altLang="en-US" sz="2800" b="1" dirty="0">
                <a:latin typeface="楷体" pitchFamily="49" charset="-122"/>
                <a:ea typeface="楷体" pitchFamily="49" charset="-122"/>
              </a:rPr>
              <a:t>共同纲领》、《政府组织法》、《协商会议组织法》</a:t>
            </a:r>
          </a:p>
        </p:txBody>
      </p:sp>
      <p:sp>
        <p:nvSpPr>
          <p:cNvPr id="19504" name="文本框 21"/>
          <p:cNvSpPr txBox="1">
            <a:spLocks noChangeArrowheads="1"/>
          </p:cNvSpPr>
          <p:nvPr/>
        </p:nvSpPr>
        <p:spPr bwMode="auto">
          <a:xfrm>
            <a:off x="8385175" y="1362075"/>
            <a:ext cx="3248025"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800" b="1">
                <a:latin typeface="楷体" pitchFamily="49" charset="-122"/>
                <a:ea typeface="楷体" pitchFamily="49" charset="-122"/>
              </a:rPr>
              <a:t>开始法治建设历程</a:t>
            </a:r>
          </a:p>
        </p:txBody>
      </p:sp>
      <p:cxnSp>
        <p:nvCxnSpPr>
          <p:cNvPr id="25" name="直接连接符 24"/>
          <p:cNvCxnSpPr/>
          <p:nvPr/>
        </p:nvCxnSpPr>
        <p:spPr>
          <a:xfrm>
            <a:off x="8556625" y="4148138"/>
            <a:ext cx="3182938" cy="3016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9506" name="文本框 5"/>
          <p:cNvSpPr txBox="1">
            <a:spLocks noChangeArrowheads="1"/>
          </p:cNvSpPr>
          <p:nvPr/>
        </p:nvSpPr>
        <p:spPr bwMode="auto">
          <a:xfrm>
            <a:off x="9055100" y="61913"/>
            <a:ext cx="2998788" cy="522287"/>
          </a:xfrm>
          <a:prstGeom prst="rect">
            <a:avLst/>
          </a:prstGeom>
          <a:solidFill>
            <a:srgbClr val="D1D1F0"/>
          </a:solidFill>
          <a:ln w="12700">
            <a:solidFill>
              <a:schemeClr val="tx1"/>
            </a:solidFill>
            <a:round/>
            <a:headEnd/>
            <a:tailEnd/>
          </a:ln>
        </p:spPr>
        <p:txBody>
          <a:bodyPr>
            <a:spAutoFit/>
          </a:bodyPr>
          <a:lstStyle/>
          <a:p>
            <a:r>
              <a:rPr lang="zh-CN" altLang="en-US" sz="2800" b="1" dirty="0">
                <a:solidFill>
                  <a:srgbClr val="FF0000"/>
                </a:solidFill>
                <a:latin typeface="黑体" pitchFamily="49" charset="-122"/>
                <a:ea typeface="黑体" pitchFamily="49" charset="-122"/>
              </a:rPr>
              <a:t>特征</a:t>
            </a:r>
            <a:r>
              <a:rPr lang="en-US" altLang="zh-CN" sz="2800" b="1" dirty="0">
                <a:solidFill>
                  <a:srgbClr val="FF0000"/>
                </a:solidFill>
                <a:latin typeface="黑体" pitchFamily="49" charset="-122"/>
                <a:ea typeface="黑体" pitchFamily="49" charset="-122"/>
              </a:rPr>
              <a:t>1</a:t>
            </a:r>
            <a:r>
              <a:rPr lang="zh-CN" altLang="en-US" sz="2800" b="1" dirty="0">
                <a:solidFill>
                  <a:srgbClr val="FF0000"/>
                </a:solidFill>
                <a:latin typeface="黑体" pitchFamily="49" charset="-122"/>
                <a:ea typeface="黑体" pitchFamily="49" charset="-122"/>
              </a:rPr>
              <a:t>：宪法主体</a:t>
            </a:r>
          </a:p>
        </p:txBody>
      </p:sp>
      <p:sp>
        <p:nvSpPr>
          <p:cNvPr id="19507" name="文本框 6"/>
          <p:cNvSpPr txBox="1">
            <a:spLocks noChangeArrowheads="1"/>
          </p:cNvSpPr>
          <p:nvPr/>
        </p:nvSpPr>
        <p:spPr bwMode="auto">
          <a:xfrm>
            <a:off x="9055100" y="552450"/>
            <a:ext cx="2998788" cy="522288"/>
          </a:xfrm>
          <a:prstGeom prst="rect">
            <a:avLst/>
          </a:prstGeom>
          <a:solidFill>
            <a:srgbClr val="D1D1F0"/>
          </a:solidFill>
          <a:ln w="12700">
            <a:solidFill>
              <a:schemeClr val="tx1"/>
            </a:solidFill>
            <a:round/>
            <a:headEnd/>
            <a:tailEnd/>
          </a:ln>
        </p:spPr>
        <p:txBody>
          <a:bodyPr>
            <a:spAutoFit/>
          </a:bodyPr>
          <a:lstStyle/>
          <a:p>
            <a:r>
              <a:rPr lang="zh-CN" altLang="en-US" sz="2800" b="1" dirty="0">
                <a:solidFill>
                  <a:srgbClr val="FF0000"/>
                </a:solidFill>
                <a:latin typeface="黑体" pitchFamily="49" charset="-122"/>
                <a:ea typeface="黑体" pitchFamily="49" charset="-122"/>
              </a:rPr>
              <a:t>特征</a:t>
            </a:r>
            <a:r>
              <a:rPr lang="en-US" altLang="zh-CN" sz="2800" b="1" dirty="0">
                <a:solidFill>
                  <a:srgbClr val="FF0000"/>
                </a:solidFill>
                <a:latin typeface="黑体" pitchFamily="49" charset="-122"/>
                <a:ea typeface="黑体" pitchFamily="49" charset="-122"/>
              </a:rPr>
              <a:t>2</a:t>
            </a:r>
            <a:r>
              <a:rPr lang="zh-CN" altLang="en-US" sz="2800" b="1" dirty="0">
                <a:solidFill>
                  <a:srgbClr val="FF0000"/>
                </a:solidFill>
                <a:latin typeface="黑体" pitchFamily="49" charset="-122"/>
                <a:ea typeface="黑体" pitchFamily="49" charset="-122"/>
              </a:rPr>
              <a:t>：曲折发展</a:t>
            </a:r>
          </a:p>
        </p:txBody>
      </p:sp>
      <p:sp>
        <p:nvSpPr>
          <p:cNvPr id="19508" name="文本框 8"/>
          <p:cNvSpPr txBox="1">
            <a:spLocks noChangeArrowheads="1"/>
          </p:cNvSpPr>
          <p:nvPr/>
        </p:nvSpPr>
        <p:spPr bwMode="auto">
          <a:xfrm>
            <a:off x="9055100" y="1081088"/>
            <a:ext cx="2997200" cy="522287"/>
          </a:xfrm>
          <a:prstGeom prst="rect">
            <a:avLst/>
          </a:prstGeom>
          <a:solidFill>
            <a:srgbClr val="D1D1F0"/>
          </a:solidFill>
          <a:ln w="12700">
            <a:solidFill>
              <a:schemeClr val="tx1"/>
            </a:solidFill>
            <a:round/>
            <a:headEnd/>
            <a:tailEnd/>
          </a:ln>
        </p:spPr>
        <p:txBody>
          <a:bodyPr>
            <a:spAutoFit/>
          </a:bodyPr>
          <a:lstStyle/>
          <a:p>
            <a:r>
              <a:rPr lang="zh-CN" altLang="en-US" sz="2800" b="1" dirty="0">
                <a:solidFill>
                  <a:srgbClr val="FF0000"/>
                </a:solidFill>
                <a:latin typeface="黑体" pitchFamily="49" charset="-122"/>
                <a:ea typeface="黑体" pitchFamily="49" charset="-122"/>
              </a:rPr>
              <a:t>特征</a:t>
            </a:r>
            <a:r>
              <a:rPr lang="en-US" altLang="zh-CN" sz="2800" b="1" dirty="0">
                <a:solidFill>
                  <a:srgbClr val="FF0000"/>
                </a:solidFill>
                <a:latin typeface="黑体" pitchFamily="49" charset="-122"/>
                <a:ea typeface="黑体" pitchFamily="49" charset="-122"/>
              </a:rPr>
              <a:t>3</a:t>
            </a:r>
            <a:r>
              <a:rPr lang="zh-CN" altLang="en-US" sz="2800" b="1" dirty="0">
                <a:solidFill>
                  <a:srgbClr val="FF0000"/>
                </a:solidFill>
                <a:latin typeface="黑体" pitchFamily="49" charset="-122"/>
                <a:ea typeface="黑体" pitchFamily="49" charset="-122"/>
              </a:rPr>
              <a:t>：与时俱进</a:t>
            </a:r>
          </a:p>
        </p:txBody>
      </p:sp>
      <p:sp>
        <p:nvSpPr>
          <p:cNvPr id="10" name="矩形 9"/>
          <p:cNvSpPr/>
          <p:nvPr/>
        </p:nvSpPr>
        <p:spPr>
          <a:xfrm>
            <a:off x="5189538" y="4822400"/>
            <a:ext cx="2967037" cy="487363"/>
          </a:xfrm>
          <a:prstGeom prst="rect">
            <a:avLst/>
          </a:prstGeom>
          <a:noFill/>
          <a:ln w="285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noProof="1"/>
          </a:p>
        </p:txBody>
      </p:sp>
      <p:sp>
        <p:nvSpPr>
          <p:cNvPr id="11" name="文本框 10"/>
          <p:cNvSpPr txBox="1">
            <a:spLocks noChangeArrowheads="1"/>
          </p:cNvSpPr>
          <p:nvPr/>
        </p:nvSpPr>
        <p:spPr bwMode="auto">
          <a:xfrm>
            <a:off x="9056688" y="1593850"/>
            <a:ext cx="2995612" cy="520700"/>
          </a:xfrm>
          <a:prstGeom prst="rect">
            <a:avLst/>
          </a:prstGeom>
          <a:solidFill>
            <a:srgbClr val="D1D1F0"/>
          </a:solidFill>
          <a:ln w="12700">
            <a:solidFill>
              <a:schemeClr val="tx1"/>
            </a:solidFill>
            <a:round/>
            <a:headEnd/>
            <a:tailEnd/>
          </a:ln>
        </p:spPr>
        <p:txBody>
          <a:bodyPr>
            <a:spAutoFit/>
          </a:bodyPr>
          <a:lstStyle/>
          <a:p>
            <a:r>
              <a:rPr lang="zh-CN" altLang="en-US" sz="2800" b="1">
                <a:solidFill>
                  <a:srgbClr val="FF0000"/>
                </a:solidFill>
                <a:latin typeface="黑体" pitchFamily="49" charset="-122"/>
                <a:ea typeface="黑体" pitchFamily="49" charset="-122"/>
              </a:rPr>
              <a:t>特征</a:t>
            </a:r>
            <a:r>
              <a:rPr lang="en-US" altLang="zh-CN" sz="2800" b="1">
                <a:solidFill>
                  <a:srgbClr val="FF0000"/>
                </a:solidFill>
                <a:latin typeface="黑体" pitchFamily="49" charset="-122"/>
                <a:ea typeface="黑体" pitchFamily="49" charset="-122"/>
              </a:rPr>
              <a:t>4</a:t>
            </a:r>
            <a:r>
              <a:rPr lang="zh-CN" altLang="en-US" sz="2800" b="1">
                <a:solidFill>
                  <a:srgbClr val="FF0000"/>
                </a:solidFill>
                <a:latin typeface="黑体" pitchFamily="49" charset="-122"/>
                <a:ea typeface="黑体" pitchFamily="49" charset="-122"/>
              </a:rPr>
              <a:t>：以人为本</a:t>
            </a:r>
          </a:p>
        </p:txBody>
      </p:sp>
      <p:sp>
        <p:nvSpPr>
          <p:cNvPr id="12" name="椭圆 11"/>
          <p:cNvSpPr/>
          <p:nvPr/>
        </p:nvSpPr>
        <p:spPr>
          <a:xfrm>
            <a:off x="3287713" y="4725988"/>
            <a:ext cx="503237" cy="719137"/>
          </a:xfrm>
          <a:prstGeom prst="ellipse">
            <a:avLst/>
          </a:prstGeom>
          <a:noFill/>
          <a:ln w="285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noProof="1"/>
          </a:p>
        </p:txBody>
      </p:sp>
      <p:sp>
        <p:nvSpPr>
          <p:cNvPr id="14" name="文本框 13"/>
          <p:cNvSpPr txBox="1">
            <a:spLocks noChangeArrowheads="1"/>
          </p:cNvSpPr>
          <p:nvPr/>
        </p:nvSpPr>
        <p:spPr bwMode="auto">
          <a:xfrm>
            <a:off x="9056688" y="2098675"/>
            <a:ext cx="2997200" cy="522288"/>
          </a:xfrm>
          <a:prstGeom prst="rect">
            <a:avLst/>
          </a:prstGeom>
          <a:solidFill>
            <a:srgbClr val="D1D1F0"/>
          </a:solidFill>
          <a:ln w="12700">
            <a:solidFill>
              <a:schemeClr val="tx1"/>
            </a:solidFill>
            <a:round/>
            <a:headEnd/>
            <a:tailEnd/>
          </a:ln>
        </p:spPr>
        <p:txBody>
          <a:bodyPr>
            <a:spAutoFit/>
          </a:bodyPr>
          <a:lstStyle/>
          <a:p>
            <a:r>
              <a:rPr lang="zh-CN" altLang="en-US" sz="2800" b="1">
                <a:solidFill>
                  <a:srgbClr val="FF0000"/>
                </a:solidFill>
                <a:latin typeface="黑体" pitchFamily="49" charset="-122"/>
                <a:ea typeface="黑体" pitchFamily="49" charset="-122"/>
              </a:rPr>
              <a:t>特征</a:t>
            </a:r>
            <a:r>
              <a:rPr lang="en-US" altLang="zh-CN" sz="2800" b="1">
                <a:solidFill>
                  <a:srgbClr val="FF0000"/>
                </a:solidFill>
                <a:latin typeface="黑体" pitchFamily="49" charset="-122"/>
                <a:ea typeface="黑体" pitchFamily="49" charset="-122"/>
              </a:rPr>
              <a:t>5</a:t>
            </a:r>
            <a:r>
              <a:rPr lang="zh-CN" altLang="en-US" sz="2800" b="1">
                <a:solidFill>
                  <a:srgbClr val="FF0000"/>
                </a:solidFill>
                <a:latin typeface="黑体" pitchFamily="49" charset="-122"/>
                <a:ea typeface="黑体" pitchFamily="49" charset="-122"/>
              </a:rPr>
              <a:t>：注重实践</a:t>
            </a:r>
          </a:p>
        </p:txBody>
      </p:sp>
      <p:sp>
        <p:nvSpPr>
          <p:cNvPr id="17" name="椭圆 16"/>
          <p:cNvSpPr/>
          <p:nvPr/>
        </p:nvSpPr>
        <p:spPr>
          <a:xfrm>
            <a:off x="3565525" y="-107950"/>
            <a:ext cx="504825" cy="720725"/>
          </a:xfrm>
          <a:prstGeom prst="ellipse">
            <a:avLst/>
          </a:prstGeom>
          <a:noFill/>
          <a:ln w="285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noProof="1"/>
          </a:p>
        </p:txBody>
      </p:sp>
      <p:sp>
        <p:nvSpPr>
          <p:cNvPr id="24" name="文本框 23"/>
          <p:cNvSpPr txBox="1">
            <a:spLocks noChangeArrowheads="1"/>
          </p:cNvSpPr>
          <p:nvPr/>
        </p:nvSpPr>
        <p:spPr bwMode="auto">
          <a:xfrm>
            <a:off x="9075738" y="2620963"/>
            <a:ext cx="2997200" cy="522287"/>
          </a:xfrm>
          <a:prstGeom prst="rect">
            <a:avLst/>
          </a:prstGeom>
          <a:solidFill>
            <a:srgbClr val="D1D1F0"/>
          </a:solidFill>
          <a:ln w="12700">
            <a:solidFill>
              <a:schemeClr val="tx1"/>
            </a:solidFill>
            <a:round/>
            <a:headEnd/>
            <a:tailEnd/>
          </a:ln>
        </p:spPr>
        <p:txBody>
          <a:bodyPr>
            <a:spAutoFit/>
          </a:bodyPr>
          <a:lstStyle/>
          <a:p>
            <a:r>
              <a:rPr lang="zh-CN" altLang="en-US" sz="2800" b="1">
                <a:solidFill>
                  <a:srgbClr val="FF0000"/>
                </a:solidFill>
                <a:latin typeface="黑体" pitchFamily="49" charset="-122"/>
                <a:ea typeface="黑体" pitchFamily="49" charset="-122"/>
              </a:rPr>
              <a:t>特征</a:t>
            </a:r>
            <a:r>
              <a:rPr lang="en-US" altLang="zh-CN" sz="2800" b="1">
                <a:solidFill>
                  <a:srgbClr val="FF0000"/>
                </a:solidFill>
                <a:latin typeface="黑体" pitchFamily="49" charset="-122"/>
                <a:ea typeface="黑体" pitchFamily="49" charset="-122"/>
              </a:rPr>
              <a:t>6</a:t>
            </a:r>
            <a:r>
              <a:rPr lang="zh-CN" altLang="en-US" sz="2800" b="1">
                <a:solidFill>
                  <a:srgbClr val="FF0000"/>
                </a:solidFill>
                <a:latin typeface="黑体" pitchFamily="49" charset="-122"/>
                <a:ea typeface="黑体" pitchFamily="49" charset="-122"/>
              </a:rPr>
              <a:t>：继承发展</a:t>
            </a:r>
          </a:p>
        </p:txBody>
      </p:sp>
      <p:sp>
        <p:nvSpPr>
          <p:cNvPr id="26" name="矩形 25"/>
          <p:cNvSpPr/>
          <p:nvPr/>
        </p:nvSpPr>
        <p:spPr>
          <a:xfrm>
            <a:off x="5821363" y="5970588"/>
            <a:ext cx="2311400" cy="487362"/>
          </a:xfrm>
          <a:prstGeom prst="rect">
            <a:avLst/>
          </a:prstGeom>
          <a:noFill/>
          <a:ln w="285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noProof="1"/>
          </a:p>
        </p:txBody>
      </p:sp>
      <p:sp>
        <p:nvSpPr>
          <p:cNvPr id="32" name="文本框 13"/>
          <p:cNvSpPr txBox="1">
            <a:spLocks noChangeArrowheads="1"/>
          </p:cNvSpPr>
          <p:nvPr/>
        </p:nvSpPr>
        <p:spPr bwMode="auto">
          <a:xfrm>
            <a:off x="2825750" y="5343525"/>
            <a:ext cx="4081463"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zh-CN" altLang="en-US" sz="2800" b="1">
              <a:latin typeface="楷体" pitchFamily="49" charset="-122"/>
              <a:ea typeface="楷体" pitchFamily="49" charset="-122"/>
            </a:endParaRPr>
          </a:p>
        </p:txBody>
      </p:sp>
      <p:sp>
        <p:nvSpPr>
          <p:cNvPr id="33" name="矩形 32"/>
          <p:cNvSpPr/>
          <p:nvPr/>
        </p:nvSpPr>
        <p:spPr>
          <a:xfrm>
            <a:off x="3006725" y="1108075"/>
            <a:ext cx="1865313" cy="520700"/>
          </a:xfrm>
          <a:prstGeom prst="rect">
            <a:avLst/>
          </a:prstGeom>
          <a:noFill/>
          <a:ln w="285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noProof="1"/>
          </a:p>
        </p:txBody>
      </p:sp>
      <p:sp>
        <p:nvSpPr>
          <p:cNvPr id="34" name="矩形 33"/>
          <p:cNvSpPr/>
          <p:nvPr/>
        </p:nvSpPr>
        <p:spPr>
          <a:xfrm>
            <a:off x="3019425" y="2795588"/>
            <a:ext cx="1568450" cy="487362"/>
          </a:xfrm>
          <a:prstGeom prst="rect">
            <a:avLst/>
          </a:prstGeom>
          <a:noFill/>
          <a:ln w="285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noProof="1"/>
          </a:p>
        </p:txBody>
      </p:sp>
      <p:sp>
        <p:nvSpPr>
          <p:cNvPr id="35" name="矩形 34"/>
          <p:cNvSpPr/>
          <p:nvPr/>
        </p:nvSpPr>
        <p:spPr>
          <a:xfrm>
            <a:off x="2825750" y="3632859"/>
            <a:ext cx="2063750" cy="487362"/>
          </a:xfrm>
          <a:prstGeom prst="rect">
            <a:avLst/>
          </a:prstGeom>
          <a:noFill/>
          <a:ln w="285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noProof="1"/>
          </a:p>
        </p:txBody>
      </p:sp>
      <p:sp>
        <p:nvSpPr>
          <p:cNvPr id="36" name="上下箭头 35"/>
          <p:cNvSpPr/>
          <p:nvPr/>
        </p:nvSpPr>
        <p:spPr>
          <a:xfrm>
            <a:off x="3503613" y="1628775"/>
            <a:ext cx="328612" cy="1152525"/>
          </a:xfrm>
          <a:prstGeom prst="up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noProof="1"/>
          </a:p>
        </p:txBody>
      </p:sp>
      <p:sp>
        <p:nvSpPr>
          <p:cNvPr id="37" name="矩形 36"/>
          <p:cNvSpPr/>
          <p:nvPr/>
        </p:nvSpPr>
        <p:spPr>
          <a:xfrm>
            <a:off x="7100888" y="4822825"/>
            <a:ext cx="1055687" cy="487363"/>
          </a:xfrm>
          <a:prstGeom prst="rect">
            <a:avLst/>
          </a:prstGeom>
          <a:noFill/>
          <a:ln w="285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noProof="1"/>
          </a:p>
        </p:txBody>
      </p:sp>
      <p:sp>
        <p:nvSpPr>
          <p:cNvPr id="39" name="矩形 38"/>
          <p:cNvSpPr/>
          <p:nvPr/>
        </p:nvSpPr>
        <p:spPr>
          <a:xfrm>
            <a:off x="2825749" y="5478540"/>
            <a:ext cx="2208213" cy="487362"/>
          </a:xfrm>
          <a:prstGeom prst="rect">
            <a:avLst/>
          </a:prstGeom>
          <a:noFill/>
          <a:ln w="285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noProof="1"/>
          </a:p>
        </p:txBody>
      </p:sp>
      <p:sp>
        <p:nvSpPr>
          <p:cNvPr id="40" name="文本框 14"/>
          <p:cNvSpPr txBox="1">
            <a:spLocks noChangeArrowheads="1"/>
          </p:cNvSpPr>
          <p:nvPr/>
        </p:nvSpPr>
        <p:spPr bwMode="auto">
          <a:xfrm>
            <a:off x="2554288" y="5495925"/>
            <a:ext cx="5602287"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800" b="1" dirty="0">
                <a:latin typeface="楷体" pitchFamily="49" charset="-122"/>
                <a:ea typeface="楷体" pitchFamily="49" charset="-122"/>
              </a:rPr>
              <a:t>《宪法修正案》反恐怖主义法、国家安全、网络安全、《中</a:t>
            </a:r>
            <a:r>
              <a:rPr lang="en-US" altLang="zh-CN" sz="2800" b="1" dirty="0">
                <a:latin typeface="楷体" pitchFamily="49" charset="-122"/>
                <a:ea typeface="楷体" pitchFamily="49" charset="-122"/>
              </a:rPr>
              <a:t>.</a:t>
            </a:r>
            <a:r>
              <a:rPr lang="zh-CN" altLang="en-US" sz="2800" b="1" dirty="0">
                <a:latin typeface="楷体" pitchFamily="49" charset="-122"/>
                <a:ea typeface="楷体" pitchFamily="49" charset="-122"/>
              </a:rPr>
              <a:t>民法典》</a:t>
            </a:r>
          </a:p>
        </p:txBody>
      </p:sp>
      <p:cxnSp>
        <p:nvCxnSpPr>
          <p:cNvPr id="41" name="直接连接符 40"/>
          <p:cNvCxnSpPr/>
          <p:nvPr/>
        </p:nvCxnSpPr>
        <p:spPr>
          <a:xfrm>
            <a:off x="8556625" y="4148138"/>
            <a:ext cx="3182938" cy="3016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42" name="矩形 41"/>
          <p:cNvSpPr/>
          <p:nvPr/>
        </p:nvSpPr>
        <p:spPr>
          <a:xfrm>
            <a:off x="4221163" y="4094163"/>
            <a:ext cx="3608387" cy="487362"/>
          </a:xfrm>
          <a:prstGeom prst="rect">
            <a:avLst/>
          </a:prstGeom>
          <a:noFill/>
          <a:ln w="285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noProof="1"/>
          </a:p>
        </p:txBody>
      </p:sp>
      <p:sp>
        <p:nvSpPr>
          <p:cNvPr id="43" name="矩形 42"/>
          <p:cNvSpPr/>
          <p:nvPr/>
        </p:nvSpPr>
        <p:spPr>
          <a:xfrm>
            <a:off x="2554287" y="5951654"/>
            <a:ext cx="5502275" cy="487362"/>
          </a:xfrm>
          <a:prstGeom prst="rect">
            <a:avLst/>
          </a:prstGeom>
          <a:noFill/>
          <a:ln w="285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noProof="1"/>
          </a:p>
        </p:txBody>
      </p:sp>
      <p:sp>
        <p:nvSpPr>
          <p:cNvPr id="44" name="矩形 43"/>
          <p:cNvSpPr/>
          <p:nvPr/>
        </p:nvSpPr>
        <p:spPr>
          <a:xfrm>
            <a:off x="5099147" y="5465607"/>
            <a:ext cx="2984500" cy="487363"/>
          </a:xfrm>
          <a:prstGeom prst="rect">
            <a:avLst/>
          </a:prstGeom>
          <a:noFill/>
          <a:ln w="285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noProof="1"/>
          </a:p>
        </p:txBody>
      </p:sp>
    </p:spTree>
    <p:extLst>
      <p:ext uri="{BB962C8B-B14F-4D97-AF65-F5344CB8AC3E}">
        <p14:creationId xmlns:p14="http://schemas.microsoft.com/office/powerpoint/2010/main" val="3055497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ppt_x"/>
                                          </p:val>
                                        </p:tav>
                                        <p:tav tm="100000">
                                          <p:val>
                                            <p:strVal val="#ppt_x"/>
                                          </p:val>
                                        </p:tav>
                                      </p:tavLst>
                                    </p:anim>
                                    <p:anim calcmode="lin" valueType="num">
                                      <p:cBhvr additive="base">
                                        <p:cTn id="8" dur="500" fill="hold"/>
                                        <p:tgtEl>
                                          <p:spTgt spid="3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fill="hold"/>
                                        <p:tgtEl>
                                          <p:spTgt spid="36"/>
                                        </p:tgtEl>
                                        <p:attrNameLst>
                                          <p:attrName>ppt_x</p:attrName>
                                        </p:attrNameLst>
                                      </p:cBhvr>
                                      <p:tavLst>
                                        <p:tav tm="0">
                                          <p:val>
                                            <p:strVal val="#ppt_x"/>
                                          </p:val>
                                        </p:tav>
                                        <p:tav tm="100000">
                                          <p:val>
                                            <p:strVal val="#ppt_x"/>
                                          </p:val>
                                        </p:tav>
                                      </p:tavLst>
                                    </p:anim>
                                    <p:anim calcmode="lin" valueType="num">
                                      <p:cBhvr additive="base">
                                        <p:cTn id="12" dur="500" fill="hold"/>
                                        <p:tgtEl>
                                          <p:spTgt spid="3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500" fill="hold"/>
                                        <p:tgtEl>
                                          <p:spTgt spid="34"/>
                                        </p:tgtEl>
                                        <p:attrNameLst>
                                          <p:attrName>ppt_x</p:attrName>
                                        </p:attrNameLst>
                                      </p:cBhvr>
                                      <p:tavLst>
                                        <p:tav tm="0">
                                          <p:val>
                                            <p:strVal val="#ppt_x"/>
                                          </p:val>
                                        </p:tav>
                                        <p:tav tm="100000">
                                          <p:val>
                                            <p:strVal val="#ppt_x"/>
                                          </p:val>
                                        </p:tav>
                                      </p:tavLst>
                                    </p:anim>
                                    <p:anim calcmode="lin" valueType="num">
                                      <p:cBhvr additive="base">
                                        <p:cTn id="16" dur="500" fill="hold"/>
                                        <p:tgtEl>
                                          <p:spTgt spid="34"/>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5"/>
                                        </p:tgtEl>
                                        <p:attrNameLst>
                                          <p:attrName>style.visibility</p:attrName>
                                        </p:attrNameLst>
                                      </p:cBhvr>
                                      <p:to>
                                        <p:strVal val="visible"/>
                                      </p:to>
                                    </p:set>
                                    <p:anim calcmode="lin" valueType="num">
                                      <p:cBhvr additive="base">
                                        <p:cTn id="23" dur="500" fill="hold"/>
                                        <p:tgtEl>
                                          <p:spTgt spid="35"/>
                                        </p:tgtEl>
                                        <p:attrNameLst>
                                          <p:attrName>ppt_x</p:attrName>
                                        </p:attrNameLst>
                                      </p:cBhvr>
                                      <p:tavLst>
                                        <p:tav tm="0">
                                          <p:val>
                                            <p:strVal val="#ppt_x"/>
                                          </p:val>
                                        </p:tav>
                                        <p:tav tm="100000">
                                          <p:val>
                                            <p:strVal val="#ppt_x"/>
                                          </p:val>
                                        </p:tav>
                                      </p:tavLst>
                                    </p:anim>
                                    <p:anim calcmode="lin" valueType="num">
                                      <p:cBhvr additive="base">
                                        <p:cTn id="24" dur="500" fill="hold"/>
                                        <p:tgtEl>
                                          <p:spTgt spid="3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fill="hold"/>
                                        <p:tgtEl>
                                          <p:spTgt spid="37"/>
                                        </p:tgtEl>
                                        <p:attrNameLst>
                                          <p:attrName>ppt_x</p:attrName>
                                        </p:attrNameLst>
                                      </p:cBhvr>
                                      <p:tavLst>
                                        <p:tav tm="0">
                                          <p:val>
                                            <p:strVal val="#ppt_x"/>
                                          </p:val>
                                        </p:tav>
                                        <p:tav tm="100000">
                                          <p:val>
                                            <p:strVal val="#ppt_x"/>
                                          </p:val>
                                        </p:tav>
                                      </p:tavLst>
                                    </p:anim>
                                    <p:anim calcmode="lin" valueType="num">
                                      <p:cBhvr additive="base">
                                        <p:cTn id="28" dur="500" fill="hold"/>
                                        <p:tgtEl>
                                          <p:spTgt spid="3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additive="base">
                                        <p:cTn id="31" dur="500" fill="hold"/>
                                        <p:tgtEl>
                                          <p:spTgt spid="39"/>
                                        </p:tgtEl>
                                        <p:attrNameLst>
                                          <p:attrName>ppt_x</p:attrName>
                                        </p:attrNameLst>
                                      </p:cBhvr>
                                      <p:tavLst>
                                        <p:tav tm="0">
                                          <p:val>
                                            <p:strVal val="#ppt_x"/>
                                          </p:val>
                                        </p:tav>
                                        <p:tav tm="100000">
                                          <p:val>
                                            <p:strVal val="#ppt_x"/>
                                          </p:val>
                                        </p:tav>
                                      </p:tavLst>
                                    </p:anim>
                                    <p:anim calcmode="lin" valueType="num">
                                      <p:cBhvr additive="base">
                                        <p:cTn id="32"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9506"/>
                                        </p:tgtEl>
                                        <p:attrNameLst>
                                          <p:attrName>style.visibility</p:attrName>
                                        </p:attrNameLst>
                                      </p:cBhvr>
                                      <p:to>
                                        <p:strVal val="visible"/>
                                      </p:to>
                                    </p:set>
                                    <p:anim calcmode="lin" valueType="num">
                                      <p:cBhvr additive="base">
                                        <p:cTn id="37" dur="500" fill="hold"/>
                                        <p:tgtEl>
                                          <p:spTgt spid="19506"/>
                                        </p:tgtEl>
                                        <p:attrNameLst>
                                          <p:attrName>ppt_x</p:attrName>
                                        </p:attrNameLst>
                                      </p:cBhvr>
                                      <p:tavLst>
                                        <p:tav tm="0">
                                          <p:val>
                                            <p:strVal val="#ppt_x"/>
                                          </p:val>
                                        </p:tav>
                                        <p:tav tm="100000">
                                          <p:val>
                                            <p:strVal val="#ppt_x"/>
                                          </p:val>
                                        </p:tav>
                                      </p:tavLst>
                                    </p:anim>
                                    <p:anim calcmode="lin" valueType="num">
                                      <p:cBhvr additive="base">
                                        <p:cTn id="38" dur="500" fill="hold"/>
                                        <p:tgtEl>
                                          <p:spTgt spid="1950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fill="hold"/>
                                        <p:tgtEl>
                                          <p:spTgt spid="19"/>
                                        </p:tgtEl>
                                        <p:attrNameLst>
                                          <p:attrName>ppt_x</p:attrName>
                                        </p:attrNameLst>
                                      </p:cBhvr>
                                      <p:tavLst>
                                        <p:tav tm="0">
                                          <p:val>
                                            <p:strVal val="#ppt_x"/>
                                          </p:val>
                                        </p:tav>
                                        <p:tav tm="100000">
                                          <p:val>
                                            <p:strVal val="#ppt_x"/>
                                          </p:val>
                                        </p:tav>
                                      </p:tavLst>
                                    </p:anim>
                                    <p:anim calcmode="lin" valueType="num">
                                      <p:cBhvr additive="base">
                                        <p:cTn id="4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9507"/>
                                        </p:tgtEl>
                                        <p:attrNameLst>
                                          <p:attrName>style.visibility</p:attrName>
                                        </p:attrNameLst>
                                      </p:cBhvr>
                                      <p:to>
                                        <p:strVal val="visible"/>
                                      </p:to>
                                    </p:set>
                                    <p:anim calcmode="lin" valueType="num">
                                      <p:cBhvr additive="base">
                                        <p:cTn id="49" dur="500" fill="hold"/>
                                        <p:tgtEl>
                                          <p:spTgt spid="19507"/>
                                        </p:tgtEl>
                                        <p:attrNameLst>
                                          <p:attrName>ppt_x</p:attrName>
                                        </p:attrNameLst>
                                      </p:cBhvr>
                                      <p:tavLst>
                                        <p:tav tm="0">
                                          <p:val>
                                            <p:strVal val="#ppt_x"/>
                                          </p:val>
                                        </p:tav>
                                        <p:tav tm="100000">
                                          <p:val>
                                            <p:strVal val="#ppt_x"/>
                                          </p:val>
                                        </p:tav>
                                      </p:tavLst>
                                    </p:anim>
                                    <p:anim calcmode="lin" valueType="num">
                                      <p:cBhvr additive="base">
                                        <p:cTn id="50" dur="500" fill="hold"/>
                                        <p:tgtEl>
                                          <p:spTgt spid="19507"/>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additive="base">
                                        <p:cTn id="55" dur="500" fill="hold"/>
                                        <p:tgtEl>
                                          <p:spTgt spid="42"/>
                                        </p:tgtEl>
                                        <p:attrNameLst>
                                          <p:attrName>ppt_x</p:attrName>
                                        </p:attrNameLst>
                                      </p:cBhvr>
                                      <p:tavLst>
                                        <p:tav tm="0">
                                          <p:val>
                                            <p:strVal val="#ppt_x"/>
                                          </p:val>
                                        </p:tav>
                                        <p:tav tm="100000">
                                          <p:val>
                                            <p:strVal val="#ppt_x"/>
                                          </p:val>
                                        </p:tav>
                                      </p:tavLst>
                                    </p:anim>
                                    <p:anim calcmode="lin" valueType="num">
                                      <p:cBhvr additive="base">
                                        <p:cTn id="56" dur="500" fill="hold"/>
                                        <p:tgtEl>
                                          <p:spTgt spid="42"/>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additive="base">
                                        <p:cTn id="63" dur="500" fill="hold"/>
                                        <p:tgtEl>
                                          <p:spTgt spid="44"/>
                                        </p:tgtEl>
                                        <p:attrNameLst>
                                          <p:attrName>ppt_x</p:attrName>
                                        </p:attrNameLst>
                                      </p:cBhvr>
                                      <p:tavLst>
                                        <p:tav tm="0">
                                          <p:val>
                                            <p:strVal val="#ppt_x"/>
                                          </p:val>
                                        </p:tav>
                                        <p:tav tm="100000">
                                          <p:val>
                                            <p:strVal val="#ppt_x"/>
                                          </p:val>
                                        </p:tav>
                                      </p:tavLst>
                                    </p:anim>
                                    <p:anim calcmode="lin" valueType="num">
                                      <p:cBhvr additive="base">
                                        <p:cTn id="64" dur="500" fill="hold"/>
                                        <p:tgtEl>
                                          <p:spTgt spid="4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additive="base">
                                        <p:cTn id="67" dur="500" fill="hold"/>
                                        <p:tgtEl>
                                          <p:spTgt spid="40"/>
                                        </p:tgtEl>
                                        <p:attrNameLst>
                                          <p:attrName>ppt_x</p:attrName>
                                        </p:attrNameLst>
                                      </p:cBhvr>
                                      <p:tavLst>
                                        <p:tav tm="0">
                                          <p:val>
                                            <p:strVal val="#ppt_x"/>
                                          </p:val>
                                        </p:tav>
                                        <p:tav tm="100000">
                                          <p:val>
                                            <p:strVal val="#ppt_x"/>
                                          </p:val>
                                        </p:tav>
                                      </p:tavLst>
                                    </p:anim>
                                    <p:anim calcmode="lin" valueType="num">
                                      <p:cBhvr additive="base">
                                        <p:cTn id="68"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9508"/>
                                        </p:tgtEl>
                                        <p:attrNameLst>
                                          <p:attrName>style.visibility</p:attrName>
                                        </p:attrNameLst>
                                      </p:cBhvr>
                                      <p:to>
                                        <p:strVal val="visible"/>
                                      </p:to>
                                    </p:set>
                                    <p:anim calcmode="lin" valueType="num">
                                      <p:cBhvr additive="base">
                                        <p:cTn id="73" dur="500" fill="hold"/>
                                        <p:tgtEl>
                                          <p:spTgt spid="19508"/>
                                        </p:tgtEl>
                                        <p:attrNameLst>
                                          <p:attrName>ppt_x</p:attrName>
                                        </p:attrNameLst>
                                      </p:cBhvr>
                                      <p:tavLst>
                                        <p:tav tm="0">
                                          <p:val>
                                            <p:strVal val="#ppt_x"/>
                                          </p:val>
                                        </p:tav>
                                        <p:tav tm="100000">
                                          <p:val>
                                            <p:strVal val="#ppt_x"/>
                                          </p:val>
                                        </p:tav>
                                      </p:tavLst>
                                    </p:anim>
                                    <p:anim calcmode="lin" valueType="num">
                                      <p:cBhvr additive="base">
                                        <p:cTn id="74" dur="500" fill="hold"/>
                                        <p:tgtEl>
                                          <p:spTgt spid="19508"/>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additive="base">
                                        <p:cTn id="79" dur="500" fill="hold"/>
                                        <p:tgtEl>
                                          <p:spTgt spid="10"/>
                                        </p:tgtEl>
                                        <p:attrNameLst>
                                          <p:attrName>ppt_x</p:attrName>
                                        </p:attrNameLst>
                                      </p:cBhvr>
                                      <p:tavLst>
                                        <p:tav tm="0">
                                          <p:val>
                                            <p:strVal val="#ppt_x"/>
                                          </p:val>
                                        </p:tav>
                                        <p:tav tm="100000">
                                          <p:val>
                                            <p:strVal val="#ppt_x"/>
                                          </p:val>
                                        </p:tav>
                                      </p:tavLst>
                                    </p:anim>
                                    <p:anim calcmode="lin" valueType="num">
                                      <p:cBhvr additive="base">
                                        <p:cTn id="80" dur="500" fill="hold"/>
                                        <p:tgtEl>
                                          <p:spTgt spid="10"/>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
                                        </p:tgtEl>
                                        <p:attrNameLst>
                                          <p:attrName>style.visibility</p:attrName>
                                        </p:attrNameLst>
                                      </p:cBhvr>
                                      <p:to>
                                        <p:strVal val="visible"/>
                                      </p:to>
                                    </p:set>
                                    <p:anim calcmode="lin" valueType="num">
                                      <p:cBhvr additive="base">
                                        <p:cTn id="83" dur="500" fill="hold"/>
                                        <p:tgtEl>
                                          <p:spTgt spid="17"/>
                                        </p:tgtEl>
                                        <p:attrNameLst>
                                          <p:attrName>ppt_x</p:attrName>
                                        </p:attrNameLst>
                                      </p:cBhvr>
                                      <p:tavLst>
                                        <p:tav tm="0">
                                          <p:val>
                                            <p:strVal val="#ppt_x"/>
                                          </p:val>
                                        </p:tav>
                                        <p:tav tm="100000">
                                          <p:val>
                                            <p:strVal val="#ppt_x"/>
                                          </p:val>
                                        </p:tav>
                                      </p:tavLst>
                                    </p:anim>
                                    <p:anim calcmode="lin" valueType="num">
                                      <p:cBhvr additive="base">
                                        <p:cTn id="84" dur="500" fill="hold"/>
                                        <p:tgtEl>
                                          <p:spTgt spid="17"/>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2"/>
                                        </p:tgtEl>
                                        <p:attrNameLst>
                                          <p:attrName>style.visibility</p:attrName>
                                        </p:attrNameLst>
                                      </p:cBhvr>
                                      <p:to>
                                        <p:strVal val="visible"/>
                                      </p:to>
                                    </p:set>
                                    <p:anim calcmode="lin" valueType="num">
                                      <p:cBhvr additive="base">
                                        <p:cTn id="87" dur="500" fill="hold"/>
                                        <p:tgtEl>
                                          <p:spTgt spid="12"/>
                                        </p:tgtEl>
                                        <p:attrNameLst>
                                          <p:attrName>ppt_x</p:attrName>
                                        </p:attrNameLst>
                                      </p:cBhvr>
                                      <p:tavLst>
                                        <p:tav tm="0">
                                          <p:val>
                                            <p:strVal val="#ppt_x"/>
                                          </p:val>
                                        </p:tav>
                                        <p:tav tm="100000">
                                          <p:val>
                                            <p:strVal val="#ppt_x"/>
                                          </p:val>
                                        </p:tav>
                                      </p:tavLst>
                                    </p:anim>
                                    <p:anim calcmode="lin" valueType="num">
                                      <p:cBhvr additive="base">
                                        <p:cTn id="8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4" presetClass="entr" presetSubtype="16" fill="hold" grpId="0" nodeType="clickEffect">
                                  <p:stCondLst>
                                    <p:cond delay="0"/>
                                  </p:stCondLst>
                                  <p:childTnLst>
                                    <p:set>
                                      <p:cBhvr>
                                        <p:cTn id="92" dur="500" fill="hold">
                                          <p:stCondLst>
                                            <p:cond delay="0"/>
                                          </p:stCondLst>
                                        </p:cTn>
                                        <p:tgtEl>
                                          <p:spTgt spid="11"/>
                                        </p:tgtEl>
                                        <p:attrNameLst>
                                          <p:attrName>style.visibility</p:attrName>
                                        </p:attrNameLst>
                                      </p:cBhvr>
                                      <p:to>
                                        <p:strVal val="visible"/>
                                      </p:to>
                                    </p:set>
                                    <p:animEffect transition="in" filter="box(in)">
                                      <p:cBhvr>
                                        <p:cTn id="93" dur="500"/>
                                        <p:tgtEl>
                                          <p:spTgt spid="11"/>
                                        </p:tgtEl>
                                      </p:cBhvr>
                                    </p:animEffect>
                                  </p:childTnLst>
                                </p:cTn>
                              </p:par>
                            </p:childTnLst>
                          </p:cTn>
                        </p:par>
                      </p:childTnLst>
                    </p:cTn>
                  </p:par>
                  <p:par>
                    <p:cTn id="94" fill="hold">
                      <p:stCondLst>
                        <p:cond delay="indefinite"/>
                      </p:stCondLst>
                      <p:childTnLst>
                        <p:par>
                          <p:cTn id="95" fill="hold">
                            <p:stCondLst>
                              <p:cond delay="0"/>
                            </p:stCondLst>
                            <p:childTnLst>
                              <p:par>
                                <p:cTn id="96" presetID="4" presetClass="entr" presetSubtype="16" fill="hold" grpId="0" nodeType="clickEffect">
                                  <p:stCondLst>
                                    <p:cond delay="0"/>
                                  </p:stCondLst>
                                  <p:childTnLst>
                                    <p:set>
                                      <p:cBhvr>
                                        <p:cTn id="97" dur="500" fill="hold">
                                          <p:stCondLst>
                                            <p:cond delay="0"/>
                                          </p:stCondLst>
                                        </p:cTn>
                                        <p:tgtEl>
                                          <p:spTgt spid="14"/>
                                        </p:tgtEl>
                                        <p:attrNameLst>
                                          <p:attrName>style.visibility</p:attrName>
                                        </p:attrNameLst>
                                      </p:cBhvr>
                                      <p:to>
                                        <p:strVal val="visible"/>
                                      </p:to>
                                    </p:set>
                                    <p:animEffect transition="in" filter="box(in)">
                                      <p:cBhvr>
                                        <p:cTn id="98" dur="500"/>
                                        <p:tgtEl>
                                          <p:spTgt spid="14"/>
                                        </p:tgtEl>
                                      </p:cBhvr>
                                    </p:animEffect>
                                  </p:childTnLst>
                                </p:cTn>
                              </p:par>
                            </p:childTnLst>
                          </p:cTn>
                        </p:par>
                      </p:childTnLst>
                    </p:cTn>
                  </p:par>
                  <p:par>
                    <p:cTn id="99" fill="hold">
                      <p:stCondLst>
                        <p:cond delay="indefinite"/>
                      </p:stCondLst>
                      <p:childTnLst>
                        <p:par>
                          <p:cTn id="100" fill="hold">
                            <p:stCondLst>
                              <p:cond delay="0"/>
                            </p:stCondLst>
                            <p:childTnLst>
                              <p:par>
                                <p:cTn id="101" presetID="4" presetClass="entr" presetSubtype="16" fill="hold" grpId="0" nodeType="clickEffect">
                                  <p:stCondLst>
                                    <p:cond delay="0"/>
                                  </p:stCondLst>
                                  <p:childTnLst>
                                    <p:set>
                                      <p:cBhvr>
                                        <p:cTn id="102" dur="500" fill="hold">
                                          <p:stCondLst>
                                            <p:cond delay="0"/>
                                          </p:stCondLst>
                                        </p:cTn>
                                        <p:tgtEl>
                                          <p:spTgt spid="24"/>
                                        </p:tgtEl>
                                        <p:attrNameLst>
                                          <p:attrName>style.visibility</p:attrName>
                                        </p:attrNameLst>
                                      </p:cBhvr>
                                      <p:to>
                                        <p:strVal val="visible"/>
                                      </p:to>
                                    </p:set>
                                    <p:animEffect transition="in" filter="box(in)">
                                      <p:cBhvr>
                                        <p:cTn id="103" dur="500"/>
                                        <p:tgtEl>
                                          <p:spTgt spid="24"/>
                                        </p:tgtEl>
                                      </p:cBhvr>
                                    </p:animEffect>
                                  </p:childTnLst>
                                </p:cTn>
                              </p:par>
                              <p:par>
                                <p:cTn id="104" presetID="2" presetClass="entr" presetSubtype="4" fill="hold" grpId="0" nodeType="with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additive="base">
                                        <p:cTn id="106" dur="500" fill="hold"/>
                                        <p:tgtEl>
                                          <p:spTgt spid="26"/>
                                        </p:tgtEl>
                                        <p:attrNameLst>
                                          <p:attrName>ppt_x</p:attrName>
                                        </p:attrNameLst>
                                      </p:cBhvr>
                                      <p:tavLst>
                                        <p:tav tm="0">
                                          <p:val>
                                            <p:strVal val="#ppt_x"/>
                                          </p:val>
                                        </p:tav>
                                        <p:tav tm="100000">
                                          <p:val>
                                            <p:strVal val="#ppt_x"/>
                                          </p:val>
                                        </p:tav>
                                      </p:tavLst>
                                    </p:anim>
                                    <p:anim calcmode="lin" valueType="num">
                                      <p:cBhvr additive="base">
                                        <p:cTn id="107"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9506" grpId="0" animBg="1"/>
      <p:bldP spid="19507" grpId="0" animBg="1"/>
      <p:bldP spid="19508" grpId="0" animBg="1"/>
      <p:bldP spid="10" grpId="0" animBg="1"/>
      <p:bldP spid="11" grpId="0" bldLvl="0" animBg="1"/>
      <p:bldP spid="12" grpId="0" animBg="1"/>
      <p:bldP spid="14" grpId="0" bldLvl="0" animBg="1"/>
      <p:bldP spid="17" grpId="0" animBg="1"/>
      <p:bldP spid="24" grpId="0" bldLvl="0" animBg="1"/>
      <p:bldP spid="26" grpId="0" animBg="1"/>
      <p:bldP spid="33" grpId="0" animBg="1"/>
      <p:bldP spid="34" grpId="0" animBg="1"/>
      <p:bldP spid="35" grpId="0" animBg="1"/>
      <p:bldP spid="36" grpId="0" animBg="1"/>
      <p:bldP spid="37" grpId="0" animBg="1"/>
      <p:bldP spid="39" grpId="0" animBg="1"/>
      <p:bldP spid="40" grpId="0"/>
      <p:bldP spid="42" grpId="0" animBg="1"/>
      <p:bldP spid="44"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文本框 4"/>
          <p:cNvSpPr txBox="1"/>
          <p:nvPr/>
        </p:nvSpPr>
        <p:spPr>
          <a:xfrm>
            <a:off x="34290" y="144320"/>
            <a:ext cx="10071988" cy="584775"/>
          </a:xfrm>
          <a:prstGeom prst="rect">
            <a:avLst/>
          </a:prstGeom>
          <a:noFill/>
        </p:spPr>
        <p:txBody>
          <a:bodyPr wrap="none" rtlCol="0">
            <a:spAutoFit/>
          </a:bodyPr>
          <a:lstStyle/>
          <a:p>
            <a:r>
              <a:rPr lang="zh-CN" altLang="en-US" sz="3200" b="1" dirty="0" smtClean="0">
                <a:solidFill>
                  <a:srgbClr val="FF0000"/>
                </a:solidFill>
                <a:latin typeface="方正姚体" pitchFamily="2" charset="-122"/>
                <a:ea typeface="方正姚体" pitchFamily="2" charset="-122"/>
              </a:rPr>
              <a:t>二、社会主义精神文明</a:t>
            </a:r>
            <a:r>
              <a:rPr lang="zh-CN" altLang="en-US" sz="3200" b="1" dirty="0" smtClean="0">
                <a:solidFill>
                  <a:srgbClr val="FF0000"/>
                </a:solidFill>
                <a:latin typeface="方正姚体" pitchFamily="2" charset="-122"/>
                <a:ea typeface="方正姚体" pitchFamily="2" charset="-122"/>
              </a:rPr>
              <a:t>建设</a:t>
            </a:r>
            <a:r>
              <a:rPr lang="en-US" altLang="zh-CN" sz="3200" b="1" dirty="0" smtClean="0">
                <a:solidFill>
                  <a:srgbClr val="FF0000"/>
                </a:solidFill>
                <a:latin typeface="方正姚体" pitchFamily="2" charset="-122"/>
                <a:ea typeface="方正姚体" pitchFamily="2" charset="-122"/>
              </a:rPr>
              <a:t>——</a:t>
            </a:r>
            <a:r>
              <a:rPr lang="zh-CN" altLang="en-US" sz="3200" b="1" dirty="0" smtClean="0">
                <a:solidFill>
                  <a:srgbClr val="FF0000"/>
                </a:solidFill>
                <a:latin typeface="方正姚体" pitchFamily="2" charset="-122"/>
                <a:ea typeface="方正姚体" pitchFamily="2" charset="-122"/>
              </a:rPr>
              <a:t>从“</a:t>
            </a:r>
            <a:r>
              <a:rPr lang="zh-CN" altLang="en-US" sz="3200" b="1" dirty="0" smtClean="0">
                <a:solidFill>
                  <a:srgbClr val="FF0000"/>
                </a:solidFill>
                <a:latin typeface="方正姚体" pitchFamily="2" charset="-122"/>
                <a:ea typeface="方正姚体" pitchFamily="2" charset="-122"/>
              </a:rPr>
              <a:t>救国”到</a:t>
            </a:r>
            <a:r>
              <a:rPr lang="zh-CN" altLang="en-US" sz="3200" b="1" dirty="0">
                <a:solidFill>
                  <a:srgbClr val="FF0000"/>
                </a:solidFill>
                <a:latin typeface="方正姚体" pitchFamily="2" charset="-122"/>
                <a:ea typeface="方正姚体" pitchFamily="2" charset="-122"/>
              </a:rPr>
              <a:t>“</a:t>
            </a:r>
            <a:r>
              <a:rPr lang="zh-CN" altLang="en-US" sz="3200" b="1" dirty="0" smtClean="0">
                <a:solidFill>
                  <a:srgbClr val="FF0000"/>
                </a:solidFill>
                <a:latin typeface="方正姚体" pitchFamily="2" charset="-122"/>
                <a:ea typeface="方正姚体" pitchFamily="2" charset="-122"/>
              </a:rPr>
              <a:t>强国”</a:t>
            </a:r>
            <a:endParaRPr lang="en-US" altLang="zh-CN" sz="3200" b="1" dirty="0" smtClean="0">
              <a:solidFill>
                <a:srgbClr val="FF0000"/>
              </a:solidFill>
              <a:latin typeface="方正姚体" pitchFamily="2" charset="-122"/>
              <a:ea typeface="方正姚体" pitchFamily="2" charset="-122"/>
            </a:endParaRPr>
          </a:p>
        </p:txBody>
      </p:sp>
      <p:sp>
        <p:nvSpPr>
          <p:cNvPr id="9" name="文本框 8"/>
          <p:cNvSpPr txBox="1"/>
          <p:nvPr/>
        </p:nvSpPr>
        <p:spPr>
          <a:xfrm>
            <a:off x="338822" y="1691781"/>
            <a:ext cx="11702924" cy="1667764"/>
          </a:xfrm>
          <a:prstGeom prst="rect">
            <a:avLst/>
          </a:prstGeom>
          <a:noFill/>
        </p:spPr>
        <p:txBody>
          <a:bodyPr wrap="square" rtlCol="0">
            <a:spAutoFit/>
          </a:bodyPr>
          <a:lstStyle/>
          <a:p>
            <a:pPr>
              <a:lnSpc>
                <a:spcPct val="150000"/>
              </a:lnSpc>
            </a:pPr>
            <a:r>
              <a:rPr lang="zh-CN" altLang="en-US" sz="2400" b="1" dirty="0" smtClean="0">
                <a:solidFill>
                  <a:srgbClr val="FF0000"/>
                </a:solidFill>
                <a:latin typeface="宋体" panose="02010600030101010101" pitchFamily="2" charset="-122"/>
                <a:ea typeface="宋体" panose="02010600030101010101" pitchFamily="2" charset="-122"/>
              </a:rPr>
              <a:t>（</a:t>
            </a:r>
            <a:r>
              <a:rPr lang="en-US" altLang="zh-CN" sz="2400" b="1" dirty="0" smtClean="0">
                <a:solidFill>
                  <a:srgbClr val="FF0000"/>
                </a:solidFill>
                <a:latin typeface="宋体" panose="02010600030101010101" pitchFamily="2" charset="-122"/>
                <a:ea typeface="宋体" panose="02010600030101010101" pitchFamily="2" charset="-122"/>
              </a:rPr>
              <a:t>1</a:t>
            </a:r>
            <a:r>
              <a:rPr lang="zh-CN" altLang="en-US" sz="2400" b="1" dirty="0" smtClean="0">
                <a:solidFill>
                  <a:srgbClr val="FF0000"/>
                </a:solidFill>
                <a:latin typeface="宋体" panose="02010600030101010101" pitchFamily="2" charset="-122"/>
                <a:ea typeface="宋体" panose="02010600030101010101" pitchFamily="2" charset="-122"/>
              </a:rPr>
              <a:t>）背景：</a:t>
            </a:r>
            <a:r>
              <a:rPr lang="zh-CN" altLang="en-US" sz="2400" b="1" dirty="0" smtClean="0">
                <a:solidFill>
                  <a:srgbClr val="002060"/>
                </a:solidFill>
                <a:latin typeface="宋体" panose="02010600030101010101" pitchFamily="2" charset="-122"/>
                <a:ea typeface="宋体" panose="02010600030101010101" pitchFamily="2" charset="-122"/>
              </a:rPr>
              <a:t>在社会主义革命和建设时期，面对百废待兴、物质匮乏的困难局面，中国人民发扬英勇奋斗的革命传统和艰苦奋斗的精神，谱写了无数重整河山的壮丽诗篇。中国社会涌现出了大批英雄模范集体和个人。</a:t>
            </a:r>
            <a:endParaRPr lang="en-US" altLang="zh-CN" sz="2400" b="1" dirty="0">
              <a:solidFill>
                <a:srgbClr val="002060"/>
              </a:solidFill>
              <a:latin typeface="宋体" panose="02010600030101010101" pitchFamily="2" charset="-122"/>
              <a:ea typeface="宋体" panose="02010600030101010101" pitchFamily="2" charset="-122"/>
            </a:endParaRPr>
          </a:p>
        </p:txBody>
      </p:sp>
      <p:cxnSp>
        <p:nvCxnSpPr>
          <p:cNvPr id="7" name="直接连接符 6"/>
          <p:cNvCxnSpPr/>
          <p:nvPr/>
        </p:nvCxnSpPr>
        <p:spPr>
          <a:xfrm flipV="1">
            <a:off x="34290" y="756920"/>
            <a:ext cx="12160885" cy="31750"/>
          </a:xfrm>
          <a:prstGeom prst="line">
            <a:avLst/>
          </a:prstGeom>
          <a:ln w="28575" cmpd="sng">
            <a:solidFill>
              <a:srgbClr val="002060"/>
            </a:solidFill>
            <a:prstDash val="solid"/>
          </a:ln>
        </p:spPr>
        <p:style>
          <a:lnRef idx="1">
            <a:schemeClr val="dk1"/>
          </a:lnRef>
          <a:fillRef idx="0">
            <a:schemeClr val="dk1"/>
          </a:fillRef>
          <a:effectRef idx="0">
            <a:schemeClr val="dk1"/>
          </a:effectRef>
          <a:fontRef idx="minor">
            <a:schemeClr val="tx1"/>
          </a:fontRef>
        </p:style>
      </p:cxnSp>
      <p:sp>
        <p:nvSpPr>
          <p:cNvPr id="3" name="矩形 2"/>
          <p:cNvSpPr/>
          <p:nvPr/>
        </p:nvSpPr>
        <p:spPr>
          <a:xfrm>
            <a:off x="34290" y="1054926"/>
            <a:ext cx="7889980" cy="523220"/>
          </a:xfrm>
          <a:prstGeom prst="rect">
            <a:avLst/>
          </a:prstGeom>
        </p:spPr>
        <p:txBody>
          <a:bodyPr wrap="none">
            <a:spAutoFit/>
          </a:bodyPr>
          <a:lstStyle/>
          <a:p>
            <a:pPr indent="306070"/>
            <a:r>
              <a:rPr lang="en-US" altLang="zh-CN" sz="2800" b="1" kern="0" dirty="0">
                <a:solidFill>
                  <a:srgbClr val="FF0000"/>
                </a:solidFill>
                <a:latin typeface="Calibri" panose="020F0502020204030204" pitchFamily="34" charset="0"/>
                <a:ea typeface="宋体" panose="02010600030101010101" pitchFamily="2" charset="-122"/>
                <a:cs typeface="Songti SC"/>
              </a:rPr>
              <a:t>1</a:t>
            </a:r>
            <a:r>
              <a:rPr lang="zh-CN" altLang="en-US" sz="2800" b="1" kern="0" dirty="0" smtClean="0">
                <a:solidFill>
                  <a:srgbClr val="FF0000"/>
                </a:solidFill>
                <a:latin typeface="Calibri" panose="020F0502020204030204" pitchFamily="34" charset="0"/>
                <a:ea typeface="宋体" panose="02010600030101010101" pitchFamily="2" charset="-122"/>
                <a:cs typeface="Songti SC"/>
              </a:rPr>
              <a:t>、社会主义革命和建设时期的精神文明建设：</a:t>
            </a:r>
            <a:endParaRPr lang="en-US" altLang="zh-CN" sz="2800" b="1" kern="0" dirty="0">
              <a:solidFill>
                <a:srgbClr val="FF0000"/>
              </a:solidFill>
              <a:latin typeface="Calibri" panose="020F0502020204030204" pitchFamily="34" charset="0"/>
              <a:ea typeface="宋体" panose="02010600030101010101" pitchFamily="2" charset="-122"/>
              <a:cs typeface="Songti SC"/>
            </a:endParaRPr>
          </a:p>
        </p:txBody>
      </p:sp>
      <p:sp>
        <p:nvSpPr>
          <p:cNvPr id="4" name="矩形 3"/>
          <p:cNvSpPr/>
          <p:nvPr/>
        </p:nvSpPr>
        <p:spPr>
          <a:xfrm>
            <a:off x="428709" y="3514091"/>
            <a:ext cx="11372045" cy="1113766"/>
          </a:xfrm>
          <a:prstGeom prst="rect">
            <a:avLst/>
          </a:prstGeom>
        </p:spPr>
        <p:txBody>
          <a:bodyPr wrap="square">
            <a:spAutoFit/>
          </a:bodyPr>
          <a:lstStyle/>
          <a:p>
            <a:pPr lvl="0">
              <a:lnSpc>
                <a:spcPct val="150000"/>
              </a:lnSpc>
            </a:pPr>
            <a:r>
              <a:rPr lang="zh-CN" altLang="en-US" sz="2400" b="1" dirty="0" smtClean="0">
                <a:solidFill>
                  <a:srgbClr val="FF0000"/>
                </a:solidFill>
                <a:latin typeface="宋体" panose="02010600030101010101" pitchFamily="2" charset="-122"/>
                <a:ea typeface="宋体" panose="02010600030101010101" pitchFamily="2" charset="-122"/>
              </a:rPr>
              <a:t>（</a:t>
            </a:r>
            <a:r>
              <a:rPr lang="en-US" altLang="zh-CN" sz="2400" b="1" dirty="0" smtClean="0">
                <a:solidFill>
                  <a:srgbClr val="FF0000"/>
                </a:solidFill>
                <a:latin typeface="宋体" panose="02010600030101010101" pitchFamily="2" charset="-122"/>
                <a:ea typeface="宋体" panose="02010600030101010101" pitchFamily="2" charset="-122"/>
              </a:rPr>
              <a:t>2</a:t>
            </a:r>
            <a:r>
              <a:rPr lang="zh-CN" altLang="en-US" sz="2400" b="1" dirty="0" smtClean="0">
                <a:solidFill>
                  <a:srgbClr val="FF0000"/>
                </a:solidFill>
                <a:latin typeface="宋体" panose="02010600030101010101" pitchFamily="2" charset="-122"/>
                <a:ea typeface="宋体" panose="02010600030101010101" pitchFamily="2" charset="-122"/>
              </a:rPr>
              <a:t>）代表：</a:t>
            </a:r>
            <a:r>
              <a:rPr lang="zh-CN" altLang="en-US" sz="2400" b="1" dirty="0" smtClean="0">
                <a:solidFill>
                  <a:srgbClr val="002060"/>
                </a:solidFill>
                <a:latin typeface="宋体" panose="02010600030101010101" pitchFamily="2" charset="-122"/>
                <a:ea typeface="宋体" panose="02010600030101010101" pitchFamily="2" charset="-122"/>
              </a:rPr>
              <a:t>全国劳动模范孟泰、时传祥，“铁人”王进喜，党的好干部焦裕禄，解放军好战士雷锋，科学家李四光、华罗庚、邓稼先等</a:t>
            </a:r>
            <a:r>
              <a:rPr lang="en-US" altLang="zh-CN" sz="2400" b="1" dirty="0" smtClean="0">
                <a:solidFill>
                  <a:srgbClr val="002060"/>
                </a:solidFill>
                <a:latin typeface="宋体" panose="02010600030101010101" pitchFamily="2" charset="-122"/>
                <a:ea typeface="宋体" panose="02010600030101010101" pitchFamily="2" charset="-122"/>
              </a:rPr>
              <a:t>     </a:t>
            </a:r>
            <a:endParaRPr lang="zh-CN" altLang="en-US" sz="2400" b="1" dirty="0">
              <a:solidFill>
                <a:srgbClr val="002060"/>
              </a:solidFill>
              <a:latin typeface="宋体" panose="02010600030101010101" pitchFamily="2" charset="-122"/>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5" name="组合 14"/>
          <p:cNvGrpSpPr/>
          <p:nvPr/>
        </p:nvGrpSpPr>
        <p:grpSpPr>
          <a:xfrm>
            <a:off x="235" y="268403"/>
            <a:ext cx="799902" cy="1851074"/>
            <a:chOff x="11571416" y="3959358"/>
            <a:chExt cx="620584" cy="1723139"/>
          </a:xfrm>
        </p:grpSpPr>
        <p:sp>
          <p:nvSpPr>
            <p:cNvPr id="13" name="矩形 12"/>
            <p:cNvSpPr/>
            <p:nvPr/>
          </p:nvSpPr>
          <p:spPr>
            <a:xfrm>
              <a:off x="11571416" y="3959358"/>
              <a:ext cx="620584" cy="1723137"/>
            </a:xfrm>
            <a:prstGeom prst="rect">
              <a:avLst/>
            </a:prstGeom>
            <a:solidFill>
              <a:srgbClr val="3E41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11571416" y="5115169"/>
              <a:ext cx="620584" cy="567328"/>
            </a:xfrm>
            <a:prstGeom prst="rect">
              <a:avLst/>
            </a:prstGeom>
            <a:solidFill>
              <a:srgbClr val="CF01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 name="TextBox 12"/>
          <p:cNvSpPr txBox="1"/>
          <p:nvPr/>
        </p:nvSpPr>
        <p:spPr>
          <a:xfrm>
            <a:off x="1032569" y="449083"/>
            <a:ext cx="618815" cy="1938020"/>
          </a:xfrm>
          <a:prstGeom prst="rect">
            <a:avLst/>
          </a:prstGeom>
          <a:noFill/>
        </p:spPr>
        <p:txBody>
          <a:bodyPr wrap="square" lIns="91449" tIns="45724" rIns="91449" bIns="45724" rtlCol="0" anchor="ctr">
            <a:spAutoFit/>
          </a:bodyPr>
          <a:lstStyle>
            <a:defPPr>
              <a:defRPr lang="zh-CN"/>
            </a:defPPr>
            <a:lvl1pPr algn="ctr">
              <a:defRPr sz="6000" b="1">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Arial" panose="020B0604020202020204" pitchFamily="34" charset="0"/>
                <a:ea typeface="微软雅黑" panose="020B0503020204020204" charset="-122"/>
                <a:cs typeface="Arial" panose="020B0604020202020204" pitchFamily="34" charset="0"/>
              </a:defRPr>
            </a:lvl1pPr>
          </a:lstStyle>
          <a:p>
            <a:pPr algn="r"/>
            <a:r>
              <a:rPr lang="zh-CN" altLang="en-US" dirty="0">
                <a:solidFill>
                  <a:srgbClr val="002060"/>
                </a:solidFill>
              </a:rPr>
              <a:t>目录</a:t>
            </a:r>
          </a:p>
        </p:txBody>
      </p:sp>
      <p:grpSp>
        <p:nvGrpSpPr>
          <p:cNvPr id="6" name="组合 5"/>
          <p:cNvGrpSpPr/>
          <p:nvPr/>
        </p:nvGrpSpPr>
        <p:grpSpPr>
          <a:xfrm>
            <a:off x="2433732" y="1734185"/>
            <a:ext cx="8642350" cy="1002665"/>
            <a:chOff x="4779" y="1319"/>
            <a:chExt cx="13610" cy="1579"/>
          </a:xfrm>
        </p:grpSpPr>
        <p:sp>
          <p:nvSpPr>
            <p:cNvPr id="21" name="Oval 5"/>
            <p:cNvSpPr>
              <a:spLocks noChangeArrowheads="1"/>
            </p:cNvSpPr>
            <p:nvPr/>
          </p:nvSpPr>
          <p:spPr bwMode="auto">
            <a:xfrm>
              <a:off x="4779" y="1319"/>
              <a:ext cx="1396" cy="1401"/>
            </a:xfrm>
            <a:prstGeom prst="ellipse">
              <a:avLst/>
            </a:prstGeom>
            <a:solidFill>
              <a:srgbClr val="3E4150"/>
            </a:solidFill>
            <a:ln w="9525">
              <a:noFill/>
              <a:round/>
            </a:ln>
          </p:spPr>
          <p:txBody>
            <a:bodyPr vert="horz" wrap="square" lIns="91438" tIns="45719" rIns="91438" bIns="45719" numCol="1" anchor="t" anchorCtr="0" compatLnSpc="1"/>
            <a:lstStyle/>
            <a:p>
              <a:endParaRPr lang="zh-CN" altLang="en-US"/>
            </a:p>
          </p:txBody>
        </p:sp>
        <p:sp>
          <p:nvSpPr>
            <p:cNvPr id="31" name="标题 7"/>
            <p:cNvSpPr>
              <a:spLocks noGrp="1"/>
            </p:cNvSpPr>
            <p:nvPr/>
          </p:nvSpPr>
          <p:spPr>
            <a:xfrm>
              <a:off x="6474" y="1500"/>
              <a:ext cx="11915" cy="1398"/>
            </a:xfrm>
            <a:prstGeom prst="rect">
              <a:avLst/>
            </a:prstGeom>
          </p:spPr>
          <p:txBody>
            <a:bodyPr vert="horz" lIns="91417" tIns="45708" rIns="91417" bIns="45708"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3730" b="1" dirty="0" smtClean="0">
                  <a:solidFill>
                    <a:srgbClr val="002060"/>
                  </a:solidFill>
                  <a:latin typeface="微软雅黑" panose="020B0503020204020204" charset="-122"/>
                  <a:ea typeface="微软雅黑" panose="020B0503020204020204" charset="-122"/>
                </a:rPr>
                <a:t>新中国的法治建设进程</a:t>
              </a:r>
              <a:endParaRPr lang="zh-CN" altLang="en-US" sz="3730" b="1" dirty="0">
                <a:solidFill>
                  <a:srgbClr val="002060"/>
                </a:solidFill>
                <a:latin typeface="微软雅黑" panose="020B0503020204020204" charset="-122"/>
                <a:ea typeface="微软雅黑" panose="020B0503020204020204" charset="-122"/>
              </a:endParaRPr>
            </a:p>
          </p:txBody>
        </p:sp>
        <p:sp>
          <p:nvSpPr>
            <p:cNvPr id="4" name="文本框 3"/>
            <p:cNvSpPr txBox="1"/>
            <p:nvPr/>
          </p:nvSpPr>
          <p:spPr>
            <a:xfrm>
              <a:off x="4824" y="1411"/>
              <a:ext cx="1195" cy="1178"/>
            </a:xfrm>
            <a:prstGeom prst="rect">
              <a:avLst/>
            </a:prstGeom>
            <a:noFill/>
          </p:spPr>
          <p:txBody>
            <a:bodyPr wrap="none" rtlCol="0">
              <a:spAutoFit/>
            </a:bodyPr>
            <a:lstStyle/>
            <a:p>
              <a:r>
                <a:rPr lang="en-US" altLang="zh-CN" sz="4265" b="1" dirty="0">
                  <a:solidFill>
                    <a:schemeClr val="bg1"/>
                  </a:solidFill>
                  <a:latin typeface="Kristen ITC" panose="03050502040202030202" pitchFamily="66" charset="0"/>
                </a:rPr>
                <a:t>01</a:t>
              </a:r>
              <a:endParaRPr lang="zh-CN" altLang="en-US" sz="4265" b="1" dirty="0">
                <a:solidFill>
                  <a:schemeClr val="bg1"/>
                </a:solidFill>
                <a:latin typeface="Kristen ITC" panose="03050502040202030202" pitchFamily="66" charset="0"/>
              </a:endParaRPr>
            </a:p>
          </p:txBody>
        </p:sp>
      </p:grpSp>
      <p:grpSp>
        <p:nvGrpSpPr>
          <p:cNvPr id="5" name="组合 4"/>
          <p:cNvGrpSpPr/>
          <p:nvPr/>
        </p:nvGrpSpPr>
        <p:grpSpPr>
          <a:xfrm>
            <a:off x="2433732" y="3517265"/>
            <a:ext cx="7849594" cy="890270"/>
            <a:chOff x="4780" y="3203"/>
            <a:chExt cx="11576" cy="1402"/>
          </a:xfrm>
        </p:grpSpPr>
        <p:sp>
          <p:nvSpPr>
            <p:cNvPr id="28" name="Oval 5"/>
            <p:cNvSpPr>
              <a:spLocks noChangeArrowheads="1"/>
            </p:cNvSpPr>
            <p:nvPr/>
          </p:nvSpPr>
          <p:spPr bwMode="auto">
            <a:xfrm>
              <a:off x="4780" y="3204"/>
              <a:ext cx="1396" cy="1401"/>
            </a:xfrm>
            <a:prstGeom prst="ellipse">
              <a:avLst/>
            </a:prstGeom>
            <a:solidFill>
              <a:srgbClr val="3E4150"/>
            </a:solidFill>
            <a:ln w="9525">
              <a:noFill/>
              <a:round/>
            </a:ln>
          </p:spPr>
          <p:txBody>
            <a:bodyPr vert="horz" wrap="square" lIns="91438" tIns="45719" rIns="91438" bIns="45719" numCol="1" anchor="t" anchorCtr="0" compatLnSpc="1"/>
            <a:lstStyle/>
            <a:p>
              <a:endParaRPr lang="zh-CN" altLang="en-US"/>
            </a:p>
          </p:txBody>
        </p:sp>
        <p:sp>
          <p:nvSpPr>
            <p:cNvPr id="33" name="标题 1"/>
            <p:cNvSpPr>
              <a:spLocks noGrp="1"/>
            </p:cNvSpPr>
            <p:nvPr/>
          </p:nvSpPr>
          <p:spPr>
            <a:xfrm>
              <a:off x="6197" y="3203"/>
              <a:ext cx="10159" cy="1178"/>
            </a:xfrm>
            <a:prstGeom prst="rect">
              <a:avLst/>
            </a:prstGeom>
          </p:spPr>
          <p:txBody>
            <a:bodyPr vert="horz" lIns="91417" tIns="45708" rIns="91417" bIns="45708" rtlCol="0" anchor="ctr">
              <a:noAutofit/>
            </a:bodyPr>
            <a:lstStyle>
              <a:lvl1pPr algn="ctr" defTabSz="964565" rtl="0" eaLnBrk="1" latinLnBrk="0" hangingPunct="1">
                <a:spcBef>
                  <a:spcPct val="0"/>
                </a:spcBef>
                <a:buNone/>
                <a:defRPr sz="4640" kern="1200">
                  <a:solidFill>
                    <a:sysClr val="windowText" lastClr="000000"/>
                  </a:solidFill>
                  <a:latin typeface="Calibri" panose="020F0502020204030204"/>
                  <a:ea typeface="+mn-ea"/>
                  <a:cs typeface="+mn-ea"/>
                </a:defRPr>
              </a:lvl1pPr>
            </a:lstStyle>
            <a:p>
              <a:pPr algn="l">
                <a:lnSpc>
                  <a:spcPct val="90000"/>
                </a:lnSpc>
              </a:pPr>
              <a:r>
                <a:rPr lang="zh-CN" altLang="en-US" sz="3730" b="1" dirty="0" smtClean="0">
                  <a:solidFill>
                    <a:srgbClr val="002060"/>
                  </a:solidFill>
                  <a:latin typeface="微软雅黑" panose="020B0503020204020204" charset="-122"/>
                  <a:ea typeface="微软雅黑" panose="020B0503020204020204" charset="-122"/>
                  <a:cs typeface="+mj-cs"/>
                </a:rPr>
                <a:t>社会主义精神文明建设</a:t>
              </a:r>
              <a:endParaRPr lang="zh-CN" altLang="en-US" sz="3730" b="1" dirty="0">
                <a:solidFill>
                  <a:srgbClr val="002060"/>
                </a:solidFill>
                <a:latin typeface="微软雅黑" panose="020B0503020204020204" charset="-122"/>
                <a:ea typeface="微软雅黑" panose="020B0503020204020204" charset="-122"/>
                <a:cs typeface="+mj-cs"/>
              </a:endParaRPr>
            </a:p>
          </p:txBody>
        </p:sp>
        <p:sp>
          <p:nvSpPr>
            <p:cNvPr id="24" name="文本框 23"/>
            <p:cNvSpPr txBox="1"/>
            <p:nvPr/>
          </p:nvSpPr>
          <p:spPr>
            <a:xfrm>
              <a:off x="4814" y="3290"/>
              <a:ext cx="1229" cy="1178"/>
            </a:xfrm>
            <a:prstGeom prst="rect">
              <a:avLst/>
            </a:prstGeom>
            <a:noFill/>
          </p:spPr>
          <p:txBody>
            <a:bodyPr wrap="square" rtlCol="0">
              <a:spAutoFit/>
            </a:bodyPr>
            <a:lstStyle/>
            <a:p>
              <a:r>
                <a:rPr lang="en-US" altLang="zh-CN" sz="4265" b="1" dirty="0">
                  <a:solidFill>
                    <a:schemeClr val="bg1"/>
                  </a:solidFill>
                  <a:latin typeface="Kristen ITC" panose="03050502040202030202" pitchFamily="66" charset="0"/>
                </a:rPr>
                <a:t>02</a:t>
              </a:r>
              <a:endParaRPr lang="zh-CN" altLang="en-US" sz="4265" b="1" dirty="0">
                <a:solidFill>
                  <a:schemeClr val="bg1"/>
                </a:solidFill>
                <a:latin typeface="Kristen ITC" panose="03050502040202030202" pitchFamily="66" charset="0"/>
              </a:endParaRPr>
            </a:p>
          </p:txBody>
        </p:sp>
      </p:grpSp>
    </p:spTree>
    <p:extLst>
      <p:ext uri="{BB962C8B-B14F-4D97-AF65-F5344CB8AC3E}">
        <p14:creationId xmlns:p14="http://schemas.microsoft.com/office/powerpoint/2010/main" val="355859232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1" name="组合 30"/>
          <p:cNvGrpSpPr/>
          <p:nvPr/>
        </p:nvGrpSpPr>
        <p:grpSpPr>
          <a:xfrm>
            <a:off x="98742" y="1806112"/>
            <a:ext cx="12031980" cy="2810350"/>
            <a:chOff x="45" y="2806"/>
            <a:chExt cx="18948" cy="5901"/>
          </a:xfrm>
        </p:grpSpPr>
        <p:pic>
          <p:nvPicPr>
            <p:cNvPr id="7" name="图片 6"/>
            <p:cNvPicPr>
              <a:picLocks noChangeAspect="1"/>
            </p:cNvPicPr>
            <p:nvPr/>
          </p:nvPicPr>
          <p:blipFill>
            <a:blip r:embed="rId4"/>
            <a:stretch>
              <a:fillRect/>
            </a:stretch>
          </p:blipFill>
          <p:spPr>
            <a:xfrm>
              <a:off x="11641" y="2889"/>
              <a:ext cx="3848" cy="4874"/>
            </a:xfrm>
            <a:prstGeom prst="rect">
              <a:avLst/>
            </a:prstGeom>
          </p:spPr>
        </p:pic>
        <p:pic>
          <p:nvPicPr>
            <p:cNvPr id="8" name="图片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542" y="2893"/>
              <a:ext cx="3451" cy="4811"/>
            </a:xfrm>
            <a:prstGeom prst="rect">
              <a:avLst/>
            </a:prstGeom>
          </p:spPr>
        </p:pic>
        <p:pic>
          <p:nvPicPr>
            <p:cNvPr id="10" name="图片 9" descr="wangjinxi"/>
            <p:cNvPicPr>
              <a:picLocks noChangeAspect="1"/>
            </p:cNvPicPr>
            <p:nvPr/>
          </p:nvPicPr>
          <p:blipFill>
            <a:blip r:embed="rId6"/>
            <a:stretch>
              <a:fillRect/>
            </a:stretch>
          </p:blipFill>
          <p:spPr>
            <a:xfrm>
              <a:off x="7884" y="2855"/>
              <a:ext cx="3658" cy="4828"/>
            </a:xfrm>
            <a:prstGeom prst="rect">
              <a:avLst/>
            </a:prstGeom>
          </p:spPr>
        </p:pic>
        <p:pic>
          <p:nvPicPr>
            <p:cNvPr id="16" name="图片 15" descr="shichuanxiang"/>
            <p:cNvPicPr>
              <a:picLocks noChangeAspect="1"/>
            </p:cNvPicPr>
            <p:nvPr/>
          </p:nvPicPr>
          <p:blipFill>
            <a:blip r:embed="rId7"/>
            <a:stretch>
              <a:fillRect/>
            </a:stretch>
          </p:blipFill>
          <p:spPr>
            <a:xfrm>
              <a:off x="3793" y="2806"/>
              <a:ext cx="3972" cy="4841"/>
            </a:xfrm>
            <a:prstGeom prst="rect">
              <a:avLst/>
            </a:prstGeom>
          </p:spPr>
        </p:pic>
        <p:pic>
          <p:nvPicPr>
            <p:cNvPr id="20" name="图片 19" descr="孟泰"/>
            <p:cNvPicPr>
              <a:picLocks noChangeAspect="1"/>
            </p:cNvPicPr>
            <p:nvPr/>
          </p:nvPicPr>
          <p:blipFill>
            <a:blip r:embed="rId8"/>
            <a:stretch>
              <a:fillRect/>
            </a:stretch>
          </p:blipFill>
          <p:spPr>
            <a:xfrm>
              <a:off x="45" y="2816"/>
              <a:ext cx="3750" cy="4728"/>
            </a:xfrm>
            <a:prstGeom prst="rect">
              <a:avLst/>
            </a:prstGeom>
          </p:spPr>
        </p:pic>
        <p:sp>
          <p:nvSpPr>
            <p:cNvPr id="26" name="文本框 25"/>
            <p:cNvSpPr txBox="1"/>
            <p:nvPr/>
          </p:nvSpPr>
          <p:spPr>
            <a:xfrm>
              <a:off x="16287" y="7844"/>
              <a:ext cx="2044" cy="840"/>
            </a:xfrm>
            <a:prstGeom prst="rect">
              <a:avLst/>
            </a:prstGeom>
            <a:noFill/>
          </p:spPr>
          <p:txBody>
            <a:bodyPr wrap="square" rtlCol="0">
              <a:spAutoFit/>
            </a:bodyPr>
            <a:lstStyle/>
            <a:p>
              <a:r>
                <a:rPr lang="zh-CN" altLang="en-US" sz="2000" b="1" dirty="0">
                  <a:solidFill>
                    <a:srgbClr val="002060"/>
                  </a:solidFill>
                  <a:latin typeface="宋体" pitchFamily="2" charset="-122"/>
                  <a:ea typeface="宋体" pitchFamily="2" charset="-122"/>
                </a:rPr>
                <a:t>雷锋</a:t>
              </a:r>
              <a:endParaRPr lang="zh-CN" altLang="en-US" sz="400" b="1" dirty="0">
                <a:solidFill>
                  <a:srgbClr val="002060"/>
                </a:solidFill>
                <a:latin typeface="宋体" pitchFamily="2" charset="-122"/>
                <a:ea typeface="宋体" pitchFamily="2" charset="-122"/>
              </a:endParaRPr>
            </a:p>
          </p:txBody>
        </p:sp>
        <p:sp>
          <p:nvSpPr>
            <p:cNvPr id="27" name="文本框 26"/>
            <p:cNvSpPr txBox="1"/>
            <p:nvPr/>
          </p:nvSpPr>
          <p:spPr>
            <a:xfrm>
              <a:off x="4865" y="7777"/>
              <a:ext cx="2044" cy="840"/>
            </a:xfrm>
            <a:prstGeom prst="rect">
              <a:avLst/>
            </a:prstGeom>
            <a:noFill/>
          </p:spPr>
          <p:txBody>
            <a:bodyPr wrap="square" rtlCol="0">
              <a:spAutoFit/>
            </a:bodyPr>
            <a:lstStyle/>
            <a:p>
              <a:r>
                <a:rPr lang="zh-CN" altLang="en-US" sz="2000" b="1" dirty="0">
                  <a:solidFill>
                    <a:srgbClr val="002060"/>
                  </a:solidFill>
                  <a:latin typeface="宋体" pitchFamily="2" charset="-122"/>
                  <a:ea typeface="宋体" pitchFamily="2" charset="-122"/>
                </a:rPr>
                <a:t>时传祥</a:t>
              </a:r>
            </a:p>
          </p:txBody>
        </p:sp>
        <p:sp>
          <p:nvSpPr>
            <p:cNvPr id="28" name="文本框 27"/>
            <p:cNvSpPr txBox="1"/>
            <p:nvPr/>
          </p:nvSpPr>
          <p:spPr>
            <a:xfrm>
              <a:off x="12754" y="7867"/>
              <a:ext cx="2044" cy="840"/>
            </a:xfrm>
            <a:prstGeom prst="rect">
              <a:avLst/>
            </a:prstGeom>
            <a:noFill/>
          </p:spPr>
          <p:txBody>
            <a:bodyPr wrap="square" rtlCol="0">
              <a:spAutoFit/>
            </a:bodyPr>
            <a:lstStyle/>
            <a:p>
              <a:r>
                <a:rPr lang="zh-CN" altLang="en-US" sz="2000" b="1" dirty="0">
                  <a:solidFill>
                    <a:srgbClr val="002060"/>
                  </a:solidFill>
                  <a:latin typeface="宋体" pitchFamily="2" charset="-122"/>
                  <a:ea typeface="宋体" pitchFamily="2" charset="-122"/>
                </a:rPr>
                <a:t>焦裕禄</a:t>
              </a:r>
            </a:p>
          </p:txBody>
        </p:sp>
        <p:sp>
          <p:nvSpPr>
            <p:cNvPr id="29" name="文本框 28"/>
            <p:cNvSpPr txBox="1"/>
            <p:nvPr/>
          </p:nvSpPr>
          <p:spPr>
            <a:xfrm>
              <a:off x="8975" y="7845"/>
              <a:ext cx="2044" cy="840"/>
            </a:xfrm>
            <a:prstGeom prst="rect">
              <a:avLst/>
            </a:prstGeom>
            <a:noFill/>
          </p:spPr>
          <p:txBody>
            <a:bodyPr wrap="square" rtlCol="0">
              <a:spAutoFit/>
            </a:bodyPr>
            <a:lstStyle/>
            <a:p>
              <a:pPr algn="l">
                <a:buClrTx/>
                <a:buSzTx/>
                <a:buFontTx/>
              </a:pPr>
              <a:r>
                <a:rPr lang="zh-CN" altLang="en-US" sz="2000" b="1" dirty="0">
                  <a:solidFill>
                    <a:srgbClr val="002060"/>
                  </a:solidFill>
                  <a:latin typeface="宋体" pitchFamily="2" charset="-122"/>
                  <a:ea typeface="宋体" pitchFamily="2" charset="-122"/>
                </a:rPr>
                <a:t>王进喜</a:t>
              </a:r>
            </a:p>
          </p:txBody>
        </p:sp>
        <p:sp>
          <p:nvSpPr>
            <p:cNvPr id="30" name="文本框 29"/>
            <p:cNvSpPr txBox="1"/>
            <p:nvPr/>
          </p:nvSpPr>
          <p:spPr>
            <a:xfrm>
              <a:off x="954" y="7800"/>
              <a:ext cx="2044" cy="840"/>
            </a:xfrm>
            <a:prstGeom prst="rect">
              <a:avLst/>
            </a:prstGeom>
            <a:noFill/>
          </p:spPr>
          <p:txBody>
            <a:bodyPr wrap="square" rtlCol="0">
              <a:spAutoFit/>
            </a:bodyPr>
            <a:lstStyle/>
            <a:p>
              <a:r>
                <a:rPr lang="zh-CN" altLang="en-US" sz="2000" b="1" dirty="0">
                  <a:solidFill>
                    <a:srgbClr val="002060"/>
                  </a:solidFill>
                  <a:latin typeface="宋体" pitchFamily="2" charset="-122"/>
                  <a:ea typeface="宋体" pitchFamily="2" charset="-122"/>
                </a:rPr>
                <a:t>孟泰</a:t>
              </a:r>
            </a:p>
          </p:txBody>
        </p:sp>
      </p:grpSp>
      <p:sp>
        <p:nvSpPr>
          <p:cNvPr id="17" name="文本框 4"/>
          <p:cNvSpPr txBox="1"/>
          <p:nvPr/>
        </p:nvSpPr>
        <p:spPr>
          <a:xfrm>
            <a:off x="34290" y="144320"/>
            <a:ext cx="5519460" cy="584775"/>
          </a:xfrm>
          <a:prstGeom prst="rect">
            <a:avLst/>
          </a:prstGeom>
          <a:noFill/>
        </p:spPr>
        <p:txBody>
          <a:bodyPr wrap="none" rtlCol="0">
            <a:spAutoFit/>
          </a:bodyPr>
          <a:lstStyle/>
          <a:p>
            <a:r>
              <a:rPr lang="zh-CN" altLang="en-US" sz="3200" b="1" dirty="0" smtClean="0">
                <a:solidFill>
                  <a:srgbClr val="FF0000"/>
                </a:solidFill>
                <a:latin typeface="方正姚体" pitchFamily="2" charset="-122"/>
                <a:ea typeface="方正姚体" pitchFamily="2" charset="-122"/>
              </a:rPr>
              <a:t>二、社会主义精神文明建设：</a:t>
            </a:r>
            <a:endParaRPr lang="en-US" altLang="zh-CN" sz="3200" b="1" dirty="0" smtClean="0">
              <a:solidFill>
                <a:srgbClr val="FF0000"/>
              </a:solidFill>
              <a:latin typeface="方正姚体" pitchFamily="2" charset="-122"/>
              <a:ea typeface="方正姚体" pitchFamily="2" charset="-122"/>
            </a:endParaRPr>
          </a:p>
        </p:txBody>
      </p:sp>
      <p:cxnSp>
        <p:nvCxnSpPr>
          <p:cNvPr id="18" name="直接连接符 17"/>
          <p:cNvCxnSpPr/>
          <p:nvPr/>
        </p:nvCxnSpPr>
        <p:spPr>
          <a:xfrm flipV="1">
            <a:off x="34290" y="756920"/>
            <a:ext cx="12160885" cy="31750"/>
          </a:xfrm>
          <a:prstGeom prst="line">
            <a:avLst/>
          </a:prstGeom>
          <a:ln w="28575" cmpd="sng">
            <a:solidFill>
              <a:srgbClr val="002060"/>
            </a:solidFill>
            <a:prstDash val="solid"/>
          </a:ln>
        </p:spPr>
        <p:style>
          <a:lnRef idx="1">
            <a:schemeClr val="dk1"/>
          </a:lnRef>
          <a:fillRef idx="0">
            <a:schemeClr val="dk1"/>
          </a:fillRef>
          <a:effectRef idx="0">
            <a:schemeClr val="dk1"/>
          </a:effectRef>
          <a:fontRef idx="minor">
            <a:schemeClr val="tx1"/>
          </a:fontRef>
        </p:style>
      </p:cxnSp>
      <p:sp>
        <p:nvSpPr>
          <p:cNvPr id="21" name="矩形 20"/>
          <p:cNvSpPr/>
          <p:nvPr/>
        </p:nvSpPr>
        <p:spPr>
          <a:xfrm>
            <a:off x="177415" y="4795423"/>
            <a:ext cx="11787058" cy="1754326"/>
          </a:xfrm>
          <a:prstGeom prst="rect">
            <a:avLst/>
          </a:prstGeom>
        </p:spPr>
        <p:txBody>
          <a:bodyPr wrap="square">
            <a:spAutoFit/>
          </a:bodyPr>
          <a:lstStyle/>
          <a:p>
            <a:pPr lvl="0">
              <a:lnSpc>
                <a:spcPct val="150000"/>
              </a:lnSpc>
            </a:pPr>
            <a:r>
              <a:rPr lang="zh-CN" altLang="en-US" sz="2400" b="1" dirty="0" smtClean="0">
                <a:solidFill>
                  <a:srgbClr val="FF0000"/>
                </a:solidFill>
                <a:latin typeface="宋体" panose="02010600030101010101" pitchFamily="2" charset="-122"/>
                <a:ea typeface="宋体" panose="02010600030101010101" pitchFamily="2" charset="-122"/>
              </a:rPr>
              <a:t>（</a:t>
            </a:r>
            <a:r>
              <a:rPr lang="en-US" altLang="zh-CN" sz="2400" b="1" dirty="0" smtClean="0">
                <a:solidFill>
                  <a:srgbClr val="FF0000"/>
                </a:solidFill>
                <a:latin typeface="宋体" panose="02010600030101010101" pitchFamily="2" charset="-122"/>
                <a:ea typeface="宋体" panose="02010600030101010101" pitchFamily="2" charset="-122"/>
              </a:rPr>
              <a:t>3</a:t>
            </a:r>
            <a:r>
              <a:rPr lang="zh-CN" altLang="en-US" sz="2400" b="1" dirty="0" smtClean="0">
                <a:solidFill>
                  <a:srgbClr val="FF0000"/>
                </a:solidFill>
                <a:latin typeface="宋体" panose="02010600030101010101" pitchFamily="2" charset="-122"/>
                <a:ea typeface="宋体" panose="02010600030101010101" pitchFamily="2" charset="-122"/>
              </a:rPr>
              <a:t>）影响：</a:t>
            </a:r>
            <a:r>
              <a:rPr lang="zh-CN" altLang="en-US" sz="2400" b="1" dirty="0" smtClean="0">
                <a:solidFill>
                  <a:srgbClr val="002060"/>
                </a:solidFill>
                <a:latin typeface="宋体" panose="02010600030101010101" pitchFamily="2" charset="-122"/>
                <a:ea typeface="宋体" panose="02010600030101010101" pitchFamily="2" charset="-122"/>
              </a:rPr>
              <a:t>在全社会形成了健康向上的</a:t>
            </a:r>
            <a:r>
              <a:rPr lang="zh-CN" altLang="en-US" sz="2400" b="1" dirty="0" smtClean="0">
                <a:solidFill>
                  <a:srgbClr val="FF0000"/>
                </a:solidFill>
                <a:latin typeface="宋体" panose="02010600030101010101" pitchFamily="2" charset="-122"/>
                <a:ea typeface="宋体" panose="02010600030101010101" pitchFamily="2" charset="-122"/>
              </a:rPr>
              <a:t>道德风尚</a:t>
            </a:r>
            <a:r>
              <a:rPr lang="zh-CN" altLang="en-US" sz="2400" b="1" dirty="0" smtClean="0">
                <a:solidFill>
                  <a:srgbClr val="002060"/>
                </a:solidFill>
                <a:latin typeface="宋体" panose="02010600030101010101" pitchFamily="2" charset="-122"/>
                <a:ea typeface="宋体" panose="02010600030101010101" pitchFamily="2" charset="-122"/>
              </a:rPr>
              <a:t>；热爱党、热爱社会主义的</a:t>
            </a:r>
            <a:r>
              <a:rPr lang="zh-CN" altLang="en-US" sz="2400" b="1" dirty="0" smtClean="0">
                <a:solidFill>
                  <a:srgbClr val="FF0000"/>
                </a:solidFill>
                <a:latin typeface="宋体" panose="02010600030101010101" pitchFamily="2" charset="-122"/>
                <a:ea typeface="宋体" panose="02010600030101010101" pitchFamily="2" charset="-122"/>
              </a:rPr>
              <a:t>政治氛围</a:t>
            </a:r>
            <a:r>
              <a:rPr lang="zh-CN" altLang="en-US" sz="2400" b="1" dirty="0" smtClean="0">
                <a:solidFill>
                  <a:srgbClr val="002060"/>
                </a:solidFill>
                <a:latin typeface="宋体" panose="02010600030101010101" pitchFamily="2" charset="-122"/>
                <a:ea typeface="宋体" panose="02010600030101010101" pitchFamily="2" charset="-122"/>
              </a:rPr>
              <a:t>；关心集体、无私奉献、全心全意为人民服务的</a:t>
            </a:r>
            <a:r>
              <a:rPr lang="zh-CN" altLang="en-US" sz="2400" b="1" dirty="0" smtClean="0">
                <a:solidFill>
                  <a:srgbClr val="FF0000"/>
                </a:solidFill>
                <a:latin typeface="宋体" panose="02010600030101010101" pitchFamily="2" charset="-122"/>
                <a:ea typeface="宋体" panose="02010600030101010101" pitchFamily="2" charset="-122"/>
              </a:rPr>
              <a:t>行动准则</a:t>
            </a:r>
            <a:r>
              <a:rPr lang="zh-CN" altLang="en-US" sz="2400" b="1" dirty="0" smtClean="0">
                <a:solidFill>
                  <a:srgbClr val="002060"/>
                </a:solidFill>
                <a:latin typeface="宋体" panose="02010600030101010101" pitchFamily="2" charset="-122"/>
                <a:ea typeface="宋体" panose="02010600030101010101" pitchFamily="2" charset="-122"/>
              </a:rPr>
              <a:t>；互相关心、互相爱护、互相帮助的新型</a:t>
            </a:r>
            <a:r>
              <a:rPr lang="zh-CN" altLang="en-US" sz="2400" b="1" dirty="0" smtClean="0">
                <a:solidFill>
                  <a:srgbClr val="FF0000"/>
                </a:solidFill>
                <a:latin typeface="宋体" panose="02010600030101010101" pitchFamily="2" charset="-122"/>
                <a:ea typeface="宋体" panose="02010600030101010101" pitchFamily="2" charset="-122"/>
              </a:rPr>
              <a:t>人际关系</a:t>
            </a:r>
            <a:r>
              <a:rPr lang="zh-CN" altLang="en-US" sz="2400" b="1" dirty="0" smtClean="0">
                <a:solidFill>
                  <a:srgbClr val="002060"/>
                </a:solidFill>
                <a:latin typeface="宋体" panose="02010600030101010101" pitchFamily="2" charset="-122"/>
                <a:ea typeface="宋体" panose="02010600030101010101" pitchFamily="2" charset="-122"/>
              </a:rPr>
              <a:t>。这极大地激发了全国人民的</a:t>
            </a:r>
            <a:r>
              <a:rPr lang="zh-CN" altLang="en-US" sz="2400" b="1" dirty="0" smtClean="0">
                <a:solidFill>
                  <a:srgbClr val="FF0000"/>
                </a:solidFill>
                <a:latin typeface="宋体" panose="02010600030101010101" pitchFamily="2" charset="-122"/>
                <a:ea typeface="宋体" panose="02010600030101010101" pitchFamily="2" charset="-122"/>
              </a:rPr>
              <a:t>热情和干劲</a:t>
            </a:r>
            <a:r>
              <a:rPr lang="zh-CN" altLang="en-US" sz="2400" b="1" dirty="0" smtClean="0">
                <a:solidFill>
                  <a:srgbClr val="002060"/>
                </a:solidFill>
                <a:latin typeface="宋体" panose="02010600030101010101" pitchFamily="2" charset="-122"/>
                <a:ea typeface="宋体" panose="02010600030101010101" pitchFamily="2" charset="-122"/>
              </a:rPr>
              <a:t>。</a:t>
            </a:r>
            <a:endParaRPr lang="zh-CN" altLang="en-US" sz="2400" b="1" dirty="0">
              <a:solidFill>
                <a:srgbClr val="002060"/>
              </a:solidFill>
              <a:latin typeface="宋体" panose="02010600030101010101" pitchFamily="2" charset="-122"/>
              <a:ea typeface="宋体" panose="02010600030101010101" pitchFamily="2" charset="-122"/>
            </a:endParaRPr>
          </a:p>
        </p:txBody>
      </p:sp>
      <p:sp>
        <p:nvSpPr>
          <p:cNvPr id="22" name="矩形 21"/>
          <p:cNvSpPr/>
          <p:nvPr/>
        </p:nvSpPr>
        <p:spPr>
          <a:xfrm>
            <a:off x="34290" y="1054926"/>
            <a:ext cx="6447278" cy="523220"/>
          </a:xfrm>
          <a:prstGeom prst="rect">
            <a:avLst/>
          </a:prstGeom>
        </p:spPr>
        <p:txBody>
          <a:bodyPr wrap="none">
            <a:spAutoFit/>
          </a:bodyPr>
          <a:lstStyle/>
          <a:p>
            <a:pPr indent="306070"/>
            <a:r>
              <a:rPr lang="en-US" altLang="zh-CN" sz="2800" b="1" kern="0" dirty="0">
                <a:solidFill>
                  <a:srgbClr val="FF0000"/>
                </a:solidFill>
                <a:latin typeface="Calibri" panose="020F0502020204030204" pitchFamily="34" charset="0"/>
                <a:ea typeface="宋体" panose="02010600030101010101" pitchFamily="2" charset="-122"/>
                <a:cs typeface="Songti SC"/>
              </a:rPr>
              <a:t>1</a:t>
            </a:r>
            <a:r>
              <a:rPr lang="zh-CN" altLang="en-US" sz="2800" b="1" kern="0" dirty="0" smtClean="0">
                <a:solidFill>
                  <a:srgbClr val="FF0000"/>
                </a:solidFill>
                <a:latin typeface="Calibri" panose="020F0502020204030204" pitchFamily="34" charset="0"/>
                <a:ea typeface="宋体" panose="02010600030101010101" pitchFamily="2" charset="-122"/>
                <a:cs typeface="Songti SC"/>
              </a:rPr>
              <a:t>、</a:t>
            </a:r>
            <a:r>
              <a:rPr lang="zh-CN" altLang="en-US" sz="2800" b="1" kern="0" dirty="0">
                <a:solidFill>
                  <a:srgbClr val="FF0000"/>
                </a:solidFill>
                <a:latin typeface="Calibri" panose="020F0502020204030204" pitchFamily="34" charset="0"/>
                <a:ea typeface="宋体" panose="02010600030101010101" pitchFamily="2" charset="-122"/>
                <a:cs typeface="Songti SC"/>
              </a:rPr>
              <a:t>新中国成立</a:t>
            </a:r>
            <a:r>
              <a:rPr lang="zh-CN" altLang="en-US" sz="2800" b="1" kern="0" dirty="0" smtClean="0">
                <a:solidFill>
                  <a:srgbClr val="FF0000"/>
                </a:solidFill>
                <a:latin typeface="Calibri" panose="020F0502020204030204" pitchFamily="34" charset="0"/>
                <a:ea typeface="宋体" panose="02010600030101010101" pitchFamily="2" charset="-122"/>
                <a:cs typeface="Songti SC"/>
              </a:rPr>
              <a:t>初期的精神文明建设：</a:t>
            </a:r>
            <a:endParaRPr lang="en-US" altLang="zh-CN" sz="2800" b="1" kern="0" dirty="0">
              <a:solidFill>
                <a:srgbClr val="FF0000"/>
              </a:solidFill>
              <a:latin typeface="Calibri" panose="020F0502020204030204" pitchFamily="34" charset="0"/>
              <a:ea typeface="宋体" panose="02010600030101010101" pitchFamily="2" charset="-122"/>
              <a:cs typeface="Songti SC"/>
            </a:endParaRPr>
          </a:p>
        </p:txBody>
      </p:sp>
    </p:spTree>
    <p:custDataLst>
      <p:tags r:id="rId1"/>
    </p:custDataLst>
    <p:extLst>
      <p:ext uri="{BB962C8B-B14F-4D97-AF65-F5344CB8AC3E}">
        <p14:creationId xmlns:p14="http://schemas.microsoft.com/office/powerpoint/2010/main" val="4282690743"/>
      </p:ext>
    </p:extLst>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8" fill="hold" nodeType="clickEffect">
                                  <p:stCondLst>
                                    <p:cond delay="0"/>
                                  </p:stCondLst>
                                  <p:childTnLst>
                                    <p:set>
                                      <p:cBhvr>
                                        <p:cTn id="6" dur="2000" fill="hold">
                                          <p:stCondLst>
                                            <p:cond delay="0"/>
                                          </p:stCondLst>
                                        </p:cTn>
                                        <p:tgtEl>
                                          <p:spTgt spid="31"/>
                                        </p:tgtEl>
                                        <p:attrNameLst>
                                          <p:attrName>style.visibility</p:attrName>
                                        </p:attrNameLst>
                                      </p:cBhvr>
                                      <p:to>
                                        <p:strVal val="visible"/>
                                      </p:to>
                                    </p:set>
                                    <p:anim calcmode="lin" valueType="num">
                                      <p:cBhvr additive="base">
                                        <p:cTn id="7" dur="2000" fill="hold"/>
                                        <p:tgtEl>
                                          <p:spTgt spid="31"/>
                                        </p:tgtEl>
                                        <p:attrNameLst>
                                          <p:attrName>ppt_x</p:attrName>
                                        </p:attrNameLst>
                                      </p:cBhvr>
                                      <p:tavLst>
                                        <p:tav tm="0">
                                          <p:val>
                                            <p:strVal val="0-#ppt_w/2"/>
                                          </p:val>
                                        </p:tav>
                                        <p:tav tm="100000">
                                          <p:val>
                                            <p:strVal val="#ppt_x"/>
                                          </p:val>
                                        </p:tav>
                                      </p:tavLst>
                                    </p:anim>
                                    <p:anim calcmode="lin" valueType="num">
                                      <p:cBhvr additive="base">
                                        <p:cTn id="8" dur="2000" fill="hold"/>
                                        <p:tgtEl>
                                          <p:spTgt spid="3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1000"/>
                                        <p:tgtEl>
                                          <p:spTgt spid="21"/>
                                        </p:tgtEl>
                                      </p:cBhvr>
                                    </p:animEffect>
                                    <p:anim calcmode="lin" valueType="num">
                                      <p:cBhvr>
                                        <p:cTn id="14" dur="1000" fill="hold"/>
                                        <p:tgtEl>
                                          <p:spTgt spid="21"/>
                                        </p:tgtEl>
                                        <p:attrNameLst>
                                          <p:attrName>ppt_x</p:attrName>
                                        </p:attrNameLst>
                                      </p:cBhvr>
                                      <p:tavLst>
                                        <p:tav tm="0">
                                          <p:val>
                                            <p:strVal val="#ppt_x"/>
                                          </p:val>
                                        </p:tav>
                                        <p:tav tm="100000">
                                          <p:val>
                                            <p:strVal val="#ppt_x"/>
                                          </p:val>
                                        </p:tav>
                                      </p:tavLst>
                                    </p:anim>
                                    <p:anim calcmode="lin" valueType="num">
                                      <p:cBhvr>
                                        <p:cTn id="15"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 name="图片 10" descr="u=1952468826,40047571&amp;fm=26&amp;gp=0"/>
          <p:cNvPicPr>
            <a:picLocks noChangeAspect="1"/>
          </p:cNvPicPr>
          <p:nvPr/>
        </p:nvPicPr>
        <p:blipFill>
          <a:blip r:embed="rId4"/>
          <a:stretch>
            <a:fillRect/>
          </a:stretch>
        </p:blipFill>
        <p:spPr>
          <a:xfrm>
            <a:off x="135002" y="3427351"/>
            <a:ext cx="2762251" cy="2785165"/>
          </a:xfrm>
          <a:prstGeom prst="rect">
            <a:avLst/>
          </a:prstGeom>
        </p:spPr>
      </p:pic>
      <p:sp>
        <p:nvSpPr>
          <p:cNvPr id="3" name="文本框 2"/>
          <p:cNvSpPr txBox="1"/>
          <p:nvPr/>
        </p:nvSpPr>
        <p:spPr>
          <a:xfrm>
            <a:off x="3084765" y="3436756"/>
            <a:ext cx="8968740" cy="2862322"/>
          </a:xfrm>
          <a:prstGeom prst="rect">
            <a:avLst/>
          </a:prstGeom>
          <a:noFill/>
          <a:ln w="25400">
            <a:solidFill>
              <a:srgbClr val="00B050"/>
            </a:solidFill>
          </a:ln>
        </p:spPr>
        <p:txBody>
          <a:bodyPr wrap="square" rtlCol="0" anchor="t">
            <a:spAutoFit/>
          </a:bodyPr>
          <a:lstStyle/>
          <a:p>
            <a:pPr>
              <a:lnSpc>
                <a:spcPct val="150000"/>
              </a:lnSpc>
            </a:pPr>
            <a:r>
              <a:rPr lang="zh-CN" altLang="en-US" sz="2400" b="1" dirty="0" smtClean="0">
                <a:solidFill>
                  <a:srgbClr val="002060"/>
                </a:solidFill>
                <a:latin typeface="宋体" pitchFamily="2" charset="-122"/>
                <a:ea typeface="宋体" pitchFamily="2" charset="-122"/>
                <a:cs typeface="楷体" panose="02010609060101010101" pitchFamily="49" charset="-122"/>
                <a:sym typeface="+mn-ea"/>
              </a:rPr>
              <a:t>    改革开放</a:t>
            </a:r>
            <a:r>
              <a:rPr lang="zh-CN" altLang="en-US" sz="2400" b="1" dirty="0">
                <a:solidFill>
                  <a:srgbClr val="002060"/>
                </a:solidFill>
                <a:latin typeface="宋体" pitchFamily="2" charset="-122"/>
                <a:ea typeface="宋体" pitchFamily="2" charset="-122"/>
                <a:cs typeface="楷体" panose="02010609060101010101" pitchFamily="49" charset="-122"/>
                <a:sym typeface="+mn-ea"/>
              </a:rPr>
              <a:t>之初，中国共产党创造性地提出建设社会主义精神文明的战略任务，确定了</a:t>
            </a:r>
            <a:r>
              <a:rPr lang="en-US" altLang="zh-CN" sz="2400" b="1" dirty="0">
                <a:solidFill>
                  <a:srgbClr val="FF0000"/>
                </a:solidFill>
                <a:latin typeface="宋体" pitchFamily="2" charset="-122"/>
                <a:ea typeface="宋体" pitchFamily="2" charset="-122"/>
                <a:cs typeface="楷体" panose="02010609060101010101" pitchFamily="49" charset="-122"/>
                <a:sym typeface="+mn-ea"/>
              </a:rPr>
              <a:t>“</a:t>
            </a:r>
            <a:r>
              <a:rPr lang="zh-CN" altLang="en-US" sz="2400" b="1" dirty="0">
                <a:solidFill>
                  <a:srgbClr val="FF0000"/>
                </a:solidFill>
                <a:latin typeface="宋体" pitchFamily="2" charset="-122"/>
                <a:ea typeface="宋体" pitchFamily="2" charset="-122"/>
                <a:cs typeface="楷体" panose="02010609060101010101" pitchFamily="49" charset="-122"/>
                <a:sym typeface="+mn-ea"/>
              </a:rPr>
              <a:t>两手抓，两手都要硬</a:t>
            </a:r>
            <a:r>
              <a:rPr lang="en-US" altLang="zh-CN" sz="2400" b="1" dirty="0">
                <a:solidFill>
                  <a:srgbClr val="FF0000"/>
                </a:solidFill>
                <a:latin typeface="宋体" pitchFamily="2" charset="-122"/>
                <a:ea typeface="宋体" pitchFamily="2" charset="-122"/>
                <a:cs typeface="楷体" panose="02010609060101010101" pitchFamily="49" charset="-122"/>
                <a:sym typeface="+mn-ea"/>
              </a:rPr>
              <a:t>”</a:t>
            </a:r>
            <a:r>
              <a:rPr lang="zh-CN" altLang="en-US" sz="2400" b="1" dirty="0">
                <a:solidFill>
                  <a:srgbClr val="002060"/>
                </a:solidFill>
                <a:latin typeface="宋体" pitchFamily="2" charset="-122"/>
                <a:ea typeface="宋体" pitchFamily="2" charset="-122"/>
                <a:cs typeface="楷体" panose="02010609060101010101" pitchFamily="49" charset="-122"/>
                <a:sym typeface="+mn-ea"/>
              </a:rPr>
              <a:t>的战略</a:t>
            </a:r>
            <a:r>
              <a:rPr lang="zh-CN" altLang="en-US" sz="2400" b="1" dirty="0" smtClean="0">
                <a:solidFill>
                  <a:srgbClr val="002060"/>
                </a:solidFill>
                <a:latin typeface="宋体" pitchFamily="2" charset="-122"/>
                <a:ea typeface="宋体" pitchFamily="2" charset="-122"/>
                <a:cs typeface="楷体" panose="02010609060101010101" pitchFamily="49" charset="-122"/>
                <a:sym typeface="+mn-ea"/>
              </a:rPr>
              <a:t>方针。邓小平</a:t>
            </a:r>
            <a:r>
              <a:rPr lang="zh-CN" altLang="en-US" sz="2400" b="1" dirty="0">
                <a:solidFill>
                  <a:srgbClr val="002060"/>
                </a:solidFill>
                <a:latin typeface="宋体" pitchFamily="2" charset="-122"/>
                <a:ea typeface="宋体" pitchFamily="2" charset="-122"/>
                <a:cs typeface="楷体" panose="02010609060101010101" pitchFamily="49" charset="-122"/>
                <a:sym typeface="+mn-ea"/>
              </a:rPr>
              <a:t>同志指出，我们要建设的社会主义国家，不但要有高度的物质文明，而且要有高度的精神文明。</a:t>
            </a:r>
            <a:endParaRPr lang="zh-CN" altLang="en-US" sz="2400" b="1" dirty="0">
              <a:solidFill>
                <a:srgbClr val="002060"/>
              </a:solidFill>
              <a:latin typeface="宋体" pitchFamily="2" charset="-122"/>
              <a:ea typeface="宋体" pitchFamily="2" charset="-122"/>
              <a:cs typeface="楷体" panose="02010609060101010101" pitchFamily="49" charset="-122"/>
            </a:endParaRPr>
          </a:p>
          <a:p>
            <a:pPr>
              <a:lnSpc>
                <a:spcPct val="150000"/>
              </a:lnSpc>
            </a:pPr>
            <a:r>
              <a:rPr lang="zh-CN" altLang="en-US" sz="2400" b="1" dirty="0">
                <a:solidFill>
                  <a:srgbClr val="002060"/>
                </a:solidFill>
                <a:latin typeface="宋体" pitchFamily="2" charset="-122"/>
                <a:ea typeface="宋体" pitchFamily="2" charset="-122"/>
                <a:cs typeface="楷体" panose="02010609060101010101" pitchFamily="49" charset="-122"/>
                <a:sym typeface="+mn-ea"/>
              </a:rPr>
              <a:t>   </a:t>
            </a:r>
            <a:r>
              <a:rPr lang="en-US" altLang="zh-CN" sz="2400" b="1" dirty="0">
                <a:solidFill>
                  <a:srgbClr val="002060"/>
                </a:solidFill>
                <a:latin typeface="宋体" pitchFamily="2" charset="-122"/>
                <a:ea typeface="宋体" pitchFamily="2" charset="-122"/>
                <a:cs typeface="楷体" panose="02010609060101010101" pitchFamily="49" charset="-122"/>
                <a:sym typeface="+mn-ea"/>
              </a:rPr>
              <a:t>———</a:t>
            </a:r>
            <a:r>
              <a:rPr lang="zh-CN" altLang="en-US" sz="2400" b="1" dirty="0">
                <a:solidFill>
                  <a:srgbClr val="002060"/>
                </a:solidFill>
                <a:latin typeface="宋体" pitchFamily="2" charset="-122"/>
                <a:ea typeface="宋体" pitchFamily="2" charset="-122"/>
                <a:cs typeface="楷体" panose="02010609060101010101" pitchFamily="49" charset="-122"/>
                <a:sym typeface="+mn-ea"/>
              </a:rPr>
              <a:t>《改革开放以来社会主义精神文明建设的形成与发展》</a:t>
            </a:r>
            <a:endParaRPr lang="zh-CN" altLang="en-US" sz="2400" dirty="0">
              <a:solidFill>
                <a:srgbClr val="002060"/>
              </a:solidFill>
              <a:latin typeface="宋体" pitchFamily="2" charset="-122"/>
              <a:ea typeface="宋体" pitchFamily="2" charset="-122"/>
            </a:endParaRPr>
          </a:p>
        </p:txBody>
      </p:sp>
      <p:sp>
        <p:nvSpPr>
          <p:cNvPr id="7" name="文本框 4"/>
          <p:cNvSpPr txBox="1"/>
          <p:nvPr/>
        </p:nvSpPr>
        <p:spPr>
          <a:xfrm>
            <a:off x="34290" y="144320"/>
            <a:ext cx="5519460" cy="584775"/>
          </a:xfrm>
          <a:prstGeom prst="rect">
            <a:avLst/>
          </a:prstGeom>
          <a:noFill/>
        </p:spPr>
        <p:txBody>
          <a:bodyPr wrap="none" rtlCol="0">
            <a:spAutoFit/>
          </a:bodyPr>
          <a:lstStyle/>
          <a:p>
            <a:r>
              <a:rPr lang="zh-CN" altLang="en-US" sz="3200" b="1" dirty="0" smtClean="0">
                <a:solidFill>
                  <a:srgbClr val="FF0000"/>
                </a:solidFill>
                <a:latin typeface="方正姚体" pitchFamily="2" charset="-122"/>
                <a:ea typeface="方正姚体" pitchFamily="2" charset="-122"/>
              </a:rPr>
              <a:t>二、社会主义精神文明建设：</a:t>
            </a:r>
            <a:endParaRPr lang="en-US" altLang="zh-CN" sz="3200" b="1" dirty="0" smtClean="0">
              <a:solidFill>
                <a:srgbClr val="FF0000"/>
              </a:solidFill>
              <a:latin typeface="方正姚体" pitchFamily="2" charset="-122"/>
              <a:ea typeface="方正姚体" pitchFamily="2" charset="-122"/>
            </a:endParaRPr>
          </a:p>
        </p:txBody>
      </p:sp>
      <p:cxnSp>
        <p:nvCxnSpPr>
          <p:cNvPr id="8" name="直接连接符 7"/>
          <p:cNvCxnSpPr/>
          <p:nvPr/>
        </p:nvCxnSpPr>
        <p:spPr>
          <a:xfrm flipV="1">
            <a:off x="34290" y="756920"/>
            <a:ext cx="12160885" cy="31750"/>
          </a:xfrm>
          <a:prstGeom prst="line">
            <a:avLst/>
          </a:prstGeom>
          <a:ln w="28575" cmpd="sng">
            <a:solidFill>
              <a:srgbClr val="002060"/>
            </a:solidFill>
            <a:prstDash val="solid"/>
          </a:ln>
        </p:spPr>
        <p:style>
          <a:lnRef idx="1">
            <a:schemeClr val="dk1"/>
          </a:lnRef>
          <a:fillRef idx="0">
            <a:schemeClr val="dk1"/>
          </a:fillRef>
          <a:effectRef idx="0">
            <a:schemeClr val="dk1"/>
          </a:effectRef>
          <a:fontRef idx="minor">
            <a:schemeClr val="tx1"/>
          </a:fontRef>
        </p:style>
      </p:cxnSp>
      <p:sp>
        <p:nvSpPr>
          <p:cNvPr id="9" name="矩形 8"/>
          <p:cNvSpPr/>
          <p:nvPr/>
        </p:nvSpPr>
        <p:spPr>
          <a:xfrm>
            <a:off x="34290" y="1054926"/>
            <a:ext cx="5725926" cy="523220"/>
          </a:xfrm>
          <a:prstGeom prst="rect">
            <a:avLst/>
          </a:prstGeom>
        </p:spPr>
        <p:txBody>
          <a:bodyPr wrap="none">
            <a:spAutoFit/>
          </a:bodyPr>
          <a:lstStyle/>
          <a:p>
            <a:pPr indent="306070"/>
            <a:r>
              <a:rPr lang="en-US" altLang="zh-CN" sz="2800" b="1" kern="0" dirty="0" smtClean="0">
                <a:solidFill>
                  <a:srgbClr val="FF0000"/>
                </a:solidFill>
                <a:latin typeface="Calibri" panose="020F0502020204030204" pitchFamily="34" charset="0"/>
                <a:ea typeface="宋体" panose="02010600030101010101" pitchFamily="2" charset="-122"/>
                <a:cs typeface="Songti SC"/>
              </a:rPr>
              <a:t>2</a:t>
            </a:r>
            <a:r>
              <a:rPr lang="zh-CN" altLang="en-US" sz="2800" b="1" kern="0" dirty="0" smtClean="0">
                <a:solidFill>
                  <a:srgbClr val="FF0000"/>
                </a:solidFill>
                <a:latin typeface="Calibri" panose="020F0502020204030204" pitchFamily="34" charset="0"/>
                <a:ea typeface="宋体" panose="02010600030101010101" pitchFamily="2" charset="-122"/>
                <a:cs typeface="Songti SC"/>
              </a:rPr>
              <a:t>、改革开放后的精神文明建设：</a:t>
            </a:r>
            <a:endParaRPr lang="en-US" altLang="zh-CN" sz="2800" b="1" kern="0" dirty="0">
              <a:solidFill>
                <a:srgbClr val="FF0000"/>
              </a:solidFill>
              <a:latin typeface="Calibri" panose="020F0502020204030204" pitchFamily="34" charset="0"/>
              <a:ea typeface="宋体" panose="02010600030101010101" pitchFamily="2" charset="-122"/>
              <a:cs typeface="Songti SC"/>
            </a:endParaRPr>
          </a:p>
        </p:txBody>
      </p:sp>
      <p:sp>
        <p:nvSpPr>
          <p:cNvPr id="2" name="矩形 1"/>
          <p:cNvSpPr/>
          <p:nvPr/>
        </p:nvSpPr>
        <p:spPr>
          <a:xfrm>
            <a:off x="131736" y="1580172"/>
            <a:ext cx="11163036" cy="1754326"/>
          </a:xfrm>
          <a:prstGeom prst="rect">
            <a:avLst/>
          </a:prstGeom>
        </p:spPr>
        <p:txBody>
          <a:bodyPr wrap="square">
            <a:spAutoFit/>
          </a:bodyPr>
          <a:lstStyle/>
          <a:p>
            <a:pPr>
              <a:lnSpc>
                <a:spcPct val="150000"/>
              </a:lnSpc>
            </a:pPr>
            <a:r>
              <a:rPr lang="zh-CN" altLang="en-US" sz="2400" b="1" dirty="0" smtClean="0">
                <a:solidFill>
                  <a:srgbClr val="FF0000"/>
                </a:solidFill>
                <a:latin typeface="宋体" pitchFamily="2" charset="-122"/>
                <a:ea typeface="宋体" pitchFamily="2" charset="-122"/>
              </a:rPr>
              <a:t>（</a:t>
            </a:r>
            <a:r>
              <a:rPr lang="en-US" altLang="zh-CN" sz="2400" b="1" dirty="0" smtClean="0">
                <a:solidFill>
                  <a:srgbClr val="FF0000"/>
                </a:solidFill>
                <a:latin typeface="宋体" pitchFamily="2" charset="-122"/>
                <a:ea typeface="宋体" pitchFamily="2" charset="-122"/>
              </a:rPr>
              <a:t>1</a:t>
            </a:r>
            <a:r>
              <a:rPr lang="zh-CN" altLang="en-US" sz="2400" b="1" dirty="0" smtClean="0">
                <a:solidFill>
                  <a:srgbClr val="FF0000"/>
                </a:solidFill>
                <a:latin typeface="宋体" pitchFamily="2" charset="-122"/>
                <a:ea typeface="宋体" pitchFamily="2" charset="-122"/>
              </a:rPr>
              <a:t>）背景：</a:t>
            </a:r>
            <a:r>
              <a:rPr lang="zh-CN" altLang="en-US" sz="2400" b="1" dirty="0" smtClean="0">
                <a:solidFill>
                  <a:srgbClr val="002060"/>
                </a:solidFill>
                <a:latin typeface="宋体" pitchFamily="2" charset="-122"/>
                <a:ea typeface="宋体" pitchFamily="2" charset="-122"/>
              </a:rPr>
              <a:t>改革开放</a:t>
            </a:r>
            <a:r>
              <a:rPr lang="zh-CN" altLang="en-US" sz="2400" b="1" dirty="0">
                <a:solidFill>
                  <a:srgbClr val="002060"/>
                </a:solidFill>
                <a:latin typeface="宋体" pitchFamily="2" charset="-122"/>
                <a:ea typeface="宋体" pitchFamily="2" charset="-122"/>
              </a:rPr>
              <a:t>后，我国在建设社会主义物质文明的同时，加强社会主义精神文明</a:t>
            </a:r>
            <a:r>
              <a:rPr lang="zh-CN" altLang="en-US" sz="2400" b="1" dirty="0" smtClean="0">
                <a:solidFill>
                  <a:srgbClr val="002060"/>
                </a:solidFill>
                <a:latin typeface="宋体" pitchFamily="2" charset="-122"/>
                <a:ea typeface="宋体" pitchFamily="2" charset="-122"/>
              </a:rPr>
              <a:t>建设。中共中央颁布有关加强社会主义精神文明建设指导方针的决议，号召并鼓励开展群众性精神文明创建活动。</a:t>
            </a:r>
            <a:endParaRPr lang="zh-CN" altLang="en-US" sz="2400" dirty="0">
              <a:solidFill>
                <a:srgbClr val="002060"/>
              </a:solidFill>
              <a:latin typeface="宋体" pitchFamily="2" charset="-122"/>
              <a:ea typeface="宋体" pitchFamily="2" charset="-122"/>
            </a:endParaRPr>
          </a:p>
        </p:txBody>
      </p:sp>
    </p:spTree>
    <p:custDataLst>
      <p:tags r:id="rId1"/>
    </p:custDataLst>
    <p:extLst>
      <p:ext uri="{BB962C8B-B14F-4D97-AF65-F5344CB8AC3E}">
        <p14:creationId xmlns:p14="http://schemas.microsoft.com/office/powerpoint/2010/main" val="933735498"/>
      </p:ext>
    </p:extLst>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1000"/>
                                        <p:tgtEl>
                                          <p:spTgt spid="2"/>
                                        </p:tgtEl>
                                      </p:cBhvr>
                                    </p:animEffect>
                                    <p:anim calcmode="lin" valueType="num">
                                      <p:cBhvr>
                                        <p:cTn id="21" dur="1000" fill="hold"/>
                                        <p:tgtEl>
                                          <p:spTgt spid="2"/>
                                        </p:tgtEl>
                                        <p:attrNameLst>
                                          <p:attrName>ppt_x</p:attrName>
                                        </p:attrNameLst>
                                      </p:cBhvr>
                                      <p:tavLst>
                                        <p:tav tm="0">
                                          <p:val>
                                            <p:strVal val="#ppt_x"/>
                                          </p:val>
                                        </p:tav>
                                        <p:tav tm="100000">
                                          <p:val>
                                            <p:strVal val="#ppt_x"/>
                                          </p:val>
                                        </p:tav>
                                      </p:tavLst>
                                    </p:anim>
                                    <p:anim calcmode="lin" valueType="num">
                                      <p:cBhvr>
                                        <p:cTn id="22"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2" name="直接连接符 1"/>
          <p:cNvCxnSpPr/>
          <p:nvPr/>
        </p:nvCxnSpPr>
        <p:spPr>
          <a:xfrm flipV="1">
            <a:off x="34290" y="756920"/>
            <a:ext cx="12160885" cy="31750"/>
          </a:xfrm>
          <a:prstGeom prst="line">
            <a:avLst/>
          </a:prstGeom>
          <a:ln w="28575" cmpd="sng">
            <a:solidFill>
              <a:srgbClr val="002060"/>
            </a:solidFill>
            <a:prstDash val="solid"/>
          </a:ln>
        </p:spPr>
        <p:style>
          <a:lnRef idx="1">
            <a:schemeClr val="dk1"/>
          </a:lnRef>
          <a:fillRef idx="0">
            <a:schemeClr val="dk1"/>
          </a:fillRef>
          <a:effectRef idx="0">
            <a:schemeClr val="dk1"/>
          </a:effectRef>
          <a:fontRef idx="minor">
            <a:schemeClr val="tx1"/>
          </a:fontRef>
        </p:style>
      </p:cxnSp>
      <p:sp>
        <p:nvSpPr>
          <p:cNvPr id="4" name="文本框 9"/>
          <p:cNvSpPr txBox="1"/>
          <p:nvPr/>
        </p:nvSpPr>
        <p:spPr>
          <a:xfrm>
            <a:off x="389386" y="1979673"/>
            <a:ext cx="365806" cy="523220"/>
          </a:xfrm>
          <a:prstGeom prst="rect">
            <a:avLst/>
          </a:prstGeom>
          <a:noFill/>
        </p:spPr>
        <p:txBody>
          <a:bodyPr wrap="none" rtlCol="0">
            <a:spAutoFit/>
          </a:bodyPr>
          <a:lstStyle/>
          <a:p>
            <a:r>
              <a:rPr lang="en-US" altLang="zh-CN" sz="2800" b="1" dirty="0" smtClean="0">
                <a:solidFill>
                  <a:srgbClr val="FF0000"/>
                </a:solidFill>
                <a:latin typeface="宋体" panose="02010600030101010101" pitchFamily="2" charset="-122"/>
                <a:ea typeface="宋体" panose="02010600030101010101" pitchFamily="2" charset="-122"/>
              </a:rPr>
              <a:t> </a:t>
            </a:r>
            <a:endParaRPr lang="zh-CN" altLang="en-US" sz="2800" b="1" dirty="0">
              <a:solidFill>
                <a:srgbClr val="FF0000"/>
              </a:solidFill>
              <a:latin typeface="宋体" panose="02010600030101010101" pitchFamily="2" charset="-122"/>
              <a:ea typeface="宋体" panose="02010600030101010101" pitchFamily="2" charset="-122"/>
            </a:endParaRPr>
          </a:p>
        </p:txBody>
      </p:sp>
      <p:sp>
        <p:nvSpPr>
          <p:cNvPr id="5" name="文本框 4"/>
          <p:cNvSpPr txBox="1"/>
          <p:nvPr/>
        </p:nvSpPr>
        <p:spPr>
          <a:xfrm>
            <a:off x="34290" y="144320"/>
            <a:ext cx="5519460" cy="584775"/>
          </a:xfrm>
          <a:prstGeom prst="rect">
            <a:avLst/>
          </a:prstGeom>
          <a:noFill/>
        </p:spPr>
        <p:txBody>
          <a:bodyPr wrap="none" rtlCol="0">
            <a:spAutoFit/>
          </a:bodyPr>
          <a:lstStyle/>
          <a:p>
            <a:r>
              <a:rPr lang="zh-CN" altLang="en-US" sz="3200" b="1" dirty="0" smtClean="0">
                <a:solidFill>
                  <a:srgbClr val="FF0000"/>
                </a:solidFill>
                <a:latin typeface="方正姚体" pitchFamily="2" charset="-122"/>
                <a:ea typeface="方正姚体" pitchFamily="2" charset="-122"/>
              </a:rPr>
              <a:t>二、社会主义精神文明建设：</a:t>
            </a:r>
            <a:endParaRPr lang="en-US" altLang="zh-CN" sz="3200" b="1" dirty="0" smtClean="0">
              <a:solidFill>
                <a:srgbClr val="FF0000"/>
              </a:solidFill>
              <a:latin typeface="方正姚体" pitchFamily="2" charset="-122"/>
              <a:ea typeface="方正姚体" pitchFamily="2" charset="-122"/>
            </a:endParaRPr>
          </a:p>
        </p:txBody>
      </p:sp>
      <p:sp>
        <p:nvSpPr>
          <p:cNvPr id="6" name="矩形 5"/>
          <p:cNvSpPr/>
          <p:nvPr/>
        </p:nvSpPr>
        <p:spPr>
          <a:xfrm>
            <a:off x="34290" y="1054926"/>
            <a:ext cx="5725926" cy="523220"/>
          </a:xfrm>
          <a:prstGeom prst="rect">
            <a:avLst/>
          </a:prstGeom>
        </p:spPr>
        <p:txBody>
          <a:bodyPr wrap="none">
            <a:spAutoFit/>
          </a:bodyPr>
          <a:lstStyle/>
          <a:p>
            <a:pPr indent="306070"/>
            <a:r>
              <a:rPr lang="en-US" altLang="zh-CN" sz="2800" b="1" kern="0" dirty="0" smtClean="0">
                <a:solidFill>
                  <a:srgbClr val="FF0000"/>
                </a:solidFill>
                <a:latin typeface="Calibri" panose="020F0502020204030204" pitchFamily="34" charset="0"/>
                <a:ea typeface="宋体" panose="02010600030101010101" pitchFamily="2" charset="-122"/>
                <a:cs typeface="Songti SC"/>
              </a:rPr>
              <a:t>2</a:t>
            </a:r>
            <a:r>
              <a:rPr lang="zh-CN" altLang="en-US" sz="2800" b="1" kern="0" dirty="0" smtClean="0">
                <a:solidFill>
                  <a:srgbClr val="FF0000"/>
                </a:solidFill>
                <a:latin typeface="Calibri" panose="020F0502020204030204" pitchFamily="34" charset="0"/>
                <a:ea typeface="宋体" panose="02010600030101010101" pitchFamily="2" charset="-122"/>
                <a:cs typeface="Songti SC"/>
              </a:rPr>
              <a:t>、改革开放后的精神文明建设：</a:t>
            </a:r>
            <a:endParaRPr lang="en-US" altLang="zh-CN" sz="2800" b="1" kern="0" dirty="0">
              <a:solidFill>
                <a:srgbClr val="FF0000"/>
              </a:solidFill>
              <a:latin typeface="Calibri" panose="020F0502020204030204" pitchFamily="34" charset="0"/>
              <a:ea typeface="宋体" panose="02010600030101010101" pitchFamily="2" charset="-122"/>
              <a:cs typeface="Songti SC"/>
            </a:endParaRPr>
          </a:p>
        </p:txBody>
      </p:sp>
      <p:sp>
        <p:nvSpPr>
          <p:cNvPr id="7" name="矩形 6"/>
          <p:cNvSpPr/>
          <p:nvPr/>
        </p:nvSpPr>
        <p:spPr>
          <a:xfrm>
            <a:off x="231819" y="2274838"/>
            <a:ext cx="11668259" cy="3416320"/>
          </a:xfrm>
          <a:prstGeom prst="rect">
            <a:avLst/>
          </a:prstGeom>
        </p:spPr>
        <p:txBody>
          <a:bodyPr wrap="square">
            <a:spAutoFit/>
          </a:bodyPr>
          <a:lstStyle/>
          <a:p>
            <a:pPr>
              <a:lnSpc>
                <a:spcPct val="150000"/>
              </a:lnSpc>
            </a:pPr>
            <a:r>
              <a:rPr lang="zh-CN" altLang="en-US" sz="2400" b="1" dirty="0" smtClean="0">
                <a:solidFill>
                  <a:srgbClr val="FF0000"/>
                </a:solidFill>
                <a:latin typeface="宋体" panose="02010600030101010101" pitchFamily="2" charset="-122"/>
                <a:ea typeface="宋体" panose="02010600030101010101" pitchFamily="2" charset="-122"/>
              </a:rPr>
              <a:t>①</a:t>
            </a:r>
            <a:r>
              <a:rPr lang="en-US" altLang="zh-CN" sz="2400" b="1" dirty="0">
                <a:solidFill>
                  <a:srgbClr val="FF0000"/>
                </a:solidFill>
                <a:latin typeface="宋体" panose="02010600030101010101" pitchFamily="2" charset="-122"/>
                <a:ea typeface="宋体" panose="02010600030101010101" pitchFamily="2" charset="-122"/>
              </a:rPr>
              <a:t>20</a:t>
            </a:r>
            <a:r>
              <a:rPr lang="zh-CN" altLang="en-US" sz="2400" b="1" dirty="0">
                <a:solidFill>
                  <a:srgbClr val="FF0000"/>
                </a:solidFill>
                <a:latin typeface="宋体" panose="02010600030101010101" pitchFamily="2" charset="-122"/>
                <a:ea typeface="宋体" panose="02010600030101010101" pitchFamily="2" charset="-122"/>
              </a:rPr>
              <a:t>世纪</a:t>
            </a:r>
            <a:r>
              <a:rPr lang="en-US" altLang="zh-CN" sz="2400" b="1" dirty="0">
                <a:solidFill>
                  <a:srgbClr val="FF0000"/>
                </a:solidFill>
                <a:latin typeface="宋体" panose="02010600030101010101" pitchFamily="2" charset="-122"/>
                <a:ea typeface="宋体" panose="02010600030101010101" pitchFamily="2" charset="-122"/>
              </a:rPr>
              <a:t>80</a:t>
            </a:r>
            <a:r>
              <a:rPr lang="zh-CN" altLang="en-US" sz="2400" b="1" dirty="0">
                <a:solidFill>
                  <a:srgbClr val="FF0000"/>
                </a:solidFill>
                <a:latin typeface="宋体" panose="02010600030101010101" pitchFamily="2" charset="-122"/>
                <a:ea typeface="宋体" panose="02010600030101010101" pitchFamily="2" charset="-122"/>
              </a:rPr>
              <a:t>年代：</a:t>
            </a:r>
            <a:r>
              <a:rPr lang="zh-CN" altLang="en-US" sz="2400" b="1" dirty="0" smtClean="0">
                <a:solidFill>
                  <a:srgbClr val="002060"/>
                </a:solidFill>
                <a:latin typeface="宋体" panose="02010600030101010101" pitchFamily="2" charset="-122"/>
                <a:ea typeface="宋体" panose="02010600030101010101" pitchFamily="2" charset="-122"/>
              </a:rPr>
              <a:t>“五讲四美三热爱”是</a:t>
            </a:r>
            <a:r>
              <a:rPr lang="en-US" altLang="zh-CN" sz="2400" b="1" dirty="0" smtClean="0">
                <a:solidFill>
                  <a:srgbClr val="002060"/>
                </a:solidFill>
                <a:latin typeface="宋体" panose="02010600030101010101" pitchFamily="2" charset="-122"/>
                <a:ea typeface="宋体" panose="02010600030101010101" pitchFamily="2" charset="-122"/>
              </a:rPr>
              <a:t>20</a:t>
            </a:r>
            <a:r>
              <a:rPr lang="zh-CN" altLang="en-US" sz="2400" b="1" dirty="0" smtClean="0">
                <a:solidFill>
                  <a:srgbClr val="002060"/>
                </a:solidFill>
                <a:latin typeface="宋体" panose="02010600030101010101" pitchFamily="2" charset="-122"/>
                <a:ea typeface="宋体" panose="02010600030101010101" pitchFamily="2" charset="-122"/>
              </a:rPr>
              <a:t>世纪</a:t>
            </a:r>
            <a:r>
              <a:rPr lang="en-US" altLang="zh-CN" sz="2400" b="1" dirty="0" smtClean="0">
                <a:solidFill>
                  <a:srgbClr val="002060"/>
                </a:solidFill>
                <a:latin typeface="宋体" panose="02010600030101010101" pitchFamily="2" charset="-122"/>
                <a:ea typeface="宋体" panose="02010600030101010101" pitchFamily="2" charset="-122"/>
              </a:rPr>
              <a:t>80</a:t>
            </a:r>
            <a:r>
              <a:rPr lang="zh-CN" altLang="en-US" sz="2400" b="1" dirty="0" smtClean="0">
                <a:solidFill>
                  <a:srgbClr val="002060"/>
                </a:solidFill>
                <a:latin typeface="宋体" panose="02010600030101010101" pitchFamily="2" charset="-122"/>
                <a:ea typeface="宋体" panose="02010600030101010101" pitchFamily="2" charset="-122"/>
              </a:rPr>
              <a:t>年代群众性精神文明最响亮的口号；</a:t>
            </a:r>
            <a:endParaRPr lang="en-US" altLang="zh-CN" sz="2400" b="1" dirty="0">
              <a:solidFill>
                <a:srgbClr val="002060"/>
              </a:solidFill>
              <a:latin typeface="宋体" panose="02010600030101010101" pitchFamily="2" charset="-122"/>
              <a:ea typeface="宋体" panose="02010600030101010101" pitchFamily="2" charset="-122"/>
            </a:endParaRPr>
          </a:p>
          <a:p>
            <a:pPr>
              <a:lnSpc>
                <a:spcPct val="150000"/>
              </a:lnSpc>
            </a:pPr>
            <a:r>
              <a:rPr lang="zh-CN" altLang="en-US" sz="2400" b="1" dirty="0" smtClean="0">
                <a:solidFill>
                  <a:srgbClr val="FF0000"/>
                </a:solidFill>
                <a:latin typeface="宋体" panose="02010600030101010101" pitchFamily="2" charset="-122"/>
                <a:ea typeface="宋体" panose="02010600030101010101" pitchFamily="2" charset="-122"/>
              </a:rPr>
              <a:t>②</a:t>
            </a:r>
            <a:r>
              <a:rPr lang="en-US" altLang="zh-CN" sz="2400" b="1" dirty="0">
                <a:solidFill>
                  <a:srgbClr val="FF0000"/>
                </a:solidFill>
                <a:latin typeface="宋体" panose="02010600030101010101" pitchFamily="2" charset="-122"/>
                <a:ea typeface="宋体" panose="02010600030101010101" pitchFamily="2" charset="-122"/>
              </a:rPr>
              <a:t>20</a:t>
            </a:r>
            <a:r>
              <a:rPr lang="zh-CN" altLang="en-US" sz="2400" b="1" dirty="0">
                <a:solidFill>
                  <a:srgbClr val="FF0000"/>
                </a:solidFill>
                <a:latin typeface="宋体" panose="02010600030101010101" pitchFamily="2" charset="-122"/>
                <a:ea typeface="宋体" panose="02010600030101010101" pitchFamily="2" charset="-122"/>
              </a:rPr>
              <a:t>世纪</a:t>
            </a:r>
            <a:r>
              <a:rPr lang="en-US" altLang="zh-CN" sz="2400" b="1" dirty="0">
                <a:solidFill>
                  <a:srgbClr val="FF0000"/>
                </a:solidFill>
                <a:latin typeface="宋体" panose="02010600030101010101" pitchFamily="2" charset="-122"/>
                <a:ea typeface="宋体" panose="02010600030101010101" pitchFamily="2" charset="-122"/>
              </a:rPr>
              <a:t>90</a:t>
            </a:r>
            <a:r>
              <a:rPr lang="zh-CN" altLang="en-US" sz="2400" b="1" dirty="0">
                <a:solidFill>
                  <a:srgbClr val="FF0000"/>
                </a:solidFill>
                <a:latin typeface="宋体" panose="02010600030101010101" pitchFamily="2" charset="-122"/>
                <a:ea typeface="宋体" panose="02010600030101010101" pitchFamily="2" charset="-122"/>
              </a:rPr>
              <a:t>年代</a:t>
            </a:r>
            <a:r>
              <a:rPr lang="zh-CN" altLang="en-US" sz="2400" b="1" dirty="0" smtClean="0">
                <a:solidFill>
                  <a:srgbClr val="FF0000"/>
                </a:solidFill>
                <a:latin typeface="宋体" panose="02010600030101010101" pitchFamily="2" charset="-122"/>
                <a:ea typeface="宋体" panose="02010600030101010101" pitchFamily="2" charset="-122"/>
              </a:rPr>
              <a:t>：</a:t>
            </a:r>
            <a:r>
              <a:rPr lang="zh-CN" altLang="en-US" sz="2400" b="1" dirty="0" smtClean="0">
                <a:solidFill>
                  <a:srgbClr val="002060"/>
                </a:solidFill>
                <a:latin typeface="宋体" panose="02010600030101010101" pitchFamily="2" charset="-122"/>
                <a:ea typeface="宋体" panose="02010600030101010101" pitchFamily="2" charset="-122"/>
              </a:rPr>
              <a:t>我国又开展以创建文明城市、文明村镇、文明行业为主要内容的三</a:t>
            </a:r>
            <a:r>
              <a:rPr lang="zh-CN" altLang="en-US" sz="2400" b="1" dirty="0">
                <a:solidFill>
                  <a:srgbClr val="002060"/>
                </a:solidFill>
                <a:latin typeface="宋体" panose="02010600030101010101" pitchFamily="2" charset="-122"/>
                <a:ea typeface="宋体" panose="02010600030101010101" pitchFamily="2" charset="-122"/>
              </a:rPr>
              <a:t>大创建</a:t>
            </a:r>
            <a:r>
              <a:rPr lang="zh-CN" altLang="en-US" sz="2400" b="1" dirty="0" smtClean="0">
                <a:solidFill>
                  <a:srgbClr val="002060"/>
                </a:solidFill>
                <a:latin typeface="宋体" panose="02010600030101010101" pitchFamily="2" charset="-122"/>
                <a:ea typeface="宋体" panose="02010600030101010101" pitchFamily="2" charset="-122"/>
              </a:rPr>
              <a:t>活动，对促进社会风气好转起了积极作用。</a:t>
            </a:r>
            <a:r>
              <a:rPr lang="en-US" altLang="zh-CN" sz="2400" b="1" dirty="0" smtClean="0">
                <a:solidFill>
                  <a:srgbClr val="002060"/>
                </a:solidFill>
                <a:latin typeface="宋体" panose="02010600030101010101" pitchFamily="2" charset="-122"/>
                <a:ea typeface="宋体" panose="02010600030101010101" pitchFamily="2" charset="-122"/>
              </a:rPr>
              <a:t>1994</a:t>
            </a:r>
            <a:r>
              <a:rPr lang="zh-CN" altLang="en-US" sz="2400" b="1" dirty="0" smtClean="0">
                <a:solidFill>
                  <a:srgbClr val="002060"/>
                </a:solidFill>
                <a:latin typeface="宋体" panose="02010600030101010101" pitchFamily="2" charset="-122"/>
                <a:ea typeface="宋体" panose="02010600030101010101" pitchFamily="2" charset="-122"/>
              </a:rPr>
              <a:t>年中共中央先后颁布了</a:t>
            </a:r>
            <a:r>
              <a:rPr lang="en-US" altLang="zh-CN" sz="2400" b="1" dirty="0" smtClean="0">
                <a:solidFill>
                  <a:srgbClr val="002060"/>
                </a:solidFill>
                <a:latin typeface="宋体" panose="02010600030101010101" pitchFamily="2" charset="-122"/>
                <a:ea typeface="宋体" panose="02010600030101010101" pitchFamily="2" charset="-122"/>
              </a:rPr>
              <a:t>《</a:t>
            </a:r>
            <a:r>
              <a:rPr lang="zh-CN" altLang="en-US" sz="2400" b="1" dirty="0" smtClean="0">
                <a:solidFill>
                  <a:srgbClr val="002060"/>
                </a:solidFill>
                <a:latin typeface="宋体" panose="02010600030101010101" pitchFamily="2" charset="-122"/>
                <a:ea typeface="宋体" panose="02010600030101010101" pitchFamily="2" charset="-122"/>
              </a:rPr>
              <a:t>爱国主义教育实施纲要</a:t>
            </a:r>
            <a:r>
              <a:rPr lang="en-US" altLang="zh-CN" sz="2400" b="1" dirty="0" smtClean="0">
                <a:solidFill>
                  <a:srgbClr val="002060"/>
                </a:solidFill>
                <a:latin typeface="宋体" panose="02010600030101010101" pitchFamily="2" charset="-122"/>
                <a:ea typeface="宋体" panose="02010600030101010101" pitchFamily="2" charset="-122"/>
              </a:rPr>
              <a:t>》</a:t>
            </a:r>
            <a:r>
              <a:rPr lang="zh-CN" altLang="en-US" sz="2400" b="1" dirty="0" smtClean="0">
                <a:solidFill>
                  <a:srgbClr val="002060"/>
                </a:solidFill>
                <a:latin typeface="宋体" panose="02010600030101010101" pitchFamily="2" charset="-122"/>
                <a:ea typeface="宋体" panose="02010600030101010101" pitchFamily="2" charset="-122"/>
              </a:rPr>
              <a:t>，把</a:t>
            </a:r>
            <a:r>
              <a:rPr lang="zh-CN" altLang="en-US" sz="2400" b="1" dirty="0">
                <a:solidFill>
                  <a:srgbClr val="002060"/>
                </a:solidFill>
                <a:latin typeface="宋体" panose="02010600030101010101" pitchFamily="2" charset="-122"/>
                <a:ea typeface="宋体" panose="02010600030101010101" pitchFamily="2" charset="-122"/>
              </a:rPr>
              <a:t>爱国主义</a:t>
            </a:r>
            <a:r>
              <a:rPr lang="zh-CN" altLang="en-US" sz="2400" b="1" dirty="0" smtClean="0">
                <a:solidFill>
                  <a:srgbClr val="002060"/>
                </a:solidFill>
                <a:latin typeface="宋体" panose="02010600030101010101" pitchFamily="2" charset="-122"/>
                <a:ea typeface="宋体" panose="02010600030101010101" pitchFamily="2" charset="-122"/>
              </a:rPr>
              <a:t>教育作为加强精神文明建设的基础工程加以推进。</a:t>
            </a:r>
            <a:endParaRPr lang="en-US" altLang="zh-CN" sz="2400" b="1" dirty="0">
              <a:solidFill>
                <a:srgbClr val="002060"/>
              </a:solidFill>
              <a:latin typeface="宋体" panose="02010600030101010101" pitchFamily="2" charset="-122"/>
              <a:ea typeface="宋体" panose="02010600030101010101" pitchFamily="2" charset="-122"/>
            </a:endParaRPr>
          </a:p>
          <a:p>
            <a:pPr>
              <a:lnSpc>
                <a:spcPct val="150000"/>
              </a:lnSpc>
            </a:pPr>
            <a:r>
              <a:rPr lang="en-US" altLang="zh-CN" sz="2400" b="1" dirty="0" smtClean="0">
                <a:solidFill>
                  <a:srgbClr val="FF0000"/>
                </a:solidFill>
                <a:latin typeface="宋体" panose="02010600030101010101" pitchFamily="2" charset="-122"/>
                <a:ea typeface="宋体" panose="02010600030101010101" pitchFamily="2" charset="-122"/>
              </a:rPr>
              <a:t>③</a:t>
            </a:r>
            <a:r>
              <a:rPr lang="en-US" altLang="zh-CN" sz="2400" b="1" dirty="0">
                <a:solidFill>
                  <a:srgbClr val="FF0000"/>
                </a:solidFill>
                <a:latin typeface="宋体" panose="02010600030101010101" pitchFamily="2" charset="-122"/>
                <a:ea typeface="宋体" panose="02010600030101010101" pitchFamily="2" charset="-122"/>
              </a:rPr>
              <a:t>2001</a:t>
            </a:r>
            <a:r>
              <a:rPr lang="zh-CN" altLang="en-US" sz="2400" b="1" dirty="0" smtClean="0">
                <a:solidFill>
                  <a:srgbClr val="FF0000"/>
                </a:solidFill>
                <a:latin typeface="宋体" panose="02010600030101010101" pitchFamily="2" charset="-122"/>
                <a:ea typeface="宋体" panose="02010600030101010101" pitchFamily="2" charset="-122"/>
              </a:rPr>
              <a:t>年，</a:t>
            </a:r>
            <a:r>
              <a:rPr lang="zh-CN" altLang="en-US" sz="2400" b="1" dirty="0" smtClean="0">
                <a:solidFill>
                  <a:srgbClr val="002060"/>
                </a:solidFill>
                <a:latin typeface="宋体" panose="02010600030101010101" pitchFamily="2" charset="-122"/>
                <a:ea typeface="宋体" panose="02010600030101010101" pitchFamily="2" charset="-122"/>
              </a:rPr>
              <a:t>中共中央在总结以往思想道德建设经验的基础上颁布了</a:t>
            </a:r>
            <a:r>
              <a:rPr lang="en-US" altLang="zh-CN" sz="2400" b="1" dirty="0" smtClean="0">
                <a:solidFill>
                  <a:srgbClr val="002060"/>
                </a:solidFill>
                <a:latin typeface="宋体" panose="02010600030101010101" pitchFamily="2" charset="-122"/>
                <a:ea typeface="宋体" panose="02010600030101010101" pitchFamily="2" charset="-122"/>
              </a:rPr>
              <a:t>《</a:t>
            </a:r>
            <a:r>
              <a:rPr lang="zh-CN" altLang="en-US" sz="2400" b="1" dirty="0" smtClean="0">
                <a:solidFill>
                  <a:srgbClr val="002060"/>
                </a:solidFill>
                <a:latin typeface="宋体" panose="02010600030101010101" pitchFamily="2" charset="-122"/>
                <a:ea typeface="宋体" panose="02010600030101010101" pitchFamily="2" charset="-122"/>
              </a:rPr>
              <a:t>公民道德建设纲要</a:t>
            </a:r>
            <a:r>
              <a:rPr lang="en-US" altLang="zh-CN" sz="2400" b="1" dirty="0" smtClean="0">
                <a:solidFill>
                  <a:srgbClr val="002060"/>
                </a:solidFill>
                <a:latin typeface="宋体" panose="02010600030101010101" pitchFamily="2" charset="-122"/>
                <a:ea typeface="宋体" panose="02010600030101010101" pitchFamily="2" charset="-122"/>
              </a:rPr>
              <a:t>》</a:t>
            </a:r>
            <a:r>
              <a:rPr lang="zh-CN" altLang="en-US" sz="2400" b="1" dirty="0" smtClean="0">
                <a:solidFill>
                  <a:srgbClr val="002060"/>
                </a:solidFill>
                <a:latin typeface="宋体" panose="02010600030101010101" pitchFamily="2" charset="-122"/>
                <a:ea typeface="宋体" panose="02010600030101010101" pitchFamily="2" charset="-122"/>
              </a:rPr>
              <a:t>，从</a:t>
            </a:r>
            <a:r>
              <a:rPr lang="zh-CN" altLang="en-US" sz="2400" b="1" dirty="0">
                <a:solidFill>
                  <a:srgbClr val="002060"/>
                </a:solidFill>
                <a:latin typeface="宋体" panose="02010600030101010101" pitchFamily="2" charset="-122"/>
                <a:ea typeface="宋体" panose="02010600030101010101" pitchFamily="2" charset="-122"/>
              </a:rPr>
              <a:t>以德治国的高度进一步规划思想道德</a:t>
            </a:r>
            <a:r>
              <a:rPr lang="zh-CN" altLang="en-US" sz="2400" b="1" dirty="0" smtClean="0">
                <a:solidFill>
                  <a:srgbClr val="002060"/>
                </a:solidFill>
                <a:latin typeface="宋体" panose="02010600030101010101" pitchFamily="2" charset="-122"/>
                <a:ea typeface="宋体" panose="02010600030101010101" pitchFamily="2" charset="-122"/>
              </a:rPr>
              <a:t>建设。</a:t>
            </a:r>
            <a:endParaRPr lang="en-US" altLang="zh-CN" sz="2400" b="1" dirty="0">
              <a:solidFill>
                <a:srgbClr val="002060"/>
              </a:solidFill>
              <a:latin typeface="宋体" panose="02010600030101010101" pitchFamily="2" charset="-122"/>
              <a:ea typeface="宋体" panose="02010600030101010101" pitchFamily="2" charset="-122"/>
            </a:endParaRPr>
          </a:p>
        </p:txBody>
      </p:sp>
      <p:sp>
        <p:nvSpPr>
          <p:cNvPr id="8" name="矩形 7"/>
          <p:cNvSpPr/>
          <p:nvPr/>
        </p:nvSpPr>
        <p:spPr>
          <a:xfrm>
            <a:off x="231819" y="1597177"/>
            <a:ext cx="3847763" cy="523220"/>
          </a:xfrm>
          <a:prstGeom prst="rect">
            <a:avLst/>
          </a:prstGeom>
        </p:spPr>
        <p:txBody>
          <a:bodyPr wrap="square">
            <a:spAutoFit/>
          </a:bodyPr>
          <a:lstStyle/>
          <a:p>
            <a:r>
              <a:rPr lang="zh-CN" altLang="en-US" sz="2800" b="1" dirty="0" smtClean="0">
                <a:solidFill>
                  <a:srgbClr val="FF0000"/>
                </a:solidFill>
                <a:latin typeface="宋体" panose="02010600030101010101" pitchFamily="2" charset="-122"/>
                <a:ea typeface="宋体" panose="02010600030101010101" pitchFamily="2" charset="-122"/>
              </a:rPr>
              <a:t>（</a:t>
            </a:r>
            <a:r>
              <a:rPr lang="en-US" altLang="zh-CN" sz="2800" b="1" dirty="0" smtClean="0">
                <a:solidFill>
                  <a:srgbClr val="FF0000"/>
                </a:solidFill>
                <a:latin typeface="宋体" panose="02010600030101010101" pitchFamily="2" charset="-122"/>
                <a:ea typeface="宋体" panose="02010600030101010101" pitchFamily="2" charset="-122"/>
              </a:rPr>
              <a:t>2</a:t>
            </a:r>
            <a:r>
              <a:rPr lang="zh-CN" altLang="en-US" sz="2800" b="1" dirty="0" smtClean="0">
                <a:solidFill>
                  <a:srgbClr val="FF0000"/>
                </a:solidFill>
                <a:latin typeface="宋体" panose="02010600030101010101" pitchFamily="2" charset="-122"/>
                <a:ea typeface="宋体" panose="02010600030101010101" pitchFamily="2" charset="-122"/>
              </a:rPr>
              <a:t>）表现</a:t>
            </a:r>
            <a:r>
              <a:rPr lang="zh-CN" altLang="en-US" sz="2800" b="1" dirty="0">
                <a:solidFill>
                  <a:srgbClr val="FF0000"/>
                </a:solidFill>
                <a:latin typeface="宋体" panose="02010600030101010101" pitchFamily="2" charset="-122"/>
                <a:ea typeface="宋体" panose="02010600030101010101" pitchFamily="2" charset="-122"/>
              </a:rPr>
              <a:t>：</a:t>
            </a:r>
            <a:endParaRPr lang="zh-CN" altLang="en-US" sz="2800" dirty="0"/>
          </a:p>
        </p:txBody>
      </p:sp>
    </p:spTree>
    <p:extLst>
      <p:ext uri="{BB962C8B-B14F-4D97-AF65-F5344CB8AC3E}">
        <p14:creationId xmlns:p14="http://schemas.microsoft.com/office/powerpoint/2010/main" val="4264261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5" name="组合 14"/>
          <p:cNvGrpSpPr/>
          <p:nvPr/>
        </p:nvGrpSpPr>
        <p:grpSpPr>
          <a:xfrm>
            <a:off x="614046" y="3370556"/>
            <a:ext cx="11395075" cy="3084671"/>
            <a:chOff x="966" y="3817"/>
            <a:chExt cx="17945" cy="6477"/>
          </a:xfrm>
        </p:grpSpPr>
        <p:pic>
          <p:nvPicPr>
            <p:cNvPr id="8" name="图片 7" descr="u=3338158835,2027277519&amp;fm=26&amp;gp=0 (1)"/>
            <p:cNvPicPr>
              <a:picLocks noChangeAspect="1"/>
            </p:cNvPicPr>
            <p:nvPr/>
          </p:nvPicPr>
          <p:blipFill>
            <a:blip r:embed="rId4"/>
            <a:srcRect l="6220" t="10373" r="5780" b="10373"/>
            <a:stretch>
              <a:fillRect/>
            </a:stretch>
          </p:blipFill>
          <p:spPr>
            <a:xfrm rot="16200000">
              <a:off x="-61" y="4900"/>
              <a:ext cx="6328" cy="4274"/>
            </a:xfrm>
            <a:prstGeom prst="rect">
              <a:avLst/>
            </a:prstGeom>
          </p:spPr>
        </p:pic>
        <p:pic>
          <p:nvPicPr>
            <p:cNvPr id="10" name="图片 9" descr="u=182120858,3468515400&amp;fm=26&amp;gp=0"/>
            <p:cNvPicPr>
              <a:picLocks noChangeAspect="1"/>
            </p:cNvPicPr>
            <p:nvPr/>
          </p:nvPicPr>
          <p:blipFill>
            <a:blip r:embed="rId5"/>
            <a:srcRect l="18890" t="4395" r="8670" b="16457"/>
            <a:stretch>
              <a:fillRect/>
            </a:stretch>
          </p:blipFill>
          <p:spPr>
            <a:xfrm>
              <a:off x="5600" y="3817"/>
              <a:ext cx="7244" cy="6411"/>
            </a:xfrm>
            <a:prstGeom prst="rect">
              <a:avLst/>
            </a:prstGeom>
          </p:spPr>
        </p:pic>
        <p:pic>
          <p:nvPicPr>
            <p:cNvPr id="14" name="图片 13" descr="u=3110647421,1259831448&amp;fm=26&amp;gp=0"/>
            <p:cNvPicPr>
              <a:picLocks noChangeAspect="1"/>
            </p:cNvPicPr>
            <p:nvPr/>
          </p:nvPicPr>
          <p:blipFill>
            <a:blip r:embed="rId6"/>
            <a:srcRect l="6135" r="28131" b="16540"/>
            <a:stretch>
              <a:fillRect/>
            </a:stretch>
          </p:blipFill>
          <p:spPr>
            <a:xfrm>
              <a:off x="13201" y="3832"/>
              <a:ext cx="5711" cy="6463"/>
            </a:xfrm>
            <a:prstGeom prst="rect">
              <a:avLst/>
            </a:prstGeom>
          </p:spPr>
        </p:pic>
      </p:grpSp>
      <p:sp>
        <p:nvSpPr>
          <p:cNvPr id="9" name="文本框 4"/>
          <p:cNvSpPr txBox="1"/>
          <p:nvPr/>
        </p:nvSpPr>
        <p:spPr>
          <a:xfrm>
            <a:off x="34290" y="144320"/>
            <a:ext cx="5519460" cy="584775"/>
          </a:xfrm>
          <a:prstGeom prst="rect">
            <a:avLst/>
          </a:prstGeom>
          <a:noFill/>
        </p:spPr>
        <p:txBody>
          <a:bodyPr wrap="none" rtlCol="0">
            <a:spAutoFit/>
          </a:bodyPr>
          <a:lstStyle/>
          <a:p>
            <a:r>
              <a:rPr lang="zh-CN" altLang="en-US" sz="3200" b="1" dirty="0" smtClean="0">
                <a:solidFill>
                  <a:srgbClr val="FF0000"/>
                </a:solidFill>
                <a:latin typeface="方正姚体" pitchFamily="2" charset="-122"/>
                <a:ea typeface="方正姚体" pitchFamily="2" charset="-122"/>
              </a:rPr>
              <a:t>二、社会主义精神文明建设：</a:t>
            </a:r>
            <a:endParaRPr lang="en-US" altLang="zh-CN" sz="3200" b="1" dirty="0" smtClean="0">
              <a:solidFill>
                <a:srgbClr val="FF0000"/>
              </a:solidFill>
              <a:latin typeface="方正姚体" pitchFamily="2" charset="-122"/>
              <a:ea typeface="方正姚体" pitchFamily="2" charset="-122"/>
            </a:endParaRPr>
          </a:p>
        </p:txBody>
      </p:sp>
      <p:cxnSp>
        <p:nvCxnSpPr>
          <p:cNvPr id="11" name="直接连接符 10"/>
          <p:cNvCxnSpPr/>
          <p:nvPr/>
        </p:nvCxnSpPr>
        <p:spPr>
          <a:xfrm flipV="1">
            <a:off x="34290" y="756920"/>
            <a:ext cx="12160885" cy="31750"/>
          </a:xfrm>
          <a:prstGeom prst="line">
            <a:avLst/>
          </a:prstGeom>
          <a:ln w="28575" cmpd="sng">
            <a:solidFill>
              <a:srgbClr val="002060"/>
            </a:solidFill>
            <a:prstDash val="solid"/>
          </a:ln>
        </p:spPr>
        <p:style>
          <a:lnRef idx="1">
            <a:schemeClr val="dk1"/>
          </a:lnRef>
          <a:fillRef idx="0">
            <a:schemeClr val="dk1"/>
          </a:fillRef>
          <a:effectRef idx="0">
            <a:schemeClr val="dk1"/>
          </a:effectRef>
          <a:fontRef idx="minor">
            <a:schemeClr val="tx1"/>
          </a:fontRef>
        </p:style>
      </p:cxnSp>
      <p:sp>
        <p:nvSpPr>
          <p:cNvPr id="12" name="矩形 11"/>
          <p:cNvSpPr/>
          <p:nvPr/>
        </p:nvSpPr>
        <p:spPr>
          <a:xfrm>
            <a:off x="34290" y="1054926"/>
            <a:ext cx="5725926" cy="523220"/>
          </a:xfrm>
          <a:prstGeom prst="rect">
            <a:avLst/>
          </a:prstGeom>
        </p:spPr>
        <p:txBody>
          <a:bodyPr wrap="none">
            <a:spAutoFit/>
          </a:bodyPr>
          <a:lstStyle/>
          <a:p>
            <a:pPr indent="306070"/>
            <a:r>
              <a:rPr lang="en-US" altLang="zh-CN" sz="2800" b="1" kern="0" dirty="0" smtClean="0">
                <a:solidFill>
                  <a:srgbClr val="FF0000"/>
                </a:solidFill>
                <a:latin typeface="Calibri" panose="020F0502020204030204" pitchFamily="34" charset="0"/>
                <a:ea typeface="宋体" panose="02010600030101010101" pitchFamily="2" charset="-122"/>
                <a:cs typeface="Songti SC"/>
              </a:rPr>
              <a:t>2</a:t>
            </a:r>
            <a:r>
              <a:rPr lang="zh-CN" altLang="en-US" sz="2800" b="1" kern="0" dirty="0" smtClean="0">
                <a:solidFill>
                  <a:srgbClr val="FF0000"/>
                </a:solidFill>
                <a:latin typeface="Calibri" panose="020F0502020204030204" pitchFamily="34" charset="0"/>
                <a:ea typeface="宋体" panose="02010600030101010101" pitchFamily="2" charset="-122"/>
                <a:cs typeface="Songti SC"/>
              </a:rPr>
              <a:t>、改革开放后的精神文明建设：</a:t>
            </a:r>
            <a:endParaRPr lang="en-US" altLang="zh-CN" sz="2800" b="1" kern="0" dirty="0">
              <a:solidFill>
                <a:srgbClr val="FF0000"/>
              </a:solidFill>
              <a:latin typeface="Calibri" panose="020F0502020204030204" pitchFamily="34" charset="0"/>
              <a:ea typeface="宋体" panose="02010600030101010101" pitchFamily="2" charset="-122"/>
              <a:cs typeface="Songti SC"/>
            </a:endParaRPr>
          </a:p>
        </p:txBody>
      </p:sp>
      <p:sp>
        <p:nvSpPr>
          <p:cNvPr id="3" name="矩形 2"/>
          <p:cNvSpPr/>
          <p:nvPr/>
        </p:nvSpPr>
        <p:spPr>
          <a:xfrm>
            <a:off x="370206" y="1867817"/>
            <a:ext cx="10972799" cy="1113766"/>
          </a:xfrm>
          <a:prstGeom prst="rect">
            <a:avLst/>
          </a:prstGeom>
        </p:spPr>
        <p:txBody>
          <a:bodyPr wrap="square">
            <a:spAutoFit/>
          </a:bodyPr>
          <a:lstStyle/>
          <a:p>
            <a:pPr lvl="0">
              <a:lnSpc>
                <a:spcPct val="150000"/>
              </a:lnSpc>
            </a:pPr>
            <a:r>
              <a:rPr lang="en-US" altLang="zh-CN" sz="2400" b="1" dirty="0" smtClean="0">
                <a:solidFill>
                  <a:srgbClr val="FF0000"/>
                </a:solidFill>
                <a:latin typeface="宋体"/>
                <a:ea typeface="宋体"/>
                <a:cs typeface="黑体" panose="02010609060101010101" pitchFamily="2" charset="-122"/>
              </a:rPr>
              <a:t>①</a:t>
            </a:r>
            <a:r>
              <a:rPr lang="en-US" altLang="zh-CN" sz="2400" b="1" dirty="0" smtClean="0">
                <a:solidFill>
                  <a:srgbClr val="FF0000"/>
                </a:solidFill>
                <a:latin typeface="宋体" pitchFamily="2" charset="-122"/>
                <a:ea typeface="宋体" pitchFamily="2" charset="-122"/>
                <a:cs typeface="黑体" panose="02010609060101010101" pitchFamily="2" charset="-122"/>
              </a:rPr>
              <a:t>20</a:t>
            </a:r>
            <a:r>
              <a:rPr lang="zh-CN" altLang="en-US" sz="2400" b="1" dirty="0" smtClean="0">
                <a:solidFill>
                  <a:srgbClr val="FF0000"/>
                </a:solidFill>
                <a:latin typeface="宋体" pitchFamily="2" charset="-122"/>
                <a:ea typeface="宋体" pitchFamily="2" charset="-122"/>
                <a:cs typeface="黑体" panose="02010609060101010101" pitchFamily="2" charset="-122"/>
              </a:rPr>
              <a:t>世纪</a:t>
            </a:r>
            <a:r>
              <a:rPr lang="en-US" altLang="zh-CN" sz="2400" b="1" dirty="0" smtClean="0">
                <a:solidFill>
                  <a:srgbClr val="FF0000"/>
                </a:solidFill>
                <a:latin typeface="宋体" pitchFamily="2" charset="-122"/>
                <a:ea typeface="宋体" pitchFamily="2" charset="-122"/>
                <a:cs typeface="黑体" panose="02010609060101010101" pitchFamily="2" charset="-122"/>
              </a:rPr>
              <a:t>80</a:t>
            </a:r>
            <a:r>
              <a:rPr lang="zh-CN" altLang="en-US" sz="2400" b="1" dirty="0" smtClean="0">
                <a:solidFill>
                  <a:srgbClr val="FF0000"/>
                </a:solidFill>
                <a:latin typeface="宋体" pitchFamily="2" charset="-122"/>
                <a:ea typeface="宋体" pitchFamily="2" charset="-122"/>
                <a:cs typeface="黑体" panose="02010609060101010101" pitchFamily="2" charset="-122"/>
              </a:rPr>
              <a:t>年代：</a:t>
            </a:r>
            <a:r>
              <a:rPr lang="zh-CN" altLang="en-US" sz="2400" b="1" dirty="0" smtClean="0">
                <a:solidFill>
                  <a:srgbClr val="002060"/>
                </a:solidFill>
                <a:latin typeface="宋体" pitchFamily="2" charset="-122"/>
                <a:ea typeface="宋体" pitchFamily="2" charset="-122"/>
                <a:cs typeface="黑体" panose="02010609060101010101" pitchFamily="2" charset="-122"/>
              </a:rPr>
              <a:t>开展</a:t>
            </a:r>
            <a:r>
              <a:rPr lang="en-US" altLang="zh-CN" sz="2400" b="1" dirty="0">
                <a:solidFill>
                  <a:srgbClr val="002060"/>
                </a:solidFill>
                <a:latin typeface="宋体" pitchFamily="2" charset="-122"/>
                <a:ea typeface="宋体" pitchFamily="2" charset="-122"/>
                <a:cs typeface="黑体" panose="02010609060101010101" pitchFamily="2" charset="-122"/>
              </a:rPr>
              <a:t>“</a:t>
            </a:r>
            <a:r>
              <a:rPr lang="zh-CN" altLang="en-US" sz="2400" b="1" dirty="0">
                <a:solidFill>
                  <a:srgbClr val="002060"/>
                </a:solidFill>
                <a:latin typeface="宋体" pitchFamily="2" charset="-122"/>
                <a:ea typeface="宋体" pitchFamily="2" charset="-122"/>
                <a:cs typeface="黑体" panose="02010609060101010101" pitchFamily="2" charset="-122"/>
              </a:rPr>
              <a:t>五讲四美三热爱</a:t>
            </a:r>
            <a:r>
              <a:rPr lang="en-US" altLang="zh-CN" sz="2400" b="1" dirty="0">
                <a:solidFill>
                  <a:srgbClr val="002060"/>
                </a:solidFill>
                <a:latin typeface="宋体" pitchFamily="2" charset="-122"/>
                <a:ea typeface="宋体" pitchFamily="2" charset="-122"/>
                <a:cs typeface="黑体" panose="02010609060101010101" pitchFamily="2" charset="-122"/>
              </a:rPr>
              <a:t>”</a:t>
            </a:r>
            <a:r>
              <a:rPr lang="zh-CN" altLang="en-US" sz="2400" b="1" dirty="0">
                <a:solidFill>
                  <a:srgbClr val="002060"/>
                </a:solidFill>
                <a:latin typeface="宋体" pitchFamily="2" charset="-122"/>
                <a:ea typeface="宋体" pitchFamily="2" charset="-122"/>
                <a:cs typeface="黑体" panose="02010609060101010101" pitchFamily="2" charset="-122"/>
              </a:rPr>
              <a:t>活动，是</a:t>
            </a:r>
            <a:r>
              <a:rPr lang="en-US" altLang="zh-CN" sz="2400" b="1" dirty="0">
                <a:solidFill>
                  <a:srgbClr val="002060"/>
                </a:solidFill>
                <a:latin typeface="宋体" pitchFamily="2" charset="-122"/>
                <a:ea typeface="宋体" pitchFamily="2" charset="-122"/>
                <a:cs typeface="黑体" panose="02010609060101010101" pitchFamily="2" charset="-122"/>
              </a:rPr>
              <a:t>20</a:t>
            </a:r>
            <a:r>
              <a:rPr lang="zh-CN" altLang="en-US" sz="2400" b="1" dirty="0">
                <a:solidFill>
                  <a:srgbClr val="002060"/>
                </a:solidFill>
                <a:latin typeface="宋体" pitchFamily="2" charset="-122"/>
                <a:ea typeface="宋体" pitchFamily="2" charset="-122"/>
                <a:cs typeface="黑体" panose="02010609060101010101" pitchFamily="2" charset="-122"/>
              </a:rPr>
              <a:t>世纪</a:t>
            </a:r>
            <a:r>
              <a:rPr lang="en-US" altLang="zh-CN" sz="2400" b="1" dirty="0">
                <a:solidFill>
                  <a:srgbClr val="002060"/>
                </a:solidFill>
                <a:latin typeface="宋体" pitchFamily="2" charset="-122"/>
                <a:ea typeface="宋体" pitchFamily="2" charset="-122"/>
                <a:cs typeface="黑体" panose="02010609060101010101" pitchFamily="2" charset="-122"/>
              </a:rPr>
              <a:t>80</a:t>
            </a:r>
            <a:r>
              <a:rPr lang="zh-CN" altLang="en-US" sz="2400" b="1" dirty="0">
                <a:solidFill>
                  <a:srgbClr val="002060"/>
                </a:solidFill>
                <a:latin typeface="宋体" pitchFamily="2" charset="-122"/>
                <a:ea typeface="宋体" pitchFamily="2" charset="-122"/>
                <a:cs typeface="黑体" panose="02010609060101010101" pitchFamily="2" charset="-122"/>
              </a:rPr>
              <a:t>年代群众性精神文明建设最响亮的口号</a:t>
            </a:r>
          </a:p>
        </p:txBody>
      </p:sp>
    </p:spTree>
    <p:custDataLst>
      <p:tags r:id="rId1"/>
    </p:custDataLst>
    <p:extLst>
      <p:ext uri="{BB962C8B-B14F-4D97-AF65-F5344CB8AC3E}">
        <p14:creationId xmlns:p14="http://schemas.microsoft.com/office/powerpoint/2010/main" val="1966833243"/>
      </p:ext>
    </p:extLst>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文本框 2"/>
          <p:cNvSpPr txBox="1"/>
          <p:nvPr/>
        </p:nvSpPr>
        <p:spPr>
          <a:xfrm>
            <a:off x="229128" y="2718185"/>
            <a:ext cx="11771207" cy="1985159"/>
          </a:xfrm>
          <a:prstGeom prst="rect">
            <a:avLst/>
          </a:prstGeom>
          <a:noFill/>
          <a:ln w="25400">
            <a:solidFill>
              <a:srgbClr val="00B050"/>
            </a:solidFill>
          </a:ln>
        </p:spPr>
        <p:txBody>
          <a:bodyPr wrap="square" rtlCol="0">
            <a:spAutoFit/>
          </a:bodyPr>
          <a:lstStyle/>
          <a:p>
            <a:pPr>
              <a:lnSpc>
                <a:spcPct val="150000"/>
              </a:lnSpc>
            </a:pPr>
            <a:r>
              <a:rPr lang="en-US" altLang="zh-CN" sz="2200" b="1" dirty="0">
                <a:latin typeface="宋体" panose="02010600030101010101" pitchFamily="2" charset="-122"/>
                <a:cs typeface="宋体" panose="02010600030101010101" pitchFamily="2" charset="-122"/>
                <a:sym typeface="+mn-ea"/>
              </a:rPr>
              <a:t>  </a:t>
            </a:r>
            <a:r>
              <a:rPr lang="en-US" altLang="zh-CN" sz="2000" b="1" dirty="0">
                <a:solidFill>
                  <a:srgbClr val="002060"/>
                </a:solidFill>
                <a:latin typeface="宋体" panose="02010600030101010101" pitchFamily="2" charset="-122"/>
                <a:ea typeface="宋体" pitchFamily="2" charset="-122"/>
                <a:cs typeface="宋体" panose="02010600030101010101" pitchFamily="2" charset="-122"/>
                <a:sym typeface="+mn-ea"/>
              </a:rPr>
              <a:t>开展</a:t>
            </a:r>
            <a:r>
              <a:rPr lang="en-US" altLang="zh-CN" sz="2000" b="1" dirty="0">
                <a:solidFill>
                  <a:srgbClr val="FF0000"/>
                </a:solidFill>
                <a:latin typeface="宋体" panose="02010600030101010101" pitchFamily="2" charset="-122"/>
                <a:ea typeface="宋体" pitchFamily="2" charset="-122"/>
                <a:cs typeface="宋体" panose="02010600030101010101" pitchFamily="2" charset="-122"/>
                <a:sym typeface="+mn-ea"/>
              </a:rPr>
              <a:t>爱国主义教育</a:t>
            </a:r>
            <a:r>
              <a:rPr lang="en-US" altLang="zh-CN" sz="2000" b="1" dirty="0">
                <a:solidFill>
                  <a:srgbClr val="002060"/>
                </a:solidFill>
                <a:latin typeface="宋体" panose="02010600030101010101" pitchFamily="2" charset="-122"/>
                <a:ea typeface="宋体" pitchFamily="2" charset="-122"/>
                <a:cs typeface="宋体" panose="02010600030101010101" pitchFamily="2" charset="-122"/>
                <a:sym typeface="+mn-ea"/>
              </a:rPr>
              <a:t>的目的，是要振奋民族精神，增强民族凝聚力，树立民族自尊心和自豪感，巩固和发展最广泛的爱国统一战线，把人民群众的爱国热情</a:t>
            </a:r>
            <a:r>
              <a:rPr lang="en-US" altLang="zh-CN" sz="2000" b="1" dirty="0">
                <a:solidFill>
                  <a:srgbClr val="FF0000"/>
                </a:solidFill>
                <a:latin typeface="宋体" panose="02010600030101010101" pitchFamily="2" charset="-122"/>
                <a:ea typeface="宋体" pitchFamily="2" charset="-122"/>
                <a:cs typeface="宋体" panose="02010600030101010101" pitchFamily="2" charset="-122"/>
                <a:sym typeface="+mn-ea"/>
              </a:rPr>
              <a:t>引导和凝聚到建设有中国特色的社会主义伟大事业</a:t>
            </a:r>
            <a:r>
              <a:rPr lang="en-US" altLang="zh-CN" sz="2000" b="1" dirty="0">
                <a:solidFill>
                  <a:srgbClr val="002060"/>
                </a:solidFill>
                <a:latin typeface="宋体" panose="02010600030101010101" pitchFamily="2" charset="-122"/>
                <a:ea typeface="宋体" pitchFamily="2" charset="-122"/>
                <a:cs typeface="宋体" panose="02010600030101010101" pitchFamily="2" charset="-122"/>
                <a:sym typeface="+mn-ea"/>
              </a:rPr>
              <a:t>上来，引导和凝聚到为祖国的统一、繁荣和富强作贡献上来，</a:t>
            </a:r>
            <a:r>
              <a:rPr lang="en-US" altLang="zh-CN" sz="2000" b="1" dirty="0">
                <a:solidFill>
                  <a:srgbClr val="FF0000"/>
                </a:solidFill>
                <a:latin typeface="宋体" panose="02010600030101010101" pitchFamily="2" charset="-122"/>
                <a:ea typeface="宋体" pitchFamily="2" charset="-122"/>
                <a:cs typeface="宋体" panose="02010600030101010101" pitchFamily="2" charset="-122"/>
                <a:sym typeface="+mn-ea"/>
              </a:rPr>
              <a:t>做有理想、有道德、有文化、有纪律的社会主义公民</a:t>
            </a:r>
            <a:r>
              <a:rPr lang="en-US" altLang="zh-CN" sz="2000" b="1" dirty="0">
                <a:solidFill>
                  <a:srgbClr val="002060"/>
                </a:solidFill>
                <a:latin typeface="宋体" panose="02010600030101010101" pitchFamily="2" charset="-122"/>
                <a:ea typeface="宋体" pitchFamily="2" charset="-122"/>
                <a:cs typeface="宋体" panose="02010600030101010101" pitchFamily="2" charset="-122"/>
                <a:sym typeface="+mn-ea"/>
              </a:rPr>
              <a:t>，为实现四化、振兴中华的共同理想团结奋斗。      ——《</a:t>
            </a:r>
            <a:r>
              <a:rPr lang="en-US" altLang="zh-CN" sz="2000" b="1" dirty="0" err="1">
                <a:solidFill>
                  <a:srgbClr val="002060"/>
                </a:solidFill>
                <a:latin typeface="宋体" panose="02010600030101010101" pitchFamily="2" charset="-122"/>
                <a:ea typeface="宋体" pitchFamily="2" charset="-122"/>
                <a:cs typeface="宋体" panose="02010600030101010101" pitchFamily="2" charset="-122"/>
                <a:sym typeface="+mn-ea"/>
              </a:rPr>
              <a:t>爱国主义教育实施纲要</a:t>
            </a:r>
            <a:r>
              <a:rPr lang="en-US" altLang="zh-CN" sz="2000" b="1" dirty="0">
                <a:solidFill>
                  <a:srgbClr val="002060"/>
                </a:solidFill>
                <a:latin typeface="宋体" panose="02010600030101010101" pitchFamily="2" charset="-122"/>
                <a:ea typeface="宋体" pitchFamily="2" charset="-122"/>
                <a:cs typeface="宋体" panose="02010600030101010101" pitchFamily="2" charset="-122"/>
                <a:sym typeface="+mn-ea"/>
              </a:rPr>
              <a:t>》</a:t>
            </a:r>
            <a:endParaRPr lang="zh-CN" altLang="en-US" sz="2000" b="1" dirty="0">
              <a:solidFill>
                <a:srgbClr val="002060"/>
              </a:solidFill>
              <a:latin typeface="宋体" panose="02010600030101010101" pitchFamily="2" charset="-122"/>
              <a:ea typeface="宋体" pitchFamily="2" charset="-122"/>
              <a:cs typeface="宋体" panose="02010600030101010101" pitchFamily="2" charset="-122"/>
            </a:endParaRPr>
          </a:p>
        </p:txBody>
      </p:sp>
      <p:sp>
        <p:nvSpPr>
          <p:cNvPr id="4" name="文本框 3"/>
          <p:cNvSpPr txBox="1"/>
          <p:nvPr/>
        </p:nvSpPr>
        <p:spPr>
          <a:xfrm>
            <a:off x="229128" y="4812100"/>
            <a:ext cx="11769513" cy="1938992"/>
          </a:xfrm>
          <a:prstGeom prst="rect">
            <a:avLst/>
          </a:prstGeom>
          <a:noFill/>
          <a:ln w="25400">
            <a:solidFill>
              <a:srgbClr val="00B050"/>
            </a:solidFill>
          </a:ln>
        </p:spPr>
        <p:txBody>
          <a:bodyPr wrap="square" rtlCol="0">
            <a:spAutoFit/>
          </a:bodyPr>
          <a:lstStyle/>
          <a:p>
            <a:pPr>
              <a:lnSpc>
                <a:spcPct val="150000"/>
              </a:lnSpc>
            </a:pPr>
            <a:r>
              <a:rPr lang="en-US" altLang="zh-CN" sz="2000" b="1" dirty="0">
                <a:solidFill>
                  <a:srgbClr val="002060"/>
                </a:solidFill>
                <a:latin typeface="楷体" panose="02010609060101010101" pitchFamily="49" charset="-122"/>
                <a:ea typeface="楷体" panose="02010609060101010101" pitchFamily="49" charset="-122"/>
                <a:cs typeface="楷体" panose="02010609060101010101" pitchFamily="49" charset="-122"/>
                <a:sym typeface="+mn-ea"/>
              </a:rPr>
              <a:t>  </a:t>
            </a:r>
            <a:r>
              <a:rPr lang="zh-CN" altLang="en-US" sz="2000" b="1" dirty="0">
                <a:solidFill>
                  <a:srgbClr val="002060"/>
                </a:solidFill>
                <a:latin typeface="宋体" pitchFamily="2" charset="-122"/>
                <a:ea typeface="宋体" pitchFamily="2" charset="-122"/>
                <a:cs typeface="楷体" panose="02010609060101010101" pitchFamily="49" charset="-122"/>
                <a:sym typeface="+mn-ea"/>
              </a:rPr>
              <a:t>随着改革开放和现代化建设事业的深入发展，</a:t>
            </a:r>
            <a:r>
              <a:rPr lang="zh-CN" altLang="en-US" sz="2000" b="1" dirty="0">
                <a:solidFill>
                  <a:srgbClr val="FF0000"/>
                </a:solidFill>
                <a:latin typeface="宋体" pitchFamily="2" charset="-122"/>
                <a:ea typeface="宋体" pitchFamily="2" charset="-122"/>
                <a:cs typeface="楷体" panose="02010609060101010101" pitchFamily="49" charset="-122"/>
                <a:sym typeface="+mn-ea"/>
              </a:rPr>
              <a:t>社会主义精神文明建设</a:t>
            </a:r>
            <a:r>
              <a:rPr lang="zh-CN" altLang="en-US" sz="2000" b="1" dirty="0">
                <a:solidFill>
                  <a:srgbClr val="002060"/>
                </a:solidFill>
                <a:latin typeface="宋体" pitchFamily="2" charset="-122"/>
                <a:ea typeface="宋体" pitchFamily="2" charset="-122"/>
                <a:cs typeface="楷体" panose="02010609060101010101" pitchFamily="49" charset="-122"/>
                <a:sym typeface="+mn-ea"/>
              </a:rPr>
              <a:t>呈现出积极健康向上的良好态势，公民道德建设迈出了新的步伐。</a:t>
            </a:r>
            <a:r>
              <a:rPr lang="zh-CN" altLang="en-US" sz="2000" b="1" dirty="0">
                <a:solidFill>
                  <a:srgbClr val="FF0000"/>
                </a:solidFill>
                <a:latin typeface="宋体" pitchFamily="2" charset="-122"/>
                <a:ea typeface="宋体" pitchFamily="2" charset="-122"/>
                <a:cs typeface="楷体" panose="02010609060101010101" pitchFamily="49" charset="-122"/>
                <a:sym typeface="+mn-ea"/>
              </a:rPr>
              <a:t>爱国主义</a:t>
            </a:r>
            <a:r>
              <a:rPr lang="zh-CN" altLang="en-US" sz="2000" b="1" dirty="0">
                <a:solidFill>
                  <a:srgbClr val="002060"/>
                </a:solidFill>
                <a:latin typeface="宋体" pitchFamily="2" charset="-122"/>
                <a:ea typeface="宋体" pitchFamily="2" charset="-122"/>
                <a:cs typeface="楷体" panose="02010609060101010101" pitchFamily="49" charset="-122"/>
                <a:sym typeface="+mn-ea"/>
              </a:rPr>
              <a:t>、集体主义、社会主义思想日益深入人心</a:t>
            </a:r>
            <a:r>
              <a:rPr lang="en-US" altLang="zh-CN" sz="2000" b="1" dirty="0">
                <a:solidFill>
                  <a:srgbClr val="002060"/>
                </a:solidFill>
                <a:latin typeface="宋体" pitchFamily="2" charset="-122"/>
                <a:ea typeface="宋体" pitchFamily="2" charset="-122"/>
                <a:cs typeface="楷体" panose="02010609060101010101" pitchFamily="49" charset="-122"/>
                <a:sym typeface="+mn-ea"/>
              </a:rPr>
              <a:t>……</a:t>
            </a:r>
            <a:r>
              <a:rPr lang="zh-CN" altLang="en-US" sz="2000" b="1" dirty="0">
                <a:solidFill>
                  <a:srgbClr val="FF0000"/>
                </a:solidFill>
                <a:latin typeface="宋体" pitchFamily="2" charset="-122"/>
                <a:ea typeface="宋体" pitchFamily="2" charset="-122"/>
                <a:cs typeface="楷体" panose="02010609060101010101" pitchFamily="49" charset="-122"/>
                <a:sym typeface="+mn-ea"/>
              </a:rPr>
              <a:t>社会道德风尚</a:t>
            </a:r>
            <a:r>
              <a:rPr lang="zh-CN" altLang="en-US" sz="2000" b="1" dirty="0">
                <a:solidFill>
                  <a:srgbClr val="002060"/>
                </a:solidFill>
                <a:latin typeface="宋体" pitchFamily="2" charset="-122"/>
                <a:ea typeface="宋体" pitchFamily="2" charset="-122"/>
                <a:cs typeface="楷体" panose="02010609060101010101" pitchFamily="49" charset="-122"/>
                <a:sym typeface="+mn-ea"/>
              </a:rPr>
              <a:t>发生了可喜变化，</a:t>
            </a:r>
            <a:r>
              <a:rPr lang="zh-CN" altLang="en-US" sz="2000" b="1" dirty="0">
                <a:solidFill>
                  <a:srgbClr val="FF0000"/>
                </a:solidFill>
                <a:latin typeface="宋体" pitchFamily="2" charset="-122"/>
                <a:ea typeface="宋体" pitchFamily="2" charset="-122"/>
                <a:cs typeface="楷体" panose="02010609060101010101" pitchFamily="49" charset="-122"/>
                <a:sym typeface="+mn-ea"/>
              </a:rPr>
              <a:t>中华民族的传统美德与体现时代要求的新的道德观念</a:t>
            </a:r>
            <a:r>
              <a:rPr lang="zh-CN" altLang="en-US" sz="2000" b="1" dirty="0">
                <a:solidFill>
                  <a:srgbClr val="002060"/>
                </a:solidFill>
                <a:latin typeface="宋体" pitchFamily="2" charset="-122"/>
                <a:ea typeface="宋体" pitchFamily="2" charset="-122"/>
                <a:cs typeface="楷体" panose="02010609060101010101" pitchFamily="49" charset="-122"/>
                <a:sym typeface="+mn-ea"/>
              </a:rPr>
              <a:t>相融合，成为我国公民道德建设发展的主流</a:t>
            </a:r>
            <a:r>
              <a:rPr lang="zh-CN" altLang="en-US" sz="2000" b="1" dirty="0" smtClean="0">
                <a:solidFill>
                  <a:srgbClr val="002060"/>
                </a:solidFill>
                <a:latin typeface="宋体" pitchFamily="2" charset="-122"/>
                <a:ea typeface="宋体" pitchFamily="2" charset="-122"/>
                <a:cs typeface="楷体" panose="02010609060101010101" pitchFamily="49" charset="-122"/>
                <a:sym typeface="+mn-ea"/>
              </a:rPr>
              <a:t>。</a:t>
            </a:r>
            <a:r>
              <a:rPr lang="en-US" altLang="zh-CN" sz="2000" b="1" dirty="0">
                <a:solidFill>
                  <a:srgbClr val="002060"/>
                </a:solidFill>
                <a:latin typeface="宋体" pitchFamily="2" charset="-122"/>
                <a:ea typeface="宋体" pitchFamily="2" charset="-122"/>
                <a:cs typeface="楷体" panose="02010609060101010101" pitchFamily="49" charset="-122"/>
                <a:sym typeface="+mn-ea"/>
              </a:rPr>
              <a:t> </a:t>
            </a:r>
            <a:r>
              <a:rPr lang="en-US" altLang="zh-CN" sz="2000" b="1" dirty="0" smtClean="0">
                <a:solidFill>
                  <a:srgbClr val="002060"/>
                </a:solidFill>
                <a:latin typeface="宋体" pitchFamily="2" charset="-122"/>
                <a:ea typeface="宋体" pitchFamily="2" charset="-122"/>
                <a:cs typeface="楷体" panose="02010609060101010101" pitchFamily="49" charset="-122"/>
                <a:sym typeface="+mn-ea"/>
              </a:rPr>
              <a:t>                                                 ——《</a:t>
            </a:r>
            <a:r>
              <a:rPr lang="zh-CN" altLang="en-US" sz="2000" b="1" dirty="0">
                <a:solidFill>
                  <a:srgbClr val="002060"/>
                </a:solidFill>
                <a:latin typeface="宋体" pitchFamily="2" charset="-122"/>
                <a:ea typeface="宋体" pitchFamily="2" charset="-122"/>
                <a:cs typeface="楷体" panose="02010609060101010101" pitchFamily="49" charset="-122"/>
                <a:sym typeface="+mn-ea"/>
              </a:rPr>
              <a:t>公民道德建设实施纲要</a:t>
            </a:r>
            <a:r>
              <a:rPr lang="en-US" altLang="zh-CN" sz="2000" b="1" dirty="0">
                <a:solidFill>
                  <a:srgbClr val="002060"/>
                </a:solidFill>
                <a:latin typeface="宋体" pitchFamily="2" charset="-122"/>
                <a:ea typeface="宋体" pitchFamily="2" charset="-122"/>
                <a:cs typeface="楷体" panose="02010609060101010101" pitchFamily="49" charset="-122"/>
                <a:sym typeface="+mn-ea"/>
              </a:rPr>
              <a:t>》</a:t>
            </a:r>
            <a:endParaRPr lang="zh-CN" altLang="en-US" sz="2000" b="1" dirty="0">
              <a:solidFill>
                <a:srgbClr val="002060"/>
              </a:solidFill>
              <a:latin typeface="宋体" pitchFamily="2" charset="-122"/>
              <a:ea typeface="宋体" pitchFamily="2" charset="-122"/>
            </a:endParaRPr>
          </a:p>
        </p:txBody>
      </p:sp>
      <p:sp>
        <p:nvSpPr>
          <p:cNvPr id="6" name="文本框 4"/>
          <p:cNvSpPr txBox="1"/>
          <p:nvPr/>
        </p:nvSpPr>
        <p:spPr>
          <a:xfrm>
            <a:off x="34290" y="144320"/>
            <a:ext cx="5519460" cy="584775"/>
          </a:xfrm>
          <a:prstGeom prst="rect">
            <a:avLst/>
          </a:prstGeom>
          <a:noFill/>
        </p:spPr>
        <p:txBody>
          <a:bodyPr wrap="none" rtlCol="0">
            <a:spAutoFit/>
          </a:bodyPr>
          <a:lstStyle/>
          <a:p>
            <a:r>
              <a:rPr lang="zh-CN" altLang="en-US" sz="3200" b="1" dirty="0" smtClean="0">
                <a:solidFill>
                  <a:srgbClr val="FF0000"/>
                </a:solidFill>
                <a:latin typeface="方正姚体" pitchFamily="2" charset="-122"/>
                <a:ea typeface="方正姚体" pitchFamily="2" charset="-122"/>
              </a:rPr>
              <a:t>二、社会主义精神文明建设：</a:t>
            </a:r>
            <a:endParaRPr lang="en-US" altLang="zh-CN" sz="3200" b="1" dirty="0" smtClean="0">
              <a:solidFill>
                <a:srgbClr val="FF0000"/>
              </a:solidFill>
              <a:latin typeface="方正姚体" pitchFamily="2" charset="-122"/>
              <a:ea typeface="方正姚体" pitchFamily="2" charset="-122"/>
            </a:endParaRPr>
          </a:p>
        </p:txBody>
      </p:sp>
      <p:cxnSp>
        <p:nvCxnSpPr>
          <p:cNvPr id="8" name="直接连接符 7"/>
          <p:cNvCxnSpPr/>
          <p:nvPr/>
        </p:nvCxnSpPr>
        <p:spPr>
          <a:xfrm flipV="1">
            <a:off x="34290" y="756920"/>
            <a:ext cx="12160885" cy="31750"/>
          </a:xfrm>
          <a:prstGeom prst="line">
            <a:avLst/>
          </a:prstGeom>
          <a:ln w="28575" cmpd="sng">
            <a:solidFill>
              <a:srgbClr val="002060"/>
            </a:solidFill>
            <a:prstDash val="solid"/>
          </a:ln>
        </p:spPr>
        <p:style>
          <a:lnRef idx="1">
            <a:schemeClr val="dk1"/>
          </a:lnRef>
          <a:fillRef idx="0">
            <a:schemeClr val="dk1"/>
          </a:fillRef>
          <a:effectRef idx="0">
            <a:schemeClr val="dk1"/>
          </a:effectRef>
          <a:fontRef idx="minor">
            <a:schemeClr val="tx1"/>
          </a:fontRef>
        </p:style>
      </p:cxnSp>
      <p:sp>
        <p:nvSpPr>
          <p:cNvPr id="9" name="矩形 8"/>
          <p:cNvSpPr/>
          <p:nvPr/>
        </p:nvSpPr>
        <p:spPr>
          <a:xfrm>
            <a:off x="34290" y="964774"/>
            <a:ext cx="5725926" cy="523220"/>
          </a:xfrm>
          <a:prstGeom prst="rect">
            <a:avLst/>
          </a:prstGeom>
        </p:spPr>
        <p:txBody>
          <a:bodyPr wrap="none">
            <a:spAutoFit/>
          </a:bodyPr>
          <a:lstStyle/>
          <a:p>
            <a:pPr indent="306070"/>
            <a:r>
              <a:rPr lang="en-US" altLang="zh-CN" sz="2800" b="1" kern="0" dirty="0" smtClean="0">
                <a:solidFill>
                  <a:srgbClr val="FF0000"/>
                </a:solidFill>
                <a:latin typeface="Calibri" panose="020F0502020204030204" pitchFamily="34" charset="0"/>
                <a:ea typeface="宋体" panose="02010600030101010101" pitchFamily="2" charset="-122"/>
                <a:cs typeface="Songti SC"/>
              </a:rPr>
              <a:t>2</a:t>
            </a:r>
            <a:r>
              <a:rPr lang="zh-CN" altLang="en-US" sz="2800" b="1" kern="0" dirty="0" smtClean="0">
                <a:solidFill>
                  <a:srgbClr val="FF0000"/>
                </a:solidFill>
                <a:latin typeface="Calibri" panose="020F0502020204030204" pitchFamily="34" charset="0"/>
                <a:ea typeface="宋体" panose="02010600030101010101" pitchFamily="2" charset="-122"/>
                <a:cs typeface="Songti SC"/>
              </a:rPr>
              <a:t>、改革开放后的精神文明建设：</a:t>
            </a:r>
            <a:endParaRPr lang="en-US" altLang="zh-CN" sz="2800" b="1" kern="0" dirty="0">
              <a:solidFill>
                <a:srgbClr val="FF0000"/>
              </a:solidFill>
              <a:latin typeface="Calibri" panose="020F0502020204030204" pitchFamily="34" charset="0"/>
              <a:ea typeface="宋体" panose="02010600030101010101" pitchFamily="2" charset="-122"/>
              <a:cs typeface="Songti SC"/>
            </a:endParaRPr>
          </a:p>
        </p:txBody>
      </p:sp>
      <p:sp>
        <p:nvSpPr>
          <p:cNvPr id="2" name="矩形 1"/>
          <p:cNvSpPr/>
          <p:nvPr/>
        </p:nvSpPr>
        <p:spPr>
          <a:xfrm>
            <a:off x="192616" y="1461475"/>
            <a:ext cx="11578674" cy="1200329"/>
          </a:xfrm>
          <a:prstGeom prst="rect">
            <a:avLst/>
          </a:prstGeom>
        </p:spPr>
        <p:txBody>
          <a:bodyPr wrap="square">
            <a:spAutoFit/>
          </a:bodyPr>
          <a:lstStyle/>
          <a:p>
            <a:pPr>
              <a:lnSpc>
                <a:spcPct val="150000"/>
              </a:lnSpc>
            </a:pPr>
            <a:r>
              <a:rPr lang="en-US" altLang="zh-CN" sz="2400" b="1" dirty="0" smtClean="0">
                <a:solidFill>
                  <a:srgbClr val="FF0000"/>
                </a:solidFill>
                <a:latin typeface="宋体"/>
                <a:ea typeface="宋体"/>
                <a:cs typeface="黑体" panose="02010609060101010101" pitchFamily="2" charset="-122"/>
              </a:rPr>
              <a:t>②</a:t>
            </a:r>
            <a:r>
              <a:rPr lang="en-US" altLang="zh-CN" sz="2400" b="1" dirty="0" smtClean="0">
                <a:solidFill>
                  <a:srgbClr val="FF0000"/>
                </a:solidFill>
                <a:latin typeface="宋体" pitchFamily="2" charset="-122"/>
                <a:ea typeface="宋体" pitchFamily="2" charset="-122"/>
                <a:cs typeface="黑体" panose="02010609060101010101" pitchFamily="2" charset="-122"/>
              </a:rPr>
              <a:t>1994</a:t>
            </a:r>
            <a:r>
              <a:rPr lang="zh-CN" altLang="en-US" sz="2400" b="1" dirty="0">
                <a:solidFill>
                  <a:srgbClr val="FF0000"/>
                </a:solidFill>
                <a:latin typeface="宋体" pitchFamily="2" charset="-122"/>
                <a:ea typeface="宋体" pitchFamily="2" charset="-122"/>
                <a:cs typeface="黑体" panose="02010609060101010101" pitchFamily="2" charset="-122"/>
              </a:rPr>
              <a:t>年</a:t>
            </a:r>
            <a:r>
              <a:rPr lang="zh-CN" altLang="en-US" sz="2400" b="1" dirty="0">
                <a:solidFill>
                  <a:srgbClr val="002060"/>
                </a:solidFill>
                <a:latin typeface="宋体" pitchFamily="2" charset="-122"/>
                <a:ea typeface="宋体" pitchFamily="2" charset="-122"/>
                <a:cs typeface="黑体" panose="02010609060101010101" pitchFamily="2" charset="-122"/>
              </a:rPr>
              <a:t>推进爱国主义教育；</a:t>
            </a:r>
          </a:p>
          <a:p>
            <a:pPr>
              <a:lnSpc>
                <a:spcPct val="150000"/>
              </a:lnSpc>
            </a:pPr>
            <a:r>
              <a:rPr lang="en-US" altLang="zh-CN" sz="2400" b="1" dirty="0">
                <a:solidFill>
                  <a:srgbClr val="FF0000"/>
                </a:solidFill>
                <a:latin typeface="宋体"/>
                <a:ea typeface="宋体"/>
                <a:cs typeface="黑体" panose="02010609060101010101" pitchFamily="2" charset="-122"/>
              </a:rPr>
              <a:t>③</a:t>
            </a:r>
            <a:r>
              <a:rPr lang="en-US" altLang="zh-CN" sz="2400" b="1" dirty="0" smtClean="0">
                <a:solidFill>
                  <a:srgbClr val="FF0000"/>
                </a:solidFill>
                <a:latin typeface="宋体" pitchFamily="2" charset="-122"/>
                <a:ea typeface="宋体" pitchFamily="2" charset="-122"/>
                <a:cs typeface="黑体" panose="02010609060101010101" pitchFamily="2" charset="-122"/>
              </a:rPr>
              <a:t>2001</a:t>
            </a:r>
            <a:r>
              <a:rPr lang="zh-CN" altLang="en-US" sz="2400" b="1" dirty="0">
                <a:solidFill>
                  <a:srgbClr val="FF0000"/>
                </a:solidFill>
                <a:latin typeface="宋体" pitchFamily="2" charset="-122"/>
                <a:ea typeface="宋体" pitchFamily="2" charset="-122"/>
                <a:cs typeface="黑体" panose="02010609060101010101" pitchFamily="2" charset="-122"/>
              </a:rPr>
              <a:t>年</a:t>
            </a:r>
            <a:r>
              <a:rPr lang="zh-CN" altLang="en-US" sz="2400" b="1" dirty="0">
                <a:solidFill>
                  <a:srgbClr val="002060"/>
                </a:solidFill>
                <a:latin typeface="宋体" pitchFamily="2" charset="-122"/>
                <a:ea typeface="宋体" pitchFamily="2" charset="-122"/>
                <a:cs typeface="黑体" panose="02010609060101010101" pitchFamily="2" charset="-122"/>
              </a:rPr>
              <a:t>推进公民道德建设，从以德治国的高度进一步规划思想道德建设；</a:t>
            </a:r>
          </a:p>
        </p:txBody>
      </p:sp>
    </p:spTree>
    <p:custDataLst>
      <p:tags r:id="rId1"/>
    </p:custDataLst>
    <p:extLst>
      <p:ext uri="{BB962C8B-B14F-4D97-AF65-F5344CB8AC3E}">
        <p14:creationId xmlns:p14="http://schemas.microsoft.com/office/powerpoint/2010/main" val="2604717666"/>
      </p:ext>
    </p:extLst>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80">
                                          <p:stCondLst>
                                            <p:cond delay="0"/>
                                          </p:stCondLst>
                                        </p:cTn>
                                        <p:tgtEl>
                                          <p:spTgt spid="4"/>
                                        </p:tgtEl>
                                      </p:cBhvr>
                                    </p:animEffect>
                                    <p:anim calcmode="lin" valueType="num">
                                      <p:cBhvr>
                                        <p:cTn id="16"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1" dur="26">
                                          <p:stCondLst>
                                            <p:cond delay="650"/>
                                          </p:stCondLst>
                                        </p:cTn>
                                        <p:tgtEl>
                                          <p:spTgt spid="4"/>
                                        </p:tgtEl>
                                      </p:cBhvr>
                                      <p:to x="100000" y="60000"/>
                                    </p:animScale>
                                    <p:animScale>
                                      <p:cBhvr>
                                        <p:cTn id="22" dur="166" decel="50000">
                                          <p:stCondLst>
                                            <p:cond delay="676"/>
                                          </p:stCondLst>
                                        </p:cTn>
                                        <p:tgtEl>
                                          <p:spTgt spid="4"/>
                                        </p:tgtEl>
                                      </p:cBhvr>
                                      <p:to x="100000" y="100000"/>
                                    </p:animScale>
                                    <p:animScale>
                                      <p:cBhvr>
                                        <p:cTn id="23" dur="26">
                                          <p:stCondLst>
                                            <p:cond delay="1312"/>
                                          </p:stCondLst>
                                        </p:cTn>
                                        <p:tgtEl>
                                          <p:spTgt spid="4"/>
                                        </p:tgtEl>
                                      </p:cBhvr>
                                      <p:to x="100000" y="80000"/>
                                    </p:animScale>
                                    <p:animScale>
                                      <p:cBhvr>
                                        <p:cTn id="24" dur="166" decel="50000">
                                          <p:stCondLst>
                                            <p:cond delay="1338"/>
                                          </p:stCondLst>
                                        </p:cTn>
                                        <p:tgtEl>
                                          <p:spTgt spid="4"/>
                                        </p:tgtEl>
                                      </p:cBhvr>
                                      <p:to x="100000" y="100000"/>
                                    </p:animScale>
                                    <p:animScale>
                                      <p:cBhvr>
                                        <p:cTn id="25" dur="26">
                                          <p:stCondLst>
                                            <p:cond delay="1642"/>
                                          </p:stCondLst>
                                        </p:cTn>
                                        <p:tgtEl>
                                          <p:spTgt spid="4"/>
                                        </p:tgtEl>
                                      </p:cBhvr>
                                      <p:to x="100000" y="90000"/>
                                    </p:animScale>
                                    <p:animScale>
                                      <p:cBhvr>
                                        <p:cTn id="26" dur="166" decel="50000">
                                          <p:stCondLst>
                                            <p:cond delay="1668"/>
                                          </p:stCondLst>
                                        </p:cTn>
                                        <p:tgtEl>
                                          <p:spTgt spid="4"/>
                                        </p:tgtEl>
                                      </p:cBhvr>
                                      <p:to x="100000" y="100000"/>
                                    </p:animScale>
                                    <p:animScale>
                                      <p:cBhvr>
                                        <p:cTn id="27" dur="26">
                                          <p:stCondLst>
                                            <p:cond delay="1808"/>
                                          </p:stCondLst>
                                        </p:cTn>
                                        <p:tgtEl>
                                          <p:spTgt spid="4"/>
                                        </p:tgtEl>
                                      </p:cBhvr>
                                      <p:to x="100000" y="95000"/>
                                    </p:animScale>
                                    <p:animScale>
                                      <p:cBhvr>
                                        <p:cTn id="28"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8" name="图片 27" descr="下载 (9)"/>
          <p:cNvPicPr>
            <a:picLocks noChangeAspect="1"/>
          </p:cNvPicPr>
          <p:nvPr/>
        </p:nvPicPr>
        <p:blipFill>
          <a:blip r:embed="rId10"/>
          <a:srcRect l="4109" t="29410" r="2801" b="11511"/>
          <a:stretch>
            <a:fillRect/>
          </a:stretch>
        </p:blipFill>
        <p:spPr>
          <a:xfrm>
            <a:off x="168619" y="1891175"/>
            <a:ext cx="12203007" cy="4870234"/>
          </a:xfrm>
          <a:prstGeom prst="rect">
            <a:avLst/>
          </a:prstGeom>
        </p:spPr>
      </p:pic>
      <p:grpSp>
        <p:nvGrpSpPr>
          <p:cNvPr id="5" name="组合 4"/>
          <p:cNvGrpSpPr/>
          <p:nvPr/>
        </p:nvGrpSpPr>
        <p:grpSpPr>
          <a:xfrm>
            <a:off x="94636" y="2042307"/>
            <a:ext cx="3084195" cy="565309"/>
            <a:chOff x="200" y="1561"/>
            <a:chExt cx="4857" cy="1187"/>
          </a:xfrm>
        </p:grpSpPr>
        <p:sp>
          <p:nvSpPr>
            <p:cNvPr id="7" name="五边形 6"/>
            <p:cNvSpPr/>
            <p:nvPr>
              <p:custDataLst>
                <p:tags r:id="rId6"/>
              </p:custDataLst>
            </p:nvPr>
          </p:nvSpPr>
          <p:spPr>
            <a:xfrm>
              <a:off x="200" y="1561"/>
              <a:ext cx="4857" cy="1187"/>
            </a:xfrm>
            <a:prstGeom prst="homePlate">
              <a:avLst/>
            </a:prstGeom>
            <a:solidFill>
              <a:srgbClr val="00B050"/>
            </a:solidFill>
            <a:ln>
              <a:noFill/>
            </a:ln>
          </p:spPr>
          <p:style>
            <a:lnRef idx="2">
              <a:srgbClr val="1F74AD">
                <a:shade val="50000"/>
              </a:srgbClr>
            </a:lnRef>
            <a:fillRef idx="1">
              <a:srgbClr val="1F74AD"/>
            </a:fillRef>
            <a:effectRef idx="0">
              <a:srgbClr val="1F74AD"/>
            </a:effectRef>
            <a:fontRef idx="minor">
              <a:sysClr val="window" lastClr="FFFFFF"/>
            </a:fontRef>
          </p:style>
          <p:txBody>
            <a:bodyPr wrap="none" tIns="0" bIns="0" anchor="ctr">
              <a:normAutofit/>
            </a:bodyPr>
            <a:lstStyle/>
            <a:p>
              <a:pPr lvl="0" algn="ctr">
                <a:lnSpc>
                  <a:spcPct val="140000"/>
                </a:lnSpc>
              </a:pPr>
              <a:endParaRPr lang="en-US" altLang="zh-CN" sz="1500" b="1" dirty="0">
                <a:solidFill>
                  <a:sysClr val="window" lastClr="FFFFFF"/>
                </a:solidFill>
                <a:latin typeface="微软雅黑" panose="020B0503020204020204" charset="-122"/>
                <a:ea typeface="微软雅黑" panose="020B0503020204020204" charset="-122"/>
              </a:endParaRPr>
            </a:p>
          </p:txBody>
        </p:sp>
        <p:sp>
          <p:nvSpPr>
            <p:cNvPr id="9" name="文本框 8"/>
            <p:cNvSpPr txBox="1"/>
            <p:nvPr>
              <p:custDataLst>
                <p:tags r:id="rId7"/>
              </p:custDataLst>
            </p:nvPr>
          </p:nvSpPr>
          <p:spPr>
            <a:xfrm>
              <a:off x="200" y="1581"/>
              <a:ext cx="3793" cy="1167"/>
            </a:xfrm>
            <a:prstGeom prst="rect">
              <a:avLst/>
            </a:prstGeom>
            <a:solidFill>
              <a:srgbClr val="00B050"/>
            </a:solidFill>
          </p:spPr>
          <p:txBody>
            <a:bodyPr wrap="square" lIns="67500" tIns="35100" rIns="67500" bIns="35100" rtlCol="0" anchor="ctr" anchorCtr="0"/>
            <a:lstStyle/>
            <a:p>
              <a:pPr algn="ctr"/>
              <a:r>
                <a:rPr lang="en-US" altLang="zh-CN" sz="2800" b="1" dirty="0">
                  <a:solidFill>
                    <a:srgbClr val="002060"/>
                  </a:solidFill>
                  <a:latin typeface="隶书" panose="02010509060101010101" pitchFamily="49" charset="-122"/>
                  <a:ea typeface="隶书" panose="02010509060101010101" pitchFamily="49" charset="-122"/>
                  <a:cs typeface="隶书" panose="02010509060101010101" pitchFamily="49" charset="-122"/>
                </a:rPr>
                <a:t>2006</a:t>
              </a:r>
              <a:r>
                <a:rPr lang="zh-CN" altLang="en-US" sz="2800" b="1" dirty="0">
                  <a:solidFill>
                    <a:srgbClr val="002060"/>
                  </a:solidFill>
                  <a:latin typeface="隶书" panose="02010509060101010101" pitchFamily="49" charset="-122"/>
                  <a:ea typeface="隶书" panose="02010509060101010101" pitchFamily="49" charset="-122"/>
                  <a:cs typeface="隶书" panose="02010509060101010101" pitchFamily="49" charset="-122"/>
                </a:rPr>
                <a:t>年</a:t>
              </a:r>
              <a:r>
                <a:rPr lang="en-US" altLang="zh-CN" sz="2800" b="1" dirty="0">
                  <a:solidFill>
                    <a:srgbClr val="002060"/>
                  </a:solidFill>
                  <a:latin typeface="隶书" panose="02010509060101010101" pitchFamily="49" charset="-122"/>
                  <a:ea typeface="隶书" panose="02010509060101010101" pitchFamily="49" charset="-122"/>
                  <a:cs typeface="隶书" panose="02010509060101010101" pitchFamily="49" charset="-122"/>
                </a:rPr>
                <a:t>10</a:t>
              </a:r>
              <a:r>
                <a:rPr lang="zh-CN" altLang="en-US" sz="2800" b="1" dirty="0">
                  <a:solidFill>
                    <a:srgbClr val="002060"/>
                  </a:solidFill>
                  <a:latin typeface="隶书" panose="02010509060101010101" pitchFamily="49" charset="-122"/>
                  <a:ea typeface="隶书" panose="02010509060101010101" pitchFamily="49" charset="-122"/>
                  <a:cs typeface="隶书" panose="02010509060101010101" pitchFamily="49" charset="-122"/>
                </a:rPr>
                <a:t>月</a:t>
              </a:r>
            </a:p>
          </p:txBody>
        </p:sp>
      </p:grpSp>
      <p:sp>
        <p:nvSpPr>
          <p:cNvPr id="11" name="文本框 10"/>
          <p:cNvSpPr txBox="1"/>
          <p:nvPr/>
        </p:nvSpPr>
        <p:spPr>
          <a:xfrm>
            <a:off x="3178831" y="1994377"/>
            <a:ext cx="8549640" cy="829945"/>
          </a:xfrm>
          <a:prstGeom prst="rect">
            <a:avLst/>
          </a:prstGeom>
          <a:solidFill>
            <a:schemeClr val="tx1">
              <a:alpha val="89000"/>
            </a:schemeClr>
          </a:solidFill>
          <a:extLst/>
        </p:spPr>
        <p:txBody>
          <a:bodyPr wrap="square" rtlCol="0">
            <a:spAutoFit/>
          </a:bodyPr>
          <a:lstStyle/>
          <a:p>
            <a:r>
              <a:rPr lang="zh-CN" altLang="en-US" sz="2400" b="1" dirty="0">
                <a:solidFill>
                  <a:srgbClr val="FFFF00"/>
                </a:solidFill>
                <a:latin typeface="宋体" panose="02010600030101010101" pitchFamily="2" charset="-122"/>
              </a:rPr>
              <a:t>中共十六届六中全会：第一次提出</a:t>
            </a:r>
            <a:r>
              <a:rPr lang="zh-CN" altLang="en-US" sz="2400" b="1" dirty="0">
                <a:solidFill>
                  <a:schemeClr val="bg1"/>
                </a:solidFill>
                <a:latin typeface="宋体" panose="02010600030101010101" pitchFamily="2" charset="-122"/>
              </a:rPr>
              <a:t>建设社会主义核心价值体系</a:t>
            </a:r>
            <a:r>
              <a:rPr lang="zh-CN" altLang="en-US" sz="2400" b="1" dirty="0">
                <a:solidFill>
                  <a:srgbClr val="FFFF00"/>
                </a:solidFill>
                <a:latin typeface="宋体" panose="02010600030101010101" pitchFamily="2" charset="-122"/>
              </a:rPr>
              <a:t>的战略任务</a:t>
            </a:r>
            <a:r>
              <a:rPr lang="zh-CN" altLang="en-US" sz="2400" b="1" dirty="0">
                <a:solidFill>
                  <a:srgbClr val="002060"/>
                </a:solidFill>
                <a:latin typeface="宋体" panose="02010600030101010101" pitchFamily="2" charset="-122"/>
              </a:rPr>
              <a:t>。</a:t>
            </a:r>
          </a:p>
        </p:txBody>
      </p:sp>
      <p:grpSp>
        <p:nvGrpSpPr>
          <p:cNvPr id="15" name="组合 14"/>
          <p:cNvGrpSpPr/>
          <p:nvPr/>
        </p:nvGrpSpPr>
        <p:grpSpPr>
          <a:xfrm>
            <a:off x="80490" y="3318510"/>
            <a:ext cx="3050271" cy="573881"/>
            <a:chOff x="122" y="3899"/>
            <a:chExt cx="4269" cy="1205"/>
          </a:xfrm>
        </p:grpSpPr>
        <p:sp>
          <p:nvSpPr>
            <p:cNvPr id="16" name="五边形 15"/>
            <p:cNvSpPr/>
            <p:nvPr>
              <p:custDataLst>
                <p:tags r:id="rId4"/>
              </p:custDataLst>
            </p:nvPr>
          </p:nvSpPr>
          <p:spPr>
            <a:xfrm>
              <a:off x="310" y="3899"/>
              <a:ext cx="4081" cy="1205"/>
            </a:xfrm>
            <a:prstGeom prst="homePlate">
              <a:avLst/>
            </a:prstGeom>
            <a:solidFill>
              <a:srgbClr val="00B050"/>
            </a:solidFill>
            <a:ln>
              <a:noFill/>
            </a:ln>
          </p:spPr>
          <p:style>
            <a:lnRef idx="2">
              <a:srgbClr val="1F74AD">
                <a:shade val="50000"/>
              </a:srgbClr>
            </a:lnRef>
            <a:fillRef idx="1">
              <a:srgbClr val="1F74AD"/>
            </a:fillRef>
            <a:effectRef idx="0">
              <a:srgbClr val="1F74AD"/>
            </a:effectRef>
            <a:fontRef idx="minor">
              <a:sysClr val="window" lastClr="FFFFFF"/>
            </a:fontRef>
          </p:style>
          <p:txBody>
            <a:bodyPr wrap="none" tIns="0" bIns="0" anchor="ctr">
              <a:normAutofit/>
            </a:bodyPr>
            <a:lstStyle/>
            <a:p>
              <a:pPr lvl="0" algn="ctr">
                <a:lnSpc>
                  <a:spcPct val="140000"/>
                </a:lnSpc>
              </a:pPr>
              <a:endParaRPr lang="en-US" altLang="zh-CN" sz="1500" b="1" dirty="0">
                <a:solidFill>
                  <a:sysClr val="window" lastClr="FFFFFF"/>
                </a:solidFill>
                <a:latin typeface="微软雅黑" panose="020B0503020204020204" charset="-122"/>
                <a:ea typeface="微软雅黑" panose="020B0503020204020204" charset="-122"/>
              </a:endParaRPr>
            </a:p>
          </p:txBody>
        </p:sp>
        <p:sp>
          <p:nvSpPr>
            <p:cNvPr id="24" name="文本框 23"/>
            <p:cNvSpPr txBox="1"/>
            <p:nvPr>
              <p:custDataLst>
                <p:tags r:id="rId5"/>
              </p:custDataLst>
            </p:nvPr>
          </p:nvSpPr>
          <p:spPr>
            <a:xfrm>
              <a:off x="122" y="3918"/>
              <a:ext cx="3485" cy="1167"/>
            </a:xfrm>
            <a:prstGeom prst="rect">
              <a:avLst/>
            </a:prstGeom>
            <a:solidFill>
              <a:srgbClr val="00B050"/>
            </a:solidFill>
          </p:spPr>
          <p:txBody>
            <a:bodyPr wrap="square" lIns="67500" tIns="35100" rIns="67500" bIns="35100" rtlCol="0" anchor="ctr" anchorCtr="0"/>
            <a:lstStyle/>
            <a:p>
              <a:pPr algn="ctr"/>
              <a:r>
                <a:rPr lang="en-US" altLang="zh-CN" sz="2800" b="1" dirty="0">
                  <a:solidFill>
                    <a:srgbClr val="002060"/>
                  </a:solidFill>
                  <a:latin typeface="隶书" panose="02010509060101010101" pitchFamily="49" charset="-122"/>
                  <a:ea typeface="隶书" panose="02010509060101010101" pitchFamily="49" charset="-122"/>
                  <a:cs typeface="隶书" panose="02010509060101010101" pitchFamily="49" charset="-122"/>
                </a:rPr>
                <a:t>2007</a:t>
              </a:r>
              <a:r>
                <a:rPr lang="zh-CN" altLang="en-US" sz="2800" b="1" dirty="0">
                  <a:solidFill>
                    <a:srgbClr val="002060"/>
                  </a:solidFill>
                  <a:latin typeface="隶书" panose="02010509060101010101" pitchFamily="49" charset="-122"/>
                  <a:ea typeface="隶书" panose="02010509060101010101" pitchFamily="49" charset="-122"/>
                  <a:cs typeface="隶书" panose="02010509060101010101" pitchFamily="49" charset="-122"/>
                </a:rPr>
                <a:t>年</a:t>
              </a:r>
              <a:r>
                <a:rPr lang="en-US" altLang="zh-CN" sz="2800" b="1" dirty="0">
                  <a:solidFill>
                    <a:srgbClr val="002060"/>
                  </a:solidFill>
                  <a:latin typeface="隶书" panose="02010509060101010101" pitchFamily="49" charset="-122"/>
                  <a:ea typeface="隶书" panose="02010509060101010101" pitchFamily="49" charset="-122"/>
                  <a:cs typeface="隶书" panose="02010509060101010101" pitchFamily="49" charset="-122"/>
                </a:rPr>
                <a:t>10</a:t>
              </a:r>
              <a:r>
                <a:rPr lang="zh-CN" altLang="en-US" sz="2800" b="1" dirty="0">
                  <a:solidFill>
                    <a:srgbClr val="002060"/>
                  </a:solidFill>
                  <a:latin typeface="隶书" panose="02010509060101010101" pitchFamily="49" charset="-122"/>
                  <a:ea typeface="隶书" panose="02010509060101010101" pitchFamily="49" charset="-122"/>
                  <a:cs typeface="隶书" panose="02010509060101010101" pitchFamily="49" charset="-122"/>
                </a:rPr>
                <a:t>月</a:t>
              </a:r>
            </a:p>
          </p:txBody>
        </p:sp>
      </p:grpSp>
      <p:sp>
        <p:nvSpPr>
          <p:cNvPr id="29" name="文本框 28"/>
          <p:cNvSpPr txBox="1"/>
          <p:nvPr/>
        </p:nvSpPr>
        <p:spPr>
          <a:xfrm>
            <a:off x="3263422" y="3318510"/>
            <a:ext cx="8465049" cy="829945"/>
          </a:xfrm>
          <a:prstGeom prst="rect">
            <a:avLst/>
          </a:prstGeom>
          <a:solidFill>
            <a:schemeClr val="tx1">
              <a:alpha val="90000"/>
            </a:schemeClr>
          </a:solidFill>
          <a:ln w="19050">
            <a:solidFill>
              <a:srgbClr val="FF0000"/>
            </a:solidFill>
          </a:ln>
          <a:extLst/>
        </p:spPr>
        <p:txBody>
          <a:bodyPr wrap="square" rtlCol="0">
            <a:spAutoFit/>
          </a:bodyPr>
          <a:lstStyle/>
          <a:p>
            <a:r>
              <a:rPr lang="zh-CN" altLang="en-US" sz="2400" b="1" dirty="0">
                <a:solidFill>
                  <a:srgbClr val="FFFF00"/>
                </a:solidFill>
                <a:latin typeface="宋体" panose="02010600030101010101" pitchFamily="2" charset="-122"/>
                <a:cs typeface="宋体" panose="02010600030101010101" pitchFamily="2" charset="-122"/>
              </a:rPr>
              <a:t>中共十七大：“</a:t>
            </a:r>
            <a:r>
              <a:rPr lang="zh-CN" altLang="en-US" sz="2400" b="1" dirty="0">
                <a:solidFill>
                  <a:schemeClr val="bg1"/>
                </a:solidFill>
                <a:latin typeface="宋体" panose="02010600030101010101" pitchFamily="2" charset="-122"/>
                <a:cs typeface="宋体" panose="02010600030101010101" pitchFamily="2" charset="-122"/>
              </a:rPr>
              <a:t>社会主义核心价值体系</a:t>
            </a:r>
            <a:r>
              <a:rPr lang="zh-CN" altLang="en-US" sz="2400" b="1" dirty="0">
                <a:solidFill>
                  <a:srgbClr val="FFFF00"/>
                </a:solidFill>
                <a:latin typeface="宋体" panose="02010600030101010101" pitchFamily="2" charset="-122"/>
                <a:cs typeface="宋体" panose="02010600030101010101" pitchFamily="2" charset="-122"/>
              </a:rPr>
              <a:t>是</a:t>
            </a:r>
            <a:r>
              <a:rPr lang="zh-CN" altLang="en-US" sz="2400" b="1" u="sng" dirty="0">
                <a:solidFill>
                  <a:srgbClr val="FFFF00"/>
                </a:solidFill>
                <a:latin typeface="宋体" panose="02010600030101010101" pitchFamily="2" charset="-122"/>
                <a:cs typeface="宋体" panose="02010600030101010101" pitchFamily="2" charset="-122"/>
              </a:rPr>
              <a:t>社会主义意识形态</a:t>
            </a:r>
            <a:r>
              <a:rPr lang="zh-CN" altLang="en-US" sz="2400" b="1" dirty="0">
                <a:solidFill>
                  <a:srgbClr val="FFFF00"/>
                </a:solidFill>
                <a:latin typeface="宋体" panose="02010600030101010101" pitchFamily="2" charset="-122"/>
                <a:cs typeface="宋体" panose="02010600030101010101" pitchFamily="2" charset="-122"/>
              </a:rPr>
              <a:t>的本质体现。” </a:t>
            </a:r>
          </a:p>
        </p:txBody>
      </p:sp>
      <p:grpSp>
        <p:nvGrpSpPr>
          <p:cNvPr id="30" name="组合 29"/>
          <p:cNvGrpSpPr/>
          <p:nvPr/>
        </p:nvGrpSpPr>
        <p:grpSpPr>
          <a:xfrm>
            <a:off x="168619" y="4830127"/>
            <a:ext cx="3084671" cy="594837"/>
            <a:chOff x="422" y="6297"/>
            <a:chExt cx="3787" cy="1249"/>
          </a:xfrm>
        </p:grpSpPr>
        <p:sp>
          <p:nvSpPr>
            <p:cNvPr id="31" name="五边形 30"/>
            <p:cNvSpPr/>
            <p:nvPr>
              <p:custDataLst>
                <p:tags r:id="rId2"/>
              </p:custDataLst>
            </p:nvPr>
          </p:nvSpPr>
          <p:spPr>
            <a:xfrm>
              <a:off x="629" y="6339"/>
              <a:ext cx="3580" cy="1207"/>
            </a:xfrm>
            <a:prstGeom prst="homePlate">
              <a:avLst/>
            </a:prstGeom>
            <a:solidFill>
              <a:srgbClr val="00B050"/>
            </a:solidFill>
            <a:ln>
              <a:noFill/>
            </a:ln>
          </p:spPr>
          <p:style>
            <a:lnRef idx="2">
              <a:srgbClr val="1F74AD">
                <a:shade val="50000"/>
              </a:srgbClr>
            </a:lnRef>
            <a:fillRef idx="1">
              <a:srgbClr val="1F74AD"/>
            </a:fillRef>
            <a:effectRef idx="0">
              <a:srgbClr val="1F74AD"/>
            </a:effectRef>
            <a:fontRef idx="minor">
              <a:sysClr val="window" lastClr="FFFFFF"/>
            </a:fontRef>
          </p:style>
          <p:txBody>
            <a:bodyPr wrap="none" tIns="0" bIns="0" anchor="ctr">
              <a:normAutofit/>
            </a:bodyPr>
            <a:lstStyle/>
            <a:p>
              <a:pPr lvl="0" algn="ctr">
                <a:lnSpc>
                  <a:spcPct val="140000"/>
                </a:lnSpc>
              </a:pPr>
              <a:endParaRPr lang="en-US" altLang="zh-CN" sz="1500" b="1" dirty="0">
                <a:solidFill>
                  <a:sysClr val="window" lastClr="FFFFFF"/>
                </a:solidFill>
                <a:latin typeface="微软雅黑" panose="020B0503020204020204" charset="-122"/>
                <a:ea typeface="微软雅黑" panose="020B0503020204020204" charset="-122"/>
              </a:endParaRPr>
            </a:p>
          </p:txBody>
        </p:sp>
        <p:sp>
          <p:nvSpPr>
            <p:cNvPr id="32" name="文本框 31"/>
            <p:cNvSpPr txBox="1"/>
            <p:nvPr>
              <p:custDataLst>
                <p:tags r:id="rId3"/>
              </p:custDataLst>
            </p:nvPr>
          </p:nvSpPr>
          <p:spPr>
            <a:xfrm>
              <a:off x="422" y="6297"/>
              <a:ext cx="3141" cy="1215"/>
            </a:xfrm>
            <a:prstGeom prst="rect">
              <a:avLst/>
            </a:prstGeom>
            <a:solidFill>
              <a:srgbClr val="00B050"/>
            </a:solidFill>
          </p:spPr>
          <p:txBody>
            <a:bodyPr wrap="square" lIns="67500" tIns="35100" rIns="67500" bIns="35100" rtlCol="0" anchor="ctr" anchorCtr="0"/>
            <a:lstStyle/>
            <a:p>
              <a:pPr algn="ctr"/>
              <a:r>
                <a:rPr lang="en-US" altLang="zh-CN" sz="2800" b="1" dirty="0">
                  <a:solidFill>
                    <a:srgbClr val="002060"/>
                  </a:solidFill>
                  <a:latin typeface="隶书" panose="02010509060101010101" pitchFamily="49" charset="-122"/>
                  <a:ea typeface="隶书" panose="02010509060101010101" pitchFamily="49" charset="-122"/>
                  <a:cs typeface="隶书" panose="02010509060101010101" pitchFamily="49" charset="-122"/>
                </a:rPr>
                <a:t>2012</a:t>
              </a:r>
              <a:r>
                <a:rPr lang="zh-CN" altLang="en-US" sz="2800" b="1" dirty="0">
                  <a:solidFill>
                    <a:srgbClr val="002060"/>
                  </a:solidFill>
                  <a:latin typeface="隶书" panose="02010509060101010101" pitchFamily="49" charset="-122"/>
                  <a:ea typeface="隶书" panose="02010509060101010101" pitchFamily="49" charset="-122"/>
                  <a:cs typeface="隶书" panose="02010509060101010101" pitchFamily="49" charset="-122"/>
                </a:rPr>
                <a:t>年</a:t>
              </a:r>
              <a:r>
                <a:rPr lang="en-US" altLang="zh-CN" sz="2800" b="1" dirty="0">
                  <a:solidFill>
                    <a:srgbClr val="002060"/>
                  </a:solidFill>
                  <a:latin typeface="隶书" panose="02010509060101010101" pitchFamily="49" charset="-122"/>
                  <a:ea typeface="隶书" panose="02010509060101010101" pitchFamily="49" charset="-122"/>
                  <a:cs typeface="隶书" panose="02010509060101010101" pitchFamily="49" charset="-122"/>
                </a:rPr>
                <a:t>11</a:t>
              </a:r>
              <a:r>
                <a:rPr lang="zh-CN" altLang="en-US" sz="2800" b="1" dirty="0">
                  <a:solidFill>
                    <a:srgbClr val="002060"/>
                  </a:solidFill>
                  <a:latin typeface="隶书" panose="02010509060101010101" pitchFamily="49" charset="-122"/>
                  <a:ea typeface="隶书" panose="02010509060101010101" pitchFamily="49" charset="-122"/>
                  <a:cs typeface="隶书" panose="02010509060101010101" pitchFamily="49" charset="-122"/>
                </a:rPr>
                <a:t>月</a:t>
              </a:r>
            </a:p>
          </p:txBody>
        </p:sp>
      </p:grpSp>
      <p:sp>
        <p:nvSpPr>
          <p:cNvPr id="33" name="文本框 32"/>
          <p:cNvSpPr txBox="1"/>
          <p:nvPr/>
        </p:nvSpPr>
        <p:spPr>
          <a:xfrm>
            <a:off x="3445909" y="4793931"/>
            <a:ext cx="8465049" cy="830997"/>
          </a:xfrm>
          <a:prstGeom prst="rect">
            <a:avLst/>
          </a:prstGeom>
          <a:solidFill>
            <a:schemeClr val="tx1">
              <a:alpha val="89000"/>
            </a:schemeClr>
          </a:solidFill>
          <a:ln w="19050">
            <a:solidFill>
              <a:srgbClr val="FF0000"/>
            </a:solidFill>
          </a:ln>
        </p:spPr>
        <p:txBody>
          <a:bodyPr wrap="square" rtlCol="0">
            <a:spAutoFit/>
          </a:bodyPr>
          <a:lstStyle/>
          <a:p>
            <a:r>
              <a:rPr lang="zh-CN" altLang="en-US" sz="2400" b="1" dirty="0">
                <a:solidFill>
                  <a:srgbClr val="FFFF00"/>
                </a:solidFill>
                <a:latin typeface="宋体" panose="02010600030101010101" pitchFamily="2" charset="-122"/>
                <a:cs typeface="宋体" panose="02010600030101010101" pitchFamily="2" charset="-122"/>
              </a:rPr>
              <a:t>中共十八大：进一步提炼、概括，形成简明扼要、便于传播和弘扬的</a:t>
            </a:r>
            <a:r>
              <a:rPr lang="zh-CN" altLang="en-US" sz="2400" b="1" dirty="0">
                <a:solidFill>
                  <a:schemeClr val="bg1"/>
                </a:solidFill>
                <a:latin typeface="宋体" panose="02010600030101010101" pitchFamily="2" charset="-122"/>
                <a:cs typeface="宋体" panose="02010600030101010101" pitchFamily="2" charset="-122"/>
              </a:rPr>
              <a:t>“社会主义核心价值观”</a:t>
            </a:r>
            <a:r>
              <a:rPr lang="zh-CN" altLang="en-US" sz="2400" b="1" dirty="0">
                <a:solidFill>
                  <a:srgbClr val="002060"/>
                </a:solidFill>
                <a:latin typeface="宋体" panose="02010600030101010101" pitchFamily="2" charset="-122"/>
                <a:cs typeface="宋体" panose="02010600030101010101" pitchFamily="2" charset="-122"/>
              </a:rPr>
              <a:t>。</a:t>
            </a:r>
            <a:r>
              <a:rPr lang="zh-CN" altLang="en-US" sz="2100" b="1" dirty="0">
                <a:solidFill>
                  <a:srgbClr val="002060"/>
                </a:solidFill>
                <a:latin typeface="黑体" panose="02010609060101010101" pitchFamily="2" charset="-122"/>
                <a:ea typeface="黑体" panose="02010609060101010101" pitchFamily="2" charset="-122"/>
              </a:rPr>
              <a:t> </a:t>
            </a:r>
            <a:endParaRPr lang="zh-CN" altLang="en-US" sz="1800" b="1" dirty="0">
              <a:solidFill>
                <a:srgbClr val="002060"/>
              </a:solidFill>
              <a:latin typeface="黑体" panose="02010609060101010101" pitchFamily="2" charset="-122"/>
              <a:ea typeface="黑体" panose="02010609060101010101" pitchFamily="2" charset="-122"/>
            </a:endParaRPr>
          </a:p>
        </p:txBody>
      </p:sp>
      <p:cxnSp>
        <p:nvCxnSpPr>
          <p:cNvPr id="17" name="直接连接符 16"/>
          <p:cNvCxnSpPr/>
          <p:nvPr/>
        </p:nvCxnSpPr>
        <p:spPr>
          <a:xfrm flipV="1">
            <a:off x="34290" y="756920"/>
            <a:ext cx="12160885" cy="31750"/>
          </a:xfrm>
          <a:prstGeom prst="line">
            <a:avLst/>
          </a:prstGeom>
          <a:ln w="28575" cmpd="sng">
            <a:solidFill>
              <a:srgbClr val="002060"/>
            </a:solidFill>
            <a:prstDash val="solid"/>
          </a:ln>
        </p:spPr>
        <p:style>
          <a:lnRef idx="1">
            <a:schemeClr val="dk1"/>
          </a:lnRef>
          <a:fillRef idx="0">
            <a:schemeClr val="dk1"/>
          </a:fillRef>
          <a:effectRef idx="0">
            <a:schemeClr val="dk1"/>
          </a:effectRef>
          <a:fontRef idx="minor">
            <a:schemeClr val="tx1"/>
          </a:fontRef>
        </p:style>
      </p:cxnSp>
      <p:sp>
        <p:nvSpPr>
          <p:cNvPr id="18" name="文本框 4"/>
          <p:cNvSpPr txBox="1"/>
          <p:nvPr/>
        </p:nvSpPr>
        <p:spPr>
          <a:xfrm>
            <a:off x="34290" y="144320"/>
            <a:ext cx="5519460" cy="584775"/>
          </a:xfrm>
          <a:prstGeom prst="rect">
            <a:avLst/>
          </a:prstGeom>
          <a:noFill/>
        </p:spPr>
        <p:txBody>
          <a:bodyPr wrap="none" rtlCol="0">
            <a:spAutoFit/>
          </a:bodyPr>
          <a:lstStyle/>
          <a:p>
            <a:r>
              <a:rPr lang="zh-CN" altLang="en-US" sz="3200" b="1" dirty="0" smtClean="0">
                <a:solidFill>
                  <a:srgbClr val="FF0000"/>
                </a:solidFill>
                <a:latin typeface="方正姚体" pitchFamily="2" charset="-122"/>
                <a:ea typeface="方正姚体" pitchFamily="2" charset="-122"/>
              </a:rPr>
              <a:t>二、社会主义精神文明建设：</a:t>
            </a:r>
            <a:endParaRPr lang="en-US" altLang="zh-CN" sz="3200" b="1" dirty="0" smtClean="0">
              <a:solidFill>
                <a:srgbClr val="FF0000"/>
              </a:solidFill>
              <a:latin typeface="方正姚体" pitchFamily="2" charset="-122"/>
              <a:ea typeface="方正姚体" pitchFamily="2" charset="-122"/>
            </a:endParaRPr>
          </a:p>
        </p:txBody>
      </p:sp>
      <p:sp>
        <p:nvSpPr>
          <p:cNvPr id="19" name="矩形 18"/>
          <p:cNvSpPr/>
          <p:nvPr/>
        </p:nvSpPr>
        <p:spPr>
          <a:xfrm>
            <a:off x="34290" y="843594"/>
            <a:ext cx="5725926" cy="523220"/>
          </a:xfrm>
          <a:prstGeom prst="rect">
            <a:avLst/>
          </a:prstGeom>
        </p:spPr>
        <p:txBody>
          <a:bodyPr wrap="none">
            <a:spAutoFit/>
          </a:bodyPr>
          <a:lstStyle/>
          <a:p>
            <a:pPr indent="306070"/>
            <a:r>
              <a:rPr lang="en-US" altLang="zh-CN" sz="2800" b="1" kern="0" dirty="0" smtClean="0">
                <a:solidFill>
                  <a:srgbClr val="FF0000"/>
                </a:solidFill>
                <a:latin typeface="Calibri" panose="020F0502020204030204" pitchFamily="34" charset="0"/>
                <a:ea typeface="宋体" panose="02010600030101010101" pitchFamily="2" charset="-122"/>
                <a:cs typeface="Songti SC"/>
              </a:rPr>
              <a:t>2</a:t>
            </a:r>
            <a:r>
              <a:rPr lang="zh-CN" altLang="en-US" sz="2800" b="1" kern="0" dirty="0" smtClean="0">
                <a:solidFill>
                  <a:srgbClr val="FF0000"/>
                </a:solidFill>
                <a:latin typeface="Calibri" panose="020F0502020204030204" pitchFamily="34" charset="0"/>
                <a:ea typeface="宋体" panose="02010600030101010101" pitchFamily="2" charset="-122"/>
                <a:cs typeface="Songti SC"/>
              </a:rPr>
              <a:t>、改革开放后的精神文明建设：</a:t>
            </a:r>
            <a:endParaRPr lang="en-US" altLang="zh-CN" sz="2800" b="1" kern="0" dirty="0">
              <a:solidFill>
                <a:srgbClr val="FF0000"/>
              </a:solidFill>
              <a:latin typeface="Calibri" panose="020F0502020204030204" pitchFamily="34" charset="0"/>
              <a:ea typeface="宋体" panose="02010600030101010101" pitchFamily="2" charset="-122"/>
              <a:cs typeface="Songti SC"/>
            </a:endParaRPr>
          </a:p>
        </p:txBody>
      </p:sp>
      <p:sp>
        <p:nvSpPr>
          <p:cNvPr id="20" name="矩形 19"/>
          <p:cNvSpPr/>
          <p:nvPr/>
        </p:nvSpPr>
        <p:spPr>
          <a:xfrm>
            <a:off x="83563" y="1367955"/>
            <a:ext cx="5134419" cy="461665"/>
          </a:xfrm>
          <a:prstGeom prst="rect">
            <a:avLst/>
          </a:prstGeom>
        </p:spPr>
        <p:txBody>
          <a:bodyPr wrap="none">
            <a:spAutoFit/>
          </a:bodyPr>
          <a:lstStyle/>
          <a:p>
            <a:pPr indent="306070"/>
            <a:r>
              <a:rPr lang="en-US" altLang="zh-CN" sz="2400" b="1" kern="0" dirty="0" smtClean="0">
                <a:solidFill>
                  <a:srgbClr val="FF0000"/>
                </a:solidFill>
                <a:latin typeface="宋体"/>
                <a:ea typeface="宋体"/>
                <a:cs typeface="Songti SC"/>
              </a:rPr>
              <a:t>④</a:t>
            </a:r>
            <a:r>
              <a:rPr lang="zh-CN" altLang="en-US" sz="2400" b="1" kern="0" dirty="0" smtClean="0">
                <a:solidFill>
                  <a:srgbClr val="FF0000"/>
                </a:solidFill>
                <a:latin typeface="宋体"/>
                <a:ea typeface="宋体"/>
                <a:cs typeface="Songti SC"/>
              </a:rPr>
              <a:t>社会主义核心价值体系的形成</a:t>
            </a:r>
            <a:r>
              <a:rPr lang="zh-CN" altLang="en-US" sz="2400" b="1" kern="0" dirty="0" smtClean="0">
                <a:solidFill>
                  <a:srgbClr val="FF0000"/>
                </a:solidFill>
                <a:latin typeface="Calibri" panose="020F0502020204030204" pitchFamily="34" charset="0"/>
                <a:ea typeface="宋体" panose="02010600030101010101" pitchFamily="2" charset="-122"/>
                <a:cs typeface="Songti SC"/>
              </a:rPr>
              <a:t>：</a:t>
            </a:r>
            <a:endParaRPr lang="en-US" altLang="zh-CN" sz="2400" b="1" kern="0" dirty="0">
              <a:solidFill>
                <a:srgbClr val="FF0000"/>
              </a:solidFill>
              <a:latin typeface="Calibri" panose="020F0502020204030204" pitchFamily="34" charset="0"/>
              <a:ea typeface="宋体" panose="02010600030101010101" pitchFamily="2" charset="-122"/>
              <a:cs typeface="Songti SC"/>
            </a:endParaRPr>
          </a:p>
        </p:txBody>
      </p:sp>
    </p:spTree>
    <p:custDataLst>
      <p:tags r:id="rId1"/>
    </p:custDataLst>
    <p:extLst>
      <p:ext uri="{BB962C8B-B14F-4D97-AF65-F5344CB8AC3E}">
        <p14:creationId xmlns:p14="http://schemas.microsoft.com/office/powerpoint/2010/main" val="210322603"/>
      </p:ext>
    </p:extLst>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ppt_x</p:attrName>
                                        </p:attrNameLst>
                                      </p:cBhvr>
                                      <p:tavLst>
                                        <p:tav tm="0">
                                          <p:val>
                                            <p:strVal val="#ppt_x-#ppt_w*1.125000"/>
                                          </p:val>
                                        </p:tav>
                                        <p:tav tm="100000">
                                          <p:val>
                                            <p:strVal val="#ppt_x"/>
                                          </p:val>
                                        </p:tav>
                                      </p:tavLst>
                                    </p:anim>
                                    <p:animEffect transition="in" filter="wipe(right)">
                                      <p:cBhvr>
                                        <p:cTn id="8" dur="500"/>
                                        <p:tgtEl>
                                          <p:spTgt spid="5"/>
                                        </p:tgtEl>
                                      </p:cBhvr>
                                    </p:animEffect>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000"/>
                                        <p:tgtEl>
                                          <p:spTgt spid="11"/>
                                        </p:tgtEl>
                                      </p:cBhvr>
                                    </p:animEffect>
                                    <p:anim calcmode="lin" valueType="num">
                                      <p:cBhvr>
                                        <p:cTn id="14" dur="1000" fill="hold"/>
                                        <p:tgtEl>
                                          <p:spTgt spid="11"/>
                                        </p:tgtEl>
                                        <p:attrNameLst>
                                          <p:attrName>ppt_x</p:attrName>
                                        </p:attrNameLst>
                                      </p:cBhvr>
                                      <p:tavLst>
                                        <p:tav tm="0">
                                          <p:val>
                                            <p:strVal val="#ppt_x"/>
                                          </p:val>
                                        </p:tav>
                                        <p:tav tm="100000">
                                          <p:val>
                                            <p:strVal val="#ppt_x"/>
                                          </p:val>
                                        </p:tav>
                                      </p:tavLst>
                                    </p:anim>
                                    <p:anim calcmode="lin" valueType="num">
                                      <p:cBhvr>
                                        <p:cTn id="1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2" presetClass="entr" presetSubtype="8" fill="hold" nodeType="click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additive="base">
                                        <p:cTn id="20" dur="500"/>
                                        <p:tgtEl>
                                          <p:spTgt spid="15"/>
                                        </p:tgtEl>
                                        <p:attrNameLst>
                                          <p:attrName>ppt_x</p:attrName>
                                        </p:attrNameLst>
                                      </p:cBhvr>
                                      <p:tavLst>
                                        <p:tav tm="0">
                                          <p:val>
                                            <p:strVal val="#ppt_x-#ppt_w*1.125000"/>
                                          </p:val>
                                        </p:tav>
                                        <p:tav tm="100000">
                                          <p:val>
                                            <p:strVal val="#ppt_x"/>
                                          </p:val>
                                        </p:tav>
                                      </p:tavLst>
                                    </p:anim>
                                    <p:animEffect transition="in" filter="wipe(right)">
                                      <p:cBhvr>
                                        <p:cTn id="21" dur="5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29"/>
                                        </p:tgtEl>
                                        <p:attrNameLst>
                                          <p:attrName>style.visibility</p:attrName>
                                        </p:attrNameLst>
                                      </p:cBhvr>
                                      <p:to>
                                        <p:strVal val="visible"/>
                                      </p:to>
                                    </p:set>
                                    <p:animEffect transition="in" filter="fade">
                                      <p:cBhvr>
                                        <p:cTn id="26" dur="1000"/>
                                        <p:tgtEl>
                                          <p:spTgt spid="29"/>
                                        </p:tgtEl>
                                      </p:cBhvr>
                                    </p:animEffect>
                                    <p:anim calcmode="lin" valueType="num">
                                      <p:cBhvr>
                                        <p:cTn id="27" dur="1000" fill="hold"/>
                                        <p:tgtEl>
                                          <p:spTgt spid="29"/>
                                        </p:tgtEl>
                                        <p:attrNameLst>
                                          <p:attrName>ppt_x</p:attrName>
                                        </p:attrNameLst>
                                      </p:cBhvr>
                                      <p:tavLst>
                                        <p:tav tm="0">
                                          <p:val>
                                            <p:strVal val="#ppt_x"/>
                                          </p:val>
                                        </p:tav>
                                        <p:tav tm="100000">
                                          <p:val>
                                            <p:strVal val="#ppt_x"/>
                                          </p:val>
                                        </p:tav>
                                      </p:tavLst>
                                    </p:anim>
                                    <p:anim calcmode="lin" valueType="num">
                                      <p:cBhvr>
                                        <p:cTn id="28"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2" presetClass="entr" presetSubtype="8" fill="hold" nodeType="clickEffect">
                                  <p:stCondLst>
                                    <p:cond delay="0"/>
                                  </p:stCondLst>
                                  <p:childTnLst>
                                    <p:set>
                                      <p:cBhvr>
                                        <p:cTn id="32" dur="1" fill="hold">
                                          <p:stCondLst>
                                            <p:cond delay="0"/>
                                          </p:stCondLst>
                                        </p:cTn>
                                        <p:tgtEl>
                                          <p:spTgt spid="30"/>
                                        </p:tgtEl>
                                        <p:attrNameLst>
                                          <p:attrName>style.visibility</p:attrName>
                                        </p:attrNameLst>
                                      </p:cBhvr>
                                      <p:to>
                                        <p:strVal val="visible"/>
                                      </p:to>
                                    </p:set>
                                    <p:anim calcmode="lin" valueType="num">
                                      <p:cBhvr additive="base">
                                        <p:cTn id="33" dur="500"/>
                                        <p:tgtEl>
                                          <p:spTgt spid="30"/>
                                        </p:tgtEl>
                                        <p:attrNameLst>
                                          <p:attrName>ppt_x</p:attrName>
                                        </p:attrNameLst>
                                      </p:cBhvr>
                                      <p:tavLst>
                                        <p:tav tm="0">
                                          <p:val>
                                            <p:strVal val="#ppt_x-#ppt_w*1.125000"/>
                                          </p:val>
                                        </p:tav>
                                        <p:tav tm="100000">
                                          <p:val>
                                            <p:strVal val="#ppt_x"/>
                                          </p:val>
                                        </p:tav>
                                      </p:tavLst>
                                    </p:anim>
                                    <p:animEffect transition="in" filter="wipe(right)">
                                      <p:cBhvr>
                                        <p:cTn id="34" dur="500"/>
                                        <p:tgtEl>
                                          <p:spTgt spid="30"/>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fade">
                                      <p:cBhvr>
                                        <p:cTn id="39" dur="1000"/>
                                        <p:tgtEl>
                                          <p:spTgt spid="33"/>
                                        </p:tgtEl>
                                      </p:cBhvr>
                                    </p:animEffect>
                                    <p:anim calcmode="lin" valueType="num">
                                      <p:cBhvr>
                                        <p:cTn id="40" dur="1000" fill="hold"/>
                                        <p:tgtEl>
                                          <p:spTgt spid="33"/>
                                        </p:tgtEl>
                                        <p:attrNameLst>
                                          <p:attrName>ppt_x</p:attrName>
                                        </p:attrNameLst>
                                      </p:cBhvr>
                                      <p:tavLst>
                                        <p:tav tm="0">
                                          <p:val>
                                            <p:strVal val="#ppt_x"/>
                                          </p:val>
                                        </p:tav>
                                        <p:tav tm="100000">
                                          <p:val>
                                            <p:strVal val="#ppt_x"/>
                                          </p:val>
                                        </p:tav>
                                      </p:tavLst>
                                    </p:anim>
                                    <p:anim calcmode="lin" valueType="num">
                                      <p:cBhvr>
                                        <p:cTn id="41"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29" grpId="0" bldLvl="0" animBg="1"/>
      <p:bldP spid="33" grpId="0" bldLvl="0" animBg="1"/>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文本框 4"/>
          <p:cNvSpPr txBox="1"/>
          <p:nvPr/>
        </p:nvSpPr>
        <p:spPr>
          <a:xfrm>
            <a:off x="34290" y="144320"/>
            <a:ext cx="5519460" cy="584775"/>
          </a:xfrm>
          <a:prstGeom prst="rect">
            <a:avLst/>
          </a:prstGeom>
          <a:noFill/>
        </p:spPr>
        <p:txBody>
          <a:bodyPr wrap="none" rtlCol="0">
            <a:spAutoFit/>
          </a:bodyPr>
          <a:lstStyle/>
          <a:p>
            <a:r>
              <a:rPr lang="zh-CN" altLang="en-US" sz="3200" b="1" dirty="0" smtClean="0">
                <a:solidFill>
                  <a:srgbClr val="FF0000"/>
                </a:solidFill>
                <a:latin typeface="方正姚体" pitchFamily="2" charset="-122"/>
                <a:ea typeface="方正姚体" pitchFamily="2" charset="-122"/>
              </a:rPr>
              <a:t>二、社会主义精神文明建设：</a:t>
            </a:r>
            <a:endParaRPr lang="en-US" altLang="zh-CN" sz="3200" b="1" dirty="0" smtClean="0">
              <a:solidFill>
                <a:srgbClr val="FF0000"/>
              </a:solidFill>
              <a:latin typeface="方正姚体" pitchFamily="2" charset="-122"/>
              <a:ea typeface="方正姚体" pitchFamily="2" charset="-122"/>
            </a:endParaRPr>
          </a:p>
        </p:txBody>
      </p:sp>
      <p:cxnSp>
        <p:nvCxnSpPr>
          <p:cNvPr id="5" name="直接连接符 4"/>
          <p:cNvCxnSpPr/>
          <p:nvPr/>
        </p:nvCxnSpPr>
        <p:spPr>
          <a:xfrm flipV="1">
            <a:off x="34290" y="756920"/>
            <a:ext cx="12160885" cy="31750"/>
          </a:xfrm>
          <a:prstGeom prst="line">
            <a:avLst/>
          </a:prstGeom>
          <a:ln w="28575" cmpd="sng">
            <a:solidFill>
              <a:srgbClr val="002060"/>
            </a:solidFill>
            <a:prstDash val="solid"/>
          </a:ln>
        </p:spPr>
        <p:style>
          <a:lnRef idx="1">
            <a:schemeClr val="dk1"/>
          </a:lnRef>
          <a:fillRef idx="0">
            <a:schemeClr val="dk1"/>
          </a:fillRef>
          <a:effectRef idx="0">
            <a:schemeClr val="dk1"/>
          </a:effectRef>
          <a:fontRef idx="minor">
            <a:schemeClr val="tx1"/>
          </a:fontRef>
        </p:style>
      </p:cxnSp>
      <p:sp>
        <p:nvSpPr>
          <p:cNvPr id="7" name="矩形 6"/>
          <p:cNvSpPr/>
          <p:nvPr/>
        </p:nvSpPr>
        <p:spPr>
          <a:xfrm>
            <a:off x="34291" y="2677252"/>
            <a:ext cx="11569574" cy="2862322"/>
          </a:xfrm>
          <a:prstGeom prst="rect">
            <a:avLst/>
          </a:prstGeom>
        </p:spPr>
        <p:txBody>
          <a:bodyPr wrap="square">
            <a:spAutoFit/>
          </a:bodyPr>
          <a:lstStyle/>
          <a:p>
            <a:pPr>
              <a:lnSpc>
                <a:spcPct val="150000"/>
              </a:lnSpc>
            </a:pPr>
            <a:r>
              <a:rPr lang="zh-CN" altLang="en-US" sz="2400" b="1" dirty="0" smtClean="0">
                <a:solidFill>
                  <a:srgbClr val="002060"/>
                </a:solidFill>
                <a:latin typeface="宋体" pitchFamily="2" charset="-122"/>
                <a:ea typeface="宋体" pitchFamily="2" charset="-122"/>
                <a:cs typeface="黑体" panose="02010609060101010101" pitchFamily="2" charset="-122"/>
              </a:rPr>
              <a:t>社会主义</a:t>
            </a:r>
            <a:r>
              <a:rPr lang="zh-CN" altLang="en-US" sz="2400" b="1" dirty="0">
                <a:solidFill>
                  <a:srgbClr val="002060"/>
                </a:solidFill>
                <a:latin typeface="宋体" pitchFamily="2" charset="-122"/>
                <a:ea typeface="宋体" pitchFamily="2" charset="-122"/>
                <a:cs typeface="黑体" panose="02010609060101010101" pitchFamily="2" charset="-122"/>
              </a:rPr>
              <a:t>核心价值观是当代中国精神的集中体现，凝结若全体人民共同的价值</a:t>
            </a:r>
            <a:r>
              <a:rPr lang="zh-CN" altLang="en-US" sz="2400" b="1" dirty="0" smtClean="0">
                <a:solidFill>
                  <a:srgbClr val="002060"/>
                </a:solidFill>
                <a:latin typeface="宋体" pitchFamily="2" charset="-122"/>
                <a:ea typeface="宋体" pitchFamily="2" charset="-122"/>
                <a:cs typeface="黑体" panose="02010609060101010101" pitchFamily="2" charset="-122"/>
              </a:rPr>
              <a:t>追求；是</a:t>
            </a:r>
            <a:r>
              <a:rPr lang="zh-CN" altLang="en-US" sz="2400" b="1" dirty="0">
                <a:solidFill>
                  <a:srgbClr val="002060"/>
                </a:solidFill>
                <a:latin typeface="宋体" pitchFamily="2" charset="-122"/>
                <a:ea typeface="宋体" pitchFamily="2" charset="-122"/>
                <a:cs typeface="黑体" panose="02010609060101010101" pitchFamily="2" charset="-122"/>
              </a:rPr>
              <a:t>增强民族凝聚力和向心力的</a:t>
            </a:r>
            <a:r>
              <a:rPr lang="zh-CN" altLang="en-US" sz="2400" b="1" dirty="0" smtClean="0">
                <a:solidFill>
                  <a:srgbClr val="002060"/>
                </a:solidFill>
                <a:latin typeface="宋体" pitchFamily="2" charset="-122"/>
                <a:ea typeface="宋体" pitchFamily="2" charset="-122"/>
                <a:cs typeface="黑体" panose="02010609060101010101" pitchFamily="2" charset="-122"/>
              </a:rPr>
              <a:t>纽带；是</a:t>
            </a:r>
            <a:r>
              <a:rPr lang="zh-CN" altLang="en-US" sz="2400" b="1" dirty="0">
                <a:solidFill>
                  <a:srgbClr val="002060"/>
                </a:solidFill>
                <a:latin typeface="宋体" pitchFamily="2" charset="-122"/>
                <a:ea typeface="宋体" pitchFamily="2" charset="-122"/>
                <a:cs typeface="黑体" panose="02010609060101010101" pitchFamily="2" charset="-122"/>
              </a:rPr>
              <a:t>推进全面深化改革的强大正</a:t>
            </a:r>
            <a:r>
              <a:rPr lang="zh-CN" altLang="en-US" sz="2400" b="1" dirty="0" smtClean="0">
                <a:solidFill>
                  <a:srgbClr val="002060"/>
                </a:solidFill>
                <a:latin typeface="宋体" pitchFamily="2" charset="-122"/>
                <a:ea typeface="宋体" pitchFamily="2" charset="-122"/>
                <a:cs typeface="黑体" panose="02010609060101010101" pitchFamily="2" charset="-122"/>
              </a:rPr>
              <a:t>能量；是</a:t>
            </a:r>
            <a:r>
              <a:rPr lang="zh-CN" altLang="en-US" sz="2400" b="1" dirty="0">
                <a:solidFill>
                  <a:srgbClr val="002060"/>
                </a:solidFill>
                <a:latin typeface="宋体" pitchFamily="2" charset="-122"/>
                <a:ea typeface="宋体" pitchFamily="2" charset="-122"/>
                <a:cs typeface="黑体" panose="02010609060101010101" pitchFamily="2" charset="-122"/>
              </a:rPr>
              <a:t>社会和谐的价值</a:t>
            </a:r>
            <a:r>
              <a:rPr lang="zh-CN" altLang="en-US" sz="2400" b="1" dirty="0" smtClean="0">
                <a:solidFill>
                  <a:srgbClr val="002060"/>
                </a:solidFill>
                <a:latin typeface="宋体" pitchFamily="2" charset="-122"/>
                <a:ea typeface="宋体" pitchFamily="2" charset="-122"/>
                <a:cs typeface="黑体" panose="02010609060101010101" pitchFamily="2" charset="-122"/>
              </a:rPr>
              <a:t>支撑；是</a:t>
            </a:r>
            <a:r>
              <a:rPr lang="zh-CN" altLang="en-US" sz="2400" b="1" dirty="0">
                <a:solidFill>
                  <a:srgbClr val="002060"/>
                </a:solidFill>
                <a:latin typeface="宋体" pitchFamily="2" charset="-122"/>
                <a:ea typeface="宋体" pitchFamily="2" charset="-122"/>
                <a:cs typeface="黑体" panose="02010609060101010101" pitchFamily="2" charset="-122"/>
              </a:rPr>
              <a:t>国家文化软实力的内核</a:t>
            </a:r>
            <a:r>
              <a:rPr lang="zh-CN" altLang="en-US" sz="2400" b="1" dirty="0" smtClean="0">
                <a:solidFill>
                  <a:srgbClr val="002060"/>
                </a:solidFill>
                <a:latin typeface="宋体" pitchFamily="2" charset="-122"/>
                <a:ea typeface="宋体" pitchFamily="2" charset="-122"/>
                <a:cs typeface="黑体" panose="02010609060101010101" pitchFamily="2" charset="-122"/>
              </a:rPr>
              <a:t>。</a:t>
            </a:r>
            <a:endParaRPr lang="en-US" altLang="zh-CN" sz="2400" b="1" dirty="0" smtClean="0">
              <a:solidFill>
                <a:srgbClr val="002060"/>
              </a:solidFill>
              <a:latin typeface="宋体" pitchFamily="2" charset="-122"/>
              <a:ea typeface="宋体" pitchFamily="2" charset="-122"/>
              <a:cs typeface="黑体" panose="02010609060101010101" pitchFamily="2" charset="-122"/>
            </a:endParaRPr>
          </a:p>
          <a:p>
            <a:pPr>
              <a:lnSpc>
                <a:spcPct val="150000"/>
              </a:lnSpc>
            </a:pPr>
            <a:r>
              <a:rPr lang="zh-CN" altLang="en-US" sz="2400" b="1" dirty="0" smtClean="0">
                <a:solidFill>
                  <a:srgbClr val="002060"/>
                </a:solidFill>
                <a:latin typeface="宋体" pitchFamily="2" charset="-122"/>
                <a:ea typeface="宋体" pitchFamily="2" charset="-122"/>
                <a:cs typeface="黑体" panose="02010609060101010101" pitchFamily="2" charset="-122"/>
              </a:rPr>
              <a:t>培育</a:t>
            </a:r>
            <a:r>
              <a:rPr lang="zh-CN" altLang="en-US" sz="2400" b="1" dirty="0">
                <a:solidFill>
                  <a:srgbClr val="002060"/>
                </a:solidFill>
                <a:latin typeface="宋体" pitchFamily="2" charset="-122"/>
                <a:ea typeface="宋体" pitchFamily="2" charset="-122"/>
                <a:cs typeface="黑体" panose="02010609060101010101" pitchFamily="2" charset="-122"/>
              </a:rPr>
              <a:t>和践行社会主义核心价值观是落实基本方略的新举措，是掌握意识形态话语权的新需要，是提升文化软实力的新策略。</a:t>
            </a:r>
          </a:p>
        </p:txBody>
      </p:sp>
      <p:sp>
        <p:nvSpPr>
          <p:cNvPr id="8" name="矩形 7"/>
          <p:cNvSpPr/>
          <p:nvPr/>
        </p:nvSpPr>
        <p:spPr>
          <a:xfrm>
            <a:off x="34290" y="1054926"/>
            <a:ext cx="5725926" cy="523220"/>
          </a:xfrm>
          <a:prstGeom prst="rect">
            <a:avLst/>
          </a:prstGeom>
        </p:spPr>
        <p:txBody>
          <a:bodyPr wrap="none">
            <a:spAutoFit/>
          </a:bodyPr>
          <a:lstStyle/>
          <a:p>
            <a:pPr indent="306070"/>
            <a:r>
              <a:rPr lang="en-US" altLang="zh-CN" sz="2800" b="1" kern="0" dirty="0" smtClean="0">
                <a:solidFill>
                  <a:srgbClr val="FF0000"/>
                </a:solidFill>
                <a:latin typeface="Calibri" panose="020F0502020204030204" pitchFamily="34" charset="0"/>
                <a:ea typeface="宋体" panose="02010600030101010101" pitchFamily="2" charset="-122"/>
                <a:cs typeface="Songti SC"/>
              </a:rPr>
              <a:t>2</a:t>
            </a:r>
            <a:r>
              <a:rPr lang="zh-CN" altLang="en-US" sz="2800" b="1" kern="0" dirty="0" smtClean="0">
                <a:solidFill>
                  <a:srgbClr val="FF0000"/>
                </a:solidFill>
                <a:latin typeface="Calibri" panose="020F0502020204030204" pitchFamily="34" charset="0"/>
                <a:ea typeface="宋体" panose="02010600030101010101" pitchFamily="2" charset="-122"/>
                <a:cs typeface="Songti SC"/>
              </a:rPr>
              <a:t>、改革开放后的精神文明建设：</a:t>
            </a:r>
            <a:endParaRPr lang="en-US" altLang="zh-CN" sz="2800" b="1" kern="0" dirty="0">
              <a:solidFill>
                <a:srgbClr val="FF0000"/>
              </a:solidFill>
              <a:latin typeface="Calibri" panose="020F0502020204030204" pitchFamily="34" charset="0"/>
              <a:ea typeface="宋体" panose="02010600030101010101" pitchFamily="2" charset="-122"/>
              <a:cs typeface="Songti SC"/>
            </a:endParaRPr>
          </a:p>
        </p:txBody>
      </p:sp>
      <p:sp>
        <p:nvSpPr>
          <p:cNvPr id="9" name="矩形 8"/>
          <p:cNvSpPr/>
          <p:nvPr/>
        </p:nvSpPr>
        <p:spPr>
          <a:xfrm>
            <a:off x="189445" y="1825716"/>
            <a:ext cx="8362127" cy="476669"/>
          </a:xfrm>
          <a:prstGeom prst="rect">
            <a:avLst/>
          </a:prstGeom>
        </p:spPr>
        <p:txBody>
          <a:bodyPr wrap="square">
            <a:spAutoFit/>
          </a:bodyPr>
          <a:lstStyle/>
          <a:p>
            <a:pPr>
              <a:lnSpc>
                <a:spcPct val="120000"/>
              </a:lnSpc>
            </a:pPr>
            <a:r>
              <a:rPr lang="zh-CN" altLang="en-US" sz="2400" b="1" dirty="0" smtClean="0">
                <a:solidFill>
                  <a:srgbClr val="FF0000"/>
                </a:solidFill>
                <a:latin typeface="宋体"/>
                <a:ea typeface="宋体"/>
                <a:cs typeface="黑体" panose="02010609060101010101" pitchFamily="2" charset="-122"/>
                <a:sym typeface="+mn-ea"/>
              </a:rPr>
              <a:t>⑤</a:t>
            </a:r>
            <a:r>
              <a:rPr lang="zh-CN" altLang="en-US" sz="2400" b="1" dirty="0" smtClean="0">
                <a:solidFill>
                  <a:srgbClr val="FF0000"/>
                </a:solidFill>
                <a:latin typeface="宋体" pitchFamily="2" charset="-122"/>
                <a:ea typeface="宋体" pitchFamily="2" charset="-122"/>
                <a:cs typeface="黑体" panose="02010609060101010101" pitchFamily="2" charset="-122"/>
                <a:sym typeface="+mn-ea"/>
              </a:rPr>
              <a:t>培育</a:t>
            </a:r>
            <a:r>
              <a:rPr lang="zh-CN" altLang="en-US" sz="2400" b="1" dirty="0">
                <a:solidFill>
                  <a:srgbClr val="FF0000"/>
                </a:solidFill>
                <a:latin typeface="宋体" pitchFamily="2" charset="-122"/>
                <a:ea typeface="宋体" pitchFamily="2" charset="-122"/>
                <a:cs typeface="黑体" panose="02010609060101010101" pitchFamily="2" charset="-122"/>
                <a:sym typeface="+mn-ea"/>
              </a:rPr>
              <a:t>和践行社会主义核心价值观的重要</a:t>
            </a:r>
            <a:r>
              <a:rPr lang="zh-CN" altLang="en-US" sz="2400" b="1" dirty="0" smtClean="0">
                <a:solidFill>
                  <a:srgbClr val="FF0000"/>
                </a:solidFill>
                <a:latin typeface="宋体" pitchFamily="2" charset="-122"/>
                <a:ea typeface="宋体" pitchFamily="2" charset="-122"/>
                <a:cs typeface="黑体" panose="02010609060101010101" pitchFamily="2" charset="-122"/>
                <a:sym typeface="+mn-ea"/>
              </a:rPr>
              <a:t>意义：</a:t>
            </a:r>
            <a:endParaRPr lang="zh-CN" altLang="en-US" sz="2400" b="1" dirty="0">
              <a:solidFill>
                <a:srgbClr val="FF0000"/>
              </a:solidFill>
              <a:latin typeface="宋体" pitchFamily="2" charset="-122"/>
              <a:ea typeface="宋体" pitchFamily="2" charset="-122"/>
              <a:cs typeface="黑体" panose="02010609060101010101" pitchFamily="2" charset="-122"/>
              <a:sym typeface="+mn-ea"/>
            </a:endParaRPr>
          </a:p>
        </p:txBody>
      </p:sp>
    </p:spTree>
    <p:extLst>
      <p:ext uri="{BB962C8B-B14F-4D97-AF65-F5344CB8AC3E}">
        <p14:creationId xmlns:p14="http://schemas.microsoft.com/office/powerpoint/2010/main" val="2220108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表格 1"/>
          <p:cNvGraphicFramePr/>
          <p:nvPr>
            <p:custDataLst>
              <p:tags r:id="rId2"/>
            </p:custDataLst>
            <p:extLst>
              <p:ext uri="{D42A27DB-BD31-4B8C-83A1-F6EECF244321}">
                <p14:modId xmlns:p14="http://schemas.microsoft.com/office/powerpoint/2010/main" val="1352905279"/>
              </p:ext>
            </p:extLst>
          </p:nvPr>
        </p:nvGraphicFramePr>
        <p:xfrm>
          <a:off x="230822" y="1798490"/>
          <a:ext cx="11767820" cy="4971352"/>
        </p:xfrm>
        <a:graphic>
          <a:graphicData uri="http://schemas.openxmlformats.org/drawingml/2006/table">
            <a:tbl>
              <a:tblPr firstRow="1" bandRow="1">
                <a:tableStyleId>{5940675A-B579-460E-94D1-54222C63F5DA}</a:tableStyleId>
              </a:tblPr>
              <a:tblGrid>
                <a:gridCol w="2035860"/>
                <a:gridCol w="9731960"/>
              </a:tblGrid>
              <a:tr h="396240">
                <a:tc>
                  <a:txBody>
                    <a:bodyPr/>
                    <a:lstStyle/>
                    <a:p>
                      <a:pPr indent="0" algn="ctr">
                        <a:buNone/>
                      </a:pPr>
                      <a:r>
                        <a:rPr lang="en-US" sz="2600" b="1" dirty="0" err="1">
                          <a:solidFill>
                            <a:srgbClr val="FF0000"/>
                          </a:solidFill>
                          <a:uFillTx/>
                          <a:latin typeface="宋体" panose="02010600030101010101" pitchFamily="2" charset="-122"/>
                          <a:ea typeface="宋体" panose="02010600030101010101" pitchFamily="2" charset="-122"/>
                          <a:cs typeface="宋体" panose="02010600030101010101" pitchFamily="2" charset="-122"/>
                        </a:rPr>
                        <a:t>阶段</a:t>
                      </a:r>
                      <a:endParaRPr lang="en-US" altLang="en-US" sz="2600" b="1" dirty="0">
                        <a:solidFill>
                          <a:srgbClr val="FF0000"/>
                        </a:solidFill>
                        <a:uFillTx/>
                        <a:latin typeface="宋体" panose="02010600030101010101" pitchFamily="2" charset="-122"/>
                        <a:ea typeface="宋体" panose="02010600030101010101" pitchFamily="2" charset="-122"/>
                        <a:cs typeface="宋体" panose="02010600030101010101" pitchFamily="2" charset="-122"/>
                      </a:endParaRPr>
                    </a:p>
                  </a:txBody>
                  <a:tcPr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600" b="1" dirty="0" err="1">
                          <a:solidFill>
                            <a:srgbClr val="FF0000"/>
                          </a:solidFill>
                          <a:uFillTx/>
                          <a:latin typeface="宋体" panose="02010600030101010101" pitchFamily="2" charset="-122"/>
                          <a:ea typeface="宋体" panose="02010600030101010101" pitchFamily="2" charset="-122"/>
                          <a:cs typeface="宋体" panose="02010600030101010101" pitchFamily="2" charset="-122"/>
                        </a:rPr>
                        <a:t>特征</a:t>
                      </a:r>
                      <a:endParaRPr lang="en-US" altLang="en-US" sz="2600" b="1" dirty="0">
                        <a:solidFill>
                          <a:srgbClr val="FF0000"/>
                        </a:solidFill>
                        <a:uFillTx/>
                        <a:latin typeface="宋体" panose="02010600030101010101" pitchFamily="2" charset="-122"/>
                        <a:ea typeface="宋体" panose="02010600030101010101" pitchFamily="2" charset="-122"/>
                        <a:cs typeface="宋体" panose="02010600030101010101" pitchFamily="2" charset="-122"/>
                      </a:endParaRPr>
                    </a:p>
                  </a:txBody>
                  <a:tcPr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024988">
                <a:tc>
                  <a:txBody>
                    <a:bodyPr/>
                    <a:lstStyle/>
                    <a:p>
                      <a:pPr indent="0">
                        <a:lnSpc>
                          <a:spcPct val="150000"/>
                        </a:lnSpc>
                        <a:buNone/>
                      </a:pPr>
                      <a:r>
                        <a:rPr lang="en-US" sz="2000" b="1" dirty="0">
                          <a:solidFill>
                            <a:srgbClr val="FF0000"/>
                          </a:solidFill>
                          <a:uFillTx/>
                          <a:latin typeface="宋体" panose="02010600030101010101" pitchFamily="2" charset="-122"/>
                          <a:ea typeface="宋体" panose="02010600030101010101" pitchFamily="2" charset="-122"/>
                          <a:cs typeface="宋体" panose="02010600030101010101" pitchFamily="2" charset="-122"/>
                        </a:rPr>
                        <a:t>新中国成立初期到60年代中期</a:t>
                      </a:r>
                      <a:endParaRPr lang="en-US" altLang="en-US" sz="2000" b="1" dirty="0">
                        <a:solidFill>
                          <a:srgbClr val="FF0000"/>
                        </a:solidFill>
                        <a:uFillTx/>
                        <a:latin typeface="宋体" panose="02010600030101010101" pitchFamily="2" charset="-122"/>
                        <a:ea typeface="宋体" panose="02010600030101010101" pitchFamily="2" charset="-122"/>
                        <a:cs typeface="宋体" panose="02010600030101010101" pitchFamily="2" charset="-122"/>
                      </a:endParaRPr>
                    </a:p>
                  </a:txBody>
                  <a:tcPr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endParaRPr lang="en-US" altLang="en-US" sz="2600" b="1" dirty="0">
                        <a:solidFill>
                          <a:srgbClr val="000000"/>
                        </a:solidFill>
                        <a:uFillTx/>
                        <a:latin typeface="宋体" panose="02010600030101010101" pitchFamily="2" charset="-122"/>
                        <a:ea typeface="宋体" panose="02010600030101010101" pitchFamily="2" charset="-122"/>
                        <a:cs typeface="宋体" panose="02010600030101010101" pitchFamily="2" charset="-122"/>
                      </a:endParaRPr>
                    </a:p>
                  </a:txBody>
                  <a:tcPr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026124">
                <a:tc>
                  <a:txBody>
                    <a:bodyPr/>
                    <a:lstStyle/>
                    <a:p>
                      <a:pPr indent="0">
                        <a:buNone/>
                      </a:pPr>
                      <a:endParaRPr lang="en-US" sz="2000" b="1" dirty="0" smtClean="0">
                        <a:solidFill>
                          <a:srgbClr val="FF0000"/>
                        </a:solidFill>
                        <a:uFillTx/>
                        <a:latin typeface="宋体" panose="02010600030101010101" pitchFamily="2" charset="-122"/>
                        <a:ea typeface="宋体" panose="02010600030101010101" pitchFamily="2" charset="-122"/>
                        <a:cs typeface="宋体" panose="02010600030101010101" pitchFamily="2" charset="-122"/>
                      </a:endParaRPr>
                    </a:p>
                    <a:p>
                      <a:pPr indent="0">
                        <a:lnSpc>
                          <a:spcPct val="150000"/>
                        </a:lnSpc>
                        <a:buNone/>
                      </a:pPr>
                      <a:r>
                        <a:rPr lang="en-US" sz="2000" b="1" dirty="0" smtClean="0">
                          <a:solidFill>
                            <a:srgbClr val="FF0000"/>
                          </a:solidFill>
                          <a:uFillTx/>
                          <a:latin typeface="宋体" panose="02010600030101010101" pitchFamily="2" charset="-122"/>
                          <a:ea typeface="宋体" panose="02010600030101010101" pitchFamily="2" charset="-122"/>
                          <a:cs typeface="宋体" panose="02010600030101010101" pitchFamily="2" charset="-122"/>
                        </a:rPr>
                        <a:t>中</a:t>
                      </a:r>
                      <a:r>
                        <a:rPr lang="zh-CN" altLang="en-US" sz="2000" b="1" dirty="0" smtClean="0">
                          <a:solidFill>
                            <a:srgbClr val="FF0000"/>
                          </a:solidFill>
                          <a:uFillTx/>
                          <a:latin typeface="宋体" panose="02010600030101010101" pitchFamily="2" charset="-122"/>
                          <a:ea typeface="宋体" panose="02010600030101010101" pitchFamily="2" charset="-122"/>
                          <a:cs typeface="宋体" panose="02010600030101010101" pitchFamily="2" charset="-122"/>
                        </a:rPr>
                        <a:t>共</a:t>
                      </a:r>
                      <a:r>
                        <a:rPr lang="en-US" sz="2000" b="1" dirty="0" err="1" smtClean="0">
                          <a:solidFill>
                            <a:srgbClr val="FF0000"/>
                          </a:solidFill>
                          <a:uFillTx/>
                          <a:latin typeface="宋体" panose="02010600030101010101" pitchFamily="2" charset="-122"/>
                          <a:ea typeface="宋体" panose="02010600030101010101" pitchFamily="2" charset="-122"/>
                          <a:cs typeface="宋体" panose="02010600030101010101" pitchFamily="2" charset="-122"/>
                        </a:rPr>
                        <a:t>十一届三中全会到中共十六届三中全会前</a:t>
                      </a:r>
                      <a:endParaRPr lang="en-US" altLang="en-US" sz="2000" b="1" dirty="0">
                        <a:solidFill>
                          <a:srgbClr val="FF0000"/>
                        </a:solidFill>
                        <a:uFillTx/>
                        <a:latin typeface="宋体" panose="02010600030101010101" pitchFamily="2" charset="-122"/>
                        <a:ea typeface="宋体" panose="02010600030101010101" pitchFamily="2" charset="-122"/>
                        <a:cs typeface="宋体" panose="02010600030101010101" pitchFamily="2" charset="-122"/>
                      </a:endParaRPr>
                    </a:p>
                  </a:txBody>
                  <a:tcPr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endParaRPr lang="en-US" altLang="en-US" sz="2600" b="1" dirty="0">
                        <a:solidFill>
                          <a:srgbClr val="000000"/>
                        </a:solidFill>
                        <a:uFillTx/>
                        <a:latin typeface="宋体" panose="02010600030101010101" pitchFamily="2" charset="-122"/>
                        <a:ea typeface="宋体" panose="02010600030101010101" pitchFamily="2" charset="-122"/>
                        <a:cs typeface="宋体" panose="02010600030101010101" pitchFamily="2" charset="-122"/>
                      </a:endParaRPr>
                    </a:p>
                  </a:txBody>
                  <a:tcPr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186439">
                <a:tc>
                  <a:txBody>
                    <a:bodyPr/>
                    <a:lstStyle/>
                    <a:p>
                      <a:pPr indent="0">
                        <a:buNone/>
                      </a:pPr>
                      <a:endParaRPr lang="en-US" sz="2000" b="1" dirty="0" smtClean="0">
                        <a:solidFill>
                          <a:srgbClr val="FF0000"/>
                        </a:solidFill>
                        <a:uFillTx/>
                        <a:latin typeface="宋体" panose="02010600030101010101" pitchFamily="2" charset="-122"/>
                        <a:ea typeface="宋体" panose="02010600030101010101" pitchFamily="2" charset="-122"/>
                        <a:cs typeface="宋体" panose="02010600030101010101" pitchFamily="2" charset="-122"/>
                      </a:endParaRPr>
                    </a:p>
                    <a:p>
                      <a:pPr indent="0">
                        <a:buNone/>
                      </a:pPr>
                      <a:r>
                        <a:rPr lang="en-US" sz="2000" b="1" dirty="0" smtClean="0">
                          <a:solidFill>
                            <a:srgbClr val="FF0000"/>
                          </a:solidFill>
                          <a:uFillTx/>
                          <a:latin typeface="宋体" panose="02010600030101010101" pitchFamily="2" charset="-122"/>
                          <a:ea typeface="宋体" panose="02010600030101010101" pitchFamily="2" charset="-122"/>
                          <a:cs typeface="宋体" panose="02010600030101010101" pitchFamily="2" charset="-122"/>
                        </a:rPr>
                        <a:t>中共十六届六中</a:t>
                      </a:r>
                    </a:p>
                    <a:p>
                      <a:pPr indent="0">
                        <a:buNone/>
                      </a:pPr>
                      <a:r>
                        <a:rPr lang="en-US" sz="2000" b="1" dirty="0" err="1" smtClean="0">
                          <a:solidFill>
                            <a:srgbClr val="FF0000"/>
                          </a:solidFill>
                          <a:uFillTx/>
                          <a:latin typeface="宋体" panose="02010600030101010101" pitchFamily="2" charset="-122"/>
                          <a:ea typeface="宋体" panose="02010600030101010101" pitchFamily="2" charset="-122"/>
                          <a:cs typeface="宋体" panose="02010600030101010101" pitchFamily="2" charset="-122"/>
                        </a:rPr>
                        <a:t>全会以后</a:t>
                      </a:r>
                      <a:endParaRPr lang="en-US" sz="2000" b="1" dirty="0" smtClean="0">
                        <a:solidFill>
                          <a:srgbClr val="FF0000"/>
                        </a:solidFill>
                        <a:uFillTx/>
                        <a:latin typeface="宋体" panose="02010600030101010101" pitchFamily="2" charset="-122"/>
                        <a:ea typeface="宋体" panose="02010600030101010101" pitchFamily="2" charset="-122"/>
                        <a:cs typeface="宋体" panose="02010600030101010101" pitchFamily="2" charset="-122"/>
                      </a:endParaRPr>
                    </a:p>
                    <a:p>
                      <a:pPr indent="0">
                        <a:buNone/>
                      </a:pPr>
                      <a:endParaRPr lang="en-US" altLang="en-US" sz="2000" b="1" dirty="0" smtClean="0">
                        <a:solidFill>
                          <a:srgbClr val="FF0000"/>
                        </a:solidFill>
                        <a:uFillTx/>
                        <a:latin typeface="宋体" panose="02010600030101010101" pitchFamily="2" charset="-122"/>
                        <a:ea typeface="宋体" panose="02010600030101010101" pitchFamily="2" charset="-122"/>
                        <a:cs typeface="宋体" panose="02010600030101010101" pitchFamily="2" charset="-122"/>
                      </a:endParaRPr>
                    </a:p>
                    <a:p>
                      <a:pPr indent="0">
                        <a:buNone/>
                      </a:pPr>
                      <a:endParaRPr lang="en-US" altLang="en-US" sz="2000" b="1" dirty="0">
                        <a:solidFill>
                          <a:srgbClr val="FF0000"/>
                        </a:solidFill>
                        <a:uFillTx/>
                        <a:latin typeface="宋体" panose="02010600030101010101" pitchFamily="2" charset="-122"/>
                        <a:ea typeface="宋体" panose="02010600030101010101" pitchFamily="2" charset="-122"/>
                        <a:cs typeface="宋体" panose="02010600030101010101" pitchFamily="2" charset="-122"/>
                      </a:endParaRPr>
                    </a:p>
                  </a:txBody>
                  <a:tcPr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endParaRPr lang="en-US" altLang="en-US" sz="2600" b="1" dirty="0">
                        <a:solidFill>
                          <a:srgbClr val="000000"/>
                        </a:solidFill>
                        <a:uFillTx/>
                        <a:latin typeface="宋体" panose="02010600030101010101" pitchFamily="2" charset="-122"/>
                        <a:ea typeface="宋体" panose="02010600030101010101" pitchFamily="2" charset="-122"/>
                        <a:cs typeface="宋体" panose="02010600030101010101" pitchFamily="2" charset="-122"/>
                      </a:endParaRPr>
                    </a:p>
                  </a:txBody>
                  <a:tcPr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3" name="文本框 2"/>
          <p:cNvSpPr txBox="1"/>
          <p:nvPr/>
        </p:nvSpPr>
        <p:spPr>
          <a:xfrm>
            <a:off x="34290" y="975693"/>
            <a:ext cx="8661345" cy="609398"/>
          </a:xfrm>
          <a:prstGeom prst="rect">
            <a:avLst/>
          </a:prstGeom>
          <a:noFill/>
          <a:ln w="19050">
            <a:noFill/>
          </a:ln>
        </p:spPr>
        <p:txBody>
          <a:bodyPr wrap="none" rtlCol="0" anchor="t">
            <a:spAutoFit/>
          </a:bodyPr>
          <a:lstStyle/>
          <a:p>
            <a:pPr marL="0" indent="0" algn="l" fontAlgn="auto">
              <a:lnSpc>
                <a:spcPct val="120000"/>
              </a:lnSpc>
              <a:spcBef>
                <a:spcPts val="0"/>
              </a:spcBef>
              <a:buNone/>
            </a:pPr>
            <a:r>
              <a:rPr lang="zh-CN" altLang="en-US" sz="2800" b="1" dirty="0" smtClean="0">
                <a:solidFill>
                  <a:srgbClr val="FF0000"/>
                </a:solidFill>
                <a:latin typeface="宋体" pitchFamily="2" charset="-122"/>
                <a:ea typeface="宋体" pitchFamily="2" charset="-122"/>
                <a:cs typeface="黑体" panose="02010609060101010101" pitchFamily="2" charset="-122"/>
                <a:sym typeface="+mn-ea"/>
              </a:rPr>
              <a:t>知识归纳</a:t>
            </a:r>
            <a:r>
              <a:rPr lang="en-US" altLang="zh-CN" sz="2800" b="1" dirty="0" smtClean="0">
                <a:solidFill>
                  <a:srgbClr val="FF0000"/>
                </a:solidFill>
                <a:latin typeface="宋体" pitchFamily="2" charset="-122"/>
                <a:ea typeface="宋体" pitchFamily="2" charset="-122"/>
                <a:cs typeface="黑体" panose="02010609060101010101" pitchFamily="2" charset="-122"/>
                <a:sym typeface="+mn-ea"/>
              </a:rPr>
              <a:t>1</a:t>
            </a:r>
            <a:r>
              <a:rPr lang="zh-CN" altLang="en-US" sz="2800" b="1" dirty="0" smtClean="0">
                <a:solidFill>
                  <a:srgbClr val="FF0000"/>
                </a:solidFill>
                <a:latin typeface="宋体" pitchFamily="2" charset="-122"/>
                <a:ea typeface="宋体" pitchFamily="2" charset="-122"/>
                <a:cs typeface="黑体" panose="02010609060101010101" pitchFamily="2" charset="-122"/>
                <a:sym typeface="+mn-ea"/>
              </a:rPr>
              <a:t>：新中国</a:t>
            </a:r>
            <a:r>
              <a:rPr lang="zh-CN" altLang="en-US" sz="2800" b="1" dirty="0">
                <a:solidFill>
                  <a:srgbClr val="FF0000"/>
                </a:solidFill>
                <a:latin typeface="宋体" pitchFamily="2" charset="-122"/>
                <a:ea typeface="宋体" pitchFamily="2" charset="-122"/>
                <a:cs typeface="黑体" panose="02010609060101010101" pitchFamily="2" charset="-122"/>
                <a:sym typeface="+mn-ea"/>
              </a:rPr>
              <a:t>成立以来精神文明建设的三个阶段</a:t>
            </a:r>
          </a:p>
        </p:txBody>
      </p:sp>
      <p:sp>
        <p:nvSpPr>
          <p:cNvPr id="4" name="文本框 3"/>
          <p:cNvSpPr txBox="1"/>
          <p:nvPr/>
        </p:nvSpPr>
        <p:spPr>
          <a:xfrm>
            <a:off x="2540001" y="2428330"/>
            <a:ext cx="8291131" cy="400110"/>
          </a:xfrm>
          <a:prstGeom prst="rect">
            <a:avLst/>
          </a:prstGeom>
          <a:noFill/>
        </p:spPr>
        <p:txBody>
          <a:bodyPr wrap="square" rtlCol="0">
            <a:spAutoFit/>
          </a:bodyPr>
          <a:lstStyle/>
          <a:p>
            <a:pPr indent="0">
              <a:buNone/>
            </a:pPr>
            <a:r>
              <a:rPr lang="en-US" sz="2000" b="1" dirty="0">
                <a:solidFill>
                  <a:srgbClr val="002060"/>
                </a:solidFill>
                <a:uFillTx/>
                <a:latin typeface="宋体" panose="02010600030101010101" pitchFamily="2" charset="-122"/>
                <a:ea typeface="宋体" pitchFamily="2" charset="-122"/>
                <a:cs typeface="宋体" panose="02010600030101010101" pitchFamily="2" charset="-122"/>
                <a:sym typeface="+mn-ea"/>
              </a:rPr>
              <a:t>①</a:t>
            </a:r>
            <a:r>
              <a:rPr lang="en-US" sz="2000" b="1" dirty="0" err="1" smtClean="0">
                <a:solidFill>
                  <a:srgbClr val="002060"/>
                </a:solidFill>
                <a:uFillTx/>
                <a:latin typeface="宋体" panose="02010600030101010101" pitchFamily="2" charset="-122"/>
                <a:ea typeface="宋体" pitchFamily="2" charset="-122"/>
                <a:cs typeface="宋体" panose="02010600030101010101" pitchFamily="2" charset="-122"/>
                <a:sym typeface="+mn-ea"/>
              </a:rPr>
              <a:t>除旧布新</a:t>
            </a:r>
            <a:r>
              <a:rPr lang="en-US" sz="2000" b="1" dirty="0" smtClean="0">
                <a:solidFill>
                  <a:srgbClr val="002060"/>
                </a:solidFill>
                <a:uFillTx/>
                <a:latin typeface="宋体" panose="02010600030101010101" pitchFamily="2" charset="-122"/>
                <a:ea typeface="宋体" pitchFamily="2" charset="-122"/>
                <a:cs typeface="宋体" panose="02010600030101010101" pitchFamily="2" charset="-122"/>
                <a:sym typeface="+mn-ea"/>
              </a:rPr>
              <a:t>   ②</a:t>
            </a:r>
            <a:r>
              <a:rPr lang="en-US" sz="2000" b="1" dirty="0" err="1" smtClean="0">
                <a:solidFill>
                  <a:srgbClr val="002060"/>
                </a:solidFill>
                <a:uFillTx/>
                <a:latin typeface="宋体" panose="02010600030101010101" pitchFamily="2" charset="-122"/>
                <a:ea typeface="宋体" pitchFamily="2" charset="-122"/>
                <a:cs typeface="宋体" panose="02010600030101010101" pitchFamily="2" charset="-122"/>
                <a:sym typeface="+mn-ea"/>
              </a:rPr>
              <a:t>为建设新中国服务</a:t>
            </a:r>
            <a:r>
              <a:rPr lang="en-US" sz="2000" b="1" dirty="0" smtClean="0">
                <a:solidFill>
                  <a:srgbClr val="002060"/>
                </a:solidFill>
                <a:uFillTx/>
                <a:latin typeface="宋体" panose="02010600030101010101" pitchFamily="2" charset="-122"/>
                <a:ea typeface="宋体" pitchFamily="2" charset="-122"/>
                <a:cs typeface="宋体" panose="02010600030101010101" pitchFamily="2" charset="-122"/>
                <a:sym typeface="+mn-ea"/>
              </a:rPr>
              <a:t>     ③</a:t>
            </a:r>
            <a:r>
              <a:rPr lang="en-US" sz="2000" b="1" dirty="0" err="1">
                <a:solidFill>
                  <a:srgbClr val="002060"/>
                </a:solidFill>
                <a:uFillTx/>
                <a:latin typeface="宋体" panose="02010600030101010101" pitchFamily="2" charset="-122"/>
                <a:ea typeface="宋体" pitchFamily="2" charset="-122"/>
                <a:cs typeface="宋体" panose="02010600030101010101" pitchFamily="2" charset="-122"/>
                <a:sym typeface="+mn-ea"/>
              </a:rPr>
              <a:t>面向广大工农兵群众</a:t>
            </a:r>
            <a:endParaRPr lang="zh-CN" altLang="en-US" sz="2000" dirty="0">
              <a:solidFill>
                <a:srgbClr val="002060"/>
              </a:solidFill>
              <a:latin typeface="宋体" pitchFamily="2" charset="-122"/>
              <a:ea typeface="宋体" pitchFamily="2" charset="-122"/>
            </a:endParaRPr>
          </a:p>
        </p:txBody>
      </p:sp>
      <p:sp>
        <p:nvSpPr>
          <p:cNvPr id="5" name="文本框 4"/>
          <p:cNvSpPr txBox="1"/>
          <p:nvPr/>
        </p:nvSpPr>
        <p:spPr>
          <a:xfrm>
            <a:off x="2382592" y="3287189"/>
            <a:ext cx="9557101" cy="1938992"/>
          </a:xfrm>
          <a:prstGeom prst="rect">
            <a:avLst/>
          </a:prstGeom>
          <a:noFill/>
        </p:spPr>
        <p:txBody>
          <a:bodyPr wrap="square" rtlCol="0">
            <a:spAutoFit/>
          </a:bodyPr>
          <a:lstStyle/>
          <a:p>
            <a:pPr indent="0">
              <a:lnSpc>
                <a:spcPct val="150000"/>
              </a:lnSpc>
              <a:buNone/>
            </a:pPr>
            <a:r>
              <a:rPr lang="en-US" sz="2000" b="1" dirty="0">
                <a:solidFill>
                  <a:srgbClr val="002060"/>
                </a:solidFill>
                <a:uFillTx/>
                <a:latin typeface="宋体" panose="02010600030101010101" pitchFamily="2" charset="-122"/>
                <a:ea typeface="宋体" pitchFamily="2" charset="-122"/>
                <a:cs typeface="宋体" panose="02010600030101010101" pitchFamily="2" charset="-122"/>
                <a:sym typeface="+mn-ea"/>
              </a:rPr>
              <a:t>①</a:t>
            </a:r>
            <a:r>
              <a:rPr lang="en-US" sz="2000" b="1" dirty="0" err="1">
                <a:solidFill>
                  <a:srgbClr val="002060"/>
                </a:solidFill>
                <a:uFillTx/>
                <a:latin typeface="宋体" panose="02010600030101010101" pitchFamily="2" charset="-122"/>
                <a:ea typeface="宋体" pitchFamily="2" charset="-122"/>
                <a:cs typeface="宋体" panose="02010600030101010101" pitchFamily="2" charset="-122"/>
                <a:sym typeface="+mn-ea"/>
              </a:rPr>
              <a:t>结合历史的优良传统，注重革命传统教有</a:t>
            </a:r>
            <a:r>
              <a:rPr lang="en-US" sz="2000" b="1" dirty="0">
                <a:solidFill>
                  <a:srgbClr val="002060"/>
                </a:solidFill>
                <a:uFillTx/>
                <a:latin typeface="宋体" panose="02010600030101010101" pitchFamily="2" charset="-122"/>
                <a:ea typeface="宋体" pitchFamily="2" charset="-122"/>
                <a:cs typeface="宋体" panose="02010600030101010101" pitchFamily="2" charset="-122"/>
                <a:sym typeface="+mn-ea"/>
              </a:rPr>
              <a:t>。②</a:t>
            </a:r>
            <a:r>
              <a:rPr lang="en-US" sz="2000" b="1" dirty="0" err="1">
                <a:solidFill>
                  <a:srgbClr val="002060"/>
                </a:solidFill>
                <a:uFillTx/>
                <a:latin typeface="宋体" panose="02010600030101010101" pitchFamily="2" charset="-122"/>
                <a:ea typeface="宋体" pitchFamily="2" charset="-122"/>
                <a:cs typeface="宋体" panose="02010600030101010101" pitchFamily="2" charset="-122"/>
                <a:sym typeface="+mn-ea"/>
              </a:rPr>
              <a:t>结合现代化建设的实际，围绕实现四个现代化的目标，力求以丰硕的精神文化成果来激发广大群众的社会主义积极性</a:t>
            </a:r>
            <a:r>
              <a:rPr lang="en-US" sz="2000" b="1" dirty="0">
                <a:solidFill>
                  <a:srgbClr val="002060"/>
                </a:solidFill>
                <a:uFillTx/>
                <a:latin typeface="宋体" panose="02010600030101010101" pitchFamily="2" charset="-122"/>
                <a:ea typeface="宋体" pitchFamily="2" charset="-122"/>
                <a:cs typeface="宋体" panose="02010600030101010101" pitchFamily="2" charset="-122"/>
                <a:sym typeface="+mn-ea"/>
              </a:rPr>
              <a:t>。③结合新时期的新情况、新问题，重在解决实际问题，即努力进行爱国主义、集体主义、公民道德教育，引导人们牢固树立中国特色社会主义的共同理想和信念。</a:t>
            </a:r>
            <a:endParaRPr lang="zh-CN" altLang="en-US" sz="2000" dirty="0">
              <a:solidFill>
                <a:srgbClr val="002060"/>
              </a:solidFill>
              <a:latin typeface="宋体" pitchFamily="2" charset="-122"/>
              <a:ea typeface="宋体" pitchFamily="2" charset="-122"/>
            </a:endParaRPr>
          </a:p>
        </p:txBody>
      </p:sp>
      <p:sp>
        <p:nvSpPr>
          <p:cNvPr id="6" name="文本框 5"/>
          <p:cNvSpPr txBox="1"/>
          <p:nvPr/>
        </p:nvSpPr>
        <p:spPr>
          <a:xfrm>
            <a:off x="2382592" y="5256982"/>
            <a:ext cx="9683256" cy="1405193"/>
          </a:xfrm>
          <a:prstGeom prst="rect">
            <a:avLst/>
          </a:prstGeom>
          <a:noFill/>
        </p:spPr>
        <p:txBody>
          <a:bodyPr wrap="square" rtlCol="0">
            <a:spAutoFit/>
          </a:bodyPr>
          <a:lstStyle/>
          <a:p>
            <a:pPr>
              <a:lnSpc>
                <a:spcPct val="150000"/>
              </a:lnSpc>
            </a:pPr>
            <a:r>
              <a:rPr lang="en-US" sz="2000" b="1" dirty="0">
                <a:solidFill>
                  <a:srgbClr val="002060"/>
                </a:solidFill>
                <a:uFillTx/>
                <a:latin typeface="宋体" panose="02010600030101010101" pitchFamily="2" charset="-122"/>
                <a:ea typeface="宋体" pitchFamily="2" charset="-122"/>
                <a:cs typeface="宋体" panose="02010600030101010101" pitchFamily="2" charset="-122"/>
                <a:sym typeface="+mn-ea"/>
              </a:rPr>
              <a:t>①</a:t>
            </a:r>
            <a:r>
              <a:rPr lang="en-US" sz="2000" b="1" dirty="0" err="1">
                <a:solidFill>
                  <a:srgbClr val="002060"/>
                </a:solidFill>
                <a:uFillTx/>
                <a:latin typeface="宋体" panose="02010600030101010101" pitchFamily="2" charset="-122"/>
                <a:ea typeface="宋体" pitchFamily="2" charset="-122"/>
                <a:cs typeface="宋体" panose="02010600030101010101" pitchFamily="2" charset="-122"/>
                <a:sym typeface="+mn-ea"/>
              </a:rPr>
              <a:t>提出建设社会主义核心价值体系的战略任务</a:t>
            </a:r>
            <a:r>
              <a:rPr lang="en-US" sz="2000" b="1" dirty="0" smtClean="0">
                <a:solidFill>
                  <a:srgbClr val="002060"/>
                </a:solidFill>
                <a:uFillTx/>
                <a:latin typeface="宋体" panose="02010600030101010101" pitchFamily="2" charset="-122"/>
                <a:ea typeface="宋体" pitchFamily="2" charset="-122"/>
                <a:cs typeface="宋体" panose="02010600030101010101" pitchFamily="2" charset="-122"/>
                <a:sym typeface="+mn-ea"/>
              </a:rPr>
              <a:t>。</a:t>
            </a:r>
          </a:p>
          <a:p>
            <a:pPr>
              <a:lnSpc>
                <a:spcPct val="150000"/>
              </a:lnSpc>
            </a:pPr>
            <a:r>
              <a:rPr lang="en-US" sz="2000" b="1" dirty="0" smtClean="0">
                <a:solidFill>
                  <a:srgbClr val="002060"/>
                </a:solidFill>
                <a:uFillTx/>
                <a:latin typeface="宋体" panose="02010600030101010101" pitchFamily="2" charset="-122"/>
                <a:ea typeface="宋体" pitchFamily="2" charset="-122"/>
                <a:cs typeface="宋体" panose="02010600030101010101" pitchFamily="2" charset="-122"/>
                <a:sym typeface="+mn-ea"/>
              </a:rPr>
              <a:t>②</a:t>
            </a:r>
            <a:r>
              <a:rPr lang="en-US" sz="2000" b="1" dirty="0" err="1">
                <a:solidFill>
                  <a:srgbClr val="002060"/>
                </a:solidFill>
                <a:uFillTx/>
                <a:latin typeface="宋体" panose="02010600030101010101" pitchFamily="2" charset="-122"/>
                <a:ea typeface="宋体" pitchFamily="2" charset="-122"/>
                <a:cs typeface="宋体" panose="02010600030101010101" pitchFamily="2" charset="-122"/>
                <a:sym typeface="+mn-ea"/>
              </a:rPr>
              <a:t>中共十八大做了进一步提炼、概括，形成简明扼要、便于传播和弘扬的社会主义核心价值观</a:t>
            </a:r>
            <a:r>
              <a:rPr lang="en-US" sz="2000" b="1" dirty="0">
                <a:solidFill>
                  <a:srgbClr val="002060"/>
                </a:solidFill>
                <a:uFillTx/>
                <a:latin typeface="宋体" panose="02010600030101010101" pitchFamily="2" charset="-122"/>
                <a:ea typeface="宋体" pitchFamily="2" charset="-122"/>
                <a:cs typeface="宋体" panose="02010600030101010101" pitchFamily="2" charset="-122"/>
                <a:sym typeface="+mn-ea"/>
              </a:rPr>
              <a:t>。</a:t>
            </a:r>
            <a:endParaRPr lang="zh-CN" altLang="en-US" sz="2000" dirty="0">
              <a:solidFill>
                <a:srgbClr val="002060"/>
              </a:solidFill>
              <a:latin typeface="宋体" pitchFamily="2" charset="-122"/>
              <a:ea typeface="宋体" pitchFamily="2" charset="-122"/>
            </a:endParaRPr>
          </a:p>
        </p:txBody>
      </p:sp>
      <p:sp>
        <p:nvSpPr>
          <p:cNvPr id="7" name="文本框 4"/>
          <p:cNvSpPr txBox="1"/>
          <p:nvPr/>
        </p:nvSpPr>
        <p:spPr>
          <a:xfrm>
            <a:off x="34290" y="144320"/>
            <a:ext cx="5519460" cy="584775"/>
          </a:xfrm>
          <a:prstGeom prst="rect">
            <a:avLst/>
          </a:prstGeom>
          <a:noFill/>
        </p:spPr>
        <p:txBody>
          <a:bodyPr wrap="none" rtlCol="0">
            <a:spAutoFit/>
          </a:bodyPr>
          <a:lstStyle/>
          <a:p>
            <a:r>
              <a:rPr lang="zh-CN" altLang="en-US" sz="3200" b="1" dirty="0" smtClean="0">
                <a:solidFill>
                  <a:srgbClr val="FF0000"/>
                </a:solidFill>
                <a:latin typeface="方正姚体" pitchFamily="2" charset="-122"/>
                <a:ea typeface="方正姚体" pitchFamily="2" charset="-122"/>
              </a:rPr>
              <a:t>二、社会主义精神文明建设：</a:t>
            </a:r>
            <a:endParaRPr lang="en-US" altLang="zh-CN" sz="3200" b="1" dirty="0" smtClean="0">
              <a:solidFill>
                <a:srgbClr val="FF0000"/>
              </a:solidFill>
              <a:latin typeface="方正姚体" pitchFamily="2" charset="-122"/>
              <a:ea typeface="方正姚体" pitchFamily="2" charset="-122"/>
            </a:endParaRPr>
          </a:p>
        </p:txBody>
      </p:sp>
      <p:cxnSp>
        <p:nvCxnSpPr>
          <p:cNvPr id="8" name="直接连接符 7"/>
          <p:cNvCxnSpPr/>
          <p:nvPr/>
        </p:nvCxnSpPr>
        <p:spPr>
          <a:xfrm flipV="1">
            <a:off x="34290" y="756920"/>
            <a:ext cx="12160885" cy="31750"/>
          </a:xfrm>
          <a:prstGeom prst="line">
            <a:avLst/>
          </a:prstGeom>
          <a:ln w="28575" cmpd="sng">
            <a:solidFill>
              <a:srgbClr val="002060"/>
            </a:solidFill>
            <a:prstDash val="solid"/>
          </a:ln>
        </p:spPr>
        <p:style>
          <a:lnRef idx="1">
            <a:schemeClr val="dk1"/>
          </a:lnRef>
          <a:fillRef idx="0">
            <a:schemeClr val="dk1"/>
          </a:fillRef>
          <a:effectRef idx="0">
            <a:schemeClr val="dk1"/>
          </a:effectRef>
          <a:fontRef idx="minor">
            <a:schemeClr val="tx1"/>
          </a:fontRef>
        </p:style>
      </p:cxnSp>
    </p:spTree>
    <p:custDataLst>
      <p:tags r:id="rId1"/>
    </p:custDataLst>
    <p:extLst>
      <p:ext uri="{BB962C8B-B14F-4D97-AF65-F5344CB8AC3E}">
        <p14:creationId xmlns:p14="http://schemas.microsoft.com/office/powerpoint/2010/main" val="1279916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diamond(in)">
                                      <p:cBhvr>
                                        <p:cTn id="17" dur="20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Effect transition="in" filter="diamond(in)">
                                      <p:cBhvr>
                                        <p:cTn id="22" dur="2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文本框 1"/>
          <p:cNvSpPr txBox="1"/>
          <p:nvPr/>
        </p:nvSpPr>
        <p:spPr>
          <a:xfrm>
            <a:off x="97074" y="1415456"/>
            <a:ext cx="11893551" cy="5170646"/>
          </a:xfrm>
          <a:prstGeom prst="rect">
            <a:avLst/>
          </a:prstGeom>
          <a:noFill/>
          <a:ln w="25400">
            <a:solidFill>
              <a:srgbClr val="00B050"/>
            </a:solidFill>
          </a:ln>
        </p:spPr>
        <p:txBody>
          <a:bodyPr wrap="square" rtlCol="0" anchor="t">
            <a:spAutoFit/>
          </a:bodyPr>
          <a:lstStyle/>
          <a:p>
            <a:pPr lvl="0" algn="l">
              <a:lnSpc>
                <a:spcPct val="150000"/>
              </a:lnSpc>
              <a:buClrTx/>
              <a:buSzTx/>
              <a:buFontTx/>
            </a:pPr>
            <a:r>
              <a:rPr lang="zh-CN" altLang="en-US" sz="2000" b="1" dirty="0">
                <a:solidFill>
                  <a:srgbClr val="FF0000"/>
                </a:solidFill>
                <a:latin typeface="宋体" pitchFamily="2" charset="-122"/>
                <a:ea typeface="宋体" pitchFamily="2" charset="-122"/>
                <a:cs typeface="+mn-ea"/>
                <a:sym typeface="+mn-ea"/>
              </a:rPr>
              <a:t>唯物史观认为，历史发展是有其特定规律的，即生产力决定生产关系，生产关系对生产力有反作用，生产关系一定要适应生产力的发展。</a:t>
            </a:r>
            <a:r>
              <a:rPr lang="zh-CN" altLang="en-US" sz="2000" b="1" dirty="0">
                <a:solidFill>
                  <a:srgbClr val="002060"/>
                </a:solidFill>
                <a:latin typeface="宋体" pitchFamily="2" charset="-122"/>
                <a:ea typeface="宋体" pitchFamily="2" charset="-122"/>
                <a:cs typeface="+mn-ea"/>
                <a:sym typeface="+mn-ea"/>
              </a:rPr>
              <a:t>社会主义精神文明作为社会意识，其产生与社会存在密切相关，其发展也影响着社会存在。</a:t>
            </a:r>
          </a:p>
          <a:p>
            <a:pPr lvl="0" algn="l">
              <a:lnSpc>
                <a:spcPct val="150000"/>
              </a:lnSpc>
              <a:buClrTx/>
              <a:buSzTx/>
              <a:buFontTx/>
            </a:pPr>
            <a:r>
              <a:rPr lang="zh-CN" altLang="en-US" sz="2000" b="1" dirty="0">
                <a:solidFill>
                  <a:srgbClr val="002060"/>
                </a:solidFill>
                <a:latin typeface="宋体" pitchFamily="2" charset="-122"/>
                <a:ea typeface="宋体" pitchFamily="2" charset="-122"/>
                <a:cs typeface="+mn-ea"/>
                <a:sym typeface="+mn-ea"/>
              </a:rPr>
              <a:t>(1)社会主义精神文明是社会主义社会的重要特征，是具有中国特色的社会主义社会不可缺少的一个重要方面，</a:t>
            </a:r>
            <a:r>
              <a:rPr lang="zh-CN" altLang="en-US" sz="2000" b="1" dirty="0">
                <a:latin typeface="宋体" pitchFamily="2" charset="-122"/>
                <a:ea typeface="宋体" pitchFamily="2" charset="-122"/>
                <a:cs typeface="+mn-ea"/>
                <a:sym typeface="+mn-ea"/>
              </a:rPr>
              <a:t>是</a:t>
            </a:r>
            <a:r>
              <a:rPr lang="zh-CN" altLang="en-US" sz="2000" b="1" dirty="0">
                <a:solidFill>
                  <a:srgbClr val="FF0000"/>
                </a:solidFill>
                <a:latin typeface="宋体" pitchFamily="2" charset="-122"/>
                <a:ea typeface="宋体" pitchFamily="2" charset="-122"/>
                <a:cs typeface="+mn-ea"/>
                <a:sym typeface="+mn-ea"/>
              </a:rPr>
              <a:t>社会主义制度优越性的重要表现</a:t>
            </a:r>
            <a:r>
              <a:rPr lang="zh-CN" altLang="en-US" sz="2000" b="1" dirty="0">
                <a:latin typeface="宋体" pitchFamily="2" charset="-122"/>
                <a:ea typeface="宋体" pitchFamily="2" charset="-122"/>
                <a:cs typeface="+mn-ea"/>
                <a:sym typeface="+mn-ea"/>
              </a:rPr>
              <a:t>。</a:t>
            </a:r>
          </a:p>
          <a:p>
            <a:pPr lvl="0" algn="l">
              <a:lnSpc>
                <a:spcPct val="150000"/>
              </a:lnSpc>
              <a:buClrTx/>
              <a:buSzTx/>
              <a:buFontTx/>
            </a:pPr>
            <a:r>
              <a:rPr lang="zh-CN" altLang="en-US" sz="2000" b="1" dirty="0">
                <a:solidFill>
                  <a:srgbClr val="002060"/>
                </a:solidFill>
                <a:latin typeface="宋体" pitchFamily="2" charset="-122"/>
                <a:ea typeface="宋体" pitchFamily="2" charset="-122"/>
                <a:cs typeface="+mn-ea"/>
                <a:sym typeface="+mn-ea"/>
              </a:rPr>
              <a:t>(2)社会主义精神文明建设，需要</a:t>
            </a:r>
            <a:r>
              <a:rPr lang="zh-CN" altLang="en-US" sz="2000" b="1" dirty="0">
                <a:solidFill>
                  <a:srgbClr val="FF0000"/>
                </a:solidFill>
                <a:latin typeface="宋体" pitchFamily="2" charset="-122"/>
                <a:ea typeface="宋体" pitchFamily="2" charset="-122"/>
                <a:cs typeface="+mn-ea"/>
                <a:sym typeface="+mn-ea"/>
              </a:rPr>
              <a:t>物质文明</a:t>
            </a:r>
            <a:r>
              <a:rPr lang="zh-CN" altLang="en-US" sz="2000" b="1" dirty="0">
                <a:solidFill>
                  <a:srgbClr val="002060"/>
                </a:solidFill>
                <a:latin typeface="宋体" pitchFamily="2" charset="-122"/>
                <a:ea typeface="宋体" pitchFamily="2" charset="-122"/>
                <a:cs typeface="+mn-ea"/>
                <a:sym typeface="+mn-ea"/>
              </a:rPr>
              <a:t>提供物质条件和实践经验，它的发展又为物质文明的发展提供精神动力、智力支持和思想保证。</a:t>
            </a:r>
          </a:p>
          <a:p>
            <a:pPr lvl="0" algn="l">
              <a:lnSpc>
                <a:spcPct val="150000"/>
              </a:lnSpc>
              <a:buClrTx/>
              <a:buSzTx/>
              <a:buFontTx/>
            </a:pPr>
            <a:r>
              <a:rPr lang="zh-CN" altLang="en-US" sz="2000" b="1" dirty="0">
                <a:solidFill>
                  <a:srgbClr val="002060"/>
                </a:solidFill>
                <a:latin typeface="宋体" pitchFamily="2" charset="-122"/>
                <a:ea typeface="宋体" pitchFamily="2" charset="-122"/>
                <a:cs typeface="+mn-ea"/>
                <a:sym typeface="+mn-ea"/>
              </a:rPr>
              <a:t>(3)社会主义精神文明为社会主义现代化建设创造稳定的社会环境，</a:t>
            </a:r>
            <a:r>
              <a:rPr lang="zh-CN" altLang="en-US" sz="2000" b="1" dirty="0">
                <a:solidFill>
                  <a:srgbClr val="FF0000"/>
                </a:solidFill>
                <a:latin typeface="宋体" pitchFamily="2" charset="-122"/>
                <a:ea typeface="宋体" pitchFamily="2" charset="-122"/>
                <a:cs typeface="+mn-ea"/>
                <a:sym typeface="+mn-ea"/>
              </a:rPr>
              <a:t>是凝聚激励全国各族人民的重要力量和综合国力的重要标志。</a:t>
            </a:r>
            <a:endParaRPr lang="zh-CN" altLang="en-US" sz="2000" b="1" dirty="0">
              <a:latin typeface="宋体" pitchFamily="2" charset="-122"/>
              <a:ea typeface="宋体" pitchFamily="2" charset="-122"/>
              <a:cs typeface="+mn-ea"/>
              <a:sym typeface="+mn-ea"/>
            </a:endParaRPr>
          </a:p>
          <a:p>
            <a:pPr lvl="0" algn="l">
              <a:lnSpc>
                <a:spcPct val="150000"/>
              </a:lnSpc>
              <a:buClrTx/>
              <a:buSzTx/>
              <a:buFontTx/>
            </a:pPr>
            <a:r>
              <a:rPr lang="zh-CN" altLang="en-US" sz="2000" b="1" dirty="0">
                <a:solidFill>
                  <a:srgbClr val="002060"/>
                </a:solidFill>
                <a:latin typeface="宋体" pitchFamily="2" charset="-122"/>
                <a:ea typeface="宋体" pitchFamily="2" charset="-122"/>
                <a:cs typeface="+mn-ea"/>
                <a:sym typeface="+mn-ea"/>
              </a:rPr>
              <a:t>总之，社会主义精神文明建设是社会主义思想文化方面的重要特征，也是社会主义本质特征的必然要求。忽视社会主义精神文明，就不可能全面理解和建设社会主义。</a:t>
            </a:r>
          </a:p>
        </p:txBody>
      </p:sp>
      <p:sp>
        <p:nvSpPr>
          <p:cNvPr id="3" name="文本框 2"/>
          <p:cNvSpPr txBox="1"/>
          <p:nvPr/>
        </p:nvSpPr>
        <p:spPr>
          <a:xfrm>
            <a:off x="97074" y="892236"/>
            <a:ext cx="8224523" cy="523220"/>
          </a:xfrm>
          <a:prstGeom prst="rect">
            <a:avLst/>
          </a:prstGeom>
          <a:noFill/>
          <a:ln w="19050">
            <a:noFill/>
          </a:ln>
        </p:spPr>
        <p:txBody>
          <a:bodyPr wrap="square" rtlCol="0" anchor="t">
            <a:spAutoFit/>
          </a:bodyPr>
          <a:lstStyle/>
          <a:p>
            <a:pPr lvl="0" algn="ctr">
              <a:buClrTx/>
              <a:buSzTx/>
              <a:buFontTx/>
            </a:pPr>
            <a:r>
              <a:rPr lang="zh-CN" altLang="en-US" sz="2800" b="1" dirty="0" smtClean="0">
                <a:solidFill>
                  <a:srgbClr val="FF0000"/>
                </a:solidFill>
                <a:latin typeface="宋体" pitchFamily="2" charset="-122"/>
                <a:ea typeface="宋体" pitchFamily="2" charset="-122"/>
                <a:cs typeface="+mn-ea"/>
                <a:sym typeface="+mn-ea"/>
              </a:rPr>
              <a:t>知识归纳</a:t>
            </a:r>
            <a:r>
              <a:rPr lang="en-US" altLang="zh-CN" sz="2800" b="1" dirty="0" smtClean="0">
                <a:solidFill>
                  <a:srgbClr val="FF0000"/>
                </a:solidFill>
                <a:latin typeface="宋体" pitchFamily="2" charset="-122"/>
                <a:ea typeface="宋体" pitchFamily="2" charset="-122"/>
                <a:cs typeface="+mn-ea"/>
                <a:sym typeface="+mn-ea"/>
              </a:rPr>
              <a:t>2</a:t>
            </a:r>
            <a:r>
              <a:rPr lang="zh-CN" altLang="en-US" sz="2800" b="1" dirty="0" smtClean="0">
                <a:solidFill>
                  <a:srgbClr val="FF0000"/>
                </a:solidFill>
                <a:latin typeface="宋体" pitchFamily="2" charset="-122"/>
                <a:ea typeface="宋体" pitchFamily="2" charset="-122"/>
                <a:cs typeface="+mn-ea"/>
                <a:sym typeface="+mn-ea"/>
              </a:rPr>
              <a:t>：社会主义</a:t>
            </a:r>
            <a:r>
              <a:rPr lang="zh-CN" altLang="en-US" sz="2800" b="1" dirty="0">
                <a:solidFill>
                  <a:srgbClr val="FF0000"/>
                </a:solidFill>
                <a:latin typeface="宋体" pitchFamily="2" charset="-122"/>
                <a:ea typeface="宋体" pitchFamily="2" charset="-122"/>
                <a:cs typeface="+mn-ea"/>
                <a:sym typeface="+mn-ea"/>
              </a:rPr>
              <a:t>精神文明建设的作用与地位</a:t>
            </a:r>
          </a:p>
        </p:txBody>
      </p:sp>
      <p:sp>
        <p:nvSpPr>
          <p:cNvPr id="4" name="文本框 4"/>
          <p:cNvSpPr txBox="1"/>
          <p:nvPr/>
        </p:nvSpPr>
        <p:spPr>
          <a:xfrm>
            <a:off x="34290" y="144320"/>
            <a:ext cx="5519460" cy="584775"/>
          </a:xfrm>
          <a:prstGeom prst="rect">
            <a:avLst/>
          </a:prstGeom>
          <a:noFill/>
        </p:spPr>
        <p:txBody>
          <a:bodyPr wrap="none" rtlCol="0">
            <a:spAutoFit/>
          </a:bodyPr>
          <a:lstStyle/>
          <a:p>
            <a:r>
              <a:rPr lang="zh-CN" altLang="en-US" sz="3200" b="1" dirty="0" smtClean="0">
                <a:solidFill>
                  <a:srgbClr val="FF0000"/>
                </a:solidFill>
                <a:latin typeface="方正姚体" pitchFamily="2" charset="-122"/>
                <a:ea typeface="方正姚体" pitchFamily="2" charset="-122"/>
              </a:rPr>
              <a:t>二、社会主义精神文明建设：</a:t>
            </a:r>
            <a:endParaRPr lang="en-US" altLang="zh-CN" sz="3200" b="1" dirty="0" smtClean="0">
              <a:solidFill>
                <a:srgbClr val="FF0000"/>
              </a:solidFill>
              <a:latin typeface="方正姚体" pitchFamily="2" charset="-122"/>
              <a:ea typeface="方正姚体" pitchFamily="2" charset="-122"/>
            </a:endParaRPr>
          </a:p>
        </p:txBody>
      </p:sp>
      <p:cxnSp>
        <p:nvCxnSpPr>
          <p:cNvPr id="5" name="直接连接符 4"/>
          <p:cNvCxnSpPr/>
          <p:nvPr/>
        </p:nvCxnSpPr>
        <p:spPr>
          <a:xfrm flipV="1">
            <a:off x="34290" y="756920"/>
            <a:ext cx="12160885" cy="31750"/>
          </a:xfrm>
          <a:prstGeom prst="line">
            <a:avLst/>
          </a:prstGeom>
          <a:ln w="28575" cmpd="sng">
            <a:solidFill>
              <a:srgbClr val="002060"/>
            </a:solidFill>
            <a:prstDash val="solid"/>
          </a:ln>
        </p:spPr>
        <p:style>
          <a:lnRef idx="1">
            <a:schemeClr val="dk1"/>
          </a:lnRef>
          <a:fillRef idx="0">
            <a:schemeClr val="dk1"/>
          </a:fillRef>
          <a:effectRef idx="0">
            <a:schemeClr val="dk1"/>
          </a:effectRef>
          <a:fontRef idx="minor">
            <a:schemeClr val="tx1"/>
          </a:fontRef>
        </p:style>
      </p:cxnSp>
    </p:spTree>
    <p:custDataLst>
      <p:tags r:id="rId1"/>
    </p:custDataLst>
    <p:extLst>
      <p:ext uri="{BB962C8B-B14F-4D97-AF65-F5344CB8AC3E}">
        <p14:creationId xmlns:p14="http://schemas.microsoft.com/office/powerpoint/2010/main" val="3038085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02045" y="2164563"/>
            <a:ext cx="11591713" cy="4179570"/>
          </a:xfrm>
          <a:ln w="25400">
            <a:solidFill>
              <a:srgbClr val="00B050"/>
            </a:solidFill>
          </a:ln>
        </p:spPr>
        <p:txBody>
          <a:bodyPr>
            <a:normAutofit/>
          </a:bodyPr>
          <a:lstStyle/>
          <a:p>
            <a:pPr marL="0" indent="0" fontAlgn="auto">
              <a:lnSpc>
                <a:spcPct val="140000"/>
              </a:lnSpc>
              <a:spcBef>
                <a:spcPts val="0"/>
              </a:spcBef>
              <a:buNone/>
            </a:pPr>
            <a:r>
              <a:rPr lang="en-US" altLang="zh-CN" sz="2400" dirty="0">
                <a:solidFill>
                  <a:schemeClr val="tx1"/>
                </a:solidFill>
                <a:latin typeface="黑体" panose="02010609060101010101" pitchFamily="2" charset="-122"/>
                <a:ea typeface="黑体" panose="02010609060101010101" pitchFamily="2" charset="-122"/>
                <a:cs typeface="黑体" panose="02010609060101010101" pitchFamily="2" charset="-122"/>
              </a:rPr>
              <a:t> </a:t>
            </a:r>
            <a:r>
              <a:rPr lang="zh-CN" altLang="en-US" sz="2600" b="1" dirty="0">
                <a:solidFill>
                  <a:srgbClr val="002060"/>
                </a:solidFill>
                <a:uFillTx/>
                <a:latin typeface="宋体" pitchFamily="2" charset="-122"/>
                <a:ea typeface="宋体" pitchFamily="2" charset="-122"/>
                <a:cs typeface="黑体" panose="02010609060101010101" pitchFamily="2" charset="-122"/>
              </a:rPr>
              <a:t>（1）全面推进依法治国离不开社会主义核心价值观的支撑和引领，社会主义核心价值观的培育和践行也离不开全面推进依法治国的促进和保障。</a:t>
            </a:r>
          </a:p>
          <a:p>
            <a:pPr marL="0" indent="0" fontAlgn="auto">
              <a:lnSpc>
                <a:spcPct val="140000"/>
              </a:lnSpc>
              <a:spcBef>
                <a:spcPts val="0"/>
              </a:spcBef>
              <a:buNone/>
            </a:pPr>
            <a:r>
              <a:rPr lang="zh-CN" altLang="en-US" sz="2600" b="1" dirty="0">
                <a:solidFill>
                  <a:srgbClr val="002060"/>
                </a:solidFill>
                <a:uFillTx/>
                <a:latin typeface="宋体" pitchFamily="2" charset="-122"/>
                <a:ea typeface="宋体" pitchFamily="2" charset="-122"/>
                <a:cs typeface="黑体" panose="02010609060101010101" pitchFamily="2" charset="-122"/>
              </a:rPr>
              <a:t>（2）全面推进依法治国的过程，也是社会主义核心价值观传播和落地生根的过程。</a:t>
            </a:r>
          </a:p>
          <a:p>
            <a:pPr marL="0" indent="0" fontAlgn="auto">
              <a:lnSpc>
                <a:spcPct val="140000"/>
              </a:lnSpc>
              <a:spcBef>
                <a:spcPts val="0"/>
              </a:spcBef>
              <a:buNone/>
            </a:pPr>
            <a:r>
              <a:rPr lang="zh-CN" altLang="en-US" sz="2600" b="1" dirty="0">
                <a:solidFill>
                  <a:srgbClr val="002060"/>
                </a:solidFill>
                <a:uFillTx/>
                <a:latin typeface="宋体" pitchFamily="2" charset="-122"/>
                <a:ea typeface="宋体" pitchFamily="2" charset="-122"/>
                <a:cs typeface="黑体" panose="02010609060101010101" pitchFamily="2" charset="-122"/>
              </a:rPr>
              <a:t>（3）社会主义核心价值观建设和全面推进依法治国相辅相成相互促进，统一于实现民族复兴的伟大事业中。</a:t>
            </a:r>
          </a:p>
        </p:txBody>
      </p:sp>
      <p:sp>
        <p:nvSpPr>
          <p:cNvPr id="2" name="文本框 1"/>
          <p:cNvSpPr txBox="1"/>
          <p:nvPr/>
        </p:nvSpPr>
        <p:spPr>
          <a:xfrm>
            <a:off x="195128" y="1194400"/>
            <a:ext cx="11514691" cy="604781"/>
          </a:xfrm>
          <a:prstGeom prst="rect">
            <a:avLst/>
          </a:prstGeom>
          <a:noFill/>
          <a:ln w="19050">
            <a:noFill/>
          </a:ln>
        </p:spPr>
        <p:txBody>
          <a:bodyPr wrap="none" rtlCol="0" anchor="t">
            <a:spAutoFit/>
          </a:bodyPr>
          <a:lstStyle/>
          <a:p>
            <a:pPr marL="0" indent="0" algn="l" fontAlgn="auto">
              <a:lnSpc>
                <a:spcPct val="120000"/>
              </a:lnSpc>
              <a:spcBef>
                <a:spcPts val="0"/>
              </a:spcBef>
              <a:buNone/>
            </a:pPr>
            <a:r>
              <a:rPr lang="zh-CN" altLang="en-US" sz="3200" b="1" dirty="0" smtClean="0">
                <a:solidFill>
                  <a:srgbClr val="FF0000"/>
                </a:solidFill>
                <a:latin typeface="宋体" pitchFamily="2" charset="-122"/>
                <a:ea typeface="宋体" pitchFamily="2" charset="-122"/>
                <a:cs typeface="黑体" panose="02010609060101010101" pitchFamily="2" charset="-122"/>
                <a:sym typeface="+mn-ea"/>
              </a:rPr>
              <a:t>知识归纳</a:t>
            </a:r>
            <a:r>
              <a:rPr lang="en-US" altLang="zh-CN" sz="3200" b="1" dirty="0" smtClean="0">
                <a:solidFill>
                  <a:srgbClr val="FF0000"/>
                </a:solidFill>
                <a:latin typeface="宋体" pitchFamily="2" charset="-122"/>
                <a:ea typeface="宋体" pitchFamily="2" charset="-122"/>
                <a:cs typeface="黑体" panose="02010609060101010101" pitchFamily="2" charset="-122"/>
                <a:sym typeface="+mn-ea"/>
              </a:rPr>
              <a:t>3</a:t>
            </a:r>
            <a:r>
              <a:rPr lang="zh-CN" altLang="en-US" sz="3200" b="1" dirty="0" smtClean="0">
                <a:solidFill>
                  <a:srgbClr val="FF0000"/>
                </a:solidFill>
                <a:latin typeface="宋体" pitchFamily="2" charset="-122"/>
                <a:ea typeface="宋体" pitchFamily="2" charset="-122"/>
                <a:cs typeface="黑体" panose="02010609060101010101" pitchFamily="2" charset="-122"/>
                <a:sym typeface="+mn-ea"/>
              </a:rPr>
              <a:t>：依法</a:t>
            </a:r>
            <a:r>
              <a:rPr lang="zh-CN" altLang="en-US" sz="3200" b="1" dirty="0">
                <a:solidFill>
                  <a:srgbClr val="FF0000"/>
                </a:solidFill>
                <a:latin typeface="宋体" pitchFamily="2" charset="-122"/>
                <a:ea typeface="宋体" pitchFamily="2" charset="-122"/>
                <a:cs typeface="黑体" panose="02010609060101010101" pitchFamily="2" charset="-122"/>
                <a:sym typeface="+mn-ea"/>
              </a:rPr>
              <a:t>治国与培育和践行社会主义核心价值观的关系</a:t>
            </a:r>
          </a:p>
        </p:txBody>
      </p:sp>
      <p:cxnSp>
        <p:nvCxnSpPr>
          <p:cNvPr id="4" name="直接连接符 3"/>
          <p:cNvCxnSpPr/>
          <p:nvPr/>
        </p:nvCxnSpPr>
        <p:spPr>
          <a:xfrm flipV="1">
            <a:off x="34290" y="756920"/>
            <a:ext cx="12160885" cy="31750"/>
          </a:xfrm>
          <a:prstGeom prst="line">
            <a:avLst/>
          </a:prstGeom>
          <a:ln w="28575" cmpd="sng">
            <a:solidFill>
              <a:srgbClr val="002060"/>
            </a:solidFill>
            <a:prstDash val="solid"/>
          </a:ln>
        </p:spPr>
        <p:style>
          <a:lnRef idx="1">
            <a:schemeClr val="dk1"/>
          </a:lnRef>
          <a:fillRef idx="0">
            <a:schemeClr val="dk1"/>
          </a:fillRef>
          <a:effectRef idx="0">
            <a:schemeClr val="dk1"/>
          </a:effectRef>
          <a:fontRef idx="minor">
            <a:schemeClr val="tx1"/>
          </a:fontRef>
        </p:style>
      </p:cxnSp>
      <p:sp>
        <p:nvSpPr>
          <p:cNvPr id="6" name="文本框 4"/>
          <p:cNvSpPr txBox="1"/>
          <p:nvPr/>
        </p:nvSpPr>
        <p:spPr>
          <a:xfrm>
            <a:off x="34290" y="144320"/>
            <a:ext cx="5519460" cy="584775"/>
          </a:xfrm>
          <a:prstGeom prst="rect">
            <a:avLst/>
          </a:prstGeom>
          <a:noFill/>
        </p:spPr>
        <p:txBody>
          <a:bodyPr wrap="none" rtlCol="0">
            <a:spAutoFit/>
          </a:bodyPr>
          <a:lstStyle/>
          <a:p>
            <a:r>
              <a:rPr lang="zh-CN" altLang="en-US" sz="3200" b="1" dirty="0" smtClean="0">
                <a:solidFill>
                  <a:srgbClr val="FF0000"/>
                </a:solidFill>
                <a:latin typeface="方正姚体" pitchFamily="2" charset="-122"/>
                <a:ea typeface="方正姚体" pitchFamily="2" charset="-122"/>
              </a:rPr>
              <a:t>二、社会主义精神文明建设：</a:t>
            </a:r>
            <a:endParaRPr lang="en-US" altLang="zh-CN" sz="3200" b="1" dirty="0" smtClean="0">
              <a:solidFill>
                <a:srgbClr val="FF0000"/>
              </a:solidFill>
              <a:latin typeface="方正姚体" pitchFamily="2" charset="-122"/>
              <a:ea typeface="方正姚体" pitchFamily="2" charset="-122"/>
            </a:endParaRPr>
          </a:p>
        </p:txBody>
      </p:sp>
    </p:spTree>
    <p:extLst>
      <p:ext uri="{BB962C8B-B14F-4D97-AF65-F5344CB8AC3E}">
        <p14:creationId xmlns:p14="http://schemas.microsoft.com/office/powerpoint/2010/main" val="1984101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diamond(in)">
                                      <p:cBhvr>
                                        <p:cTn id="7" dur="20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amond(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diamond(in)">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diamond(in)">
                                      <p:cBhvr>
                                        <p:cTn id="2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矩形 6"/>
          <p:cNvSpPr/>
          <p:nvPr/>
        </p:nvSpPr>
        <p:spPr>
          <a:xfrm>
            <a:off x="-125560" y="0"/>
            <a:ext cx="2964273" cy="646331"/>
          </a:xfrm>
          <a:prstGeom prst="rect">
            <a:avLst/>
          </a:prstGeom>
        </p:spPr>
        <p:txBody>
          <a:bodyPr wrap="none">
            <a:spAutoFit/>
          </a:bodyPr>
          <a:lstStyle/>
          <a:p>
            <a:pPr algn="just">
              <a:spcAft>
                <a:spcPts val="0"/>
              </a:spcAft>
            </a:pPr>
            <a:r>
              <a:rPr lang="zh-CN" altLang="zh-CN" sz="3600" b="1" kern="100" dirty="0" smtClean="0">
                <a:solidFill>
                  <a:srgbClr val="FF0000"/>
                </a:solidFill>
                <a:latin typeface="Calibri" panose="020F0502020204030204" pitchFamily="34" charset="0"/>
                <a:ea typeface="宋体" panose="02010600030101010101" pitchFamily="2" charset="-122"/>
                <a:cs typeface="Times New Roman" panose="02020603050405020304" pitchFamily="18" charset="0"/>
              </a:rPr>
              <a:t>【</a:t>
            </a:r>
            <a:r>
              <a:rPr lang="zh-CN" altLang="en-US" sz="3600" b="1" kern="100" dirty="0" smtClean="0">
                <a:solidFill>
                  <a:srgbClr val="FF0000"/>
                </a:solidFill>
                <a:latin typeface="Calibri" panose="020F0502020204030204" pitchFamily="34" charset="0"/>
                <a:ea typeface="宋体" panose="02010600030101010101" pitchFamily="2" charset="-122"/>
                <a:cs typeface="Times New Roman" panose="02020603050405020304" pitchFamily="18" charset="0"/>
              </a:rPr>
              <a:t>导入新课</a:t>
            </a:r>
            <a:r>
              <a:rPr lang="zh-CN" altLang="zh-CN" sz="3600" b="1" kern="100" dirty="0" smtClean="0">
                <a:solidFill>
                  <a:srgbClr val="FF0000"/>
                </a:solidFill>
                <a:latin typeface="Calibri" panose="020F0502020204030204" pitchFamily="34" charset="0"/>
                <a:ea typeface="宋体" panose="02010600030101010101" pitchFamily="2" charset="-122"/>
                <a:cs typeface="Times New Roman" panose="02020603050405020304" pitchFamily="18" charset="0"/>
              </a:rPr>
              <a:t>】</a:t>
            </a:r>
            <a:endParaRPr lang="zh-CN" altLang="zh-CN" sz="2800" kern="100" dirty="0">
              <a:solidFill>
                <a:srgbClr val="FF0000"/>
              </a:solidFill>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2" name="矩形 1"/>
          <p:cNvSpPr/>
          <p:nvPr/>
        </p:nvSpPr>
        <p:spPr>
          <a:xfrm>
            <a:off x="5241701" y="842226"/>
            <a:ext cx="6291538" cy="5816977"/>
          </a:xfrm>
          <a:prstGeom prst="rect">
            <a:avLst/>
          </a:prstGeom>
          <a:ln w="25400">
            <a:solidFill>
              <a:srgbClr val="00B050"/>
            </a:solidFill>
          </a:ln>
        </p:spPr>
        <p:txBody>
          <a:bodyPr wrap="square">
            <a:spAutoFit/>
          </a:bodyPr>
          <a:lstStyle/>
          <a:p>
            <a:pPr>
              <a:lnSpc>
                <a:spcPct val="150000"/>
              </a:lnSpc>
            </a:pPr>
            <a:r>
              <a:rPr lang="zh-CN" altLang="en-US" sz="3200" b="1" dirty="0" smtClean="0">
                <a:solidFill>
                  <a:srgbClr val="0033CC"/>
                </a:solidFill>
                <a:latin typeface="宋体" panose="02010600030101010101" pitchFamily="2" charset="-122"/>
                <a:ea typeface="宋体" panose="02010600030101010101" pitchFamily="2" charset="-122"/>
              </a:rPr>
              <a:t>    </a:t>
            </a:r>
            <a:r>
              <a:rPr lang="zh-CN" altLang="en-US" sz="2400" b="1" dirty="0" smtClean="0">
                <a:solidFill>
                  <a:srgbClr val="002060"/>
                </a:solidFill>
                <a:latin typeface="宋体" panose="02010600030101010101" pitchFamily="2" charset="-122"/>
                <a:ea typeface="宋体" panose="02010600030101010101" pitchFamily="2" charset="-122"/>
              </a:rPr>
              <a:t>法</a:t>
            </a:r>
            <a:r>
              <a:rPr lang="zh-CN" altLang="en-US" sz="2400" b="1" dirty="0">
                <a:solidFill>
                  <a:srgbClr val="002060"/>
                </a:solidFill>
                <a:latin typeface="宋体" panose="02010600030101010101" pitchFamily="2" charset="-122"/>
                <a:ea typeface="宋体" panose="02010600030101010101" pitchFamily="2" charset="-122"/>
              </a:rPr>
              <a:t>律与教化是</a:t>
            </a:r>
            <a:r>
              <a:rPr lang="zh-CN" altLang="en-US" sz="2400" b="1" dirty="0">
                <a:solidFill>
                  <a:srgbClr val="FF0000"/>
                </a:solidFill>
                <a:latin typeface="宋体" panose="02010600030101010101" pitchFamily="2" charset="-122"/>
                <a:ea typeface="宋体" panose="02010600030101010101" pitchFamily="2" charset="-122"/>
              </a:rPr>
              <a:t>社会治理</a:t>
            </a:r>
            <a:r>
              <a:rPr lang="zh-CN" altLang="en-US" sz="2400" b="1" dirty="0">
                <a:solidFill>
                  <a:srgbClr val="002060"/>
                </a:solidFill>
                <a:latin typeface="宋体" panose="02010600030101010101" pitchFamily="2" charset="-122"/>
                <a:ea typeface="宋体" panose="02010600030101010101" pitchFamily="2" charset="-122"/>
              </a:rPr>
              <a:t>的重要工具。法律着眼于</a:t>
            </a:r>
            <a:r>
              <a:rPr lang="zh-CN" altLang="en-US" sz="2400" b="1" dirty="0">
                <a:solidFill>
                  <a:srgbClr val="FF0000"/>
                </a:solidFill>
                <a:latin typeface="宋体" panose="02010600030101010101" pitchFamily="2" charset="-122"/>
                <a:ea typeface="宋体" panose="02010600030101010101" pitchFamily="2" charset="-122"/>
              </a:rPr>
              <a:t>防范与惩处</a:t>
            </a:r>
            <a:r>
              <a:rPr lang="zh-CN" altLang="en-US" sz="2400" b="1" dirty="0">
                <a:solidFill>
                  <a:srgbClr val="002060"/>
                </a:solidFill>
                <a:latin typeface="宋体" panose="02010600030101010101" pitchFamily="2" charset="-122"/>
                <a:ea typeface="宋体" panose="02010600030101010101" pitchFamily="2" charset="-122"/>
              </a:rPr>
              <a:t>，教化着眼于</a:t>
            </a:r>
            <a:r>
              <a:rPr lang="zh-CN" altLang="en-US" sz="2400" b="1" dirty="0">
                <a:solidFill>
                  <a:srgbClr val="FF0000"/>
                </a:solidFill>
                <a:latin typeface="宋体" panose="02010600030101010101" pitchFamily="2" charset="-122"/>
                <a:ea typeface="宋体" panose="02010600030101010101" pitchFamily="2" charset="-122"/>
              </a:rPr>
              <a:t>教育与引导</a:t>
            </a:r>
            <a:r>
              <a:rPr lang="zh-CN" altLang="en-US" sz="2400" b="1" dirty="0">
                <a:solidFill>
                  <a:srgbClr val="002060"/>
                </a:solidFill>
                <a:latin typeface="宋体" panose="02010600030101010101" pitchFamily="2" charset="-122"/>
                <a:ea typeface="宋体" panose="02010600030101010101" pitchFamily="2" charset="-122"/>
              </a:rPr>
              <a:t>，两者</a:t>
            </a:r>
            <a:r>
              <a:rPr lang="zh-CN" altLang="en-US" sz="2400" b="1" dirty="0">
                <a:solidFill>
                  <a:srgbClr val="FF0000"/>
                </a:solidFill>
                <a:latin typeface="宋体" panose="02010600030101010101" pitchFamily="2" charset="-122"/>
                <a:ea typeface="宋体" panose="02010600030101010101" pitchFamily="2" charset="-122"/>
              </a:rPr>
              <a:t>相辅相成</a:t>
            </a:r>
            <a:r>
              <a:rPr lang="zh-CN" altLang="en-US" sz="2400" b="1" dirty="0">
                <a:solidFill>
                  <a:srgbClr val="002060"/>
                </a:solidFill>
                <a:latin typeface="宋体" panose="02010600030101010101" pitchFamily="2" charset="-122"/>
                <a:ea typeface="宋体" panose="02010600030101010101" pitchFamily="2" charset="-122"/>
              </a:rPr>
              <a:t>。</a:t>
            </a:r>
          </a:p>
          <a:p>
            <a:pPr>
              <a:lnSpc>
                <a:spcPct val="150000"/>
              </a:lnSpc>
            </a:pPr>
            <a:r>
              <a:rPr lang="zh-CN" altLang="en-US" sz="2400" b="1" dirty="0" smtClean="0">
                <a:solidFill>
                  <a:srgbClr val="002060"/>
                </a:solidFill>
                <a:latin typeface="宋体" panose="02010600030101010101" pitchFamily="2" charset="-122"/>
                <a:ea typeface="宋体" panose="02010600030101010101" pitchFamily="2" charset="-122"/>
              </a:rPr>
              <a:t>    中</a:t>
            </a:r>
            <a:r>
              <a:rPr lang="zh-CN" altLang="en-US" sz="2400" b="1" dirty="0">
                <a:solidFill>
                  <a:srgbClr val="002060"/>
                </a:solidFill>
                <a:latin typeface="宋体" panose="02010600030101010101" pitchFamily="2" charset="-122"/>
                <a:ea typeface="宋体" panose="02010600030101010101" pitchFamily="2" charset="-122"/>
              </a:rPr>
              <a:t>国古代法律最早成文于春秋时期，确立于秦，成熟于隋唐，形成了中华</a:t>
            </a:r>
            <a:r>
              <a:rPr lang="zh-CN" altLang="en-US" sz="2400" b="1" dirty="0" smtClean="0">
                <a:solidFill>
                  <a:srgbClr val="002060"/>
                </a:solidFill>
                <a:latin typeface="宋体" panose="02010600030101010101" pitchFamily="2" charset="-122"/>
                <a:ea typeface="宋体" panose="02010600030101010101" pitchFamily="2" charset="-122"/>
              </a:rPr>
              <a:t>法系，</a:t>
            </a:r>
            <a:r>
              <a:rPr lang="zh-CN" altLang="en-US" sz="2400" b="1" dirty="0" smtClean="0">
                <a:solidFill>
                  <a:srgbClr val="FF0000"/>
                </a:solidFill>
                <a:latin typeface="宋体" panose="02010600030101010101" pitchFamily="2" charset="-122"/>
                <a:ea typeface="宋体" panose="02010600030101010101" pitchFamily="2" charset="-122"/>
              </a:rPr>
              <a:t>礼法</a:t>
            </a:r>
            <a:r>
              <a:rPr lang="zh-CN" altLang="en-US" sz="2400" b="1" dirty="0">
                <a:solidFill>
                  <a:srgbClr val="FF0000"/>
                </a:solidFill>
                <a:latin typeface="宋体" panose="02010600030101010101" pitchFamily="2" charset="-122"/>
                <a:ea typeface="宋体" panose="02010600030101010101" pitchFamily="2" charset="-122"/>
              </a:rPr>
              <a:t>结合</a:t>
            </a:r>
            <a:r>
              <a:rPr lang="zh-CN" altLang="en-US" sz="2400" b="1" dirty="0">
                <a:solidFill>
                  <a:srgbClr val="002060"/>
                </a:solidFill>
                <a:latin typeface="宋体" panose="02010600030101010101" pitchFamily="2" charset="-122"/>
                <a:ea typeface="宋体" panose="02010600030101010101" pitchFamily="2" charset="-122"/>
              </a:rPr>
              <a:t>是中华法系的重要特点。</a:t>
            </a:r>
          </a:p>
          <a:p>
            <a:pPr>
              <a:lnSpc>
                <a:spcPct val="150000"/>
              </a:lnSpc>
            </a:pPr>
            <a:r>
              <a:rPr lang="zh-CN" altLang="en-US" sz="2400" b="1" dirty="0" smtClean="0">
                <a:solidFill>
                  <a:srgbClr val="002060"/>
                </a:solidFill>
                <a:latin typeface="宋体" panose="02010600030101010101" pitchFamily="2" charset="-122"/>
                <a:ea typeface="宋体" panose="02010600030101010101" pitchFamily="2" charset="-122"/>
              </a:rPr>
              <a:t>    新中国</a:t>
            </a:r>
            <a:r>
              <a:rPr lang="zh-CN" altLang="en-US" sz="2400" b="1" dirty="0">
                <a:solidFill>
                  <a:srgbClr val="002060"/>
                </a:solidFill>
                <a:latin typeface="宋体" panose="02010600030101010101" pitchFamily="2" charset="-122"/>
                <a:ea typeface="宋体" panose="02010600030101010101" pitchFamily="2" charset="-122"/>
              </a:rPr>
              <a:t>成立后，</a:t>
            </a:r>
            <a:r>
              <a:rPr lang="zh-CN" altLang="en-US" sz="2400" b="1" dirty="0">
                <a:solidFill>
                  <a:srgbClr val="FF0000"/>
                </a:solidFill>
                <a:latin typeface="宋体" panose="02010600030101010101" pitchFamily="2" charset="-122"/>
                <a:ea typeface="宋体" panose="02010600030101010101" pitchFamily="2" charset="-122"/>
              </a:rPr>
              <a:t>法治建设</a:t>
            </a:r>
            <a:r>
              <a:rPr lang="zh-CN" altLang="en-US" sz="2400" b="1" dirty="0">
                <a:solidFill>
                  <a:srgbClr val="002060"/>
                </a:solidFill>
                <a:latin typeface="宋体" panose="02010600030101010101" pitchFamily="2" charset="-122"/>
                <a:ea typeface="宋体" panose="02010600030101010101" pitchFamily="2" charset="-122"/>
              </a:rPr>
              <a:t>取得显著成就，形成了</a:t>
            </a:r>
            <a:r>
              <a:rPr lang="zh-CN" altLang="en-US" sz="2400" b="1" dirty="0">
                <a:solidFill>
                  <a:srgbClr val="FF0000"/>
                </a:solidFill>
                <a:latin typeface="宋体" panose="02010600030101010101" pitchFamily="2" charset="-122"/>
                <a:ea typeface="宋体" panose="02010600030101010101" pitchFamily="2" charset="-122"/>
              </a:rPr>
              <a:t>中国特色社会主义法律体系</a:t>
            </a:r>
            <a:r>
              <a:rPr lang="zh-CN" altLang="en-US" sz="2400" b="1" dirty="0">
                <a:solidFill>
                  <a:srgbClr val="002060"/>
                </a:solidFill>
                <a:latin typeface="宋体" panose="02010600030101010101" pitchFamily="2" charset="-122"/>
                <a:ea typeface="宋体" panose="02010600030101010101" pitchFamily="2" charset="-122"/>
              </a:rPr>
              <a:t>，全面推进依法治国；社会主义</a:t>
            </a:r>
            <a:r>
              <a:rPr lang="zh-CN" altLang="en-US" sz="2400" b="1" dirty="0">
                <a:solidFill>
                  <a:srgbClr val="FF0000"/>
                </a:solidFill>
                <a:latin typeface="宋体" panose="02010600030101010101" pitchFamily="2" charset="-122"/>
                <a:ea typeface="宋体" panose="02010600030101010101" pitchFamily="2" charset="-122"/>
              </a:rPr>
              <a:t>精神文明建设</a:t>
            </a:r>
            <a:r>
              <a:rPr lang="zh-CN" altLang="en-US" sz="2400" b="1" dirty="0">
                <a:solidFill>
                  <a:srgbClr val="002060"/>
                </a:solidFill>
                <a:latin typeface="宋体" panose="02010600030101010101" pitchFamily="2" charset="-122"/>
                <a:ea typeface="宋体" panose="02010600030101010101" pitchFamily="2" charset="-122"/>
              </a:rPr>
              <a:t>取得新成就，形成了</a:t>
            </a:r>
            <a:r>
              <a:rPr lang="zh-CN" altLang="en-US" sz="2400" b="1" dirty="0">
                <a:solidFill>
                  <a:srgbClr val="FF0000"/>
                </a:solidFill>
                <a:latin typeface="宋体" panose="02010600030101010101" pitchFamily="2" charset="-122"/>
                <a:ea typeface="宋体" panose="02010600030101010101" pitchFamily="2" charset="-122"/>
              </a:rPr>
              <a:t>社会主义核心价值观</a:t>
            </a:r>
            <a:r>
              <a:rPr lang="zh-CN" altLang="en-US" sz="2400" b="1" dirty="0">
                <a:solidFill>
                  <a:srgbClr val="002060"/>
                </a:solidFill>
                <a:latin typeface="宋体" panose="02010600030101010101" pitchFamily="2" charset="-122"/>
                <a:ea typeface="宋体" panose="02010600030101010101" pitchFamily="2" charset="-122"/>
              </a:rPr>
              <a:t>。</a:t>
            </a:r>
          </a:p>
        </p:txBody>
      </p:sp>
      <p:cxnSp>
        <p:nvCxnSpPr>
          <p:cNvPr id="5" name="直接连接符 4"/>
          <p:cNvCxnSpPr/>
          <p:nvPr/>
        </p:nvCxnSpPr>
        <p:spPr>
          <a:xfrm flipV="1">
            <a:off x="34290" y="756920"/>
            <a:ext cx="12160885" cy="31750"/>
          </a:xfrm>
          <a:prstGeom prst="line">
            <a:avLst/>
          </a:prstGeom>
          <a:ln w="28575" cmpd="sng">
            <a:solidFill>
              <a:srgbClr val="002060"/>
            </a:solidFill>
            <a:prstDash val="solid"/>
          </a:ln>
        </p:spPr>
        <p:style>
          <a:lnRef idx="1">
            <a:schemeClr val="dk1"/>
          </a:lnRef>
          <a:fillRef idx="0">
            <a:schemeClr val="dk1"/>
          </a:fillRef>
          <a:effectRef idx="0">
            <a:schemeClr val="dk1"/>
          </a:effectRef>
          <a:fontRef idx="minor">
            <a:schemeClr val="tx1"/>
          </a:fontRef>
        </p:style>
      </p:cxnSp>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7882" y="1004552"/>
            <a:ext cx="4468969" cy="5357611"/>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0" name="文本框 99"/>
          <p:cNvSpPr txBox="1"/>
          <p:nvPr/>
        </p:nvSpPr>
        <p:spPr>
          <a:xfrm>
            <a:off x="320888" y="66041"/>
            <a:ext cx="4449233" cy="523220"/>
          </a:xfrm>
          <a:prstGeom prst="rect">
            <a:avLst/>
          </a:prstGeom>
          <a:solidFill>
            <a:srgbClr val="F4F207"/>
          </a:solidFill>
          <a:ln w="19050">
            <a:solidFill>
              <a:srgbClr val="FF0000"/>
            </a:solidFill>
          </a:ln>
        </p:spPr>
        <p:txBody>
          <a:bodyPr wrap="square">
            <a:spAutoFit/>
          </a:bodyPr>
          <a:lstStyle/>
          <a:p>
            <a:r>
              <a:rPr lang="zh-CN" sz="2800" b="1" dirty="0">
                <a:solidFill>
                  <a:srgbClr val="FF0000"/>
                </a:solidFill>
                <a:latin typeface="方正姚体" pitchFamily="2" charset="-122"/>
                <a:ea typeface="方正姚体" pitchFamily="2" charset="-122"/>
              </a:rPr>
              <a:t>【课堂思维导图】</a:t>
            </a:r>
            <a:endParaRPr lang="zh-CN" altLang="en-US" sz="2800" b="1" dirty="0">
              <a:solidFill>
                <a:srgbClr val="FF0000"/>
              </a:solidFill>
              <a:latin typeface="方正姚体" pitchFamily="2" charset="-122"/>
              <a:ea typeface="方正姚体" pitchFamily="2" charset="-122"/>
            </a:endParaRPr>
          </a:p>
        </p:txBody>
      </p:sp>
      <p:sp>
        <p:nvSpPr>
          <p:cNvPr id="2" name="文本框 1"/>
          <p:cNvSpPr txBox="1"/>
          <p:nvPr/>
        </p:nvSpPr>
        <p:spPr>
          <a:xfrm>
            <a:off x="2236894" y="831215"/>
            <a:ext cx="2186940" cy="400110"/>
          </a:xfrm>
          <a:prstGeom prst="rect">
            <a:avLst/>
          </a:prstGeom>
          <a:solidFill>
            <a:schemeClr val="accent3">
              <a:lumMod val="40000"/>
              <a:lumOff val="60000"/>
            </a:schemeClr>
          </a:solidFill>
          <a:ln>
            <a:solidFill>
              <a:srgbClr val="FF0000">
                <a:alpha val="97000"/>
              </a:srgbClr>
            </a:solidFill>
          </a:ln>
        </p:spPr>
        <p:txBody>
          <a:bodyPr wrap="square" rtlCol="0">
            <a:spAutoFit/>
          </a:bodyPr>
          <a:lstStyle/>
          <a:p>
            <a:r>
              <a:rPr lang="zh-CN" altLang="en-US" sz="2000" b="1" dirty="0">
                <a:solidFill>
                  <a:srgbClr val="002060"/>
                </a:solidFill>
                <a:uFillTx/>
              </a:rPr>
              <a:t>初步奠基</a:t>
            </a:r>
          </a:p>
        </p:txBody>
      </p:sp>
      <p:sp>
        <p:nvSpPr>
          <p:cNvPr id="3" name="文本框 2"/>
          <p:cNvSpPr txBox="1"/>
          <p:nvPr/>
        </p:nvSpPr>
        <p:spPr>
          <a:xfrm>
            <a:off x="643440" y="1054736"/>
            <a:ext cx="615553" cy="2369185"/>
          </a:xfrm>
          <a:prstGeom prst="rect">
            <a:avLst/>
          </a:prstGeom>
          <a:solidFill>
            <a:srgbClr val="F4F207"/>
          </a:solidFill>
          <a:ln w="15875">
            <a:solidFill>
              <a:srgbClr val="FF0000"/>
            </a:solidFill>
          </a:ln>
        </p:spPr>
        <p:txBody>
          <a:bodyPr vert="eaVert" wrap="square" rtlCol="0">
            <a:spAutoFit/>
          </a:bodyPr>
          <a:lstStyle/>
          <a:p>
            <a:r>
              <a:rPr lang="zh-CN" altLang="en-US" sz="2800" b="1">
                <a:solidFill>
                  <a:srgbClr val="FF0000"/>
                </a:solidFill>
                <a:latin typeface="黑体" panose="02010609060101010101" pitchFamily="2" charset="-122"/>
                <a:ea typeface="黑体" panose="02010609060101010101" pitchFamily="2" charset="-122"/>
              </a:rPr>
              <a:t>法治建设进程</a:t>
            </a:r>
          </a:p>
        </p:txBody>
      </p:sp>
      <p:sp>
        <p:nvSpPr>
          <p:cNvPr id="4" name="文本框 3"/>
          <p:cNvSpPr txBox="1"/>
          <p:nvPr/>
        </p:nvSpPr>
        <p:spPr>
          <a:xfrm>
            <a:off x="643440" y="4406901"/>
            <a:ext cx="615553" cy="2369185"/>
          </a:xfrm>
          <a:prstGeom prst="rect">
            <a:avLst/>
          </a:prstGeom>
          <a:solidFill>
            <a:srgbClr val="F4F207"/>
          </a:solidFill>
          <a:ln w="15875">
            <a:solidFill>
              <a:srgbClr val="FF0000"/>
            </a:solidFill>
          </a:ln>
        </p:spPr>
        <p:txBody>
          <a:bodyPr vert="eaVert" wrap="square" rtlCol="0">
            <a:spAutoFit/>
          </a:bodyPr>
          <a:lstStyle/>
          <a:p>
            <a:r>
              <a:rPr lang="zh-CN" altLang="en-US" sz="2800" b="1">
                <a:solidFill>
                  <a:srgbClr val="FF0000"/>
                </a:solidFill>
                <a:latin typeface="黑体" panose="02010609060101010101" pitchFamily="2" charset="-122"/>
                <a:ea typeface="黑体" panose="02010609060101010101" pitchFamily="2" charset="-122"/>
              </a:rPr>
              <a:t>精神文明建设</a:t>
            </a:r>
          </a:p>
        </p:txBody>
      </p:sp>
      <p:cxnSp>
        <p:nvCxnSpPr>
          <p:cNvPr id="5" name="直接箭头连接符 4"/>
          <p:cNvCxnSpPr>
            <a:stCxn id="3" idx="2"/>
            <a:endCxn id="4" idx="0"/>
          </p:cNvCxnSpPr>
          <p:nvPr/>
        </p:nvCxnSpPr>
        <p:spPr>
          <a:xfrm>
            <a:off x="951217" y="3423921"/>
            <a:ext cx="0" cy="982980"/>
          </a:xfrm>
          <a:prstGeom prst="straightConnector1">
            <a:avLst/>
          </a:prstGeom>
          <a:ln w="5715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7" name="左大括号 6"/>
          <p:cNvSpPr/>
          <p:nvPr/>
        </p:nvSpPr>
        <p:spPr>
          <a:xfrm>
            <a:off x="1579034" y="1054100"/>
            <a:ext cx="524933" cy="2805430"/>
          </a:xfrm>
          <a:prstGeom prst="leftBrace">
            <a:avLst>
              <a:gd name="adj1" fmla="val 8333"/>
              <a:gd name="adj2" fmla="val 49589"/>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8" name="文本框 7"/>
          <p:cNvSpPr txBox="1"/>
          <p:nvPr/>
        </p:nvSpPr>
        <p:spPr>
          <a:xfrm>
            <a:off x="2236894" y="1586865"/>
            <a:ext cx="2186940" cy="400110"/>
          </a:xfrm>
          <a:prstGeom prst="rect">
            <a:avLst/>
          </a:prstGeom>
          <a:solidFill>
            <a:schemeClr val="accent3">
              <a:lumMod val="40000"/>
              <a:lumOff val="60000"/>
            </a:schemeClr>
          </a:solidFill>
          <a:ln>
            <a:solidFill>
              <a:srgbClr val="FF0000">
                <a:alpha val="97000"/>
              </a:srgbClr>
            </a:solidFill>
          </a:ln>
        </p:spPr>
        <p:txBody>
          <a:bodyPr wrap="square" rtlCol="0">
            <a:spAutoFit/>
          </a:bodyPr>
          <a:lstStyle/>
          <a:p>
            <a:r>
              <a:rPr lang="zh-CN" altLang="en-US" sz="2000" b="1" dirty="0">
                <a:solidFill>
                  <a:srgbClr val="002060"/>
                </a:solidFill>
                <a:uFillTx/>
              </a:rPr>
              <a:t>严重破坏</a:t>
            </a:r>
          </a:p>
        </p:txBody>
      </p:sp>
      <p:sp>
        <p:nvSpPr>
          <p:cNvPr id="9" name="文本框 8"/>
          <p:cNvSpPr txBox="1"/>
          <p:nvPr/>
        </p:nvSpPr>
        <p:spPr>
          <a:xfrm>
            <a:off x="2103966" y="3024505"/>
            <a:ext cx="2314917" cy="400110"/>
          </a:xfrm>
          <a:prstGeom prst="rect">
            <a:avLst/>
          </a:prstGeom>
          <a:solidFill>
            <a:schemeClr val="accent3">
              <a:lumMod val="40000"/>
              <a:lumOff val="60000"/>
            </a:schemeClr>
          </a:solidFill>
          <a:ln>
            <a:solidFill>
              <a:srgbClr val="FF0000">
                <a:alpha val="97000"/>
              </a:srgbClr>
            </a:solidFill>
          </a:ln>
        </p:spPr>
        <p:txBody>
          <a:bodyPr wrap="square" rtlCol="0">
            <a:spAutoFit/>
          </a:bodyPr>
          <a:lstStyle/>
          <a:p>
            <a:r>
              <a:rPr lang="zh-CN" altLang="en-US" sz="2000" b="1" dirty="0">
                <a:solidFill>
                  <a:srgbClr val="002060"/>
                </a:solidFill>
                <a:uFillTx/>
              </a:rPr>
              <a:t>形成体系</a:t>
            </a:r>
          </a:p>
        </p:txBody>
      </p:sp>
      <p:sp>
        <p:nvSpPr>
          <p:cNvPr id="10" name="文本框 9"/>
          <p:cNvSpPr txBox="1"/>
          <p:nvPr/>
        </p:nvSpPr>
        <p:spPr>
          <a:xfrm>
            <a:off x="2103967" y="3669665"/>
            <a:ext cx="2314916" cy="400110"/>
          </a:xfrm>
          <a:prstGeom prst="rect">
            <a:avLst/>
          </a:prstGeom>
          <a:solidFill>
            <a:schemeClr val="accent3">
              <a:lumMod val="40000"/>
              <a:lumOff val="60000"/>
            </a:schemeClr>
          </a:solidFill>
          <a:ln>
            <a:solidFill>
              <a:srgbClr val="FF0000">
                <a:alpha val="97000"/>
              </a:srgbClr>
            </a:solidFill>
          </a:ln>
        </p:spPr>
        <p:txBody>
          <a:bodyPr wrap="square" rtlCol="0">
            <a:spAutoFit/>
          </a:bodyPr>
          <a:lstStyle/>
          <a:p>
            <a:r>
              <a:rPr lang="zh-CN" altLang="en-US" sz="2000" b="1" dirty="0">
                <a:solidFill>
                  <a:srgbClr val="002060"/>
                </a:solidFill>
                <a:uFillTx/>
              </a:rPr>
              <a:t>全面推进</a:t>
            </a:r>
          </a:p>
        </p:txBody>
      </p:sp>
      <p:cxnSp>
        <p:nvCxnSpPr>
          <p:cNvPr id="12" name="直接箭头连接符 11"/>
          <p:cNvCxnSpPr>
            <a:endCxn id="13" idx="1"/>
          </p:cNvCxnSpPr>
          <p:nvPr/>
        </p:nvCxnSpPr>
        <p:spPr>
          <a:xfrm>
            <a:off x="4423833" y="1163648"/>
            <a:ext cx="1287781" cy="7945"/>
          </a:xfrm>
          <a:prstGeom prst="straightConnector1">
            <a:avLst/>
          </a:prstGeom>
          <a:ln w="349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文本框 12"/>
          <p:cNvSpPr txBox="1"/>
          <p:nvPr/>
        </p:nvSpPr>
        <p:spPr>
          <a:xfrm>
            <a:off x="5711614" y="817650"/>
            <a:ext cx="6443980" cy="707886"/>
          </a:xfrm>
          <a:prstGeom prst="rect">
            <a:avLst/>
          </a:prstGeom>
          <a:solidFill>
            <a:schemeClr val="accent3">
              <a:lumMod val="40000"/>
              <a:lumOff val="60000"/>
            </a:schemeClr>
          </a:solidFill>
          <a:ln w="19050">
            <a:solidFill>
              <a:srgbClr val="FF0000"/>
            </a:solidFill>
          </a:ln>
        </p:spPr>
        <p:txBody>
          <a:bodyPr wrap="square" rtlCol="0">
            <a:spAutoFit/>
          </a:bodyPr>
          <a:lstStyle/>
          <a:p>
            <a:r>
              <a:rPr lang="en-US" altLang="zh-CN" sz="2000" b="1" dirty="0">
                <a:solidFill>
                  <a:srgbClr val="002060"/>
                </a:solidFill>
              </a:rPr>
              <a:t>20</a:t>
            </a:r>
            <a:r>
              <a:rPr lang="zh-CN" altLang="en-US" sz="2000" b="1" dirty="0">
                <a:solidFill>
                  <a:srgbClr val="002060"/>
                </a:solidFill>
              </a:rPr>
              <a:t>世纪</a:t>
            </a:r>
            <a:r>
              <a:rPr lang="en-US" altLang="zh-CN" sz="2000" b="1" dirty="0">
                <a:solidFill>
                  <a:srgbClr val="002060"/>
                </a:solidFill>
              </a:rPr>
              <a:t>50</a:t>
            </a:r>
            <a:r>
              <a:rPr lang="zh-CN" altLang="en-US" sz="2000" b="1" dirty="0">
                <a:solidFill>
                  <a:srgbClr val="002060"/>
                </a:solidFill>
              </a:rPr>
              <a:t>年代颁布《中华人民共和国宪法》、《中华人民共和国婚姻法》、《中华人民共和国土地改革法》等</a:t>
            </a:r>
          </a:p>
        </p:txBody>
      </p:sp>
      <p:sp>
        <p:nvSpPr>
          <p:cNvPr id="14" name="文本框 13"/>
          <p:cNvSpPr txBox="1"/>
          <p:nvPr/>
        </p:nvSpPr>
        <p:spPr>
          <a:xfrm>
            <a:off x="5816600" y="1591627"/>
            <a:ext cx="2716319" cy="400110"/>
          </a:xfrm>
          <a:prstGeom prst="rect">
            <a:avLst/>
          </a:prstGeom>
          <a:solidFill>
            <a:schemeClr val="accent3">
              <a:lumMod val="40000"/>
              <a:lumOff val="60000"/>
            </a:schemeClr>
          </a:solidFill>
          <a:ln w="19050">
            <a:solidFill>
              <a:srgbClr val="FF0000"/>
            </a:solidFill>
          </a:ln>
        </p:spPr>
        <p:txBody>
          <a:bodyPr wrap="square" rtlCol="0">
            <a:spAutoFit/>
          </a:bodyPr>
          <a:lstStyle/>
          <a:p>
            <a:r>
              <a:rPr lang="en-US" sz="2000" b="1" dirty="0">
                <a:solidFill>
                  <a:srgbClr val="002060"/>
                </a:solidFill>
              </a:rPr>
              <a:t>“</a:t>
            </a:r>
            <a:r>
              <a:rPr lang="zh-CN" altLang="en-US" sz="2000" b="1" dirty="0">
                <a:solidFill>
                  <a:srgbClr val="002060"/>
                </a:solidFill>
              </a:rPr>
              <a:t>文化大革命</a:t>
            </a:r>
            <a:r>
              <a:rPr lang="en-US" altLang="zh-CN" sz="2000" b="1" dirty="0">
                <a:solidFill>
                  <a:srgbClr val="002060"/>
                </a:solidFill>
              </a:rPr>
              <a:t>”</a:t>
            </a:r>
            <a:r>
              <a:rPr lang="zh-CN" altLang="en-US" sz="2000" b="1" dirty="0">
                <a:solidFill>
                  <a:srgbClr val="002060"/>
                </a:solidFill>
              </a:rPr>
              <a:t>时期</a:t>
            </a:r>
          </a:p>
        </p:txBody>
      </p:sp>
      <p:cxnSp>
        <p:nvCxnSpPr>
          <p:cNvPr id="15" name="直接箭头连接符 14"/>
          <p:cNvCxnSpPr>
            <a:endCxn id="14" idx="1"/>
          </p:cNvCxnSpPr>
          <p:nvPr/>
        </p:nvCxnSpPr>
        <p:spPr>
          <a:xfrm flipV="1">
            <a:off x="4423833" y="1791682"/>
            <a:ext cx="1392767" cy="30135"/>
          </a:xfrm>
          <a:prstGeom prst="straightConnector1">
            <a:avLst/>
          </a:prstGeom>
          <a:ln w="349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直接箭头连接符 15"/>
          <p:cNvCxnSpPr>
            <a:stCxn id="38" idx="3"/>
            <a:endCxn id="17" idx="1"/>
          </p:cNvCxnSpPr>
          <p:nvPr/>
        </p:nvCxnSpPr>
        <p:spPr>
          <a:xfrm>
            <a:off x="4418884" y="2542629"/>
            <a:ext cx="1402796" cy="4212"/>
          </a:xfrm>
          <a:prstGeom prst="straightConnector1">
            <a:avLst/>
          </a:prstGeom>
          <a:ln w="349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7" name="文本框 16"/>
          <p:cNvSpPr txBox="1"/>
          <p:nvPr/>
        </p:nvSpPr>
        <p:spPr>
          <a:xfrm>
            <a:off x="5821680" y="2346786"/>
            <a:ext cx="2711239" cy="400110"/>
          </a:xfrm>
          <a:prstGeom prst="rect">
            <a:avLst/>
          </a:prstGeom>
          <a:solidFill>
            <a:schemeClr val="accent3">
              <a:lumMod val="40000"/>
              <a:lumOff val="60000"/>
            </a:schemeClr>
          </a:solidFill>
          <a:ln>
            <a:solidFill>
              <a:srgbClr val="FF0000"/>
            </a:solidFill>
          </a:ln>
        </p:spPr>
        <p:txBody>
          <a:bodyPr wrap="square" rtlCol="0">
            <a:spAutoFit/>
          </a:bodyPr>
          <a:lstStyle/>
          <a:p>
            <a:r>
              <a:rPr lang="zh-CN" altLang="en-US" sz="2000" b="1" dirty="0">
                <a:solidFill>
                  <a:srgbClr val="002060"/>
                </a:solidFill>
              </a:rPr>
              <a:t>十一届三中全会召开</a:t>
            </a:r>
          </a:p>
        </p:txBody>
      </p:sp>
      <p:cxnSp>
        <p:nvCxnSpPr>
          <p:cNvPr id="19" name="直接箭头连接符 18"/>
          <p:cNvCxnSpPr>
            <a:stCxn id="17" idx="3"/>
          </p:cNvCxnSpPr>
          <p:nvPr/>
        </p:nvCxnSpPr>
        <p:spPr>
          <a:xfrm>
            <a:off x="8532919" y="2546841"/>
            <a:ext cx="443441" cy="0"/>
          </a:xfrm>
          <a:prstGeom prst="straightConnector1">
            <a:avLst/>
          </a:prstGeom>
          <a:ln w="349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0" name="文本框 19"/>
          <p:cNvSpPr txBox="1"/>
          <p:nvPr/>
        </p:nvSpPr>
        <p:spPr>
          <a:xfrm>
            <a:off x="8933604" y="2034798"/>
            <a:ext cx="3020907" cy="1015663"/>
          </a:xfrm>
          <a:prstGeom prst="rect">
            <a:avLst/>
          </a:prstGeom>
          <a:solidFill>
            <a:schemeClr val="accent3">
              <a:lumMod val="40000"/>
              <a:lumOff val="60000"/>
            </a:schemeClr>
          </a:solidFill>
          <a:ln w="19050">
            <a:solidFill>
              <a:srgbClr val="FF0000"/>
            </a:solidFill>
          </a:ln>
        </p:spPr>
        <p:txBody>
          <a:bodyPr wrap="square" rtlCol="0">
            <a:spAutoFit/>
          </a:bodyPr>
          <a:lstStyle/>
          <a:p>
            <a:r>
              <a:rPr lang="en-US" sz="2000" b="1" dirty="0">
                <a:solidFill>
                  <a:srgbClr val="002060"/>
                </a:solidFill>
              </a:rPr>
              <a:t>“</a:t>
            </a:r>
            <a:r>
              <a:rPr lang="zh-CN" altLang="en-US" sz="2000" b="1" dirty="0">
                <a:solidFill>
                  <a:srgbClr val="002060"/>
                </a:solidFill>
              </a:rPr>
              <a:t>十六字</a:t>
            </a:r>
            <a:r>
              <a:rPr lang="en-US" altLang="zh-CN" sz="2000" b="1" dirty="0">
                <a:solidFill>
                  <a:srgbClr val="002060"/>
                </a:solidFill>
              </a:rPr>
              <a:t>”</a:t>
            </a:r>
            <a:r>
              <a:rPr lang="zh-CN" altLang="en-US" sz="2000" b="1" dirty="0">
                <a:solidFill>
                  <a:srgbClr val="002060"/>
                </a:solidFill>
              </a:rPr>
              <a:t>方针；</a:t>
            </a:r>
            <a:r>
              <a:rPr lang="en-US" altLang="zh-CN" sz="2000" b="1" dirty="0">
                <a:solidFill>
                  <a:srgbClr val="002060"/>
                </a:solidFill>
              </a:rPr>
              <a:t>1982</a:t>
            </a:r>
            <a:r>
              <a:rPr lang="zh-CN" altLang="en-US" sz="2000" b="1" dirty="0">
                <a:solidFill>
                  <a:srgbClr val="002060"/>
                </a:solidFill>
              </a:rPr>
              <a:t>年新宪法；十五大提出</a:t>
            </a:r>
            <a:r>
              <a:rPr lang="en-US" altLang="zh-CN" sz="2000" b="1" dirty="0">
                <a:solidFill>
                  <a:srgbClr val="002060"/>
                </a:solidFill>
              </a:rPr>
              <a:t>“</a:t>
            </a:r>
            <a:r>
              <a:rPr lang="zh-CN" altLang="en-US" sz="2000" b="1" dirty="0">
                <a:solidFill>
                  <a:srgbClr val="002060"/>
                </a:solidFill>
              </a:rPr>
              <a:t>依法治国</a:t>
            </a:r>
            <a:r>
              <a:rPr lang="en-US" altLang="zh-CN" sz="2000" b="1" dirty="0">
                <a:solidFill>
                  <a:srgbClr val="002060"/>
                </a:solidFill>
              </a:rPr>
              <a:t>”</a:t>
            </a:r>
          </a:p>
        </p:txBody>
      </p:sp>
      <p:sp>
        <p:nvSpPr>
          <p:cNvPr id="21" name="文本框 20"/>
          <p:cNvSpPr txBox="1"/>
          <p:nvPr/>
        </p:nvSpPr>
        <p:spPr>
          <a:xfrm>
            <a:off x="5821680" y="3032407"/>
            <a:ext cx="2711239" cy="460375"/>
          </a:xfrm>
          <a:prstGeom prst="rect">
            <a:avLst/>
          </a:prstGeom>
          <a:solidFill>
            <a:schemeClr val="accent3">
              <a:lumMod val="40000"/>
              <a:lumOff val="60000"/>
            </a:schemeClr>
          </a:solidFill>
          <a:ln>
            <a:solidFill>
              <a:srgbClr val="FF0000"/>
            </a:solidFill>
          </a:ln>
        </p:spPr>
        <p:txBody>
          <a:bodyPr wrap="square" rtlCol="0">
            <a:spAutoFit/>
          </a:bodyPr>
          <a:lstStyle/>
          <a:p>
            <a:r>
              <a:rPr lang="en-US" altLang="zh-CN" sz="2400" b="1" dirty="0">
                <a:solidFill>
                  <a:srgbClr val="002060"/>
                </a:solidFill>
              </a:rPr>
              <a:t>2010</a:t>
            </a:r>
            <a:r>
              <a:rPr lang="zh-CN" altLang="en-US" sz="2400" b="1" dirty="0">
                <a:solidFill>
                  <a:srgbClr val="002060"/>
                </a:solidFill>
              </a:rPr>
              <a:t>年</a:t>
            </a:r>
          </a:p>
        </p:txBody>
      </p:sp>
      <p:cxnSp>
        <p:nvCxnSpPr>
          <p:cNvPr id="22" name="直接箭头连接符 21"/>
          <p:cNvCxnSpPr/>
          <p:nvPr/>
        </p:nvCxnSpPr>
        <p:spPr>
          <a:xfrm flipV="1">
            <a:off x="4418883" y="3255337"/>
            <a:ext cx="1402797" cy="14516"/>
          </a:xfrm>
          <a:prstGeom prst="straightConnector1">
            <a:avLst/>
          </a:prstGeom>
          <a:ln w="349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3" name="直接箭头连接符 22"/>
          <p:cNvCxnSpPr/>
          <p:nvPr/>
        </p:nvCxnSpPr>
        <p:spPr>
          <a:xfrm>
            <a:off x="4423834" y="3910330"/>
            <a:ext cx="1287780" cy="10160"/>
          </a:xfrm>
          <a:prstGeom prst="straightConnector1">
            <a:avLst/>
          </a:prstGeom>
          <a:ln w="349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4" name="文本框 23"/>
          <p:cNvSpPr txBox="1"/>
          <p:nvPr/>
        </p:nvSpPr>
        <p:spPr>
          <a:xfrm>
            <a:off x="5821680" y="3763011"/>
            <a:ext cx="2711239" cy="400110"/>
          </a:xfrm>
          <a:prstGeom prst="rect">
            <a:avLst/>
          </a:prstGeom>
          <a:solidFill>
            <a:schemeClr val="accent3">
              <a:lumMod val="40000"/>
              <a:lumOff val="60000"/>
            </a:schemeClr>
          </a:solidFill>
          <a:ln>
            <a:solidFill>
              <a:srgbClr val="FF0000"/>
            </a:solidFill>
          </a:ln>
        </p:spPr>
        <p:txBody>
          <a:bodyPr wrap="square" rtlCol="0">
            <a:spAutoFit/>
          </a:bodyPr>
          <a:lstStyle/>
          <a:p>
            <a:r>
              <a:rPr lang="zh-CN" altLang="en-US" sz="2000" b="1" dirty="0">
                <a:solidFill>
                  <a:srgbClr val="002060"/>
                </a:solidFill>
              </a:rPr>
              <a:t>中共</a:t>
            </a:r>
            <a:r>
              <a:rPr lang="en-US" altLang="zh-CN" sz="2000" b="1" dirty="0">
                <a:solidFill>
                  <a:srgbClr val="002060"/>
                </a:solidFill>
              </a:rPr>
              <a:t>“</a:t>
            </a:r>
            <a:r>
              <a:rPr lang="zh-CN" altLang="en-US" sz="2000" b="1" dirty="0">
                <a:solidFill>
                  <a:srgbClr val="002060"/>
                </a:solidFill>
              </a:rPr>
              <a:t>十八大</a:t>
            </a:r>
            <a:r>
              <a:rPr lang="en-US" altLang="zh-CN" sz="2000" b="1" dirty="0">
                <a:solidFill>
                  <a:srgbClr val="002060"/>
                </a:solidFill>
              </a:rPr>
              <a:t>”</a:t>
            </a:r>
            <a:r>
              <a:rPr lang="zh-CN" altLang="en-US" sz="2000" b="1" dirty="0">
                <a:solidFill>
                  <a:srgbClr val="002060"/>
                </a:solidFill>
              </a:rPr>
              <a:t>以来</a:t>
            </a:r>
          </a:p>
        </p:txBody>
      </p:sp>
      <p:sp>
        <p:nvSpPr>
          <p:cNvPr id="25" name="左大括号 24"/>
          <p:cNvSpPr/>
          <p:nvPr/>
        </p:nvSpPr>
        <p:spPr>
          <a:xfrm>
            <a:off x="1258993" y="4406901"/>
            <a:ext cx="577427" cy="2308225"/>
          </a:xfrm>
          <a:prstGeom prst="leftBrace">
            <a:avLst>
              <a:gd name="adj1" fmla="val 8333"/>
              <a:gd name="adj2" fmla="val 49589"/>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6" name="文本框 25"/>
          <p:cNvSpPr txBox="1"/>
          <p:nvPr/>
        </p:nvSpPr>
        <p:spPr>
          <a:xfrm>
            <a:off x="1870288" y="4349116"/>
            <a:ext cx="3640666" cy="400110"/>
          </a:xfrm>
          <a:prstGeom prst="rect">
            <a:avLst/>
          </a:prstGeom>
          <a:solidFill>
            <a:schemeClr val="accent3">
              <a:lumMod val="40000"/>
              <a:lumOff val="60000"/>
            </a:schemeClr>
          </a:solidFill>
          <a:ln>
            <a:solidFill>
              <a:srgbClr val="FF0000"/>
            </a:solidFill>
          </a:ln>
        </p:spPr>
        <p:txBody>
          <a:bodyPr wrap="square" rtlCol="0">
            <a:spAutoFit/>
          </a:bodyPr>
          <a:lstStyle/>
          <a:p>
            <a:r>
              <a:rPr lang="zh-CN" altLang="en-US" sz="2000" b="1" dirty="0">
                <a:solidFill>
                  <a:srgbClr val="002060"/>
                </a:solidFill>
              </a:rPr>
              <a:t>社会主义革命和建设时期</a:t>
            </a:r>
          </a:p>
        </p:txBody>
      </p:sp>
      <p:sp>
        <p:nvSpPr>
          <p:cNvPr id="27" name="文本框 26"/>
          <p:cNvSpPr txBox="1"/>
          <p:nvPr/>
        </p:nvSpPr>
        <p:spPr>
          <a:xfrm>
            <a:off x="1836420" y="5093336"/>
            <a:ext cx="3674533" cy="400110"/>
          </a:xfrm>
          <a:prstGeom prst="rect">
            <a:avLst/>
          </a:prstGeom>
          <a:solidFill>
            <a:schemeClr val="accent3">
              <a:lumMod val="40000"/>
              <a:lumOff val="60000"/>
            </a:schemeClr>
          </a:solidFill>
          <a:ln>
            <a:solidFill>
              <a:srgbClr val="FF0000"/>
            </a:solidFill>
          </a:ln>
        </p:spPr>
        <p:txBody>
          <a:bodyPr wrap="square" rtlCol="0">
            <a:spAutoFit/>
          </a:bodyPr>
          <a:lstStyle/>
          <a:p>
            <a:r>
              <a:rPr lang="en-US" altLang="zh-CN" sz="2000" b="1" dirty="0">
                <a:solidFill>
                  <a:srgbClr val="002060"/>
                </a:solidFill>
              </a:rPr>
              <a:t>20</a:t>
            </a:r>
            <a:r>
              <a:rPr lang="zh-CN" altLang="en-US" sz="2000" b="1" dirty="0">
                <a:solidFill>
                  <a:srgbClr val="002060"/>
                </a:solidFill>
              </a:rPr>
              <a:t>世纪</a:t>
            </a:r>
            <a:r>
              <a:rPr lang="en-US" altLang="zh-CN" sz="2000" b="1" dirty="0">
                <a:solidFill>
                  <a:srgbClr val="002060"/>
                </a:solidFill>
              </a:rPr>
              <a:t>80</a:t>
            </a:r>
            <a:r>
              <a:rPr lang="zh-CN" altLang="en-US" sz="2000" b="1" dirty="0">
                <a:solidFill>
                  <a:srgbClr val="002060"/>
                </a:solidFill>
              </a:rPr>
              <a:t>年代</a:t>
            </a:r>
          </a:p>
        </p:txBody>
      </p:sp>
      <p:sp>
        <p:nvSpPr>
          <p:cNvPr id="28" name="文本框 27"/>
          <p:cNvSpPr txBox="1"/>
          <p:nvPr/>
        </p:nvSpPr>
        <p:spPr>
          <a:xfrm>
            <a:off x="1836420" y="5737861"/>
            <a:ext cx="3674534" cy="400110"/>
          </a:xfrm>
          <a:prstGeom prst="rect">
            <a:avLst/>
          </a:prstGeom>
          <a:solidFill>
            <a:schemeClr val="accent3">
              <a:lumMod val="40000"/>
              <a:lumOff val="60000"/>
            </a:schemeClr>
          </a:solidFill>
          <a:ln>
            <a:solidFill>
              <a:srgbClr val="FF0000"/>
            </a:solidFill>
          </a:ln>
        </p:spPr>
        <p:txBody>
          <a:bodyPr wrap="square" rtlCol="0">
            <a:spAutoFit/>
          </a:bodyPr>
          <a:lstStyle/>
          <a:p>
            <a:r>
              <a:rPr lang="en-US" altLang="zh-CN" sz="2000" b="1" dirty="0">
                <a:solidFill>
                  <a:srgbClr val="002060"/>
                </a:solidFill>
              </a:rPr>
              <a:t>20</a:t>
            </a:r>
            <a:r>
              <a:rPr lang="zh-CN" altLang="en-US" sz="2000" b="1" dirty="0">
                <a:solidFill>
                  <a:srgbClr val="002060"/>
                </a:solidFill>
              </a:rPr>
              <a:t>世纪</a:t>
            </a:r>
            <a:r>
              <a:rPr lang="en-US" altLang="zh-CN" sz="2000" b="1" dirty="0">
                <a:solidFill>
                  <a:srgbClr val="002060"/>
                </a:solidFill>
              </a:rPr>
              <a:t>90</a:t>
            </a:r>
            <a:r>
              <a:rPr lang="zh-CN" altLang="en-US" sz="2000" b="1" dirty="0">
                <a:solidFill>
                  <a:srgbClr val="002060"/>
                </a:solidFill>
              </a:rPr>
              <a:t>年代</a:t>
            </a:r>
          </a:p>
        </p:txBody>
      </p:sp>
      <p:sp>
        <p:nvSpPr>
          <p:cNvPr id="29" name="文本框 28"/>
          <p:cNvSpPr txBox="1"/>
          <p:nvPr/>
        </p:nvSpPr>
        <p:spPr>
          <a:xfrm>
            <a:off x="1897380" y="6257926"/>
            <a:ext cx="3613573" cy="400110"/>
          </a:xfrm>
          <a:prstGeom prst="rect">
            <a:avLst/>
          </a:prstGeom>
          <a:solidFill>
            <a:schemeClr val="accent3">
              <a:lumMod val="40000"/>
              <a:lumOff val="60000"/>
            </a:schemeClr>
          </a:solidFill>
          <a:ln>
            <a:solidFill>
              <a:srgbClr val="FF0000"/>
            </a:solidFill>
          </a:ln>
        </p:spPr>
        <p:txBody>
          <a:bodyPr wrap="square" rtlCol="0">
            <a:spAutoFit/>
          </a:bodyPr>
          <a:lstStyle/>
          <a:p>
            <a:r>
              <a:rPr lang="zh-CN" altLang="en-US" sz="2000" b="1" dirty="0">
                <a:solidFill>
                  <a:srgbClr val="002060"/>
                </a:solidFill>
              </a:rPr>
              <a:t>中共</a:t>
            </a:r>
            <a:r>
              <a:rPr lang="en-US" altLang="zh-CN" sz="2000" b="1" dirty="0">
                <a:solidFill>
                  <a:srgbClr val="002060"/>
                </a:solidFill>
              </a:rPr>
              <a:t>“</a:t>
            </a:r>
            <a:r>
              <a:rPr lang="zh-CN" altLang="en-US" sz="2000" b="1" dirty="0">
                <a:solidFill>
                  <a:srgbClr val="002060"/>
                </a:solidFill>
              </a:rPr>
              <a:t>十八大</a:t>
            </a:r>
            <a:r>
              <a:rPr lang="en-US" altLang="zh-CN" sz="2000" b="1" dirty="0">
                <a:solidFill>
                  <a:srgbClr val="002060"/>
                </a:solidFill>
              </a:rPr>
              <a:t>”</a:t>
            </a:r>
            <a:r>
              <a:rPr lang="zh-CN" altLang="en-US" sz="2000" b="1" dirty="0">
                <a:solidFill>
                  <a:srgbClr val="002060"/>
                </a:solidFill>
              </a:rPr>
              <a:t>以来</a:t>
            </a:r>
          </a:p>
        </p:txBody>
      </p:sp>
      <p:cxnSp>
        <p:nvCxnSpPr>
          <p:cNvPr id="30" name="直接箭头连接符 29"/>
          <p:cNvCxnSpPr/>
          <p:nvPr/>
        </p:nvCxnSpPr>
        <p:spPr>
          <a:xfrm flipV="1">
            <a:off x="5510953" y="4579303"/>
            <a:ext cx="1122680" cy="7937"/>
          </a:xfrm>
          <a:prstGeom prst="straightConnector1">
            <a:avLst/>
          </a:prstGeom>
          <a:ln w="349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1" name="文本框 30"/>
          <p:cNvSpPr txBox="1"/>
          <p:nvPr/>
        </p:nvSpPr>
        <p:spPr>
          <a:xfrm>
            <a:off x="6675441" y="4349116"/>
            <a:ext cx="4944533" cy="645160"/>
          </a:xfrm>
          <a:prstGeom prst="rect">
            <a:avLst/>
          </a:prstGeom>
          <a:solidFill>
            <a:schemeClr val="accent3">
              <a:lumMod val="40000"/>
              <a:lumOff val="60000"/>
            </a:schemeClr>
          </a:solidFill>
          <a:ln w="19050">
            <a:solidFill>
              <a:srgbClr val="FF0000"/>
            </a:solidFill>
          </a:ln>
        </p:spPr>
        <p:txBody>
          <a:bodyPr wrap="square" rtlCol="0">
            <a:spAutoFit/>
          </a:bodyPr>
          <a:lstStyle/>
          <a:p>
            <a:r>
              <a:rPr lang="zh-CN" altLang="en-US" sz="1800" b="1" dirty="0">
                <a:solidFill>
                  <a:srgbClr val="002060"/>
                </a:solidFill>
              </a:rPr>
              <a:t>健康向上；热爱党、热爱社会主义；关心集体、无私奉献、全心全意</a:t>
            </a:r>
          </a:p>
        </p:txBody>
      </p:sp>
      <p:sp>
        <p:nvSpPr>
          <p:cNvPr id="32" name="文本框 31"/>
          <p:cNvSpPr txBox="1"/>
          <p:nvPr/>
        </p:nvSpPr>
        <p:spPr>
          <a:xfrm>
            <a:off x="6663266" y="5091434"/>
            <a:ext cx="4956707" cy="400110"/>
          </a:xfrm>
          <a:prstGeom prst="rect">
            <a:avLst/>
          </a:prstGeom>
          <a:solidFill>
            <a:schemeClr val="accent3">
              <a:lumMod val="40000"/>
              <a:lumOff val="60000"/>
            </a:schemeClr>
          </a:solidFill>
          <a:ln w="19050">
            <a:solidFill>
              <a:srgbClr val="FF0000"/>
            </a:solidFill>
          </a:ln>
        </p:spPr>
        <p:txBody>
          <a:bodyPr wrap="square" rtlCol="0">
            <a:spAutoFit/>
          </a:bodyPr>
          <a:lstStyle/>
          <a:p>
            <a:r>
              <a:rPr lang="en-US" altLang="zh-CN" sz="2000" b="1" dirty="0">
                <a:solidFill>
                  <a:srgbClr val="002060"/>
                </a:solidFill>
              </a:rPr>
              <a:t>“</a:t>
            </a:r>
            <a:r>
              <a:rPr lang="zh-CN" altLang="en-US" sz="2000" b="1" dirty="0">
                <a:solidFill>
                  <a:srgbClr val="002060"/>
                </a:solidFill>
              </a:rPr>
              <a:t>五讲四美三热爱</a:t>
            </a:r>
            <a:r>
              <a:rPr lang="en-US" altLang="zh-CN" sz="2000" b="1" dirty="0">
                <a:solidFill>
                  <a:srgbClr val="002060"/>
                </a:solidFill>
              </a:rPr>
              <a:t>”</a:t>
            </a:r>
          </a:p>
        </p:txBody>
      </p:sp>
      <p:cxnSp>
        <p:nvCxnSpPr>
          <p:cNvPr id="33" name="直接箭头连接符 32"/>
          <p:cNvCxnSpPr/>
          <p:nvPr/>
        </p:nvCxnSpPr>
        <p:spPr>
          <a:xfrm>
            <a:off x="5510954" y="5321622"/>
            <a:ext cx="1152313" cy="0"/>
          </a:xfrm>
          <a:prstGeom prst="straightConnector1">
            <a:avLst/>
          </a:prstGeom>
          <a:ln w="349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4" name="文本框 33"/>
          <p:cNvSpPr txBox="1"/>
          <p:nvPr/>
        </p:nvSpPr>
        <p:spPr>
          <a:xfrm>
            <a:off x="6689321" y="5689638"/>
            <a:ext cx="4930651" cy="400110"/>
          </a:xfrm>
          <a:prstGeom prst="rect">
            <a:avLst/>
          </a:prstGeom>
          <a:solidFill>
            <a:schemeClr val="accent3">
              <a:lumMod val="40000"/>
              <a:lumOff val="60000"/>
            </a:schemeClr>
          </a:solidFill>
          <a:ln w="19050">
            <a:solidFill>
              <a:srgbClr val="FF0000"/>
            </a:solidFill>
          </a:ln>
        </p:spPr>
        <p:txBody>
          <a:bodyPr wrap="square" rtlCol="0">
            <a:spAutoFit/>
          </a:bodyPr>
          <a:lstStyle/>
          <a:p>
            <a:r>
              <a:rPr lang="zh-CN" altLang="en-US" sz="2000" b="1" dirty="0">
                <a:solidFill>
                  <a:srgbClr val="002060"/>
                </a:solidFill>
              </a:rPr>
              <a:t>爱国主义教育</a:t>
            </a:r>
          </a:p>
        </p:txBody>
      </p:sp>
      <p:sp>
        <p:nvSpPr>
          <p:cNvPr id="35" name="文本框 34"/>
          <p:cNvSpPr txBox="1"/>
          <p:nvPr/>
        </p:nvSpPr>
        <p:spPr>
          <a:xfrm>
            <a:off x="6689322" y="6315140"/>
            <a:ext cx="4945380" cy="400110"/>
          </a:xfrm>
          <a:prstGeom prst="rect">
            <a:avLst/>
          </a:prstGeom>
          <a:solidFill>
            <a:schemeClr val="accent3">
              <a:lumMod val="40000"/>
              <a:lumOff val="60000"/>
            </a:schemeClr>
          </a:solidFill>
          <a:ln w="19050">
            <a:solidFill>
              <a:srgbClr val="FF0000"/>
            </a:solidFill>
          </a:ln>
        </p:spPr>
        <p:txBody>
          <a:bodyPr wrap="square" rtlCol="0">
            <a:spAutoFit/>
          </a:bodyPr>
          <a:lstStyle/>
          <a:p>
            <a:r>
              <a:rPr lang="zh-CN" altLang="en-US" sz="2000" b="1" dirty="0">
                <a:solidFill>
                  <a:srgbClr val="002060"/>
                </a:solidFill>
              </a:rPr>
              <a:t>社会主义核心价值观</a:t>
            </a:r>
          </a:p>
        </p:txBody>
      </p:sp>
      <p:cxnSp>
        <p:nvCxnSpPr>
          <p:cNvPr id="36" name="直接箭头连接符 35"/>
          <p:cNvCxnSpPr/>
          <p:nvPr/>
        </p:nvCxnSpPr>
        <p:spPr>
          <a:xfrm>
            <a:off x="5523128" y="5908358"/>
            <a:ext cx="1152313" cy="0"/>
          </a:xfrm>
          <a:prstGeom prst="straightConnector1">
            <a:avLst/>
          </a:prstGeom>
          <a:ln w="349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7" name="直接箭头连接符 36"/>
          <p:cNvCxnSpPr/>
          <p:nvPr/>
        </p:nvCxnSpPr>
        <p:spPr>
          <a:xfrm>
            <a:off x="5537009" y="6488430"/>
            <a:ext cx="1152313" cy="0"/>
          </a:xfrm>
          <a:prstGeom prst="straightConnector1">
            <a:avLst/>
          </a:prstGeom>
          <a:ln w="349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8" name="文本框 7"/>
          <p:cNvSpPr txBox="1"/>
          <p:nvPr/>
        </p:nvSpPr>
        <p:spPr>
          <a:xfrm>
            <a:off x="2231944" y="2342574"/>
            <a:ext cx="2186940" cy="400110"/>
          </a:xfrm>
          <a:prstGeom prst="rect">
            <a:avLst/>
          </a:prstGeom>
          <a:solidFill>
            <a:schemeClr val="accent3">
              <a:lumMod val="40000"/>
              <a:lumOff val="60000"/>
            </a:schemeClr>
          </a:solidFill>
          <a:ln>
            <a:solidFill>
              <a:srgbClr val="FF0000">
                <a:alpha val="97000"/>
              </a:srgbClr>
            </a:solidFill>
          </a:ln>
        </p:spPr>
        <p:txBody>
          <a:bodyPr wrap="square" rtlCol="0">
            <a:spAutoFit/>
          </a:bodyPr>
          <a:lstStyle/>
          <a:p>
            <a:r>
              <a:rPr lang="zh-CN" altLang="en-US" sz="2000" b="1" dirty="0" smtClean="0">
                <a:solidFill>
                  <a:srgbClr val="002060"/>
                </a:solidFill>
              </a:rPr>
              <a:t>转折时期</a:t>
            </a:r>
            <a:endParaRPr lang="zh-CN" altLang="en-US" sz="2000" b="1" dirty="0">
              <a:solidFill>
                <a:srgbClr val="002060"/>
              </a:solidFill>
              <a:uFillTx/>
            </a:endParaRPr>
          </a:p>
        </p:txBody>
      </p:sp>
      <p:cxnSp>
        <p:nvCxnSpPr>
          <p:cNvPr id="62" name="直接连接符 61"/>
          <p:cNvCxnSpPr/>
          <p:nvPr/>
        </p:nvCxnSpPr>
        <p:spPr>
          <a:xfrm flipV="1">
            <a:off x="34290" y="673186"/>
            <a:ext cx="12160885" cy="31750"/>
          </a:xfrm>
          <a:prstGeom prst="line">
            <a:avLst/>
          </a:prstGeom>
          <a:ln w="28575" cmpd="sng">
            <a:solidFill>
              <a:srgbClr val="002060"/>
            </a:solidFill>
            <a:prstDash val="solid"/>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25001178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Rectangle 18"/>
          <p:cNvSpPr>
            <a:spLocks noChangeArrowheads="1"/>
          </p:cNvSpPr>
          <p:nvPr/>
        </p:nvSpPr>
        <p:spPr bwMode="auto">
          <a:xfrm>
            <a:off x="1190845" y="3594752"/>
            <a:ext cx="5689600"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defRPr/>
            </a:pPr>
            <a:r>
              <a:rPr lang="zh-CN" altLang="en-US" sz="6400" b="1" dirty="0">
                <a:solidFill>
                  <a:srgbClr val="002060"/>
                </a:solidFill>
                <a:effectLst/>
                <a:latin typeface="微软雅黑" panose="020B0503020204020204" charset="-122"/>
                <a:ea typeface="微软雅黑" panose="020B0503020204020204" charset="-122"/>
                <a:sym typeface="微软雅黑" panose="020B0503020204020204" charset="-122"/>
              </a:rPr>
              <a:t>感谢您的观看！</a:t>
            </a:r>
          </a:p>
        </p:txBody>
      </p:sp>
      <p:sp>
        <p:nvSpPr>
          <p:cNvPr id="11" name="Rectangle 18"/>
          <p:cNvSpPr>
            <a:spLocks noChangeArrowheads="1"/>
          </p:cNvSpPr>
          <p:nvPr/>
        </p:nvSpPr>
        <p:spPr bwMode="auto">
          <a:xfrm>
            <a:off x="1291566" y="1961655"/>
            <a:ext cx="2146300" cy="1353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zh-CN" sz="8800" dirty="0">
                <a:solidFill>
                  <a:srgbClr val="002060"/>
                </a:solidFill>
                <a:latin typeface="Impact" panose="020B0806030902050204" pitchFamily="34" charset="0"/>
                <a:ea typeface="微软雅黑" panose="020B0503020204020204" charset="-122"/>
                <a:cs typeface="宋体" panose="02010600030101010101" pitchFamily="2" charset="-122"/>
              </a:rPr>
              <a:t>20</a:t>
            </a:r>
            <a:r>
              <a:rPr lang="en-US" altLang="zh-CN" sz="8800" dirty="0">
                <a:solidFill>
                  <a:srgbClr val="C00000"/>
                </a:solidFill>
                <a:latin typeface="Impact" panose="020B0806030902050204" pitchFamily="34" charset="0"/>
                <a:ea typeface="微软雅黑" panose="020B0503020204020204" charset="-122"/>
                <a:cs typeface="宋体" panose="02010600030101010101" pitchFamily="2" charset="-122"/>
              </a:rPr>
              <a:t>21</a:t>
            </a:r>
          </a:p>
        </p:txBody>
      </p:sp>
      <p:sp>
        <p:nvSpPr>
          <p:cNvPr id="3" name="文本框 2"/>
          <p:cNvSpPr txBox="1"/>
          <p:nvPr/>
        </p:nvSpPr>
        <p:spPr>
          <a:xfrm>
            <a:off x="1068825" y="4936522"/>
            <a:ext cx="5811778" cy="664845"/>
          </a:xfrm>
          <a:prstGeom prst="rect">
            <a:avLst/>
          </a:prstGeom>
          <a:noFill/>
        </p:spPr>
        <p:txBody>
          <a:bodyPr wrap="square" rtlCol="0">
            <a:spAutoFit/>
          </a:bodyPr>
          <a:lstStyle/>
          <a:p>
            <a:r>
              <a:rPr lang="en-US" altLang="zh-CN" sz="3730" dirty="0">
                <a:solidFill>
                  <a:srgbClr val="FF0000"/>
                </a:solidFill>
                <a:latin typeface="微软雅黑" panose="020B0503020204020204" charset="-122"/>
                <a:ea typeface="微软雅黑" panose="020B0503020204020204" charset="-122"/>
              </a:rPr>
              <a:t>Thank you for watching</a:t>
            </a:r>
          </a:p>
        </p:txBody>
      </p:sp>
    </p:spTree>
    <p:extLst>
      <p:ext uri="{BB962C8B-B14F-4D97-AF65-F5344CB8AC3E}">
        <p14:creationId xmlns:p14="http://schemas.microsoft.com/office/powerpoint/2010/main" val="311914426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文本框 1"/>
          <p:cNvSpPr txBox="1"/>
          <p:nvPr/>
        </p:nvSpPr>
        <p:spPr>
          <a:xfrm>
            <a:off x="67925" y="29863"/>
            <a:ext cx="2501006" cy="646331"/>
          </a:xfrm>
          <a:prstGeom prst="rect">
            <a:avLst/>
          </a:prstGeom>
          <a:noFill/>
          <a:ln w="19050">
            <a:noFill/>
          </a:ln>
        </p:spPr>
        <p:txBody>
          <a:bodyPr wrap="none" rtlCol="0" anchor="t">
            <a:spAutoFit/>
          </a:bodyPr>
          <a:lstStyle/>
          <a:p>
            <a:r>
              <a:rPr lang="zh-CN" altLang="en-US" sz="3600" b="1" dirty="0" smtClean="0">
                <a:solidFill>
                  <a:srgbClr val="FF0000"/>
                </a:solidFill>
                <a:uFillTx/>
                <a:latin typeface="方正姚体" pitchFamily="2" charset="-122"/>
                <a:ea typeface="方正姚体" pitchFamily="2" charset="-122"/>
                <a:sym typeface="+mn-ea"/>
              </a:rPr>
              <a:t>时空坐标：</a:t>
            </a:r>
            <a:endParaRPr lang="zh-CN" altLang="en-US" sz="3600" b="1" dirty="0">
              <a:solidFill>
                <a:srgbClr val="FF0000"/>
              </a:solidFill>
              <a:uFillTx/>
              <a:latin typeface="方正姚体" pitchFamily="2" charset="-122"/>
              <a:ea typeface="方正姚体" pitchFamily="2" charset="-122"/>
              <a:sym typeface="+mn-ea"/>
            </a:endParaRPr>
          </a:p>
        </p:txBody>
      </p:sp>
      <p:sp>
        <p:nvSpPr>
          <p:cNvPr id="4" name="文本框 3"/>
          <p:cNvSpPr txBox="1"/>
          <p:nvPr/>
        </p:nvSpPr>
        <p:spPr>
          <a:xfrm>
            <a:off x="67925" y="1090427"/>
            <a:ext cx="2217420" cy="521970"/>
          </a:xfrm>
          <a:prstGeom prst="rect">
            <a:avLst/>
          </a:prstGeom>
          <a:solidFill>
            <a:srgbClr val="FFFF00"/>
          </a:solidFill>
          <a:ln w="15875">
            <a:solidFill>
              <a:srgbClr val="FF0000"/>
            </a:solidFill>
          </a:ln>
        </p:spPr>
        <p:txBody>
          <a:bodyPr wrap="square" rtlCol="0">
            <a:spAutoFit/>
          </a:bodyPr>
          <a:lstStyle/>
          <a:p>
            <a:r>
              <a:rPr lang="en-US" altLang="zh-CN" sz="2800" b="1" dirty="0" smtClean="0">
                <a:solidFill>
                  <a:srgbClr val="FF0000"/>
                </a:solidFill>
                <a:latin typeface="方正姚体" pitchFamily="2" charset="-122"/>
                <a:ea typeface="方正姚体" pitchFamily="2" charset="-122"/>
              </a:rPr>
              <a:t>1</a:t>
            </a:r>
            <a:r>
              <a:rPr lang="zh-CN" altLang="en-US" sz="2800" b="1" dirty="0" smtClean="0">
                <a:solidFill>
                  <a:srgbClr val="FF0000"/>
                </a:solidFill>
                <a:latin typeface="方正姚体" pitchFamily="2" charset="-122"/>
                <a:ea typeface="方正姚体" pitchFamily="2" charset="-122"/>
              </a:rPr>
              <a:t>、法制</a:t>
            </a:r>
            <a:r>
              <a:rPr lang="zh-CN" altLang="en-US" sz="2800" b="1" dirty="0">
                <a:solidFill>
                  <a:srgbClr val="FF0000"/>
                </a:solidFill>
                <a:latin typeface="方正姚体" pitchFamily="2" charset="-122"/>
                <a:ea typeface="方正姚体" pitchFamily="2" charset="-122"/>
              </a:rPr>
              <a:t>进程</a:t>
            </a:r>
          </a:p>
        </p:txBody>
      </p:sp>
      <p:sp>
        <p:nvSpPr>
          <p:cNvPr id="5" name="文本框 4"/>
          <p:cNvSpPr txBox="1"/>
          <p:nvPr/>
        </p:nvSpPr>
        <p:spPr>
          <a:xfrm>
            <a:off x="67924" y="5358083"/>
            <a:ext cx="2217420" cy="521970"/>
          </a:xfrm>
          <a:prstGeom prst="rect">
            <a:avLst/>
          </a:prstGeom>
          <a:solidFill>
            <a:srgbClr val="FFFF00"/>
          </a:solidFill>
          <a:ln w="15875">
            <a:solidFill>
              <a:srgbClr val="FF0000"/>
            </a:solidFill>
          </a:ln>
        </p:spPr>
        <p:txBody>
          <a:bodyPr wrap="square" rtlCol="0">
            <a:spAutoFit/>
          </a:bodyPr>
          <a:lstStyle/>
          <a:p>
            <a:r>
              <a:rPr lang="en-US" altLang="zh-CN" sz="2800" b="1" dirty="0" smtClean="0">
                <a:solidFill>
                  <a:srgbClr val="FF0000"/>
                </a:solidFill>
                <a:latin typeface="方正姚体" pitchFamily="2" charset="-122"/>
                <a:ea typeface="方正姚体" pitchFamily="2" charset="-122"/>
              </a:rPr>
              <a:t>2</a:t>
            </a:r>
            <a:r>
              <a:rPr lang="zh-CN" altLang="en-US" sz="2800" b="1" dirty="0" smtClean="0">
                <a:solidFill>
                  <a:srgbClr val="FF0000"/>
                </a:solidFill>
                <a:latin typeface="方正姚体" pitchFamily="2" charset="-122"/>
                <a:ea typeface="方正姚体" pitchFamily="2" charset="-122"/>
              </a:rPr>
              <a:t>、精神文明</a:t>
            </a:r>
            <a:endParaRPr lang="zh-CN" altLang="en-US" sz="2800" b="1" dirty="0">
              <a:solidFill>
                <a:srgbClr val="FF0000"/>
              </a:solidFill>
              <a:latin typeface="方正姚体" pitchFamily="2" charset="-122"/>
              <a:ea typeface="方正姚体" pitchFamily="2" charset="-122"/>
            </a:endParaRPr>
          </a:p>
        </p:txBody>
      </p:sp>
      <p:grpSp>
        <p:nvGrpSpPr>
          <p:cNvPr id="34" name="组合 33"/>
          <p:cNvGrpSpPr/>
          <p:nvPr/>
        </p:nvGrpSpPr>
        <p:grpSpPr>
          <a:xfrm>
            <a:off x="359178" y="2764790"/>
            <a:ext cx="11797453" cy="1391920"/>
            <a:chOff x="297" y="4431"/>
            <a:chExt cx="13934" cy="2192"/>
          </a:xfrm>
        </p:grpSpPr>
        <p:cxnSp>
          <p:nvCxnSpPr>
            <p:cNvPr id="3" name="直接箭头连接符 2"/>
            <p:cNvCxnSpPr/>
            <p:nvPr/>
          </p:nvCxnSpPr>
          <p:spPr>
            <a:xfrm flipV="1">
              <a:off x="297" y="5513"/>
              <a:ext cx="13934" cy="20"/>
            </a:xfrm>
            <a:prstGeom prst="straightConnector1">
              <a:avLst/>
            </a:prstGeom>
            <a:ln w="603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 name="五角星 5"/>
            <p:cNvSpPr/>
            <p:nvPr/>
          </p:nvSpPr>
          <p:spPr>
            <a:xfrm>
              <a:off x="1587" y="5358"/>
              <a:ext cx="340" cy="340"/>
            </a:xfrm>
            <a:prstGeom prst="star5">
              <a:avLst/>
            </a:prstGeom>
            <a:solidFill>
              <a:srgbClr val="FFFF00"/>
            </a:solid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297" y="4576"/>
              <a:ext cx="1290" cy="628"/>
            </a:xfrm>
            <a:prstGeom prst="rect">
              <a:avLst/>
            </a:prstGeom>
            <a:solidFill>
              <a:schemeClr val="accent3">
                <a:lumMod val="40000"/>
                <a:lumOff val="60000"/>
              </a:schemeClr>
            </a:solidFill>
            <a:ln>
              <a:solidFill>
                <a:srgbClr val="FF0000"/>
              </a:solidFill>
            </a:ln>
          </p:spPr>
          <p:txBody>
            <a:bodyPr wrap="square" rtlCol="0">
              <a:spAutoFit/>
            </a:bodyPr>
            <a:lstStyle/>
            <a:p>
              <a:pPr algn="ctr"/>
              <a:r>
                <a:rPr lang="en-US" altLang="zh-CN" sz="2000" b="1" dirty="0">
                  <a:solidFill>
                    <a:srgbClr val="FF0000"/>
                  </a:solidFill>
                  <a:latin typeface="+mn-ea"/>
                  <a:ea typeface="+mn-ea"/>
                </a:rPr>
                <a:t>1949</a:t>
              </a:r>
            </a:p>
          </p:txBody>
        </p:sp>
        <p:sp>
          <p:nvSpPr>
            <p:cNvPr id="8" name="五角星 7"/>
            <p:cNvSpPr/>
            <p:nvPr/>
          </p:nvSpPr>
          <p:spPr>
            <a:xfrm>
              <a:off x="732" y="5358"/>
              <a:ext cx="340" cy="340"/>
            </a:xfrm>
            <a:prstGeom prst="star5">
              <a:avLst/>
            </a:prstGeom>
            <a:solidFill>
              <a:srgbClr val="FFFF00"/>
            </a:solid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五角星 8"/>
            <p:cNvSpPr/>
            <p:nvPr/>
          </p:nvSpPr>
          <p:spPr>
            <a:xfrm>
              <a:off x="2355" y="5307"/>
              <a:ext cx="434" cy="340"/>
            </a:xfrm>
            <a:prstGeom prst="star5">
              <a:avLst/>
            </a:prstGeom>
            <a:solidFill>
              <a:srgbClr val="FFFF00"/>
            </a:solid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1157" y="5842"/>
              <a:ext cx="1290" cy="628"/>
            </a:xfrm>
            <a:prstGeom prst="rect">
              <a:avLst/>
            </a:prstGeom>
            <a:solidFill>
              <a:schemeClr val="accent3">
                <a:lumMod val="40000"/>
                <a:lumOff val="60000"/>
              </a:schemeClr>
            </a:solidFill>
            <a:ln>
              <a:solidFill>
                <a:srgbClr val="FF0000"/>
              </a:solidFill>
            </a:ln>
          </p:spPr>
          <p:txBody>
            <a:bodyPr wrap="square" rtlCol="0">
              <a:spAutoFit/>
            </a:bodyPr>
            <a:lstStyle/>
            <a:p>
              <a:pPr algn="ctr"/>
              <a:r>
                <a:rPr lang="en-US" altLang="zh-CN" sz="2000" b="1" dirty="0">
                  <a:solidFill>
                    <a:srgbClr val="FF0000"/>
                  </a:solidFill>
                  <a:latin typeface="+mn-ea"/>
                  <a:ea typeface="+mn-ea"/>
                </a:rPr>
                <a:t>1954</a:t>
              </a:r>
            </a:p>
          </p:txBody>
        </p:sp>
        <p:sp>
          <p:nvSpPr>
            <p:cNvPr id="11" name="文本框 10"/>
            <p:cNvSpPr txBox="1"/>
            <p:nvPr/>
          </p:nvSpPr>
          <p:spPr>
            <a:xfrm>
              <a:off x="1904" y="4594"/>
              <a:ext cx="1290" cy="628"/>
            </a:xfrm>
            <a:prstGeom prst="rect">
              <a:avLst/>
            </a:prstGeom>
            <a:solidFill>
              <a:schemeClr val="accent3">
                <a:lumMod val="40000"/>
                <a:lumOff val="60000"/>
              </a:schemeClr>
            </a:solidFill>
            <a:ln>
              <a:solidFill>
                <a:srgbClr val="FF0000"/>
              </a:solidFill>
            </a:ln>
          </p:spPr>
          <p:txBody>
            <a:bodyPr wrap="square" rtlCol="0">
              <a:spAutoFit/>
            </a:bodyPr>
            <a:lstStyle/>
            <a:p>
              <a:pPr algn="ctr"/>
              <a:r>
                <a:rPr lang="en-US" altLang="zh-CN" sz="2000" b="1" dirty="0">
                  <a:solidFill>
                    <a:srgbClr val="FF0000"/>
                  </a:solidFill>
                  <a:latin typeface="+mn-ea"/>
                  <a:ea typeface="+mn-ea"/>
                </a:rPr>
                <a:t>1966</a:t>
              </a:r>
            </a:p>
          </p:txBody>
        </p:sp>
        <p:sp>
          <p:nvSpPr>
            <p:cNvPr id="12" name="五角星 11"/>
            <p:cNvSpPr/>
            <p:nvPr/>
          </p:nvSpPr>
          <p:spPr>
            <a:xfrm>
              <a:off x="3547" y="5358"/>
              <a:ext cx="553" cy="340"/>
            </a:xfrm>
            <a:prstGeom prst="star5">
              <a:avLst/>
            </a:prstGeom>
            <a:solidFill>
              <a:srgbClr val="FFFF00"/>
            </a:solid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五角星 12"/>
            <p:cNvSpPr/>
            <p:nvPr/>
          </p:nvSpPr>
          <p:spPr>
            <a:xfrm>
              <a:off x="4507" y="5204"/>
              <a:ext cx="330" cy="637"/>
            </a:xfrm>
            <a:prstGeom prst="star5">
              <a:avLst>
                <a:gd name="adj" fmla="val 19140"/>
                <a:gd name="hf" fmla="val 105146"/>
                <a:gd name="vf" fmla="val 110557"/>
              </a:avLst>
            </a:prstGeom>
            <a:solidFill>
              <a:srgbClr val="FFFF00"/>
            </a:solid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五角星 15"/>
            <p:cNvSpPr/>
            <p:nvPr/>
          </p:nvSpPr>
          <p:spPr>
            <a:xfrm>
              <a:off x="6986" y="5352"/>
              <a:ext cx="553" cy="340"/>
            </a:xfrm>
            <a:prstGeom prst="star5">
              <a:avLst>
                <a:gd name="adj" fmla="val 23396"/>
                <a:gd name="hf" fmla="val 105146"/>
                <a:gd name="vf" fmla="val 110557"/>
              </a:avLst>
            </a:prstGeom>
            <a:solidFill>
              <a:srgbClr val="FFFF00"/>
            </a:solid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五角星 16"/>
            <p:cNvSpPr/>
            <p:nvPr/>
          </p:nvSpPr>
          <p:spPr>
            <a:xfrm>
              <a:off x="5644" y="5358"/>
              <a:ext cx="553" cy="340"/>
            </a:xfrm>
            <a:prstGeom prst="star5">
              <a:avLst>
                <a:gd name="adj" fmla="val 23396"/>
                <a:gd name="hf" fmla="val 105146"/>
                <a:gd name="vf" fmla="val 110557"/>
              </a:avLst>
            </a:prstGeom>
            <a:solidFill>
              <a:srgbClr val="FFFF00"/>
            </a:solid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五角星 17"/>
            <p:cNvSpPr/>
            <p:nvPr/>
          </p:nvSpPr>
          <p:spPr>
            <a:xfrm>
              <a:off x="8027" y="5358"/>
              <a:ext cx="553" cy="340"/>
            </a:xfrm>
            <a:prstGeom prst="star5">
              <a:avLst>
                <a:gd name="adj" fmla="val 23396"/>
                <a:gd name="hf" fmla="val 105146"/>
                <a:gd name="vf" fmla="val 110557"/>
              </a:avLst>
            </a:prstGeom>
            <a:solidFill>
              <a:srgbClr val="FFFF00"/>
            </a:solid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五角星 18"/>
            <p:cNvSpPr/>
            <p:nvPr/>
          </p:nvSpPr>
          <p:spPr>
            <a:xfrm>
              <a:off x="8982" y="5358"/>
              <a:ext cx="553" cy="340"/>
            </a:xfrm>
            <a:prstGeom prst="star5">
              <a:avLst>
                <a:gd name="adj" fmla="val 23396"/>
                <a:gd name="hf" fmla="val 105146"/>
                <a:gd name="vf" fmla="val 110557"/>
              </a:avLst>
            </a:prstGeom>
            <a:solidFill>
              <a:srgbClr val="FFFF00"/>
            </a:solid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五角星 19"/>
            <p:cNvSpPr/>
            <p:nvPr/>
          </p:nvSpPr>
          <p:spPr>
            <a:xfrm>
              <a:off x="9829" y="5358"/>
              <a:ext cx="553" cy="340"/>
            </a:xfrm>
            <a:prstGeom prst="star5">
              <a:avLst>
                <a:gd name="adj" fmla="val 23396"/>
                <a:gd name="hf" fmla="val 105146"/>
                <a:gd name="vf" fmla="val 110557"/>
              </a:avLst>
            </a:prstGeom>
            <a:solidFill>
              <a:srgbClr val="FFFF00"/>
            </a:solid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五角星 20"/>
            <p:cNvSpPr/>
            <p:nvPr/>
          </p:nvSpPr>
          <p:spPr>
            <a:xfrm>
              <a:off x="10833" y="5358"/>
              <a:ext cx="553" cy="340"/>
            </a:xfrm>
            <a:prstGeom prst="star5">
              <a:avLst>
                <a:gd name="adj" fmla="val 23396"/>
                <a:gd name="hf" fmla="val 105146"/>
                <a:gd name="vf" fmla="val 110557"/>
              </a:avLst>
            </a:prstGeom>
            <a:solidFill>
              <a:srgbClr val="FFFF00"/>
            </a:solid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五角星 21"/>
            <p:cNvSpPr/>
            <p:nvPr/>
          </p:nvSpPr>
          <p:spPr>
            <a:xfrm>
              <a:off x="11804" y="5358"/>
              <a:ext cx="553" cy="340"/>
            </a:xfrm>
            <a:prstGeom prst="star5">
              <a:avLst>
                <a:gd name="adj" fmla="val 23396"/>
                <a:gd name="hf" fmla="val 105146"/>
                <a:gd name="vf" fmla="val 110557"/>
              </a:avLst>
            </a:prstGeom>
            <a:solidFill>
              <a:srgbClr val="FFFF00"/>
            </a:solid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五角星 22"/>
            <p:cNvSpPr/>
            <p:nvPr/>
          </p:nvSpPr>
          <p:spPr>
            <a:xfrm>
              <a:off x="12635" y="5358"/>
              <a:ext cx="553" cy="340"/>
            </a:xfrm>
            <a:prstGeom prst="star5">
              <a:avLst>
                <a:gd name="adj" fmla="val 23396"/>
                <a:gd name="hf" fmla="val 105146"/>
                <a:gd name="vf" fmla="val 110557"/>
              </a:avLst>
            </a:prstGeom>
            <a:solidFill>
              <a:srgbClr val="FFFF00"/>
            </a:solid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文本框 23"/>
            <p:cNvSpPr txBox="1"/>
            <p:nvPr/>
          </p:nvSpPr>
          <p:spPr>
            <a:xfrm>
              <a:off x="3217" y="5842"/>
              <a:ext cx="1290" cy="628"/>
            </a:xfrm>
            <a:prstGeom prst="rect">
              <a:avLst/>
            </a:prstGeom>
            <a:solidFill>
              <a:schemeClr val="accent3">
                <a:lumMod val="40000"/>
                <a:lumOff val="60000"/>
              </a:schemeClr>
            </a:solidFill>
            <a:ln>
              <a:solidFill>
                <a:srgbClr val="FF0000"/>
              </a:solidFill>
            </a:ln>
          </p:spPr>
          <p:txBody>
            <a:bodyPr wrap="square" rtlCol="0">
              <a:spAutoFit/>
            </a:bodyPr>
            <a:lstStyle/>
            <a:p>
              <a:pPr algn="ctr"/>
              <a:r>
                <a:rPr lang="en-US" altLang="zh-CN" sz="2000" b="1" dirty="0">
                  <a:solidFill>
                    <a:srgbClr val="FF0000"/>
                  </a:solidFill>
                  <a:latin typeface="+mn-ea"/>
                  <a:ea typeface="+mn-ea"/>
                </a:rPr>
                <a:t>1976</a:t>
              </a:r>
            </a:p>
          </p:txBody>
        </p:sp>
        <p:sp>
          <p:nvSpPr>
            <p:cNvPr id="25" name="文本框 24"/>
            <p:cNvSpPr txBox="1"/>
            <p:nvPr/>
          </p:nvSpPr>
          <p:spPr>
            <a:xfrm>
              <a:off x="4100" y="4594"/>
              <a:ext cx="1135" cy="628"/>
            </a:xfrm>
            <a:prstGeom prst="rect">
              <a:avLst/>
            </a:prstGeom>
            <a:solidFill>
              <a:schemeClr val="accent3">
                <a:lumMod val="40000"/>
                <a:lumOff val="60000"/>
              </a:schemeClr>
            </a:solidFill>
            <a:ln>
              <a:solidFill>
                <a:srgbClr val="FF0000"/>
              </a:solidFill>
            </a:ln>
          </p:spPr>
          <p:txBody>
            <a:bodyPr wrap="square" rtlCol="0">
              <a:spAutoFit/>
            </a:bodyPr>
            <a:lstStyle/>
            <a:p>
              <a:pPr algn="ctr"/>
              <a:r>
                <a:rPr lang="en-US" altLang="zh-CN" sz="2000" b="1" dirty="0">
                  <a:solidFill>
                    <a:srgbClr val="FF0000"/>
                  </a:solidFill>
                  <a:latin typeface="+mn-ea"/>
                  <a:ea typeface="+mn-ea"/>
                </a:rPr>
                <a:t>1980</a:t>
              </a:r>
            </a:p>
          </p:txBody>
        </p:sp>
        <p:sp>
          <p:nvSpPr>
            <p:cNvPr id="26" name="文本框 25"/>
            <p:cNvSpPr txBox="1"/>
            <p:nvPr/>
          </p:nvSpPr>
          <p:spPr>
            <a:xfrm>
              <a:off x="5362" y="5832"/>
              <a:ext cx="1290" cy="628"/>
            </a:xfrm>
            <a:prstGeom prst="rect">
              <a:avLst/>
            </a:prstGeom>
            <a:solidFill>
              <a:schemeClr val="accent3">
                <a:lumMod val="40000"/>
                <a:lumOff val="60000"/>
              </a:schemeClr>
            </a:solidFill>
            <a:ln>
              <a:solidFill>
                <a:srgbClr val="FF0000"/>
              </a:solidFill>
            </a:ln>
          </p:spPr>
          <p:txBody>
            <a:bodyPr wrap="square" rtlCol="0">
              <a:spAutoFit/>
            </a:bodyPr>
            <a:lstStyle/>
            <a:p>
              <a:pPr algn="ctr"/>
              <a:r>
                <a:rPr lang="en-US" altLang="zh-CN" sz="2000" b="1" dirty="0">
                  <a:solidFill>
                    <a:srgbClr val="FF0000"/>
                  </a:solidFill>
                  <a:latin typeface="+mn-ea"/>
                  <a:ea typeface="+mn-ea"/>
                </a:rPr>
                <a:t>1990</a:t>
              </a:r>
            </a:p>
          </p:txBody>
        </p:sp>
        <p:sp>
          <p:nvSpPr>
            <p:cNvPr id="27" name="文本框 26"/>
            <p:cNvSpPr txBox="1"/>
            <p:nvPr/>
          </p:nvSpPr>
          <p:spPr>
            <a:xfrm>
              <a:off x="6737" y="4568"/>
              <a:ext cx="1290" cy="628"/>
            </a:xfrm>
            <a:prstGeom prst="rect">
              <a:avLst/>
            </a:prstGeom>
            <a:solidFill>
              <a:schemeClr val="accent3">
                <a:lumMod val="40000"/>
                <a:lumOff val="60000"/>
              </a:schemeClr>
            </a:solidFill>
            <a:ln>
              <a:solidFill>
                <a:srgbClr val="FF0000"/>
              </a:solidFill>
            </a:ln>
          </p:spPr>
          <p:txBody>
            <a:bodyPr wrap="square" rtlCol="0">
              <a:spAutoFit/>
            </a:bodyPr>
            <a:lstStyle/>
            <a:p>
              <a:pPr algn="ctr"/>
              <a:r>
                <a:rPr lang="en-US" altLang="zh-CN" sz="2000" b="1" dirty="0">
                  <a:solidFill>
                    <a:srgbClr val="FF0000"/>
                  </a:solidFill>
                  <a:latin typeface="+mn-ea"/>
                  <a:ea typeface="+mn-ea"/>
                </a:rPr>
                <a:t>1997</a:t>
              </a:r>
            </a:p>
          </p:txBody>
        </p:sp>
        <p:sp>
          <p:nvSpPr>
            <p:cNvPr id="28" name="文本框 27"/>
            <p:cNvSpPr txBox="1"/>
            <p:nvPr/>
          </p:nvSpPr>
          <p:spPr>
            <a:xfrm>
              <a:off x="8580" y="4576"/>
              <a:ext cx="1290" cy="628"/>
            </a:xfrm>
            <a:prstGeom prst="rect">
              <a:avLst/>
            </a:prstGeom>
            <a:solidFill>
              <a:schemeClr val="accent3">
                <a:lumMod val="40000"/>
                <a:lumOff val="60000"/>
              </a:schemeClr>
            </a:solidFill>
            <a:ln>
              <a:solidFill>
                <a:srgbClr val="FF0000"/>
              </a:solidFill>
            </a:ln>
          </p:spPr>
          <p:txBody>
            <a:bodyPr wrap="square" rtlCol="0">
              <a:spAutoFit/>
            </a:bodyPr>
            <a:lstStyle/>
            <a:p>
              <a:pPr algn="ctr"/>
              <a:r>
                <a:rPr lang="en-US" altLang="zh-CN" sz="2000" b="1" dirty="0">
                  <a:solidFill>
                    <a:srgbClr val="FF0000"/>
                  </a:solidFill>
                  <a:latin typeface="+mn-ea"/>
                  <a:ea typeface="+mn-ea"/>
                </a:rPr>
                <a:t>2001</a:t>
              </a:r>
            </a:p>
          </p:txBody>
        </p:sp>
        <p:sp>
          <p:nvSpPr>
            <p:cNvPr id="29" name="文本框 28"/>
            <p:cNvSpPr txBox="1"/>
            <p:nvPr/>
          </p:nvSpPr>
          <p:spPr>
            <a:xfrm>
              <a:off x="7692" y="5842"/>
              <a:ext cx="1290" cy="628"/>
            </a:xfrm>
            <a:prstGeom prst="rect">
              <a:avLst/>
            </a:prstGeom>
            <a:solidFill>
              <a:schemeClr val="accent3">
                <a:lumMod val="40000"/>
                <a:lumOff val="60000"/>
              </a:schemeClr>
            </a:solidFill>
            <a:ln>
              <a:solidFill>
                <a:srgbClr val="FF0000"/>
              </a:solidFill>
            </a:ln>
          </p:spPr>
          <p:txBody>
            <a:bodyPr wrap="square" rtlCol="0">
              <a:spAutoFit/>
            </a:bodyPr>
            <a:lstStyle/>
            <a:p>
              <a:pPr algn="ctr"/>
              <a:r>
                <a:rPr lang="en-US" altLang="zh-CN" sz="2000" b="1" dirty="0">
                  <a:solidFill>
                    <a:srgbClr val="FF0000"/>
                  </a:solidFill>
                  <a:latin typeface="+mn-ea"/>
                  <a:ea typeface="+mn-ea"/>
                </a:rPr>
                <a:t>2000</a:t>
              </a:r>
            </a:p>
          </p:txBody>
        </p:sp>
        <p:sp>
          <p:nvSpPr>
            <p:cNvPr id="30" name="文本框 29"/>
            <p:cNvSpPr txBox="1"/>
            <p:nvPr/>
          </p:nvSpPr>
          <p:spPr>
            <a:xfrm>
              <a:off x="9460" y="5995"/>
              <a:ext cx="1290" cy="628"/>
            </a:xfrm>
            <a:prstGeom prst="rect">
              <a:avLst/>
            </a:prstGeom>
            <a:solidFill>
              <a:schemeClr val="accent3">
                <a:lumMod val="40000"/>
                <a:lumOff val="60000"/>
              </a:schemeClr>
            </a:solidFill>
            <a:ln>
              <a:solidFill>
                <a:srgbClr val="FF0000"/>
              </a:solidFill>
            </a:ln>
          </p:spPr>
          <p:txBody>
            <a:bodyPr wrap="square" rtlCol="0">
              <a:spAutoFit/>
            </a:bodyPr>
            <a:lstStyle/>
            <a:p>
              <a:pPr algn="ctr"/>
              <a:r>
                <a:rPr lang="en-US" altLang="zh-CN" sz="2000" b="1" dirty="0">
                  <a:solidFill>
                    <a:srgbClr val="FF0000"/>
                  </a:solidFill>
                  <a:latin typeface="+mn-ea"/>
                  <a:ea typeface="+mn-ea"/>
                </a:rPr>
                <a:t>2004</a:t>
              </a:r>
            </a:p>
          </p:txBody>
        </p:sp>
        <p:sp>
          <p:nvSpPr>
            <p:cNvPr id="31" name="文本框 30"/>
            <p:cNvSpPr txBox="1"/>
            <p:nvPr/>
          </p:nvSpPr>
          <p:spPr>
            <a:xfrm>
              <a:off x="11386" y="5995"/>
              <a:ext cx="1290" cy="628"/>
            </a:xfrm>
            <a:prstGeom prst="rect">
              <a:avLst/>
            </a:prstGeom>
            <a:solidFill>
              <a:schemeClr val="accent3">
                <a:lumMod val="40000"/>
                <a:lumOff val="60000"/>
              </a:schemeClr>
            </a:solidFill>
            <a:ln>
              <a:solidFill>
                <a:srgbClr val="FF0000"/>
              </a:solidFill>
            </a:ln>
          </p:spPr>
          <p:txBody>
            <a:bodyPr wrap="square" rtlCol="0">
              <a:spAutoFit/>
            </a:bodyPr>
            <a:lstStyle/>
            <a:p>
              <a:pPr algn="ctr"/>
              <a:r>
                <a:rPr lang="en-US" altLang="zh-CN" sz="2000" b="1" dirty="0">
                  <a:solidFill>
                    <a:srgbClr val="FF0000"/>
                  </a:solidFill>
                  <a:latin typeface="+mn-ea"/>
                  <a:ea typeface="+mn-ea"/>
                </a:rPr>
                <a:t>2010</a:t>
              </a:r>
            </a:p>
          </p:txBody>
        </p:sp>
        <p:sp>
          <p:nvSpPr>
            <p:cNvPr id="32" name="文本框 31"/>
            <p:cNvSpPr txBox="1"/>
            <p:nvPr/>
          </p:nvSpPr>
          <p:spPr>
            <a:xfrm>
              <a:off x="10514" y="4577"/>
              <a:ext cx="1290" cy="628"/>
            </a:xfrm>
            <a:prstGeom prst="rect">
              <a:avLst/>
            </a:prstGeom>
            <a:solidFill>
              <a:schemeClr val="accent3">
                <a:lumMod val="40000"/>
                <a:lumOff val="60000"/>
              </a:schemeClr>
            </a:solidFill>
            <a:ln>
              <a:solidFill>
                <a:srgbClr val="FF0000"/>
              </a:solidFill>
            </a:ln>
          </p:spPr>
          <p:txBody>
            <a:bodyPr wrap="square" rtlCol="0">
              <a:spAutoFit/>
            </a:bodyPr>
            <a:lstStyle/>
            <a:p>
              <a:pPr algn="ctr"/>
              <a:r>
                <a:rPr lang="en-US" altLang="zh-CN" sz="2000" b="1" dirty="0">
                  <a:solidFill>
                    <a:srgbClr val="FF0000"/>
                  </a:solidFill>
                  <a:latin typeface="+mn-ea"/>
                  <a:ea typeface="+mn-ea"/>
                </a:rPr>
                <a:t>2006</a:t>
              </a:r>
            </a:p>
          </p:txBody>
        </p:sp>
        <p:sp>
          <p:nvSpPr>
            <p:cNvPr id="33" name="文本框 32"/>
            <p:cNvSpPr txBox="1"/>
            <p:nvPr/>
          </p:nvSpPr>
          <p:spPr>
            <a:xfrm>
              <a:off x="12266" y="4431"/>
              <a:ext cx="1290" cy="628"/>
            </a:xfrm>
            <a:prstGeom prst="rect">
              <a:avLst/>
            </a:prstGeom>
            <a:solidFill>
              <a:schemeClr val="accent3">
                <a:lumMod val="40000"/>
                <a:lumOff val="60000"/>
              </a:schemeClr>
            </a:solidFill>
            <a:ln>
              <a:solidFill>
                <a:srgbClr val="FF0000"/>
              </a:solidFill>
            </a:ln>
          </p:spPr>
          <p:txBody>
            <a:bodyPr wrap="square" rtlCol="0">
              <a:spAutoFit/>
            </a:bodyPr>
            <a:lstStyle/>
            <a:p>
              <a:pPr algn="ctr"/>
              <a:r>
                <a:rPr lang="en-US" altLang="zh-CN" sz="2000" b="1" dirty="0">
                  <a:solidFill>
                    <a:srgbClr val="FF0000"/>
                  </a:solidFill>
                  <a:latin typeface="+mn-ea"/>
                  <a:ea typeface="+mn-ea"/>
                </a:rPr>
                <a:t>2012</a:t>
              </a:r>
            </a:p>
          </p:txBody>
        </p:sp>
      </p:grpSp>
      <p:grpSp>
        <p:nvGrpSpPr>
          <p:cNvPr id="39" name="组合 38"/>
          <p:cNvGrpSpPr/>
          <p:nvPr/>
        </p:nvGrpSpPr>
        <p:grpSpPr>
          <a:xfrm>
            <a:off x="446176" y="1971718"/>
            <a:ext cx="2250084" cy="1489615"/>
            <a:chOff x="1060" y="1826"/>
            <a:chExt cx="2024" cy="1470"/>
          </a:xfrm>
        </p:grpSpPr>
        <p:sp>
          <p:nvSpPr>
            <p:cNvPr id="35" name="文本框 34"/>
            <p:cNvSpPr txBox="1"/>
            <p:nvPr/>
          </p:nvSpPr>
          <p:spPr>
            <a:xfrm>
              <a:off x="1060" y="1826"/>
              <a:ext cx="2024" cy="395"/>
            </a:xfrm>
            <a:prstGeom prst="rect">
              <a:avLst/>
            </a:prstGeom>
            <a:solidFill>
              <a:schemeClr val="accent2">
                <a:lumMod val="20000"/>
                <a:lumOff val="80000"/>
              </a:schemeClr>
            </a:solidFill>
            <a:ln w="19050">
              <a:solidFill>
                <a:srgbClr val="FF0000"/>
              </a:solidFill>
            </a:ln>
          </p:spPr>
          <p:txBody>
            <a:bodyPr wrap="square" rtlCol="0">
              <a:spAutoFit/>
            </a:bodyPr>
            <a:lstStyle/>
            <a:p>
              <a:r>
                <a:rPr lang="zh-CN" altLang="en-US" sz="2000" b="1" dirty="0">
                  <a:solidFill>
                    <a:srgbClr val="002060"/>
                  </a:solidFill>
                  <a:uFillTx/>
                  <a:latin typeface="黑体" pitchFamily="49" charset="-122"/>
                  <a:ea typeface="黑体" pitchFamily="49" charset="-122"/>
                </a:rPr>
                <a:t>奠定法治建设之基</a:t>
              </a:r>
            </a:p>
          </p:txBody>
        </p:sp>
        <p:cxnSp>
          <p:nvCxnSpPr>
            <p:cNvPr id="38" name="直接箭头连接符 37"/>
            <p:cNvCxnSpPr/>
            <p:nvPr/>
          </p:nvCxnSpPr>
          <p:spPr>
            <a:xfrm>
              <a:off x="2061" y="2275"/>
              <a:ext cx="2" cy="1021"/>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43" name="组合 42"/>
          <p:cNvGrpSpPr/>
          <p:nvPr/>
        </p:nvGrpSpPr>
        <p:grpSpPr>
          <a:xfrm>
            <a:off x="1086464" y="3486843"/>
            <a:ext cx="2175933" cy="1319271"/>
            <a:chOff x="3364" y="7462"/>
            <a:chExt cx="2570" cy="1243"/>
          </a:xfrm>
        </p:grpSpPr>
        <p:sp>
          <p:nvSpPr>
            <p:cNvPr id="40" name="文本框 39"/>
            <p:cNvSpPr txBox="1"/>
            <p:nvPr/>
          </p:nvSpPr>
          <p:spPr>
            <a:xfrm>
              <a:off x="3364" y="8328"/>
              <a:ext cx="2570" cy="377"/>
            </a:xfrm>
            <a:prstGeom prst="rect">
              <a:avLst/>
            </a:prstGeom>
            <a:solidFill>
              <a:schemeClr val="accent2">
                <a:lumMod val="20000"/>
                <a:lumOff val="80000"/>
              </a:schemeClr>
            </a:solidFill>
            <a:ln>
              <a:solidFill>
                <a:srgbClr val="FF0000"/>
              </a:solidFill>
            </a:ln>
          </p:spPr>
          <p:txBody>
            <a:bodyPr wrap="square" rtlCol="0">
              <a:spAutoFit/>
            </a:bodyPr>
            <a:lstStyle/>
            <a:p>
              <a:pPr algn="ctr"/>
              <a:r>
                <a:rPr lang="zh-CN" altLang="en-US" sz="2000" b="1" dirty="0">
                  <a:solidFill>
                    <a:srgbClr val="002060"/>
                  </a:solidFill>
                  <a:uFillTx/>
                </a:rPr>
                <a:t>遭到</a:t>
              </a:r>
              <a:r>
                <a:rPr lang="en-US" altLang="zh-CN" sz="2000" b="1" dirty="0">
                  <a:solidFill>
                    <a:srgbClr val="002060"/>
                  </a:solidFill>
                  <a:uFillTx/>
                </a:rPr>
                <a:t>“</a:t>
              </a:r>
              <a:r>
                <a:rPr lang="zh-CN" altLang="en-US" sz="2000" b="1" dirty="0">
                  <a:solidFill>
                    <a:srgbClr val="002060"/>
                  </a:solidFill>
                  <a:uFillTx/>
                </a:rPr>
                <a:t>文革</a:t>
              </a:r>
              <a:r>
                <a:rPr lang="en-US" altLang="zh-CN" sz="2000" b="1" dirty="0">
                  <a:solidFill>
                    <a:srgbClr val="002060"/>
                  </a:solidFill>
                  <a:uFillTx/>
                </a:rPr>
                <a:t>”</a:t>
              </a:r>
              <a:r>
                <a:rPr lang="zh-CN" altLang="en-US" sz="2000" b="1" dirty="0">
                  <a:solidFill>
                    <a:srgbClr val="002060"/>
                  </a:solidFill>
                  <a:uFillTx/>
                </a:rPr>
                <a:t>破坏</a:t>
              </a:r>
            </a:p>
          </p:txBody>
        </p:sp>
        <p:cxnSp>
          <p:nvCxnSpPr>
            <p:cNvPr id="42" name="直接箭头连接符 41"/>
            <p:cNvCxnSpPr/>
            <p:nvPr/>
          </p:nvCxnSpPr>
          <p:spPr>
            <a:xfrm flipH="1" flipV="1">
              <a:off x="4784" y="7462"/>
              <a:ext cx="21" cy="887"/>
            </a:xfrm>
            <a:prstGeom prst="straightConnector1">
              <a:avLst/>
            </a:prstGeom>
            <a:ln w="3492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44" name="组合 43"/>
          <p:cNvGrpSpPr/>
          <p:nvPr/>
        </p:nvGrpSpPr>
        <p:grpSpPr>
          <a:xfrm>
            <a:off x="3110622" y="3486890"/>
            <a:ext cx="2243756" cy="1885200"/>
            <a:chOff x="3395" y="7474"/>
            <a:chExt cx="2928" cy="1776"/>
          </a:xfrm>
        </p:grpSpPr>
        <p:sp>
          <p:nvSpPr>
            <p:cNvPr id="45" name="文本框 44"/>
            <p:cNvSpPr txBox="1"/>
            <p:nvPr/>
          </p:nvSpPr>
          <p:spPr>
            <a:xfrm>
              <a:off x="3395" y="8873"/>
              <a:ext cx="2928" cy="377"/>
            </a:xfrm>
            <a:prstGeom prst="rect">
              <a:avLst/>
            </a:prstGeom>
            <a:solidFill>
              <a:schemeClr val="accent2">
                <a:lumMod val="20000"/>
                <a:lumOff val="80000"/>
              </a:schemeClr>
            </a:solidFill>
            <a:ln>
              <a:solidFill>
                <a:srgbClr val="FF0000"/>
              </a:solidFill>
            </a:ln>
          </p:spPr>
          <p:txBody>
            <a:bodyPr wrap="square" rtlCol="0">
              <a:spAutoFit/>
            </a:bodyPr>
            <a:lstStyle/>
            <a:p>
              <a:r>
                <a:rPr lang="en-US" sz="2000" b="1" dirty="0">
                  <a:solidFill>
                    <a:srgbClr val="002060"/>
                  </a:solidFill>
                  <a:uFillTx/>
                  <a:latin typeface="黑体" pitchFamily="49" charset="-122"/>
                  <a:ea typeface="黑体" pitchFamily="49" charset="-122"/>
                </a:rPr>
                <a:t>“</a:t>
              </a:r>
              <a:r>
                <a:rPr lang="zh-CN" altLang="en-US" sz="2000" b="1" dirty="0">
                  <a:solidFill>
                    <a:srgbClr val="002060"/>
                  </a:solidFill>
                  <a:uFillTx/>
                  <a:latin typeface="黑体" pitchFamily="49" charset="-122"/>
                  <a:ea typeface="黑体" pitchFamily="49" charset="-122"/>
                </a:rPr>
                <a:t>五讲四美三热爱</a:t>
              </a:r>
              <a:r>
                <a:rPr lang="en-US" altLang="zh-CN" sz="2000" b="1" dirty="0">
                  <a:solidFill>
                    <a:srgbClr val="002060"/>
                  </a:solidFill>
                  <a:uFillTx/>
                  <a:latin typeface="黑体" pitchFamily="49" charset="-122"/>
                  <a:ea typeface="黑体" pitchFamily="49" charset="-122"/>
                </a:rPr>
                <a:t>”</a:t>
              </a:r>
            </a:p>
          </p:txBody>
        </p:sp>
        <p:cxnSp>
          <p:nvCxnSpPr>
            <p:cNvPr id="46" name="直接箭头连接符 45"/>
            <p:cNvCxnSpPr>
              <a:stCxn id="45" idx="0"/>
            </p:cNvCxnSpPr>
            <p:nvPr/>
          </p:nvCxnSpPr>
          <p:spPr>
            <a:xfrm flipH="1" flipV="1">
              <a:off x="4821" y="7474"/>
              <a:ext cx="38" cy="1399"/>
            </a:xfrm>
            <a:prstGeom prst="straightConnector1">
              <a:avLst/>
            </a:prstGeom>
            <a:ln w="3492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47" name="组合 46"/>
          <p:cNvGrpSpPr/>
          <p:nvPr/>
        </p:nvGrpSpPr>
        <p:grpSpPr>
          <a:xfrm>
            <a:off x="3711787" y="1994519"/>
            <a:ext cx="1811866" cy="1457188"/>
            <a:chOff x="915" y="2103"/>
            <a:chExt cx="2140" cy="1438"/>
          </a:xfrm>
        </p:grpSpPr>
        <p:sp>
          <p:nvSpPr>
            <p:cNvPr id="48" name="文本框 47"/>
            <p:cNvSpPr txBox="1"/>
            <p:nvPr/>
          </p:nvSpPr>
          <p:spPr>
            <a:xfrm>
              <a:off x="915" y="2103"/>
              <a:ext cx="2140" cy="395"/>
            </a:xfrm>
            <a:prstGeom prst="rect">
              <a:avLst/>
            </a:prstGeom>
            <a:solidFill>
              <a:schemeClr val="accent2">
                <a:lumMod val="20000"/>
                <a:lumOff val="80000"/>
              </a:schemeClr>
            </a:solidFill>
            <a:ln w="19050">
              <a:solidFill>
                <a:srgbClr val="FF0000"/>
              </a:solidFill>
            </a:ln>
          </p:spPr>
          <p:txBody>
            <a:bodyPr wrap="square" rtlCol="0">
              <a:spAutoFit/>
            </a:bodyPr>
            <a:lstStyle/>
            <a:p>
              <a:r>
                <a:rPr lang="en-US" altLang="zh-CN" sz="2000" b="1" dirty="0">
                  <a:solidFill>
                    <a:srgbClr val="002060"/>
                  </a:solidFill>
                  <a:uFillTx/>
                  <a:latin typeface="黑体" pitchFamily="49" charset="-122"/>
                  <a:ea typeface="黑体" pitchFamily="49" charset="-122"/>
                </a:rPr>
                <a:t>1982</a:t>
              </a:r>
              <a:r>
                <a:rPr lang="zh-CN" altLang="en-US" sz="2000" b="1" dirty="0">
                  <a:solidFill>
                    <a:srgbClr val="002060"/>
                  </a:solidFill>
                  <a:uFillTx/>
                  <a:latin typeface="黑体" pitchFamily="49" charset="-122"/>
                  <a:ea typeface="黑体" pitchFamily="49" charset="-122"/>
                </a:rPr>
                <a:t>年宪法</a:t>
              </a:r>
            </a:p>
          </p:txBody>
        </p:sp>
        <p:cxnSp>
          <p:nvCxnSpPr>
            <p:cNvPr id="49" name="直接箭头连接符 48"/>
            <p:cNvCxnSpPr/>
            <p:nvPr/>
          </p:nvCxnSpPr>
          <p:spPr>
            <a:xfrm>
              <a:off x="1985" y="2651"/>
              <a:ext cx="3" cy="89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14" name="组合 13"/>
          <p:cNvGrpSpPr/>
          <p:nvPr/>
        </p:nvGrpSpPr>
        <p:grpSpPr>
          <a:xfrm>
            <a:off x="5284186" y="3486843"/>
            <a:ext cx="1944896" cy="1341719"/>
            <a:chOff x="4211" y="7441"/>
            <a:chExt cx="2538" cy="1264"/>
          </a:xfrm>
        </p:grpSpPr>
        <p:sp>
          <p:nvSpPr>
            <p:cNvPr id="15" name="文本框 14"/>
            <p:cNvSpPr txBox="1"/>
            <p:nvPr/>
          </p:nvSpPr>
          <p:spPr>
            <a:xfrm>
              <a:off x="4211" y="8328"/>
              <a:ext cx="2538" cy="377"/>
            </a:xfrm>
            <a:prstGeom prst="rect">
              <a:avLst/>
            </a:prstGeom>
            <a:solidFill>
              <a:schemeClr val="accent2">
                <a:lumMod val="20000"/>
                <a:lumOff val="80000"/>
              </a:schemeClr>
            </a:solidFill>
            <a:ln>
              <a:solidFill>
                <a:srgbClr val="FF0000"/>
              </a:solidFill>
            </a:ln>
          </p:spPr>
          <p:txBody>
            <a:bodyPr wrap="square" rtlCol="0">
              <a:spAutoFit/>
            </a:bodyPr>
            <a:lstStyle/>
            <a:p>
              <a:r>
                <a:rPr lang="zh-CN" sz="2000" b="1" dirty="0">
                  <a:solidFill>
                    <a:srgbClr val="002060"/>
                  </a:solidFill>
                  <a:uFillTx/>
                  <a:latin typeface="黑体" pitchFamily="49" charset="-122"/>
                  <a:ea typeface="黑体" pitchFamily="49" charset="-122"/>
                </a:rPr>
                <a:t>爱国主义教育</a:t>
              </a:r>
            </a:p>
          </p:txBody>
        </p:sp>
        <p:cxnSp>
          <p:nvCxnSpPr>
            <p:cNvPr id="36" name="直接箭头连接符 35"/>
            <p:cNvCxnSpPr/>
            <p:nvPr/>
          </p:nvCxnSpPr>
          <p:spPr>
            <a:xfrm flipV="1">
              <a:off x="5116" y="7441"/>
              <a:ext cx="0" cy="920"/>
            </a:xfrm>
            <a:prstGeom prst="straightConnector1">
              <a:avLst/>
            </a:prstGeom>
            <a:ln w="3492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37" name="组合 36"/>
          <p:cNvGrpSpPr/>
          <p:nvPr/>
        </p:nvGrpSpPr>
        <p:grpSpPr>
          <a:xfrm>
            <a:off x="5193454" y="1318313"/>
            <a:ext cx="2518833" cy="1513814"/>
            <a:chOff x="1175" y="1560"/>
            <a:chExt cx="2975" cy="1884"/>
          </a:xfrm>
        </p:grpSpPr>
        <p:sp>
          <p:nvSpPr>
            <p:cNvPr id="41" name="文本框 40"/>
            <p:cNvSpPr txBox="1"/>
            <p:nvPr/>
          </p:nvSpPr>
          <p:spPr>
            <a:xfrm>
              <a:off x="1175" y="1560"/>
              <a:ext cx="2975" cy="498"/>
            </a:xfrm>
            <a:prstGeom prst="rect">
              <a:avLst/>
            </a:prstGeom>
            <a:solidFill>
              <a:schemeClr val="accent2">
                <a:lumMod val="20000"/>
                <a:lumOff val="80000"/>
              </a:schemeClr>
            </a:solidFill>
            <a:ln w="19050">
              <a:solidFill>
                <a:srgbClr val="FF0000"/>
              </a:solidFill>
            </a:ln>
          </p:spPr>
          <p:txBody>
            <a:bodyPr wrap="square" rtlCol="0">
              <a:spAutoFit/>
            </a:bodyPr>
            <a:lstStyle/>
            <a:p>
              <a:r>
                <a:rPr lang="zh-CN" sz="2000" b="1" dirty="0">
                  <a:solidFill>
                    <a:srgbClr val="002060"/>
                  </a:solidFill>
                  <a:uFillTx/>
                  <a:latin typeface="黑体" pitchFamily="49" charset="-122"/>
                  <a:ea typeface="黑体" pitchFamily="49" charset="-122"/>
                </a:rPr>
                <a:t>提出</a:t>
              </a:r>
              <a:r>
                <a:rPr lang="zh-CN" sz="2000" b="1" dirty="0" smtClean="0">
                  <a:solidFill>
                    <a:srgbClr val="002060"/>
                  </a:solidFill>
                  <a:uFillTx/>
                  <a:latin typeface="黑体" pitchFamily="49" charset="-122"/>
                  <a:ea typeface="黑体" pitchFamily="49" charset="-122"/>
                </a:rPr>
                <a:t>建立法治</a:t>
              </a:r>
              <a:r>
                <a:rPr lang="zh-CN" sz="2000" b="1" dirty="0">
                  <a:solidFill>
                    <a:srgbClr val="002060"/>
                  </a:solidFill>
                  <a:uFillTx/>
                  <a:latin typeface="黑体" pitchFamily="49" charset="-122"/>
                  <a:ea typeface="黑体" pitchFamily="49" charset="-122"/>
                </a:rPr>
                <a:t>国家</a:t>
              </a:r>
            </a:p>
          </p:txBody>
        </p:sp>
        <p:cxnSp>
          <p:nvCxnSpPr>
            <p:cNvPr id="50" name="直接箭头连接符 49"/>
            <p:cNvCxnSpPr/>
            <p:nvPr/>
          </p:nvCxnSpPr>
          <p:spPr>
            <a:xfrm>
              <a:off x="2466" y="2058"/>
              <a:ext cx="0" cy="1386"/>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51" name="组合 50"/>
          <p:cNvGrpSpPr/>
          <p:nvPr/>
        </p:nvGrpSpPr>
        <p:grpSpPr>
          <a:xfrm>
            <a:off x="6115046" y="3569341"/>
            <a:ext cx="2645303" cy="1849111"/>
            <a:chOff x="2694" y="7441"/>
            <a:chExt cx="3452" cy="1742"/>
          </a:xfrm>
        </p:grpSpPr>
        <p:sp>
          <p:nvSpPr>
            <p:cNvPr id="52" name="文本框 51"/>
            <p:cNvSpPr txBox="1"/>
            <p:nvPr/>
          </p:nvSpPr>
          <p:spPr>
            <a:xfrm>
              <a:off x="2694" y="8806"/>
              <a:ext cx="3452" cy="377"/>
            </a:xfrm>
            <a:prstGeom prst="rect">
              <a:avLst/>
            </a:prstGeom>
            <a:solidFill>
              <a:schemeClr val="accent2">
                <a:lumMod val="20000"/>
                <a:lumOff val="80000"/>
              </a:schemeClr>
            </a:solidFill>
            <a:ln>
              <a:solidFill>
                <a:srgbClr val="FF0000"/>
              </a:solidFill>
            </a:ln>
          </p:spPr>
          <p:txBody>
            <a:bodyPr wrap="square" rtlCol="0">
              <a:spAutoFit/>
            </a:bodyPr>
            <a:lstStyle/>
            <a:p>
              <a:r>
                <a:rPr lang="zh-CN" sz="2000" b="1" dirty="0">
                  <a:solidFill>
                    <a:srgbClr val="002060"/>
                  </a:solidFill>
                  <a:uFillTx/>
                  <a:latin typeface="黑体" pitchFamily="49" charset="-122"/>
                  <a:ea typeface="黑体" pitchFamily="49" charset="-122"/>
                </a:rPr>
                <a:t>《公民道德实施纲要》</a:t>
              </a:r>
            </a:p>
          </p:txBody>
        </p:sp>
        <p:cxnSp>
          <p:nvCxnSpPr>
            <p:cNvPr id="53" name="直接箭头连接符 52"/>
            <p:cNvCxnSpPr/>
            <p:nvPr/>
          </p:nvCxnSpPr>
          <p:spPr>
            <a:xfrm flipH="1" flipV="1">
              <a:off x="5047" y="7441"/>
              <a:ext cx="37" cy="1365"/>
            </a:xfrm>
            <a:prstGeom prst="straightConnector1">
              <a:avLst/>
            </a:prstGeom>
            <a:ln w="3492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54" name="组合 53"/>
          <p:cNvGrpSpPr/>
          <p:nvPr/>
        </p:nvGrpSpPr>
        <p:grpSpPr>
          <a:xfrm>
            <a:off x="7277947" y="1842266"/>
            <a:ext cx="2189480" cy="1507385"/>
            <a:chOff x="859" y="1568"/>
            <a:chExt cx="2586" cy="1876"/>
          </a:xfrm>
        </p:grpSpPr>
        <p:sp>
          <p:nvSpPr>
            <p:cNvPr id="55" name="文本框 54"/>
            <p:cNvSpPr txBox="1"/>
            <p:nvPr/>
          </p:nvSpPr>
          <p:spPr>
            <a:xfrm>
              <a:off x="859" y="1568"/>
              <a:ext cx="2586" cy="881"/>
            </a:xfrm>
            <a:prstGeom prst="rect">
              <a:avLst/>
            </a:prstGeom>
            <a:solidFill>
              <a:schemeClr val="accent2">
                <a:lumMod val="20000"/>
                <a:lumOff val="80000"/>
              </a:schemeClr>
            </a:solidFill>
            <a:ln w="19050">
              <a:solidFill>
                <a:srgbClr val="FF0000"/>
              </a:solidFill>
            </a:ln>
          </p:spPr>
          <p:txBody>
            <a:bodyPr wrap="square" rtlCol="0">
              <a:spAutoFit/>
            </a:bodyPr>
            <a:lstStyle/>
            <a:p>
              <a:r>
                <a:rPr lang="en-US" altLang="zh-CN" sz="2000" b="1" dirty="0">
                  <a:solidFill>
                    <a:srgbClr val="002060"/>
                  </a:solidFill>
                  <a:uFillTx/>
                  <a:latin typeface="黑体" pitchFamily="49" charset="-122"/>
                  <a:ea typeface="黑体" pitchFamily="49" charset="-122"/>
                </a:rPr>
                <a:t>“</a:t>
              </a:r>
              <a:r>
                <a:rPr lang="zh-CN" altLang="en-US" sz="2000" b="1" dirty="0">
                  <a:solidFill>
                    <a:srgbClr val="002060"/>
                  </a:solidFill>
                  <a:uFillTx/>
                  <a:latin typeface="黑体" pitchFamily="49" charset="-122"/>
                  <a:ea typeface="黑体" pitchFamily="49" charset="-122"/>
                </a:rPr>
                <a:t>国家</a:t>
              </a:r>
              <a:r>
                <a:rPr lang="zh-CN" altLang="en-US" sz="2000" b="1" dirty="0" smtClean="0">
                  <a:solidFill>
                    <a:srgbClr val="002060"/>
                  </a:solidFill>
                  <a:uFillTx/>
                  <a:latin typeface="黑体" pitchFamily="49" charset="-122"/>
                  <a:ea typeface="黑体" pitchFamily="49" charset="-122"/>
                </a:rPr>
                <a:t>尊重和</a:t>
              </a:r>
              <a:r>
                <a:rPr lang="zh-CN" altLang="en-US" sz="2000" b="1" dirty="0">
                  <a:solidFill>
                    <a:srgbClr val="002060"/>
                  </a:solidFill>
                  <a:uFillTx/>
                  <a:latin typeface="黑体" pitchFamily="49" charset="-122"/>
                  <a:ea typeface="黑体" pitchFamily="49" charset="-122"/>
                </a:rPr>
                <a:t>保障人权</a:t>
              </a:r>
              <a:r>
                <a:rPr lang="en-US" altLang="zh-CN" sz="2000" b="1" dirty="0">
                  <a:solidFill>
                    <a:srgbClr val="002060"/>
                  </a:solidFill>
                  <a:uFillTx/>
                  <a:latin typeface="黑体" pitchFamily="49" charset="-122"/>
                  <a:ea typeface="黑体" pitchFamily="49" charset="-122"/>
                </a:rPr>
                <a:t>”</a:t>
              </a:r>
              <a:r>
                <a:rPr lang="zh-CN" altLang="en-US" sz="2000" b="1" dirty="0">
                  <a:solidFill>
                    <a:srgbClr val="002060"/>
                  </a:solidFill>
                  <a:uFillTx/>
                  <a:latin typeface="黑体" pitchFamily="49" charset="-122"/>
                  <a:ea typeface="黑体" pitchFamily="49" charset="-122"/>
                </a:rPr>
                <a:t>入宪</a:t>
              </a:r>
            </a:p>
          </p:txBody>
        </p:sp>
        <p:cxnSp>
          <p:nvCxnSpPr>
            <p:cNvPr id="56" name="直接箭头连接符 55"/>
            <p:cNvCxnSpPr/>
            <p:nvPr/>
          </p:nvCxnSpPr>
          <p:spPr>
            <a:xfrm>
              <a:off x="2503" y="2461"/>
              <a:ext cx="0" cy="983"/>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57" name="组合 56"/>
          <p:cNvGrpSpPr/>
          <p:nvPr/>
        </p:nvGrpSpPr>
        <p:grpSpPr>
          <a:xfrm>
            <a:off x="8897986" y="3569487"/>
            <a:ext cx="1203873" cy="2664331"/>
            <a:chOff x="4391" y="7355"/>
            <a:chExt cx="1571" cy="2510"/>
          </a:xfrm>
        </p:grpSpPr>
        <p:sp>
          <p:nvSpPr>
            <p:cNvPr id="58" name="文本框 57"/>
            <p:cNvSpPr txBox="1"/>
            <p:nvPr/>
          </p:nvSpPr>
          <p:spPr>
            <a:xfrm>
              <a:off x="4391" y="8328"/>
              <a:ext cx="1571" cy="1537"/>
            </a:xfrm>
            <a:prstGeom prst="rect">
              <a:avLst/>
            </a:prstGeom>
            <a:solidFill>
              <a:schemeClr val="accent2">
                <a:lumMod val="20000"/>
                <a:lumOff val="80000"/>
              </a:schemeClr>
            </a:solidFill>
            <a:ln>
              <a:solidFill>
                <a:srgbClr val="FF0000"/>
              </a:solidFill>
            </a:ln>
          </p:spPr>
          <p:txBody>
            <a:bodyPr wrap="square" rtlCol="0">
              <a:spAutoFit/>
            </a:bodyPr>
            <a:lstStyle/>
            <a:p>
              <a:r>
                <a:rPr lang="zh-CN" sz="2000" b="1" dirty="0">
                  <a:solidFill>
                    <a:srgbClr val="002060"/>
                  </a:solidFill>
                  <a:uFillTx/>
                  <a:latin typeface="黑体" pitchFamily="49" charset="-122"/>
                  <a:ea typeface="黑体" pitchFamily="49" charset="-122"/>
                </a:rPr>
                <a:t>提出建立社会主义核心价值体系</a:t>
              </a:r>
            </a:p>
          </p:txBody>
        </p:sp>
        <p:cxnSp>
          <p:nvCxnSpPr>
            <p:cNvPr id="59" name="直接箭头连接符 58"/>
            <p:cNvCxnSpPr>
              <a:stCxn id="58" idx="0"/>
            </p:cNvCxnSpPr>
            <p:nvPr/>
          </p:nvCxnSpPr>
          <p:spPr>
            <a:xfrm flipV="1">
              <a:off x="5177" y="7355"/>
              <a:ext cx="19" cy="973"/>
            </a:xfrm>
            <a:prstGeom prst="straightConnector1">
              <a:avLst/>
            </a:prstGeom>
            <a:ln w="3492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60" name="组合 59"/>
          <p:cNvGrpSpPr/>
          <p:nvPr/>
        </p:nvGrpSpPr>
        <p:grpSpPr>
          <a:xfrm>
            <a:off x="9513994" y="1348397"/>
            <a:ext cx="1309794" cy="2004758"/>
            <a:chOff x="1561" y="755"/>
            <a:chExt cx="1547" cy="2495"/>
          </a:xfrm>
        </p:grpSpPr>
        <p:sp>
          <p:nvSpPr>
            <p:cNvPr id="61" name="文本框 60"/>
            <p:cNvSpPr txBox="1"/>
            <p:nvPr/>
          </p:nvSpPr>
          <p:spPr>
            <a:xfrm>
              <a:off x="1561" y="755"/>
              <a:ext cx="1547" cy="1264"/>
            </a:xfrm>
            <a:prstGeom prst="rect">
              <a:avLst/>
            </a:prstGeom>
            <a:solidFill>
              <a:schemeClr val="accent2">
                <a:lumMod val="20000"/>
                <a:lumOff val="80000"/>
              </a:schemeClr>
            </a:solidFill>
            <a:ln w="19050">
              <a:solidFill>
                <a:srgbClr val="FF0000"/>
              </a:solidFill>
            </a:ln>
          </p:spPr>
          <p:txBody>
            <a:bodyPr wrap="square" rtlCol="0">
              <a:spAutoFit/>
            </a:bodyPr>
            <a:lstStyle/>
            <a:p>
              <a:r>
                <a:rPr lang="zh-CN" sz="2000" b="1" dirty="0">
                  <a:solidFill>
                    <a:srgbClr val="002060"/>
                  </a:solidFill>
                  <a:uFillTx/>
                  <a:latin typeface="黑体" pitchFamily="49" charset="-122"/>
                  <a:ea typeface="黑体" pitchFamily="49" charset="-122"/>
                </a:rPr>
                <a:t>形成社会主义特色法律体系</a:t>
              </a:r>
            </a:p>
          </p:txBody>
        </p:sp>
        <p:cxnSp>
          <p:nvCxnSpPr>
            <p:cNvPr id="62" name="直接箭头连接符 61"/>
            <p:cNvCxnSpPr>
              <a:endCxn id="22" idx="0"/>
            </p:cNvCxnSpPr>
            <p:nvPr/>
          </p:nvCxnSpPr>
          <p:spPr>
            <a:xfrm>
              <a:off x="2532" y="2057"/>
              <a:ext cx="0" cy="1193"/>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63" name="组合 62"/>
          <p:cNvGrpSpPr/>
          <p:nvPr/>
        </p:nvGrpSpPr>
        <p:grpSpPr>
          <a:xfrm>
            <a:off x="10311146" y="3569913"/>
            <a:ext cx="1718068" cy="1739776"/>
            <a:chOff x="4211" y="7356"/>
            <a:chExt cx="2242" cy="1639"/>
          </a:xfrm>
        </p:grpSpPr>
        <p:sp>
          <p:nvSpPr>
            <p:cNvPr id="64" name="文本框 63"/>
            <p:cNvSpPr txBox="1"/>
            <p:nvPr/>
          </p:nvSpPr>
          <p:spPr>
            <a:xfrm>
              <a:off x="4211" y="8328"/>
              <a:ext cx="2242" cy="667"/>
            </a:xfrm>
            <a:prstGeom prst="rect">
              <a:avLst/>
            </a:prstGeom>
            <a:solidFill>
              <a:schemeClr val="accent2">
                <a:lumMod val="20000"/>
                <a:lumOff val="80000"/>
              </a:schemeClr>
            </a:solidFill>
            <a:ln>
              <a:solidFill>
                <a:srgbClr val="FF0000"/>
              </a:solidFill>
            </a:ln>
          </p:spPr>
          <p:txBody>
            <a:bodyPr wrap="square" rtlCol="0">
              <a:spAutoFit/>
            </a:bodyPr>
            <a:lstStyle/>
            <a:p>
              <a:r>
                <a:rPr lang="zh-CN" sz="2000" b="1" dirty="0">
                  <a:solidFill>
                    <a:srgbClr val="002060"/>
                  </a:solidFill>
                  <a:uFillTx/>
                  <a:latin typeface="黑体" pitchFamily="49" charset="-122"/>
                  <a:ea typeface="黑体" pitchFamily="49" charset="-122"/>
                </a:rPr>
                <a:t>形成社会主义核心价值观</a:t>
              </a:r>
            </a:p>
          </p:txBody>
        </p:sp>
        <p:cxnSp>
          <p:nvCxnSpPr>
            <p:cNvPr id="65" name="直接箭头连接符 64"/>
            <p:cNvCxnSpPr/>
            <p:nvPr/>
          </p:nvCxnSpPr>
          <p:spPr>
            <a:xfrm flipH="1" flipV="1">
              <a:off x="5148" y="7356"/>
              <a:ext cx="13" cy="997"/>
            </a:xfrm>
            <a:prstGeom prst="straightConnector1">
              <a:avLst/>
            </a:prstGeom>
            <a:ln w="3492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66" name="组合 65"/>
          <p:cNvGrpSpPr/>
          <p:nvPr/>
        </p:nvGrpSpPr>
        <p:grpSpPr>
          <a:xfrm>
            <a:off x="10913403" y="1491103"/>
            <a:ext cx="1243325" cy="2010150"/>
            <a:chOff x="1033" y="1831"/>
            <a:chExt cx="2113" cy="2502"/>
          </a:xfrm>
        </p:grpSpPr>
        <p:sp>
          <p:nvSpPr>
            <p:cNvPr id="67" name="文本框 66"/>
            <p:cNvSpPr txBox="1"/>
            <p:nvPr/>
          </p:nvSpPr>
          <p:spPr>
            <a:xfrm>
              <a:off x="1033" y="1831"/>
              <a:ext cx="2113" cy="1264"/>
            </a:xfrm>
            <a:prstGeom prst="rect">
              <a:avLst/>
            </a:prstGeom>
            <a:solidFill>
              <a:schemeClr val="accent2">
                <a:lumMod val="20000"/>
                <a:lumOff val="80000"/>
              </a:schemeClr>
            </a:solidFill>
            <a:ln w="19050">
              <a:solidFill>
                <a:srgbClr val="FF0000"/>
              </a:solidFill>
            </a:ln>
          </p:spPr>
          <p:txBody>
            <a:bodyPr wrap="square" rtlCol="0">
              <a:spAutoFit/>
            </a:bodyPr>
            <a:lstStyle/>
            <a:p>
              <a:r>
                <a:rPr lang="zh-CN" sz="2000" b="1" dirty="0" smtClean="0">
                  <a:solidFill>
                    <a:srgbClr val="002060"/>
                  </a:solidFill>
                  <a:uFillTx/>
                  <a:latin typeface="黑体" pitchFamily="49" charset="-122"/>
                  <a:ea typeface="黑体" pitchFamily="49" charset="-122"/>
                </a:rPr>
                <a:t>十八</a:t>
              </a:r>
              <a:r>
                <a:rPr lang="zh-CN" sz="2000" b="1" dirty="0">
                  <a:solidFill>
                    <a:srgbClr val="002060"/>
                  </a:solidFill>
                  <a:uFillTx/>
                  <a:latin typeface="黑体" pitchFamily="49" charset="-122"/>
                  <a:ea typeface="黑体" pitchFamily="49" charset="-122"/>
                </a:rPr>
                <a:t>大以后全面依法治国</a:t>
              </a:r>
            </a:p>
          </p:txBody>
        </p:sp>
        <p:cxnSp>
          <p:nvCxnSpPr>
            <p:cNvPr id="68" name="直接箭头连接符 67"/>
            <p:cNvCxnSpPr/>
            <p:nvPr/>
          </p:nvCxnSpPr>
          <p:spPr>
            <a:xfrm flipH="1">
              <a:off x="2472" y="3149"/>
              <a:ext cx="14" cy="1184"/>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cxnSp>
        <p:nvCxnSpPr>
          <p:cNvPr id="83" name="直接连接符 82"/>
          <p:cNvCxnSpPr/>
          <p:nvPr/>
        </p:nvCxnSpPr>
        <p:spPr>
          <a:xfrm flipV="1">
            <a:off x="34290" y="756920"/>
            <a:ext cx="12160885" cy="31750"/>
          </a:xfrm>
          <a:prstGeom prst="line">
            <a:avLst/>
          </a:prstGeom>
          <a:ln w="28575" cmpd="sng">
            <a:solidFill>
              <a:srgbClr val="002060"/>
            </a:solidFill>
            <a:prstDash val="solid"/>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194638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diamond(in)">
                                      <p:cBhvr>
                                        <p:cTn id="7" dur="20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box(in)">
                                      <p:cBhvr>
                                        <p:cTn id="12" dur="2000"/>
                                        <p:tgtEl>
                                          <p:spTgt spid="43"/>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box(in)">
                                      <p:cBhvr>
                                        <p:cTn id="17" dur="2000"/>
                                        <p:tgtEl>
                                          <p:spTgt spid="44"/>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diamond(in)">
                                      <p:cBhvr>
                                        <p:cTn id="22" dur="2000"/>
                                        <p:tgtEl>
                                          <p:spTgt spid="47"/>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ox(in)">
                                      <p:cBhvr>
                                        <p:cTn id="27" dur="20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nodeType="clickEffect">
                                  <p:stCondLst>
                                    <p:cond delay="0"/>
                                  </p:stCondLst>
                                  <p:childTnLst>
                                    <p:set>
                                      <p:cBhvr>
                                        <p:cTn id="31" dur="1" fill="hold">
                                          <p:stCondLst>
                                            <p:cond delay="0"/>
                                          </p:stCondLst>
                                        </p:cTn>
                                        <p:tgtEl>
                                          <p:spTgt spid="37"/>
                                        </p:tgtEl>
                                        <p:attrNameLst>
                                          <p:attrName>style.visibility</p:attrName>
                                        </p:attrNameLst>
                                      </p:cBhvr>
                                      <p:to>
                                        <p:strVal val="visible"/>
                                      </p:to>
                                    </p:set>
                                    <p:animEffect transition="in" filter="diamond(in)">
                                      <p:cBhvr>
                                        <p:cTn id="32" dur="2000"/>
                                        <p:tgtEl>
                                          <p:spTgt spid="37"/>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nodeType="clickEffect">
                                  <p:stCondLst>
                                    <p:cond delay="0"/>
                                  </p:stCondLst>
                                  <p:childTnLst>
                                    <p:set>
                                      <p:cBhvr>
                                        <p:cTn id="36" dur="1" fill="hold">
                                          <p:stCondLst>
                                            <p:cond delay="0"/>
                                          </p:stCondLst>
                                        </p:cTn>
                                        <p:tgtEl>
                                          <p:spTgt spid="51"/>
                                        </p:tgtEl>
                                        <p:attrNameLst>
                                          <p:attrName>style.visibility</p:attrName>
                                        </p:attrNameLst>
                                      </p:cBhvr>
                                      <p:to>
                                        <p:strVal val="visible"/>
                                      </p:to>
                                    </p:set>
                                    <p:animEffect transition="in" filter="box(in)">
                                      <p:cBhvr>
                                        <p:cTn id="37" dur="2000"/>
                                        <p:tgtEl>
                                          <p:spTgt spid="51"/>
                                        </p:tgtEl>
                                      </p:cBhvr>
                                    </p:animEffect>
                                  </p:childTnLst>
                                </p:cTn>
                              </p:par>
                            </p:childTnLst>
                          </p:cTn>
                        </p:par>
                      </p:childTnLst>
                    </p:cTn>
                  </p:par>
                  <p:par>
                    <p:cTn id="38" fill="hold">
                      <p:stCondLst>
                        <p:cond delay="indefinite"/>
                      </p:stCondLst>
                      <p:childTnLst>
                        <p:par>
                          <p:cTn id="39" fill="hold">
                            <p:stCondLst>
                              <p:cond delay="0"/>
                            </p:stCondLst>
                            <p:childTnLst>
                              <p:par>
                                <p:cTn id="40" presetID="8" presetClass="entr" presetSubtype="16" fill="hold" nodeType="click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diamond(in)">
                                      <p:cBhvr>
                                        <p:cTn id="42" dur="2000"/>
                                        <p:tgtEl>
                                          <p:spTgt spid="54"/>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nodeType="clickEffect">
                                  <p:stCondLst>
                                    <p:cond delay="0"/>
                                  </p:stCondLst>
                                  <p:childTnLst>
                                    <p:set>
                                      <p:cBhvr>
                                        <p:cTn id="46" dur="1" fill="hold">
                                          <p:stCondLst>
                                            <p:cond delay="0"/>
                                          </p:stCondLst>
                                        </p:cTn>
                                        <p:tgtEl>
                                          <p:spTgt spid="57"/>
                                        </p:tgtEl>
                                        <p:attrNameLst>
                                          <p:attrName>style.visibility</p:attrName>
                                        </p:attrNameLst>
                                      </p:cBhvr>
                                      <p:to>
                                        <p:strVal val="visible"/>
                                      </p:to>
                                    </p:set>
                                    <p:animEffect transition="in" filter="box(in)">
                                      <p:cBhvr>
                                        <p:cTn id="47" dur="2000"/>
                                        <p:tgtEl>
                                          <p:spTgt spid="57"/>
                                        </p:tgtEl>
                                      </p:cBhvr>
                                    </p:animEffect>
                                  </p:childTnLst>
                                </p:cTn>
                              </p:par>
                            </p:childTnLst>
                          </p:cTn>
                        </p:par>
                      </p:childTnLst>
                    </p:cTn>
                  </p:par>
                  <p:par>
                    <p:cTn id="48" fill="hold">
                      <p:stCondLst>
                        <p:cond delay="indefinite"/>
                      </p:stCondLst>
                      <p:childTnLst>
                        <p:par>
                          <p:cTn id="49" fill="hold">
                            <p:stCondLst>
                              <p:cond delay="0"/>
                            </p:stCondLst>
                            <p:childTnLst>
                              <p:par>
                                <p:cTn id="50" presetID="8" presetClass="entr" presetSubtype="16" fill="hold" nodeType="clickEffect">
                                  <p:stCondLst>
                                    <p:cond delay="0"/>
                                  </p:stCondLst>
                                  <p:childTnLst>
                                    <p:set>
                                      <p:cBhvr>
                                        <p:cTn id="51" dur="1" fill="hold">
                                          <p:stCondLst>
                                            <p:cond delay="0"/>
                                          </p:stCondLst>
                                        </p:cTn>
                                        <p:tgtEl>
                                          <p:spTgt spid="60"/>
                                        </p:tgtEl>
                                        <p:attrNameLst>
                                          <p:attrName>style.visibility</p:attrName>
                                        </p:attrNameLst>
                                      </p:cBhvr>
                                      <p:to>
                                        <p:strVal val="visible"/>
                                      </p:to>
                                    </p:set>
                                    <p:animEffect transition="in" filter="diamond(in)">
                                      <p:cBhvr>
                                        <p:cTn id="52" dur="2000"/>
                                        <p:tgtEl>
                                          <p:spTgt spid="60"/>
                                        </p:tgtEl>
                                      </p:cBhvr>
                                    </p:animEffect>
                                  </p:childTnLst>
                                </p:cTn>
                              </p:par>
                            </p:childTnLst>
                          </p:cTn>
                        </p:par>
                      </p:childTnLst>
                    </p:cTn>
                  </p:par>
                  <p:par>
                    <p:cTn id="53" fill="hold">
                      <p:stCondLst>
                        <p:cond delay="indefinite"/>
                      </p:stCondLst>
                      <p:childTnLst>
                        <p:par>
                          <p:cTn id="54" fill="hold">
                            <p:stCondLst>
                              <p:cond delay="0"/>
                            </p:stCondLst>
                            <p:childTnLst>
                              <p:par>
                                <p:cTn id="55" presetID="4" presetClass="entr" presetSubtype="16" fill="hold" nodeType="clickEffect">
                                  <p:stCondLst>
                                    <p:cond delay="0"/>
                                  </p:stCondLst>
                                  <p:childTnLst>
                                    <p:set>
                                      <p:cBhvr>
                                        <p:cTn id="56" dur="1" fill="hold">
                                          <p:stCondLst>
                                            <p:cond delay="0"/>
                                          </p:stCondLst>
                                        </p:cTn>
                                        <p:tgtEl>
                                          <p:spTgt spid="63"/>
                                        </p:tgtEl>
                                        <p:attrNameLst>
                                          <p:attrName>style.visibility</p:attrName>
                                        </p:attrNameLst>
                                      </p:cBhvr>
                                      <p:to>
                                        <p:strVal val="visible"/>
                                      </p:to>
                                    </p:set>
                                    <p:animEffect transition="in" filter="box(in)">
                                      <p:cBhvr>
                                        <p:cTn id="57" dur="2000"/>
                                        <p:tgtEl>
                                          <p:spTgt spid="63"/>
                                        </p:tgtEl>
                                      </p:cBhvr>
                                    </p:animEffect>
                                  </p:childTnLst>
                                </p:cTn>
                              </p:par>
                            </p:childTnLst>
                          </p:cTn>
                        </p:par>
                      </p:childTnLst>
                    </p:cTn>
                  </p:par>
                  <p:par>
                    <p:cTn id="58" fill="hold">
                      <p:stCondLst>
                        <p:cond delay="indefinite"/>
                      </p:stCondLst>
                      <p:childTnLst>
                        <p:par>
                          <p:cTn id="59" fill="hold">
                            <p:stCondLst>
                              <p:cond delay="0"/>
                            </p:stCondLst>
                            <p:childTnLst>
                              <p:par>
                                <p:cTn id="60" presetID="8" presetClass="entr" presetSubtype="16" fill="hold" nodeType="clickEffect">
                                  <p:stCondLst>
                                    <p:cond delay="0"/>
                                  </p:stCondLst>
                                  <p:childTnLst>
                                    <p:set>
                                      <p:cBhvr>
                                        <p:cTn id="61" dur="1" fill="hold">
                                          <p:stCondLst>
                                            <p:cond delay="0"/>
                                          </p:stCondLst>
                                        </p:cTn>
                                        <p:tgtEl>
                                          <p:spTgt spid="66"/>
                                        </p:tgtEl>
                                        <p:attrNameLst>
                                          <p:attrName>style.visibility</p:attrName>
                                        </p:attrNameLst>
                                      </p:cBhvr>
                                      <p:to>
                                        <p:strVal val="visible"/>
                                      </p:to>
                                    </p:set>
                                    <p:animEffect transition="in" filter="diamond(in)">
                                      <p:cBhvr>
                                        <p:cTn id="62" dur="20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组合 7"/>
          <p:cNvGrpSpPr/>
          <p:nvPr/>
        </p:nvGrpSpPr>
        <p:grpSpPr>
          <a:xfrm>
            <a:off x="632461" y="3752166"/>
            <a:ext cx="10824633" cy="2618422"/>
            <a:chOff x="1441" y="2574"/>
            <a:chExt cx="16484" cy="5498"/>
          </a:xfrm>
        </p:grpSpPr>
        <p:pic>
          <p:nvPicPr>
            <p:cNvPr id="5" name="图片 4" descr="u=3297676602,279065597&amp;fm=26&amp;gp=0"/>
            <p:cNvPicPr>
              <a:picLocks noChangeAspect="1"/>
            </p:cNvPicPr>
            <p:nvPr/>
          </p:nvPicPr>
          <p:blipFill>
            <a:blip r:embed="rId4"/>
            <a:stretch>
              <a:fillRect/>
            </a:stretch>
          </p:blipFill>
          <p:spPr>
            <a:xfrm>
              <a:off x="1441" y="2574"/>
              <a:ext cx="6267" cy="5367"/>
            </a:xfrm>
            <a:prstGeom prst="rect">
              <a:avLst/>
            </a:prstGeom>
            <a:ln>
              <a:noFill/>
            </a:ln>
            <a:effectLst>
              <a:softEdge rad="31750"/>
            </a:effectLst>
          </p:spPr>
        </p:pic>
        <p:pic>
          <p:nvPicPr>
            <p:cNvPr id="7" name="图片 6" descr="u=170168898,3373734046&amp;fm=26&amp;gp=0"/>
            <p:cNvPicPr>
              <a:picLocks noChangeAspect="1"/>
            </p:cNvPicPr>
            <p:nvPr/>
          </p:nvPicPr>
          <p:blipFill>
            <a:blip r:embed="rId5"/>
            <a:stretch>
              <a:fillRect/>
            </a:stretch>
          </p:blipFill>
          <p:spPr>
            <a:xfrm>
              <a:off x="8443" y="2574"/>
              <a:ext cx="9482" cy="5498"/>
            </a:xfrm>
            <a:prstGeom prst="rect">
              <a:avLst/>
            </a:prstGeom>
          </p:spPr>
        </p:pic>
      </p:grpSp>
      <p:sp>
        <p:nvSpPr>
          <p:cNvPr id="11" name="文本框 10"/>
          <p:cNvSpPr txBox="1"/>
          <p:nvPr/>
        </p:nvSpPr>
        <p:spPr>
          <a:xfrm>
            <a:off x="285327" y="147320"/>
            <a:ext cx="11906673" cy="584775"/>
          </a:xfrm>
          <a:prstGeom prst="rect">
            <a:avLst/>
          </a:prstGeom>
          <a:noFill/>
          <a:ln>
            <a:noFill/>
          </a:ln>
        </p:spPr>
        <p:txBody>
          <a:bodyPr wrap="square" rtlCol="0" anchor="t">
            <a:spAutoFit/>
          </a:bodyPr>
          <a:lstStyle/>
          <a:p>
            <a:r>
              <a:rPr lang="zh-CN" altLang="en-US" sz="3200" b="1" dirty="0" smtClean="0">
                <a:solidFill>
                  <a:srgbClr val="FF0000"/>
                </a:solidFill>
                <a:uFillTx/>
                <a:latin typeface="方正姚体" pitchFamily="2" charset="-122"/>
                <a:ea typeface="方正姚体" pitchFamily="2" charset="-122"/>
                <a:cs typeface="黑体" panose="02010609060101010101" pitchFamily="2" charset="-122"/>
                <a:sym typeface="+mn-ea"/>
              </a:rPr>
              <a:t>一、新中国</a:t>
            </a:r>
            <a:r>
              <a:rPr lang="zh-CN" altLang="en-US" sz="3200" b="1" dirty="0">
                <a:solidFill>
                  <a:srgbClr val="FF0000"/>
                </a:solidFill>
                <a:uFillTx/>
                <a:latin typeface="方正姚体" pitchFamily="2" charset="-122"/>
                <a:ea typeface="方正姚体" pitchFamily="2" charset="-122"/>
                <a:cs typeface="黑体" panose="02010609060101010101" pitchFamily="2" charset="-122"/>
                <a:sym typeface="+mn-ea"/>
              </a:rPr>
              <a:t>的</a:t>
            </a:r>
            <a:r>
              <a:rPr lang="zh-CN" altLang="en-US" sz="3200" b="1" dirty="0" smtClean="0">
                <a:solidFill>
                  <a:srgbClr val="FF0000"/>
                </a:solidFill>
                <a:uFillTx/>
                <a:latin typeface="方正姚体" pitchFamily="2" charset="-122"/>
                <a:ea typeface="方正姚体" pitchFamily="2" charset="-122"/>
                <a:cs typeface="黑体" panose="02010609060101010101" pitchFamily="2" charset="-122"/>
                <a:sym typeface="+mn-ea"/>
              </a:rPr>
              <a:t>法治建设</a:t>
            </a:r>
            <a:r>
              <a:rPr lang="zh-CN" altLang="en-US" sz="3200" b="1" dirty="0" smtClean="0">
                <a:solidFill>
                  <a:srgbClr val="FF0000"/>
                </a:solidFill>
                <a:uFillTx/>
                <a:latin typeface="方正姚体" pitchFamily="2" charset="-122"/>
                <a:ea typeface="方正姚体" pitchFamily="2" charset="-122"/>
                <a:cs typeface="黑体" panose="02010609060101010101" pitchFamily="2" charset="-122"/>
                <a:sym typeface="+mn-ea"/>
              </a:rPr>
              <a:t>进程</a:t>
            </a:r>
            <a:r>
              <a:rPr lang="en-US" altLang="zh-CN" sz="3200" b="1" dirty="0" smtClean="0">
                <a:solidFill>
                  <a:srgbClr val="FF0000"/>
                </a:solidFill>
                <a:uFillTx/>
                <a:latin typeface="方正姚体" pitchFamily="2" charset="-122"/>
                <a:ea typeface="方正姚体" pitchFamily="2" charset="-122"/>
                <a:cs typeface="黑体" panose="02010609060101010101" pitchFamily="2" charset="-122"/>
                <a:sym typeface="+mn-ea"/>
              </a:rPr>
              <a:t>——</a:t>
            </a:r>
            <a:r>
              <a:rPr lang="zh-CN" altLang="en-US" sz="3200" b="1" dirty="0" smtClean="0">
                <a:solidFill>
                  <a:srgbClr val="FF0000"/>
                </a:solidFill>
                <a:uFillTx/>
                <a:latin typeface="方正姚体" pitchFamily="2" charset="-122"/>
                <a:ea typeface="方正姚体" pitchFamily="2" charset="-122"/>
                <a:cs typeface="黑体" panose="02010609060101010101" pitchFamily="2" charset="-122"/>
                <a:sym typeface="+mn-ea"/>
              </a:rPr>
              <a:t>从</a:t>
            </a:r>
            <a:r>
              <a:rPr lang="zh-CN" altLang="en-US" sz="3200" b="1" dirty="0">
                <a:solidFill>
                  <a:srgbClr val="FF0000"/>
                </a:solidFill>
                <a:latin typeface="方正姚体" pitchFamily="2" charset="-122"/>
                <a:ea typeface="方正姚体" pitchFamily="2" charset="-122"/>
                <a:cs typeface="黑体" panose="02010609060101010101" pitchFamily="2" charset="-122"/>
                <a:sym typeface="+mn-ea"/>
              </a:rPr>
              <a:t>“法制”到“法治”</a:t>
            </a:r>
            <a:endParaRPr lang="zh-CN" altLang="en-US" sz="3200" b="1" dirty="0">
              <a:solidFill>
                <a:srgbClr val="FF0000"/>
              </a:solidFill>
              <a:uFillTx/>
              <a:latin typeface="方正姚体" pitchFamily="2" charset="-122"/>
              <a:ea typeface="方正姚体" pitchFamily="2" charset="-122"/>
              <a:cs typeface="黑体" panose="02010609060101010101" pitchFamily="2" charset="-122"/>
              <a:sym typeface="+mn-ea"/>
            </a:endParaRPr>
          </a:p>
        </p:txBody>
      </p:sp>
      <p:sp>
        <p:nvSpPr>
          <p:cNvPr id="13" name="文本框 12"/>
          <p:cNvSpPr txBox="1"/>
          <p:nvPr/>
        </p:nvSpPr>
        <p:spPr>
          <a:xfrm>
            <a:off x="210046" y="778510"/>
            <a:ext cx="6347293" cy="523220"/>
          </a:xfrm>
          <a:prstGeom prst="rect">
            <a:avLst/>
          </a:prstGeom>
          <a:noFill/>
          <a:ln>
            <a:noFill/>
          </a:ln>
        </p:spPr>
        <p:txBody>
          <a:bodyPr wrap="square" rtlCol="0" anchor="t">
            <a:spAutoFit/>
          </a:bodyPr>
          <a:lstStyle/>
          <a:p>
            <a:r>
              <a:rPr lang="zh-CN" altLang="en-US" sz="2800" b="1" dirty="0" smtClean="0">
                <a:solidFill>
                  <a:srgbClr val="FF0000"/>
                </a:solidFill>
                <a:uFillTx/>
                <a:latin typeface="黑体" pitchFamily="49" charset="-122"/>
                <a:ea typeface="黑体" pitchFamily="49" charset="-122"/>
                <a:cs typeface="黑体" panose="02010609060101010101" pitchFamily="2" charset="-122"/>
                <a:sym typeface="+mn-ea"/>
              </a:rPr>
              <a:t>1、新中国法制建设的初创时期</a:t>
            </a:r>
            <a:endParaRPr lang="zh-CN" altLang="en-US" sz="2800" b="1" dirty="0">
              <a:solidFill>
                <a:srgbClr val="FF0000"/>
              </a:solidFill>
              <a:uFillTx/>
              <a:latin typeface="黑体" pitchFamily="49" charset="-122"/>
              <a:ea typeface="黑体" pitchFamily="49" charset="-122"/>
              <a:cs typeface="黑体" panose="02010609060101010101" pitchFamily="2" charset="-122"/>
              <a:sym typeface="+mn-ea"/>
            </a:endParaRPr>
          </a:p>
        </p:txBody>
      </p:sp>
      <p:sp>
        <p:nvSpPr>
          <p:cNvPr id="14" name="文本框 13"/>
          <p:cNvSpPr txBox="1"/>
          <p:nvPr/>
        </p:nvSpPr>
        <p:spPr>
          <a:xfrm>
            <a:off x="285327" y="1932244"/>
            <a:ext cx="7042573" cy="475615"/>
          </a:xfrm>
          <a:prstGeom prst="rect">
            <a:avLst/>
          </a:prstGeom>
          <a:noFill/>
          <a:ln>
            <a:noFill/>
          </a:ln>
        </p:spPr>
        <p:txBody>
          <a:bodyPr wrap="square" rtlCol="0" anchor="t">
            <a:spAutoFit/>
          </a:bodyPr>
          <a:lstStyle/>
          <a:p>
            <a:r>
              <a:rPr lang="zh-CN" altLang="en-US" sz="2400" b="1" dirty="0" smtClean="0">
                <a:solidFill>
                  <a:srgbClr val="FF0000"/>
                </a:solidFill>
                <a:uFillTx/>
                <a:latin typeface="宋体" pitchFamily="2" charset="-122"/>
                <a:ea typeface="宋体" pitchFamily="2" charset="-122"/>
                <a:cs typeface="黑体" panose="02010609060101010101" pitchFamily="2" charset="-122"/>
                <a:sym typeface="+mn-ea"/>
              </a:rPr>
              <a:t>（</a:t>
            </a:r>
            <a:r>
              <a:rPr lang="en-US" altLang="zh-CN" sz="2400" b="1" dirty="0">
                <a:solidFill>
                  <a:srgbClr val="FF0000"/>
                </a:solidFill>
                <a:latin typeface="宋体" pitchFamily="2" charset="-122"/>
                <a:ea typeface="宋体" pitchFamily="2" charset="-122"/>
                <a:cs typeface="黑体" panose="02010609060101010101" pitchFamily="2" charset="-122"/>
                <a:sym typeface="+mn-ea"/>
              </a:rPr>
              <a:t>2</a:t>
            </a:r>
            <a:r>
              <a:rPr lang="zh-CN" altLang="en-US" sz="2400" b="1" dirty="0" smtClean="0">
                <a:solidFill>
                  <a:srgbClr val="FF0000"/>
                </a:solidFill>
                <a:uFillTx/>
                <a:latin typeface="宋体" pitchFamily="2" charset="-122"/>
                <a:ea typeface="宋体" pitchFamily="2" charset="-122"/>
                <a:cs typeface="黑体" panose="02010609060101010101" pitchFamily="2" charset="-122"/>
                <a:sym typeface="+mn-ea"/>
              </a:rPr>
              <a:t>）</a:t>
            </a:r>
            <a:r>
              <a:rPr lang="zh-CN" altLang="en-US" sz="2400" b="1" dirty="0">
                <a:solidFill>
                  <a:srgbClr val="FF0000"/>
                </a:solidFill>
                <a:uFillTx/>
                <a:latin typeface="宋体" pitchFamily="2" charset="-122"/>
                <a:ea typeface="宋体" pitchFamily="2" charset="-122"/>
                <a:cs typeface="黑体" panose="02010609060101010101" pitchFamily="2" charset="-122"/>
                <a:sym typeface="+mn-ea"/>
              </a:rPr>
              <a:t>新中国</a:t>
            </a:r>
            <a:r>
              <a:rPr lang="zh-CN" altLang="en-US" sz="2400" b="1" dirty="0" smtClean="0">
                <a:solidFill>
                  <a:srgbClr val="FF0000"/>
                </a:solidFill>
                <a:uFillTx/>
                <a:latin typeface="宋体" pitchFamily="2" charset="-122"/>
                <a:ea typeface="宋体" pitchFamily="2" charset="-122"/>
                <a:cs typeface="黑体" panose="02010609060101010101" pitchFamily="2" charset="-122"/>
                <a:sym typeface="+mn-ea"/>
              </a:rPr>
              <a:t>法制建设初创时期的成就：</a:t>
            </a:r>
            <a:endParaRPr lang="zh-CN" altLang="en-US" sz="2400" b="1" dirty="0">
              <a:solidFill>
                <a:srgbClr val="FF0000"/>
              </a:solidFill>
              <a:uFillTx/>
              <a:latin typeface="宋体" pitchFamily="2" charset="-122"/>
              <a:ea typeface="宋体" pitchFamily="2" charset="-122"/>
              <a:cs typeface="黑体" panose="02010609060101010101" pitchFamily="2" charset="-122"/>
              <a:sym typeface="+mn-ea"/>
            </a:endParaRPr>
          </a:p>
        </p:txBody>
      </p:sp>
      <p:cxnSp>
        <p:nvCxnSpPr>
          <p:cNvPr id="9" name="直接连接符 8"/>
          <p:cNvCxnSpPr/>
          <p:nvPr/>
        </p:nvCxnSpPr>
        <p:spPr>
          <a:xfrm flipV="1">
            <a:off x="34290" y="756920"/>
            <a:ext cx="12160885" cy="31750"/>
          </a:xfrm>
          <a:prstGeom prst="line">
            <a:avLst/>
          </a:prstGeom>
          <a:ln w="28575" cmpd="sng">
            <a:solidFill>
              <a:srgbClr val="002060"/>
            </a:solidFill>
            <a:prstDash val="solid"/>
          </a:ln>
        </p:spPr>
        <p:style>
          <a:lnRef idx="1">
            <a:schemeClr val="dk1"/>
          </a:lnRef>
          <a:fillRef idx="0">
            <a:schemeClr val="dk1"/>
          </a:fillRef>
          <a:effectRef idx="0">
            <a:schemeClr val="dk1"/>
          </a:effectRef>
          <a:fontRef idx="minor">
            <a:schemeClr val="tx1"/>
          </a:fontRef>
        </p:style>
      </p:cxnSp>
      <p:sp>
        <p:nvSpPr>
          <p:cNvPr id="10" name="文本框 13"/>
          <p:cNvSpPr txBox="1"/>
          <p:nvPr/>
        </p:nvSpPr>
        <p:spPr>
          <a:xfrm>
            <a:off x="235489" y="1301730"/>
            <a:ext cx="11221605" cy="461665"/>
          </a:xfrm>
          <a:prstGeom prst="rect">
            <a:avLst/>
          </a:prstGeom>
          <a:noFill/>
          <a:ln>
            <a:noFill/>
          </a:ln>
        </p:spPr>
        <p:txBody>
          <a:bodyPr wrap="square" rtlCol="0" anchor="t">
            <a:spAutoFit/>
          </a:bodyPr>
          <a:lstStyle/>
          <a:p>
            <a:r>
              <a:rPr lang="zh-CN" altLang="en-US" sz="2400" b="1" dirty="0">
                <a:solidFill>
                  <a:srgbClr val="FF0000"/>
                </a:solidFill>
                <a:uFillTx/>
                <a:latin typeface="宋体" pitchFamily="2" charset="-122"/>
                <a:ea typeface="宋体" pitchFamily="2" charset="-122"/>
                <a:cs typeface="黑体" panose="02010609060101010101" pitchFamily="2" charset="-122"/>
                <a:sym typeface="+mn-ea"/>
              </a:rPr>
              <a:t>（</a:t>
            </a:r>
            <a:r>
              <a:rPr lang="en-US" altLang="zh-CN" sz="2400" b="1" dirty="0">
                <a:solidFill>
                  <a:srgbClr val="FF0000"/>
                </a:solidFill>
                <a:uFillTx/>
                <a:latin typeface="宋体" pitchFamily="2" charset="-122"/>
                <a:ea typeface="宋体" pitchFamily="2" charset="-122"/>
                <a:cs typeface="黑体" panose="02010609060101010101" pitchFamily="2" charset="-122"/>
                <a:sym typeface="+mn-ea"/>
              </a:rPr>
              <a:t>1</a:t>
            </a:r>
            <a:r>
              <a:rPr lang="zh-CN" altLang="en-US" sz="2400" b="1" dirty="0" smtClean="0">
                <a:solidFill>
                  <a:srgbClr val="FF0000"/>
                </a:solidFill>
                <a:uFillTx/>
                <a:latin typeface="宋体" pitchFamily="2" charset="-122"/>
                <a:ea typeface="宋体" pitchFamily="2" charset="-122"/>
                <a:cs typeface="黑体" panose="02010609060101010101" pitchFamily="2" charset="-122"/>
                <a:sym typeface="+mn-ea"/>
              </a:rPr>
              <a:t>）性质：</a:t>
            </a:r>
            <a:r>
              <a:rPr lang="zh-CN" altLang="en-US" sz="2400" b="1" dirty="0" smtClean="0">
                <a:solidFill>
                  <a:srgbClr val="002060"/>
                </a:solidFill>
                <a:uFillTx/>
                <a:latin typeface="宋体" pitchFamily="2" charset="-122"/>
                <a:ea typeface="宋体" pitchFamily="2" charset="-122"/>
                <a:cs typeface="黑体" panose="02010609060101010101" pitchFamily="2" charset="-122"/>
                <a:sym typeface="+mn-ea"/>
              </a:rPr>
              <a:t>社会主义法制是社会主义国家实施的体现广大人民意志的法律制度。</a:t>
            </a:r>
            <a:endParaRPr lang="zh-CN" altLang="en-US" sz="2400" b="1" dirty="0">
              <a:solidFill>
                <a:srgbClr val="002060"/>
              </a:solidFill>
              <a:uFillTx/>
              <a:latin typeface="宋体" pitchFamily="2" charset="-122"/>
              <a:ea typeface="宋体" pitchFamily="2" charset="-122"/>
              <a:cs typeface="黑体" panose="02010609060101010101" pitchFamily="2" charset="-122"/>
              <a:sym typeface="+mn-ea"/>
            </a:endParaRPr>
          </a:p>
        </p:txBody>
      </p:sp>
      <p:sp>
        <p:nvSpPr>
          <p:cNvPr id="2" name="矩形 1"/>
          <p:cNvSpPr/>
          <p:nvPr/>
        </p:nvSpPr>
        <p:spPr>
          <a:xfrm>
            <a:off x="461010" y="2461531"/>
            <a:ext cx="10996084" cy="1200329"/>
          </a:xfrm>
          <a:prstGeom prst="rect">
            <a:avLst/>
          </a:prstGeom>
        </p:spPr>
        <p:txBody>
          <a:bodyPr wrap="square">
            <a:spAutoFit/>
          </a:bodyPr>
          <a:lstStyle/>
          <a:p>
            <a:pPr>
              <a:lnSpc>
                <a:spcPct val="150000"/>
              </a:lnSpc>
            </a:pPr>
            <a:r>
              <a:rPr lang="zh-CN" altLang="en-US" sz="2400" b="1" dirty="0" smtClean="0">
                <a:solidFill>
                  <a:srgbClr val="002060"/>
                </a:solidFill>
                <a:latin typeface="宋体"/>
                <a:ea typeface="宋体"/>
                <a:cs typeface="DFKai-SB" panose="03000509000000000000" charset="-120"/>
              </a:rPr>
              <a:t>①</a:t>
            </a:r>
            <a:r>
              <a:rPr lang="en-US" altLang="zh-CN" sz="2400" b="1" dirty="0" smtClean="0">
                <a:solidFill>
                  <a:srgbClr val="002060"/>
                </a:solidFill>
                <a:latin typeface="宋体"/>
                <a:ea typeface="宋体"/>
                <a:cs typeface="DFKai-SB" panose="03000509000000000000" charset="-120"/>
              </a:rPr>
              <a:t>1949</a:t>
            </a:r>
            <a:r>
              <a:rPr lang="zh-CN" altLang="en-US" sz="2400" b="1" dirty="0" smtClean="0">
                <a:solidFill>
                  <a:srgbClr val="002060"/>
                </a:solidFill>
                <a:latin typeface="宋体"/>
                <a:ea typeface="宋体"/>
                <a:cs typeface="DFKai-SB" panose="03000509000000000000" charset="-120"/>
              </a:rPr>
              <a:t>年</a:t>
            </a:r>
            <a:r>
              <a:rPr lang="en-US" altLang="zh-CN" sz="2400" b="1" dirty="0" smtClean="0">
                <a:solidFill>
                  <a:srgbClr val="002060"/>
                </a:solidFill>
                <a:latin typeface="宋体"/>
                <a:ea typeface="宋体"/>
                <a:cs typeface="DFKai-SB" panose="03000509000000000000" charset="-120"/>
              </a:rPr>
              <a:t>9</a:t>
            </a:r>
            <a:r>
              <a:rPr lang="zh-CN" altLang="en-US" sz="2400" b="1" dirty="0" smtClean="0">
                <a:solidFill>
                  <a:srgbClr val="002060"/>
                </a:solidFill>
                <a:latin typeface="宋体"/>
                <a:ea typeface="宋体"/>
                <a:cs typeface="DFKai-SB" panose="03000509000000000000" charset="-120"/>
              </a:rPr>
              <a:t>月，</a:t>
            </a:r>
            <a:r>
              <a:rPr lang="zh-CN" altLang="en-US" sz="2400" b="1" dirty="0" smtClean="0">
                <a:solidFill>
                  <a:srgbClr val="002060"/>
                </a:solidFill>
                <a:latin typeface="宋体" pitchFamily="2" charset="-122"/>
                <a:ea typeface="宋体" pitchFamily="2" charset="-122"/>
                <a:cs typeface="DFKai-SB" panose="03000509000000000000" charset="-120"/>
              </a:rPr>
              <a:t>中国人民政治协商会议第一届全体会议通过了《共同纲领》等文件，开始了中华人民共和国法治建设的进程；</a:t>
            </a:r>
            <a:endParaRPr lang="zh-CN" altLang="en-US" sz="2400" b="1" dirty="0">
              <a:solidFill>
                <a:srgbClr val="002060"/>
              </a:solidFill>
              <a:latin typeface="宋体" pitchFamily="2" charset="-122"/>
              <a:ea typeface="宋体" pitchFamily="2" charset="-122"/>
              <a:cs typeface="DFKai-SB" panose="03000509000000000000" charset="-120"/>
            </a:endParaRPr>
          </a:p>
        </p:txBody>
      </p:sp>
    </p:spTree>
    <p:custDataLst>
      <p:tags r:id="rId1"/>
    </p:custDataLst>
    <p:extLst>
      <p:ext uri="{BB962C8B-B14F-4D97-AF65-F5344CB8AC3E}">
        <p14:creationId xmlns:p14="http://schemas.microsoft.com/office/powerpoint/2010/main" val="3117491610"/>
      </p:ext>
    </p:extLst>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3" presetClass="entr" presetSubtype="5"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linds(vertical)">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0" name="文本框 99"/>
          <p:cNvSpPr txBox="1"/>
          <p:nvPr/>
        </p:nvSpPr>
        <p:spPr>
          <a:xfrm>
            <a:off x="423453" y="1921834"/>
            <a:ext cx="11757660" cy="2492990"/>
          </a:xfrm>
          <a:prstGeom prst="rect">
            <a:avLst/>
          </a:prstGeom>
          <a:noFill/>
          <a:ln w="9525">
            <a:noFill/>
          </a:ln>
        </p:spPr>
        <p:txBody>
          <a:bodyPr wrap="square">
            <a:spAutoFit/>
          </a:bodyPr>
          <a:lstStyle/>
          <a:p>
            <a:pPr>
              <a:lnSpc>
                <a:spcPct val="130000"/>
              </a:lnSpc>
            </a:pPr>
            <a:r>
              <a:rPr lang="zh-CN" altLang="zh-CN" sz="2400" b="1" dirty="0" smtClean="0">
                <a:solidFill>
                  <a:srgbClr val="002060"/>
                </a:solidFill>
                <a:latin typeface="宋体" pitchFamily="2" charset="-122"/>
                <a:ea typeface="宋体" pitchFamily="2" charset="-122"/>
              </a:rPr>
              <a:t>②</a:t>
            </a:r>
            <a:r>
              <a:rPr lang="en-US" altLang="zh-CN" sz="2400" b="1" dirty="0" smtClean="0">
                <a:solidFill>
                  <a:srgbClr val="002060"/>
                </a:solidFill>
                <a:latin typeface="宋体" pitchFamily="2" charset="-122"/>
                <a:ea typeface="宋体" pitchFamily="2" charset="-122"/>
              </a:rPr>
              <a:t>20</a:t>
            </a:r>
            <a:r>
              <a:rPr lang="zh-CN" altLang="en-US" sz="2400" b="1" dirty="0" smtClean="0">
                <a:solidFill>
                  <a:srgbClr val="002060"/>
                </a:solidFill>
                <a:latin typeface="宋体" pitchFamily="2" charset="-122"/>
                <a:ea typeface="宋体" pitchFamily="2" charset="-122"/>
              </a:rPr>
              <a:t>世纪</a:t>
            </a:r>
            <a:r>
              <a:rPr lang="en-US" altLang="zh-CN" sz="2400" b="1" dirty="0" smtClean="0">
                <a:solidFill>
                  <a:srgbClr val="002060"/>
                </a:solidFill>
                <a:latin typeface="宋体" pitchFamily="2" charset="-122"/>
                <a:ea typeface="宋体" pitchFamily="2" charset="-122"/>
              </a:rPr>
              <a:t>50</a:t>
            </a:r>
            <a:r>
              <a:rPr lang="zh-CN" altLang="en-US" sz="2400" b="1" dirty="0" smtClean="0">
                <a:solidFill>
                  <a:srgbClr val="002060"/>
                </a:solidFill>
                <a:latin typeface="宋体" pitchFamily="2" charset="-122"/>
                <a:ea typeface="宋体" pitchFamily="2" charset="-122"/>
              </a:rPr>
              <a:t>年代，</a:t>
            </a:r>
            <a:r>
              <a:rPr lang="zh-CN" sz="2400" b="1" dirty="0" smtClean="0">
                <a:solidFill>
                  <a:srgbClr val="002060"/>
                </a:solidFill>
                <a:uFillTx/>
                <a:latin typeface="宋体" pitchFamily="2" charset="-122"/>
                <a:ea typeface="宋体" pitchFamily="2" charset="-122"/>
              </a:rPr>
              <a:t>制定</a:t>
            </a:r>
            <a:r>
              <a:rPr lang="zh-CN" sz="2400" b="1" dirty="0">
                <a:solidFill>
                  <a:srgbClr val="002060"/>
                </a:solidFill>
                <a:uFillTx/>
                <a:latin typeface="宋体" pitchFamily="2" charset="-122"/>
                <a:ea typeface="宋体" pitchFamily="2" charset="-122"/>
              </a:rPr>
              <a:t>了《中华人民共和国婚姻法》《中华人民共和国土地改革法》等法律、法令。</a:t>
            </a:r>
          </a:p>
          <a:p>
            <a:pPr>
              <a:lnSpc>
                <a:spcPct val="130000"/>
              </a:lnSpc>
            </a:pPr>
            <a:r>
              <a:rPr lang="zh-CN" altLang="en-US" sz="2400" b="1" dirty="0" smtClean="0">
                <a:solidFill>
                  <a:srgbClr val="002060"/>
                </a:solidFill>
                <a:uFillTx/>
                <a:latin typeface="宋体" pitchFamily="2" charset="-122"/>
                <a:ea typeface="宋体" pitchFamily="2" charset="-122"/>
              </a:rPr>
              <a:t>③</a:t>
            </a:r>
            <a:r>
              <a:rPr lang="zh-CN" sz="2400" b="1" dirty="0" smtClean="0">
                <a:solidFill>
                  <a:srgbClr val="002060"/>
                </a:solidFill>
                <a:uFillTx/>
                <a:latin typeface="宋体" pitchFamily="2" charset="-122"/>
                <a:ea typeface="宋体" pitchFamily="2" charset="-122"/>
              </a:rPr>
              <a:t>1954年</a:t>
            </a:r>
            <a:r>
              <a:rPr lang="zh-CN" sz="2400" b="1" dirty="0">
                <a:solidFill>
                  <a:srgbClr val="002060"/>
                </a:solidFill>
                <a:uFillTx/>
                <a:latin typeface="宋体" pitchFamily="2" charset="-122"/>
                <a:ea typeface="宋体" pitchFamily="2" charset="-122"/>
              </a:rPr>
              <a:t>，第一届全国人民代表大会第一次会议制定了《中华人民共和国宪法》《中华人民共和国国务院组织法》《中华人民共和国人民法院组织法》《中华人民共和国人民检察院组织法》。</a:t>
            </a:r>
            <a:endParaRPr lang="zh-CN" altLang="en-US" sz="2400" b="1" dirty="0">
              <a:solidFill>
                <a:srgbClr val="002060"/>
              </a:solidFill>
              <a:uFillTx/>
              <a:latin typeface="宋体" pitchFamily="2" charset="-122"/>
              <a:ea typeface="宋体" pitchFamily="2" charset="-122"/>
            </a:endParaRPr>
          </a:p>
        </p:txBody>
      </p:sp>
      <p:cxnSp>
        <p:nvCxnSpPr>
          <p:cNvPr id="12" name="直接连接符 11"/>
          <p:cNvCxnSpPr/>
          <p:nvPr/>
        </p:nvCxnSpPr>
        <p:spPr>
          <a:xfrm flipV="1">
            <a:off x="34290" y="756920"/>
            <a:ext cx="12160885" cy="31750"/>
          </a:xfrm>
          <a:prstGeom prst="line">
            <a:avLst/>
          </a:prstGeom>
          <a:ln w="28575" cmpd="sng">
            <a:solidFill>
              <a:srgbClr val="002060"/>
            </a:solidFill>
            <a:prstDash val="solid"/>
          </a:ln>
        </p:spPr>
        <p:style>
          <a:lnRef idx="1">
            <a:schemeClr val="dk1"/>
          </a:lnRef>
          <a:fillRef idx="0">
            <a:schemeClr val="dk1"/>
          </a:fillRef>
          <a:effectRef idx="0">
            <a:schemeClr val="dk1"/>
          </a:effectRef>
          <a:fontRef idx="minor">
            <a:schemeClr val="tx1"/>
          </a:fontRef>
        </p:style>
      </p:cxnSp>
      <p:sp>
        <p:nvSpPr>
          <p:cNvPr id="15" name="文本框 10"/>
          <p:cNvSpPr txBox="1"/>
          <p:nvPr/>
        </p:nvSpPr>
        <p:spPr>
          <a:xfrm>
            <a:off x="285327" y="147320"/>
            <a:ext cx="6447367" cy="584775"/>
          </a:xfrm>
          <a:prstGeom prst="rect">
            <a:avLst/>
          </a:prstGeom>
          <a:noFill/>
          <a:ln>
            <a:noFill/>
          </a:ln>
        </p:spPr>
        <p:txBody>
          <a:bodyPr wrap="square" rtlCol="0" anchor="t">
            <a:spAutoFit/>
          </a:bodyPr>
          <a:lstStyle/>
          <a:p>
            <a:r>
              <a:rPr lang="zh-CN" altLang="en-US" sz="3200" b="1" dirty="0" smtClean="0">
                <a:solidFill>
                  <a:srgbClr val="FF0000"/>
                </a:solidFill>
                <a:uFillTx/>
                <a:latin typeface="方正姚体" pitchFamily="2" charset="-122"/>
                <a:ea typeface="方正姚体" pitchFamily="2" charset="-122"/>
                <a:cs typeface="黑体" panose="02010609060101010101" pitchFamily="2" charset="-122"/>
                <a:sym typeface="+mn-ea"/>
              </a:rPr>
              <a:t>一、新中国</a:t>
            </a:r>
            <a:r>
              <a:rPr lang="zh-CN" altLang="en-US" sz="3200" b="1" dirty="0">
                <a:solidFill>
                  <a:srgbClr val="FF0000"/>
                </a:solidFill>
                <a:uFillTx/>
                <a:latin typeface="方正姚体" pitchFamily="2" charset="-122"/>
                <a:ea typeface="方正姚体" pitchFamily="2" charset="-122"/>
                <a:cs typeface="黑体" panose="02010609060101010101" pitchFamily="2" charset="-122"/>
                <a:sym typeface="+mn-ea"/>
              </a:rPr>
              <a:t>的法治建设进程</a:t>
            </a:r>
          </a:p>
        </p:txBody>
      </p:sp>
      <p:sp>
        <p:nvSpPr>
          <p:cNvPr id="19" name="文本框 12"/>
          <p:cNvSpPr txBox="1"/>
          <p:nvPr/>
        </p:nvSpPr>
        <p:spPr>
          <a:xfrm>
            <a:off x="285327" y="778510"/>
            <a:ext cx="6347293" cy="523220"/>
          </a:xfrm>
          <a:prstGeom prst="rect">
            <a:avLst/>
          </a:prstGeom>
          <a:noFill/>
          <a:ln>
            <a:noFill/>
          </a:ln>
        </p:spPr>
        <p:txBody>
          <a:bodyPr wrap="square" rtlCol="0" anchor="t">
            <a:spAutoFit/>
          </a:bodyPr>
          <a:lstStyle/>
          <a:p>
            <a:r>
              <a:rPr lang="zh-CN" altLang="en-US" sz="2800" b="1" dirty="0" smtClean="0">
                <a:solidFill>
                  <a:srgbClr val="FF0000"/>
                </a:solidFill>
                <a:uFillTx/>
                <a:latin typeface="黑体" pitchFamily="49" charset="-122"/>
                <a:ea typeface="黑体" pitchFamily="49" charset="-122"/>
                <a:cs typeface="黑体" panose="02010609060101010101" pitchFamily="2" charset="-122"/>
                <a:sym typeface="+mn-ea"/>
              </a:rPr>
              <a:t>1、新中国法制建设的初创时期</a:t>
            </a:r>
            <a:endParaRPr lang="zh-CN" altLang="en-US" sz="2800" b="1" dirty="0">
              <a:solidFill>
                <a:srgbClr val="FF0000"/>
              </a:solidFill>
              <a:uFillTx/>
              <a:latin typeface="黑体" pitchFamily="49" charset="-122"/>
              <a:ea typeface="黑体" pitchFamily="49" charset="-122"/>
              <a:cs typeface="黑体" panose="02010609060101010101" pitchFamily="2" charset="-122"/>
              <a:sym typeface="+mn-ea"/>
            </a:endParaRPr>
          </a:p>
        </p:txBody>
      </p:sp>
      <p:sp>
        <p:nvSpPr>
          <p:cNvPr id="20" name="文本框 13"/>
          <p:cNvSpPr txBox="1"/>
          <p:nvPr/>
        </p:nvSpPr>
        <p:spPr>
          <a:xfrm>
            <a:off x="211667" y="1301730"/>
            <a:ext cx="7042573" cy="475615"/>
          </a:xfrm>
          <a:prstGeom prst="rect">
            <a:avLst/>
          </a:prstGeom>
          <a:noFill/>
          <a:ln>
            <a:noFill/>
          </a:ln>
        </p:spPr>
        <p:txBody>
          <a:bodyPr wrap="square" rtlCol="0" anchor="t">
            <a:spAutoFit/>
          </a:bodyPr>
          <a:lstStyle/>
          <a:p>
            <a:r>
              <a:rPr lang="zh-CN" altLang="en-US" sz="2400" b="1" dirty="0" smtClean="0">
                <a:solidFill>
                  <a:srgbClr val="FF0000"/>
                </a:solidFill>
                <a:uFillTx/>
                <a:latin typeface="宋体" pitchFamily="2" charset="-122"/>
                <a:ea typeface="宋体" pitchFamily="2" charset="-122"/>
                <a:cs typeface="黑体" panose="02010609060101010101" pitchFamily="2" charset="-122"/>
                <a:sym typeface="+mn-ea"/>
              </a:rPr>
              <a:t>（</a:t>
            </a:r>
            <a:r>
              <a:rPr lang="en-US" altLang="zh-CN" sz="2400" b="1" dirty="0">
                <a:solidFill>
                  <a:srgbClr val="FF0000"/>
                </a:solidFill>
                <a:latin typeface="宋体" pitchFamily="2" charset="-122"/>
                <a:ea typeface="宋体" pitchFamily="2" charset="-122"/>
                <a:cs typeface="黑体" panose="02010609060101010101" pitchFamily="2" charset="-122"/>
                <a:sym typeface="+mn-ea"/>
              </a:rPr>
              <a:t>2</a:t>
            </a:r>
            <a:r>
              <a:rPr lang="zh-CN" altLang="en-US" sz="2400" b="1" dirty="0" smtClean="0">
                <a:solidFill>
                  <a:srgbClr val="FF0000"/>
                </a:solidFill>
                <a:uFillTx/>
                <a:latin typeface="宋体" pitchFamily="2" charset="-122"/>
                <a:ea typeface="宋体" pitchFamily="2" charset="-122"/>
                <a:cs typeface="黑体" panose="02010609060101010101" pitchFamily="2" charset="-122"/>
                <a:sym typeface="+mn-ea"/>
              </a:rPr>
              <a:t>）</a:t>
            </a:r>
            <a:r>
              <a:rPr lang="zh-CN" altLang="en-US" sz="2400" b="1" dirty="0">
                <a:solidFill>
                  <a:srgbClr val="FF0000"/>
                </a:solidFill>
                <a:uFillTx/>
                <a:latin typeface="宋体" pitchFamily="2" charset="-122"/>
                <a:ea typeface="宋体" pitchFamily="2" charset="-122"/>
                <a:cs typeface="黑体" panose="02010609060101010101" pitchFamily="2" charset="-122"/>
                <a:sym typeface="+mn-ea"/>
              </a:rPr>
              <a:t>新中国</a:t>
            </a:r>
            <a:r>
              <a:rPr lang="zh-CN" altLang="en-US" sz="2400" b="1" dirty="0" smtClean="0">
                <a:solidFill>
                  <a:srgbClr val="FF0000"/>
                </a:solidFill>
                <a:uFillTx/>
                <a:latin typeface="宋体" pitchFamily="2" charset="-122"/>
                <a:ea typeface="宋体" pitchFamily="2" charset="-122"/>
                <a:cs typeface="黑体" panose="02010609060101010101" pitchFamily="2" charset="-122"/>
                <a:sym typeface="+mn-ea"/>
              </a:rPr>
              <a:t>法制建设初创时期的成就：</a:t>
            </a:r>
            <a:endParaRPr lang="zh-CN" altLang="en-US" sz="2400" b="1" dirty="0">
              <a:solidFill>
                <a:srgbClr val="FF0000"/>
              </a:solidFill>
              <a:uFillTx/>
              <a:latin typeface="宋体" pitchFamily="2" charset="-122"/>
              <a:ea typeface="宋体" pitchFamily="2" charset="-122"/>
              <a:cs typeface="黑体" panose="02010609060101010101" pitchFamily="2" charset="-122"/>
              <a:sym typeface="+mn-ea"/>
            </a:endParaRPr>
          </a:p>
        </p:txBody>
      </p:sp>
      <p:grpSp>
        <p:nvGrpSpPr>
          <p:cNvPr id="9" name="组合 8"/>
          <p:cNvGrpSpPr/>
          <p:nvPr/>
        </p:nvGrpSpPr>
        <p:grpSpPr>
          <a:xfrm>
            <a:off x="629556" y="4313795"/>
            <a:ext cx="10900775" cy="2259967"/>
            <a:chOff x="-1495" y="2358"/>
            <a:chExt cx="21193" cy="4720"/>
          </a:xfrm>
        </p:grpSpPr>
        <p:pic>
          <p:nvPicPr>
            <p:cNvPr id="11" name="图片 10" descr="下载 (1)"/>
            <p:cNvPicPr>
              <a:picLocks noChangeAspect="1"/>
            </p:cNvPicPr>
            <p:nvPr/>
          </p:nvPicPr>
          <p:blipFill>
            <a:blip r:embed="rId2"/>
            <a:srcRect l="9578" t="5764" r="7669" b="5255"/>
            <a:stretch>
              <a:fillRect/>
            </a:stretch>
          </p:blipFill>
          <p:spPr>
            <a:xfrm>
              <a:off x="-1495" y="2419"/>
              <a:ext cx="4810" cy="4568"/>
            </a:xfrm>
            <a:prstGeom prst="rect">
              <a:avLst/>
            </a:prstGeom>
          </p:spPr>
        </p:pic>
        <p:pic>
          <p:nvPicPr>
            <p:cNvPr id="13" name="图片 12" descr="u=65827738,235099044&amp;fm=26&amp;gp=0"/>
            <p:cNvPicPr>
              <a:picLocks noChangeAspect="1"/>
            </p:cNvPicPr>
            <p:nvPr/>
          </p:nvPicPr>
          <p:blipFill>
            <a:blip r:embed="rId3"/>
            <a:srcRect l="25630" t="4827" r="28820" b="11507"/>
            <a:stretch>
              <a:fillRect/>
            </a:stretch>
          </p:blipFill>
          <p:spPr>
            <a:xfrm>
              <a:off x="4103" y="2424"/>
              <a:ext cx="4060" cy="4654"/>
            </a:xfrm>
            <a:prstGeom prst="rect">
              <a:avLst/>
            </a:prstGeom>
          </p:spPr>
        </p:pic>
        <p:pic>
          <p:nvPicPr>
            <p:cNvPr id="14" name="图片 13" descr="u=1367205609,1981486280&amp;fm=26&amp;gp=0"/>
            <p:cNvPicPr>
              <a:picLocks noChangeAspect="1"/>
            </p:cNvPicPr>
            <p:nvPr/>
          </p:nvPicPr>
          <p:blipFill>
            <a:blip r:embed="rId4"/>
            <a:stretch>
              <a:fillRect/>
            </a:stretch>
          </p:blipFill>
          <p:spPr>
            <a:xfrm>
              <a:off x="9169" y="2496"/>
              <a:ext cx="5529" cy="4514"/>
            </a:xfrm>
            <a:prstGeom prst="rect">
              <a:avLst/>
            </a:prstGeom>
          </p:spPr>
        </p:pic>
        <p:pic>
          <p:nvPicPr>
            <p:cNvPr id="16" name="图片 15" descr="u=3318847071,3870815100&amp;fm=26&amp;gp=0"/>
            <p:cNvPicPr>
              <a:picLocks noChangeAspect="1"/>
            </p:cNvPicPr>
            <p:nvPr/>
          </p:nvPicPr>
          <p:blipFill>
            <a:blip r:embed="rId5"/>
            <a:srcRect l="23600" t="16506" r="15733" b="24854"/>
            <a:stretch>
              <a:fillRect/>
            </a:stretch>
          </p:blipFill>
          <p:spPr>
            <a:xfrm>
              <a:off x="15749" y="2358"/>
              <a:ext cx="3949" cy="4720"/>
            </a:xfrm>
            <a:prstGeom prst="rect">
              <a:avLst/>
            </a:prstGeom>
          </p:spPr>
        </p:pic>
      </p:grpSp>
    </p:spTree>
    <p:extLst>
      <p:ext uri="{BB962C8B-B14F-4D97-AF65-F5344CB8AC3E}">
        <p14:creationId xmlns:p14="http://schemas.microsoft.com/office/powerpoint/2010/main" val="14761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wipe(down)">
                                      <p:cBhvr>
                                        <p:cTn id="7" dur="580">
                                          <p:stCondLst>
                                            <p:cond delay="0"/>
                                          </p:stCondLst>
                                        </p:cTn>
                                        <p:tgtEl>
                                          <p:spTgt spid="100"/>
                                        </p:tgtEl>
                                      </p:cBhvr>
                                    </p:animEffect>
                                    <p:anim calcmode="lin" valueType="num">
                                      <p:cBhvr>
                                        <p:cTn id="8" dur="1822" tmFilter="0,0; 0.14,0.36; 0.43,0.73; 0.71,0.91; 1.0,1.0">
                                          <p:stCondLst>
                                            <p:cond delay="0"/>
                                          </p:stCondLst>
                                        </p:cTn>
                                        <p:tgtEl>
                                          <p:spTgt spid="10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0"/>
                                        </p:tgtEl>
                                        <p:attrNameLst>
                                          <p:attrName>ppt_y</p:attrName>
                                        </p:attrNameLst>
                                      </p:cBhvr>
                                      <p:tavLst>
                                        <p:tav tm="0" fmla="#ppt_y-sin(pi*$)/81">
                                          <p:val>
                                            <p:fltVal val="0"/>
                                          </p:val>
                                        </p:tav>
                                        <p:tav tm="100000">
                                          <p:val>
                                            <p:fltVal val="1"/>
                                          </p:val>
                                        </p:tav>
                                      </p:tavLst>
                                    </p:anim>
                                    <p:animScale>
                                      <p:cBhvr>
                                        <p:cTn id="13" dur="26">
                                          <p:stCondLst>
                                            <p:cond delay="650"/>
                                          </p:stCondLst>
                                        </p:cTn>
                                        <p:tgtEl>
                                          <p:spTgt spid="100"/>
                                        </p:tgtEl>
                                      </p:cBhvr>
                                      <p:to x="100000" y="60000"/>
                                    </p:animScale>
                                    <p:animScale>
                                      <p:cBhvr>
                                        <p:cTn id="14" dur="166" decel="50000">
                                          <p:stCondLst>
                                            <p:cond delay="676"/>
                                          </p:stCondLst>
                                        </p:cTn>
                                        <p:tgtEl>
                                          <p:spTgt spid="100"/>
                                        </p:tgtEl>
                                      </p:cBhvr>
                                      <p:to x="100000" y="100000"/>
                                    </p:animScale>
                                    <p:animScale>
                                      <p:cBhvr>
                                        <p:cTn id="15" dur="26">
                                          <p:stCondLst>
                                            <p:cond delay="1312"/>
                                          </p:stCondLst>
                                        </p:cTn>
                                        <p:tgtEl>
                                          <p:spTgt spid="100"/>
                                        </p:tgtEl>
                                      </p:cBhvr>
                                      <p:to x="100000" y="80000"/>
                                    </p:animScale>
                                    <p:animScale>
                                      <p:cBhvr>
                                        <p:cTn id="16" dur="166" decel="50000">
                                          <p:stCondLst>
                                            <p:cond delay="1338"/>
                                          </p:stCondLst>
                                        </p:cTn>
                                        <p:tgtEl>
                                          <p:spTgt spid="100"/>
                                        </p:tgtEl>
                                      </p:cBhvr>
                                      <p:to x="100000" y="100000"/>
                                    </p:animScale>
                                    <p:animScale>
                                      <p:cBhvr>
                                        <p:cTn id="17" dur="26">
                                          <p:stCondLst>
                                            <p:cond delay="1642"/>
                                          </p:stCondLst>
                                        </p:cTn>
                                        <p:tgtEl>
                                          <p:spTgt spid="100"/>
                                        </p:tgtEl>
                                      </p:cBhvr>
                                      <p:to x="100000" y="90000"/>
                                    </p:animScale>
                                    <p:animScale>
                                      <p:cBhvr>
                                        <p:cTn id="18" dur="166" decel="50000">
                                          <p:stCondLst>
                                            <p:cond delay="1668"/>
                                          </p:stCondLst>
                                        </p:cTn>
                                        <p:tgtEl>
                                          <p:spTgt spid="100"/>
                                        </p:tgtEl>
                                      </p:cBhvr>
                                      <p:to x="100000" y="100000"/>
                                    </p:animScale>
                                    <p:animScale>
                                      <p:cBhvr>
                                        <p:cTn id="19" dur="26">
                                          <p:stCondLst>
                                            <p:cond delay="1808"/>
                                          </p:stCondLst>
                                        </p:cTn>
                                        <p:tgtEl>
                                          <p:spTgt spid="100"/>
                                        </p:tgtEl>
                                      </p:cBhvr>
                                      <p:to x="100000" y="95000"/>
                                    </p:animScale>
                                    <p:animScale>
                                      <p:cBhvr>
                                        <p:cTn id="20" dur="166" decel="50000">
                                          <p:stCondLst>
                                            <p:cond delay="1834"/>
                                          </p:stCondLst>
                                        </p:cTn>
                                        <p:tgtEl>
                                          <p:spTgt spid="100"/>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7" presetClass="entr" presetSubtype="2"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0" fill="hold"/>
                                        <p:tgtEl>
                                          <p:spTgt spid="9"/>
                                        </p:tgtEl>
                                        <p:attrNameLst>
                                          <p:attrName>ppt_x</p:attrName>
                                        </p:attrNameLst>
                                      </p:cBhvr>
                                      <p:tavLst>
                                        <p:tav tm="0">
                                          <p:val>
                                            <p:strVal val="1+#ppt_w/2"/>
                                          </p:val>
                                        </p:tav>
                                        <p:tav tm="100000">
                                          <p:val>
                                            <p:strVal val="#ppt_x"/>
                                          </p:val>
                                        </p:tav>
                                      </p:tavLst>
                                    </p:anim>
                                    <p:anim calcmode="lin" valueType="num">
                                      <p:cBhvr additive="base">
                                        <p:cTn id="26" dur="5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7" presetClass="exit" presetSubtype="8" fill="hold" nodeType="clickEffect">
                                  <p:stCondLst>
                                    <p:cond delay="0"/>
                                  </p:stCondLst>
                                  <p:childTnLst>
                                    <p:anim calcmode="lin" valueType="num">
                                      <p:cBhvr additive="base">
                                        <p:cTn id="30" dur="5000"/>
                                        <p:tgtEl>
                                          <p:spTgt spid="9"/>
                                        </p:tgtEl>
                                        <p:attrNameLst>
                                          <p:attrName>ppt_x</p:attrName>
                                        </p:attrNameLst>
                                      </p:cBhvr>
                                      <p:tavLst>
                                        <p:tav tm="0">
                                          <p:val>
                                            <p:strVal val="ppt_x"/>
                                          </p:val>
                                        </p:tav>
                                        <p:tav tm="100000">
                                          <p:val>
                                            <p:strVal val="0-ppt_w/2"/>
                                          </p:val>
                                        </p:tav>
                                      </p:tavLst>
                                    </p:anim>
                                    <p:anim calcmode="lin" valueType="num">
                                      <p:cBhvr additive="base">
                                        <p:cTn id="31" dur="5000"/>
                                        <p:tgtEl>
                                          <p:spTgt spid="9"/>
                                        </p:tgtEl>
                                        <p:attrNameLst>
                                          <p:attrName>ppt_y</p:attrName>
                                        </p:attrNameLst>
                                      </p:cBhvr>
                                      <p:tavLst>
                                        <p:tav tm="0">
                                          <p:val>
                                            <p:strVal val="ppt_y"/>
                                          </p:val>
                                        </p:tav>
                                        <p:tav tm="100000">
                                          <p:val>
                                            <p:strVal val="ppt_y"/>
                                          </p:val>
                                        </p:tav>
                                      </p:tavLst>
                                    </p:anim>
                                    <p:set>
                                      <p:cBhvr>
                                        <p:cTn id="32" dur="1" fill="hold">
                                          <p:stCondLst>
                                            <p:cond delay="4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2" name="直接连接符 1"/>
          <p:cNvCxnSpPr/>
          <p:nvPr/>
        </p:nvCxnSpPr>
        <p:spPr>
          <a:xfrm flipV="1">
            <a:off x="34290" y="756920"/>
            <a:ext cx="12160885" cy="31750"/>
          </a:xfrm>
          <a:prstGeom prst="line">
            <a:avLst/>
          </a:prstGeom>
          <a:ln w="28575" cmpd="sng">
            <a:solidFill>
              <a:srgbClr val="002060"/>
            </a:solidFill>
            <a:prstDash val="solid"/>
          </a:ln>
        </p:spPr>
        <p:style>
          <a:lnRef idx="1">
            <a:schemeClr val="dk1"/>
          </a:lnRef>
          <a:fillRef idx="0">
            <a:schemeClr val="dk1"/>
          </a:fillRef>
          <a:effectRef idx="0">
            <a:schemeClr val="dk1"/>
          </a:effectRef>
          <a:fontRef idx="minor">
            <a:schemeClr val="tx1"/>
          </a:fontRef>
        </p:style>
      </p:cxnSp>
      <p:sp>
        <p:nvSpPr>
          <p:cNvPr id="9" name="矩形 8"/>
          <p:cNvSpPr/>
          <p:nvPr/>
        </p:nvSpPr>
        <p:spPr>
          <a:xfrm>
            <a:off x="285326" y="1908789"/>
            <a:ext cx="11565467" cy="977265"/>
          </a:xfrm>
          <a:prstGeom prst="rect">
            <a:avLst/>
          </a:prstGeom>
        </p:spPr>
        <p:txBody>
          <a:bodyPr wrap="square">
            <a:spAutoFit/>
          </a:bodyPr>
          <a:lstStyle/>
          <a:p>
            <a:pPr algn="l" fontAlgn="auto">
              <a:lnSpc>
                <a:spcPct val="120000"/>
              </a:lnSpc>
            </a:pPr>
            <a:r>
              <a:rPr lang="en-US" sz="2400" dirty="0">
                <a:solidFill>
                  <a:schemeClr val="tx1"/>
                </a:solidFill>
                <a:latin typeface="黑体" panose="02010609060101010101" pitchFamily="2" charset="-122"/>
                <a:ea typeface="黑体" panose="02010609060101010101" pitchFamily="2" charset="-122"/>
              </a:rPr>
              <a:t>   </a:t>
            </a:r>
            <a:r>
              <a:rPr sz="2400" b="1" dirty="0">
                <a:solidFill>
                  <a:srgbClr val="002060"/>
                </a:solidFill>
                <a:latin typeface="宋体" pitchFamily="2" charset="-122"/>
                <a:ea typeface="宋体" pitchFamily="2" charset="-122"/>
              </a:rPr>
              <a:t>确立了社会主义中国的政治制度、立法制度、司法制度，初步奠定了中国法治建设的基础。</a:t>
            </a:r>
          </a:p>
        </p:txBody>
      </p:sp>
      <p:sp>
        <p:nvSpPr>
          <p:cNvPr id="10" name="文本框 12"/>
          <p:cNvSpPr txBox="1"/>
          <p:nvPr/>
        </p:nvSpPr>
        <p:spPr>
          <a:xfrm>
            <a:off x="0" y="788670"/>
            <a:ext cx="6347293" cy="523220"/>
          </a:xfrm>
          <a:prstGeom prst="rect">
            <a:avLst/>
          </a:prstGeom>
          <a:noFill/>
          <a:ln>
            <a:noFill/>
          </a:ln>
        </p:spPr>
        <p:txBody>
          <a:bodyPr wrap="square" rtlCol="0" anchor="t">
            <a:spAutoFit/>
          </a:bodyPr>
          <a:lstStyle/>
          <a:p>
            <a:r>
              <a:rPr lang="zh-CN" altLang="en-US" sz="2800" b="1" dirty="0" smtClean="0">
                <a:solidFill>
                  <a:srgbClr val="FF0000"/>
                </a:solidFill>
                <a:uFillTx/>
                <a:latin typeface="黑体" pitchFamily="49" charset="-122"/>
                <a:ea typeface="黑体" pitchFamily="49" charset="-122"/>
                <a:cs typeface="黑体" panose="02010609060101010101" pitchFamily="2" charset="-122"/>
                <a:sym typeface="+mn-ea"/>
              </a:rPr>
              <a:t>1、新中国法制建设的初创时期</a:t>
            </a:r>
            <a:endParaRPr lang="zh-CN" altLang="en-US" sz="2800" b="1" dirty="0">
              <a:solidFill>
                <a:srgbClr val="FF0000"/>
              </a:solidFill>
              <a:uFillTx/>
              <a:latin typeface="黑体" pitchFamily="49" charset="-122"/>
              <a:ea typeface="黑体" pitchFamily="49" charset="-122"/>
              <a:cs typeface="黑体" panose="02010609060101010101" pitchFamily="2" charset="-122"/>
              <a:sym typeface="+mn-ea"/>
            </a:endParaRPr>
          </a:p>
        </p:txBody>
      </p:sp>
      <p:sp>
        <p:nvSpPr>
          <p:cNvPr id="11" name="矩形 10"/>
          <p:cNvSpPr/>
          <p:nvPr/>
        </p:nvSpPr>
        <p:spPr>
          <a:xfrm>
            <a:off x="285327" y="1412201"/>
            <a:ext cx="6213898" cy="477054"/>
          </a:xfrm>
          <a:prstGeom prst="rect">
            <a:avLst/>
          </a:prstGeom>
        </p:spPr>
        <p:txBody>
          <a:bodyPr wrap="square">
            <a:spAutoFit/>
          </a:bodyPr>
          <a:lstStyle/>
          <a:p>
            <a:pPr lvl="0"/>
            <a:r>
              <a:rPr lang="zh-CN" altLang="en-US" sz="2400" b="1" dirty="0">
                <a:solidFill>
                  <a:srgbClr val="FF0000"/>
                </a:solidFill>
                <a:latin typeface="宋体" pitchFamily="2" charset="-122"/>
                <a:ea typeface="宋体" pitchFamily="2" charset="-122"/>
                <a:cs typeface="黑体" panose="02010609060101010101" pitchFamily="2" charset="-122"/>
                <a:sym typeface="+mn-ea"/>
              </a:rPr>
              <a:t>（</a:t>
            </a:r>
            <a:r>
              <a:rPr lang="en-US" altLang="zh-CN" sz="2400" b="1" dirty="0">
                <a:solidFill>
                  <a:srgbClr val="FF0000"/>
                </a:solidFill>
                <a:latin typeface="宋体" pitchFamily="2" charset="-122"/>
                <a:ea typeface="宋体" pitchFamily="2" charset="-122"/>
                <a:cs typeface="黑体" panose="02010609060101010101" pitchFamily="2" charset="-122"/>
                <a:sym typeface="+mn-ea"/>
              </a:rPr>
              <a:t>3</a:t>
            </a:r>
            <a:r>
              <a:rPr lang="zh-CN" altLang="en-US" sz="2400" b="1" dirty="0">
                <a:solidFill>
                  <a:srgbClr val="FF0000"/>
                </a:solidFill>
                <a:latin typeface="宋体" pitchFamily="2" charset="-122"/>
                <a:ea typeface="宋体" pitchFamily="2" charset="-122"/>
                <a:cs typeface="黑体" panose="02010609060101010101" pitchFamily="2" charset="-122"/>
                <a:sym typeface="+mn-ea"/>
              </a:rPr>
              <a:t>）新中国初期法治建设的意义</a:t>
            </a:r>
          </a:p>
        </p:txBody>
      </p:sp>
      <p:sp>
        <p:nvSpPr>
          <p:cNvPr id="12" name="文本框 12"/>
          <p:cNvSpPr txBox="1"/>
          <p:nvPr/>
        </p:nvSpPr>
        <p:spPr>
          <a:xfrm>
            <a:off x="34290" y="2993024"/>
            <a:ext cx="4651888" cy="523220"/>
          </a:xfrm>
          <a:prstGeom prst="rect">
            <a:avLst/>
          </a:prstGeom>
          <a:noFill/>
          <a:ln>
            <a:noFill/>
          </a:ln>
        </p:spPr>
        <p:txBody>
          <a:bodyPr wrap="square" rtlCol="0" anchor="t">
            <a:spAutoFit/>
          </a:bodyPr>
          <a:lstStyle/>
          <a:p>
            <a:r>
              <a:rPr lang="en-US" altLang="zh-CN" sz="2800" b="1" dirty="0" smtClean="0">
                <a:solidFill>
                  <a:srgbClr val="FF0000"/>
                </a:solidFill>
                <a:uFillTx/>
                <a:latin typeface="宋体" pitchFamily="2" charset="-122"/>
                <a:ea typeface="宋体" pitchFamily="2" charset="-122"/>
                <a:cs typeface="黑体" panose="02010609060101010101" pitchFamily="2" charset="-122"/>
                <a:sym typeface="+mn-ea"/>
              </a:rPr>
              <a:t>2</a:t>
            </a:r>
            <a:r>
              <a:rPr lang="zh-CN" altLang="en-US" sz="2800" b="1" dirty="0" smtClean="0">
                <a:solidFill>
                  <a:srgbClr val="FF0000"/>
                </a:solidFill>
                <a:uFillTx/>
                <a:latin typeface="宋体" pitchFamily="2" charset="-122"/>
                <a:ea typeface="宋体" pitchFamily="2" charset="-122"/>
                <a:cs typeface="黑体" panose="02010609060101010101" pitchFamily="2" charset="-122"/>
                <a:sym typeface="+mn-ea"/>
              </a:rPr>
              <a:t>、文革时期的法制概况</a:t>
            </a:r>
            <a:endParaRPr lang="zh-CN" altLang="en-US" sz="2800" b="1" dirty="0">
              <a:solidFill>
                <a:srgbClr val="FF0000"/>
              </a:solidFill>
              <a:uFillTx/>
              <a:latin typeface="宋体" pitchFamily="2" charset="-122"/>
              <a:ea typeface="宋体" pitchFamily="2" charset="-122"/>
              <a:cs typeface="黑体" panose="02010609060101010101" pitchFamily="2" charset="-122"/>
              <a:sym typeface="+mn-ea"/>
            </a:endParaRPr>
          </a:p>
        </p:txBody>
      </p:sp>
      <p:sp>
        <p:nvSpPr>
          <p:cNvPr id="13" name="文本框 10"/>
          <p:cNvSpPr txBox="1"/>
          <p:nvPr/>
        </p:nvSpPr>
        <p:spPr>
          <a:xfrm>
            <a:off x="285327" y="147320"/>
            <a:ext cx="6447367" cy="584775"/>
          </a:xfrm>
          <a:prstGeom prst="rect">
            <a:avLst/>
          </a:prstGeom>
          <a:noFill/>
          <a:ln>
            <a:noFill/>
          </a:ln>
        </p:spPr>
        <p:txBody>
          <a:bodyPr wrap="square" rtlCol="0" anchor="t">
            <a:spAutoFit/>
          </a:bodyPr>
          <a:lstStyle/>
          <a:p>
            <a:r>
              <a:rPr lang="zh-CN" altLang="en-US" sz="3200" b="1" dirty="0" smtClean="0">
                <a:solidFill>
                  <a:srgbClr val="FF0000"/>
                </a:solidFill>
                <a:uFillTx/>
                <a:latin typeface="方正姚体" pitchFamily="2" charset="-122"/>
                <a:ea typeface="方正姚体" pitchFamily="2" charset="-122"/>
                <a:cs typeface="黑体" panose="02010609060101010101" pitchFamily="2" charset="-122"/>
                <a:sym typeface="+mn-ea"/>
              </a:rPr>
              <a:t>一、新中国</a:t>
            </a:r>
            <a:r>
              <a:rPr lang="zh-CN" altLang="en-US" sz="3200" b="1" dirty="0">
                <a:solidFill>
                  <a:srgbClr val="FF0000"/>
                </a:solidFill>
                <a:uFillTx/>
                <a:latin typeface="方正姚体" pitchFamily="2" charset="-122"/>
                <a:ea typeface="方正姚体" pitchFamily="2" charset="-122"/>
                <a:cs typeface="黑体" panose="02010609060101010101" pitchFamily="2" charset="-122"/>
                <a:sym typeface="+mn-ea"/>
              </a:rPr>
              <a:t>的法治建设进程</a:t>
            </a:r>
          </a:p>
        </p:txBody>
      </p:sp>
      <p:grpSp>
        <p:nvGrpSpPr>
          <p:cNvPr id="14" name="组合 13"/>
          <p:cNvGrpSpPr/>
          <p:nvPr/>
        </p:nvGrpSpPr>
        <p:grpSpPr>
          <a:xfrm>
            <a:off x="427701" y="3760631"/>
            <a:ext cx="11266618" cy="3092369"/>
            <a:chOff x="256" y="2306"/>
            <a:chExt cx="14257" cy="5115"/>
          </a:xfrm>
        </p:grpSpPr>
        <p:pic>
          <p:nvPicPr>
            <p:cNvPr id="15" name="图片 14"/>
            <p:cNvPicPr>
              <a:picLocks noChangeAspect="1"/>
            </p:cNvPicPr>
            <p:nvPr/>
          </p:nvPicPr>
          <p:blipFill>
            <a:blip r:embed="rId2"/>
            <a:stretch>
              <a:fillRect/>
            </a:stretch>
          </p:blipFill>
          <p:spPr>
            <a:xfrm>
              <a:off x="256" y="2307"/>
              <a:ext cx="4729" cy="4673"/>
            </a:xfrm>
            <a:prstGeom prst="rect">
              <a:avLst/>
            </a:prstGeom>
          </p:spPr>
        </p:pic>
        <p:pic>
          <p:nvPicPr>
            <p:cNvPr id="16" name="图片 15"/>
            <p:cNvPicPr>
              <a:picLocks noChangeAspect="1"/>
            </p:cNvPicPr>
            <p:nvPr/>
          </p:nvPicPr>
          <p:blipFill>
            <a:blip r:embed="rId3"/>
            <a:stretch>
              <a:fillRect/>
            </a:stretch>
          </p:blipFill>
          <p:spPr>
            <a:xfrm>
              <a:off x="5385" y="2306"/>
              <a:ext cx="4135" cy="4674"/>
            </a:xfrm>
            <a:prstGeom prst="rect">
              <a:avLst/>
            </a:prstGeom>
          </p:spPr>
        </p:pic>
        <p:grpSp>
          <p:nvGrpSpPr>
            <p:cNvPr id="17" name="组合 16"/>
            <p:cNvGrpSpPr/>
            <p:nvPr/>
          </p:nvGrpSpPr>
          <p:grpSpPr>
            <a:xfrm>
              <a:off x="9593" y="2306"/>
              <a:ext cx="4920" cy="5115"/>
              <a:chOff x="9593" y="2306"/>
              <a:chExt cx="4920" cy="5115"/>
            </a:xfrm>
          </p:grpSpPr>
          <p:pic>
            <p:nvPicPr>
              <p:cNvPr id="18" name="图片 17"/>
              <p:cNvPicPr>
                <a:picLocks noChangeAspect="1"/>
              </p:cNvPicPr>
              <p:nvPr/>
            </p:nvPicPr>
            <p:blipFill>
              <a:blip r:embed="rId4"/>
              <a:stretch>
                <a:fillRect/>
              </a:stretch>
            </p:blipFill>
            <p:spPr>
              <a:xfrm>
                <a:off x="9593" y="2306"/>
                <a:ext cx="4920" cy="4673"/>
              </a:xfrm>
              <a:prstGeom prst="rect">
                <a:avLst/>
              </a:prstGeom>
            </p:spPr>
          </p:pic>
          <p:sp>
            <p:nvSpPr>
              <p:cNvPr id="19" name="文本框 18"/>
              <p:cNvSpPr txBox="1"/>
              <p:nvPr/>
            </p:nvSpPr>
            <p:spPr>
              <a:xfrm>
                <a:off x="10108" y="6759"/>
                <a:ext cx="4405" cy="662"/>
              </a:xfrm>
              <a:prstGeom prst="rect">
                <a:avLst/>
              </a:prstGeom>
              <a:solidFill>
                <a:schemeClr val="accent2">
                  <a:lumMod val="20000"/>
                  <a:lumOff val="80000"/>
                </a:schemeClr>
              </a:solidFill>
              <a:ln>
                <a:solidFill>
                  <a:srgbClr val="FF0000"/>
                </a:solidFill>
              </a:ln>
            </p:spPr>
            <p:txBody>
              <a:bodyPr wrap="square" rtlCol="0" anchor="t">
                <a:spAutoFit/>
              </a:bodyPr>
              <a:lstStyle/>
              <a:p>
                <a:r>
                  <a:rPr lang="zh-CN" sz="2000" b="1" dirty="0">
                    <a:solidFill>
                      <a:srgbClr val="002060"/>
                    </a:solidFill>
                    <a:uFillTx/>
                    <a:latin typeface="宋体" pitchFamily="2" charset="-122"/>
                    <a:ea typeface="宋体" pitchFamily="2" charset="-122"/>
                    <a:cs typeface="黑体" panose="02010609060101010101" pitchFamily="2" charset="-122"/>
                    <a:sym typeface="+mn-ea"/>
                  </a:rPr>
                  <a:t>文革时期彭德怀被批斗</a:t>
                </a:r>
              </a:p>
            </p:txBody>
          </p:sp>
        </p:grpSp>
      </p:grpSp>
      <p:sp>
        <p:nvSpPr>
          <p:cNvPr id="20" name="矩形 19"/>
          <p:cNvSpPr/>
          <p:nvPr/>
        </p:nvSpPr>
        <p:spPr>
          <a:xfrm>
            <a:off x="4014358" y="3037979"/>
            <a:ext cx="8066026" cy="461665"/>
          </a:xfrm>
          <a:prstGeom prst="rect">
            <a:avLst/>
          </a:prstGeom>
        </p:spPr>
        <p:txBody>
          <a:bodyPr wrap="square">
            <a:spAutoFit/>
          </a:bodyPr>
          <a:lstStyle/>
          <a:p>
            <a:pPr lvl="0"/>
            <a:r>
              <a:rPr lang="zh-CN" altLang="en-US" sz="2400" b="1" dirty="0">
                <a:solidFill>
                  <a:srgbClr val="002060"/>
                </a:solidFill>
                <a:latin typeface="宋体" pitchFamily="2" charset="-122"/>
                <a:ea typeface="宋体" pitchFamily="2" charset="-122"/>
                <a:cs typeface="宋体" pitchFamily="2" charset="-122"/>
              </a:rPr>
              <a:t>“文革”时期，社会主义法制遭到严重破坏，人权遭践踏。</a:t>
            </a:r>
          </a:p>
        </p:txBody>
      </p:sp>
    </p:spTree>
    <p:extLst>
      <p:ext uri="{BB962C8B-B14F-4D97-AF65-F5344CB8AC3E}">
        <p14:creationId xmlns:p14="http://schemas.microsoft.com/office/powerpoint/2010/main" val="396300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1000"/>
                                        <p:tgtEl>
                                          <p:spTgt spid="20"/>
                                        </p:tgtEl>
                                      </p:cBhvr>
                                    </p:animEffect>
                                    <p:anim calcmode="lin" valueType="num">
                                      <p:cBhvr>
                                        <p:cTn id="22" dur="1000" fill="hold"/>
                                        <p:tgtEl>
                                          <p:spTgt spid="20"/>
                                        </p:tgtEl>
                                        <p:attrNameLst>
                                          <p:attrName>ppt_x</p:attrName>
                                        </p:attrNameLst>
                                      </p:cBhvr>
                                      <p:tavLst>
                                        <p:tav tm="0">
                                          <p:val>
                                            <p:strVal val="#ppt_x"/>
                                          </p:val>
                                        </p:tav>
                                        <p:tav tm="100000">
                                          <p:val>
                                            <p:strVal val="#ppt_x"/>
                                          </p:val>
                                        </p:tav>
                                      </p:tavLst>
                                    </p:anim>
                                    <p:anim calcmode="lin" valueType="num">
                                      <p:cBhvr>
                                        <p:cTn id="23" dur="1000" fill="hold"/>
                                        <p:tgtEl>
                                          <p:spTgt spid="20"/>
                                        </p:tgtEl>
                                        <p:attrNameLst>
                                          <p:attrName>ppt_y</p:attrName>
                                        </p:attrNameLst>
                                      </p:cBhvr>
                                      <p:tavLst>
                                        <p:tav tm="0">
                                          <p:val>
                                            <p:strVal val="#ppt_y+.1"/>
                                          </p:val>
                                        </p:tav>
                                        <p:tav tm="100000">
                                          <p:val>
                                            <p:strVal val="#ppt_y"/>
                                          </p:val>
                                        </p:tav>
                                      </p:tavLst>
                                    </p:anim>
                                  </p:childTnLst>
                                </p:cTn>
                              </p:par>
                            </p:childTnLst>
                          </p:cTn>
                        </p:par>
                        <p:par>
                          <p:cTn id="24" fill="hold">
                            <p:stCondLst>
                              <p:cond delay="1000"/>
                            </p:stCondLst>
                            <p:childTnLst>
                              <p:par>
                                <p:cTn id="25" presetID="7" presetClass="entr" presetSubtype="2" fill="hold"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0" fill="hold"/>
                                        <p:tgtEl>
                                          <p:spTgt spid="14"/>
                                        </p:tgtEl>
                                        <p:attrNameLst>
                                          <p:attrName>ppt_x</p:attrName>
                                        </p:attrNameLst>
                                      </p:cBhvr>
                                      <p:tavLst>
                                        <p:tav tm="0">
                                          <p:val>
                                            <p:strVal val="1+#ppt_w/2"/>
                                          </p:val>
                                        </p:tav>
                                        <p:tav tm="100000">
                                          <p:val>
                                            <p:strVal val="#ppt_x"/>
                                          </p:val>
                                        </p:tav>
                                      </p:tavLst>
                                    </p:anim>
                                    <p:anim calcmode="lin" valueType="num">
                                      <p:cBhvr additive="base">
                                        <p:cTn id="28" dur="50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文本框 1"/>
          <p:cNvSpPr txBox="1"/>
          <p:nvPr/>
        </p:nvSpPr>
        <p:spPr>
          <a:xfrm>
            <a:off x="285328" y="2017144"/>
            <a:ext cx="11623040" cy="1200329"/>
          </a:xfrm>
          <a:prstGeom prst="rect">
            <a:avLst/>
          </a:prstGeom>
          <a:noFill/>
        </p:spPr>
        <p:txBody>
          <a:bodyPr wrap="square" rtlCol="0">
            <a:spAutoFit/>
          </a:bodyPr>
          <a:lstStyle/>
          <a:p>
            <a:pPr>
              <a:lnSpc>
                <a:spcPct val="150000"/>
              </a:lnSpc>
            </a:pPr>
            <a:r>
              <a:rPr lang="zh-CN" altLang="en-US" sz="2400" b="1" dirty="0" smtClean="0">
                <a:solidFill>
                  <a:srgbClr val="FF0000"/>
                </a:solidFill>
                <a:latin typeface="宋体" pitchFamily="2" charset="-122"/>
                <a:ea typeface="宋体" pitchFamily="2" charset="-122"/>
                <a:cs typeface="黑体" panose="02010609060101010101" pitchFamily="2" charset="-122"/>
                <a:sym typeface="+mn-ea"/>
              </a:rPr>
              <a:t>背景：</a:t>
            </a:r>
            <a:r>
              <a:rPr sz="2400" b="1" dirty="0" smtClean="0">
                <a:solidFill>
                  <a:srgbClr val="002060"/>
                </a:solidFill>
                <a:latin typeface="宋体" pitchFamily="2" charset="-122"/>
                <a:ea typeface="宋体" pitchFamily="2" charset="-122"/>
                <a:sym typeface="+mn-ea"/>
              </a:rPr>
              <a:t>①</a:t>
            </a:r>
            <a:r>
              <a:rPr sz="2400" b="1" dirty="0">
                <a:solidFill>
                  <a:srgbClr val="002060"/>
                </a:solidFill>
                <a:latin typeface="宋体" pitchFamily="2" charset="-122"/>
                <a:ea typeface="宋体" pitchFamily="2" charset="-122"/>
                <a:sym typeface="+mn-ea"/>
              </a:rPr>
              <a:t>“文化大革命”十年动乱，社会主义法制遭到严重破坏。</a:t>
            </a:r>
          </a:p>
          <a:p>
            <a:pPr fontAlgn="auto">
              <a:lnSpc>
                <a:spcPct val="150000"/>
              </a:lnSpc>
            </a:pPr>
            <a:r>
              <a:rPr lang="en-US" sz="2400" b="1" dirty="0">
                <a:solidFill>
                  <a:srgbClr val="002060"/>
                </a:solidFill>
                <a:latin typeface="宋体" pitchFamily="2" charset="-122"/>
                <a:ea typeface="宋体" pitchFamily="2" charset="-122"/>
                <a:sym typeface="+mn-ea"/>
              </a:rPr>
              <a:t> </a:t>
            </a:r>
            <a:r>
              <a:rPr lang="en-US" sz="2400" b="1" dirty="0" smtClean="0">
                <a:solidFill>
                  <a:srgbClr val="002060"/>
                </a:solidFill>
                <a:latin typeface="宋体" pitchFamily="2" charset="-122"/>
                <a:ea typeface="宋体" pitchFamily="2" charset="-122"/>
                <a:sym typeface="+mn-ea"/>
              </a:rPr>
              <a:t>     </a:t>
            </a:r>
            <a:r>
              <a:rPr sz="2400" b="1" dirty="0" smtClean="0">
                <a:solidFill>
                  <a:srgbClr val="002060"/>
                </a:solidFill>
                <a:latin typeface="宋体" pitchFamily="2" charset="-122"/>
                <a:ea typeface="宋体" pitchFamily="2" charset="-122"/>
                <a:sym typeface="+mn-ea"/>
              </a:rPr>
              <a:t>②</a:t>
            </a:r>
            <a:r>
              <a:rPr sz="2400" b="1" dirty="0">
                <a:solidFill>
                  <a:srgbClr val="002060"/>
                </a:solidFill>
                <a:latin typeface="宋体" pitchFamily="2" charset="-122"/>
                <a:ea typeface="宋体" pitchFamily="2" charset="-122"/>
                <a:sym typeface="+mn-ea"/>
              </a:rPr>
              <a:t>1978年，中共</a:t>
            </a:r>
            <a:r>
              <a:rPr lang="zh-CN" altLang="en-US" sz="2400" b="1" dirty="0">
                <a:solidFill>
                  <a:srgbClr val="002060"/>
                </a:solidFill>
                <a:effectLst>
                  <a:outerShdw blurRad="38100" dist="25400" dir="5400000" algn="ctr" rotWithShape="0">
                    <a:srgbClr val="6E747A">
                      <a:alpha val="43000"/>
                    </a:srgbClr>
                  </a:outerShdw>
                </a:effectLst>
                <a:latin typeface="宋体" pitchFamily="2" charset="-122"/>
                <a:ea typeface="宋体" pitchFamily="2" charset="-122"/>
                <a:sym typeface="+mn-ea"/>
              </a:rPr>
              <a:t>十一届三中全会召开，加强社会主义法制建设</a:t>
            </a:r>
            <a:endParaRPr sz="2400" b="1" dirty="0">
              <a:solidFill>
                <a:srgbClr val="002060"/>
              </a:solidFill>
              <a:latin typeface="宋体" pitchFamily="2" charset="-122"/>
              <a:ea typeface="宋体" pitchFamily="2" charset="-122"/>
              <a:sym typeface="+mn-ea"/>
            </a:endParaRPr>
          </a:p>
        </p:txBody>
      </p:sp>
      <p:sp>
        <p:nvSpPr>
          <p:cNvPr id="13" name="文本框 12"/>
          <p:cNvSpPr txBox="1"/>
          <p:nvPr/>
        </p:nvSpPr>
        <p:spPr>
          <a:xfrm>
            <a:off x="285327" y="1410325"/>
            <a:ext cx="4750312" cy="590931"/>
          </a:xfrm>
          <a:prstGeom prst="rect">
            <a:avLst/>
          </a:prstGeom>
          <a:solidFill>
            <a:srgbClr val="FFFF00"/>
          </a:solidFill>
          <a:ln>
            <a:solidFill>
              <a:srgbClr val="FF0000"/>
            </a:solidFill>
          </a:ln>
        </p:spPr>
        <p:txBody>
          <a:bodyPr wrap="square" rtlCol="0" anchor="t">
            <a:spAutoFit/>
          </a:bodyPr>
          <a:lstStyle/>
          <a:p>
            <a:pPr fontAlgn="auto">
              <a:lnSpc>
                <a:spcPct val="120000"/>
              </a:lnSpc>
            </a:pPr>
            <a:r>
              <a:rPr lang="zh-CN" altLang="en-US" sz="2700" b="1" dirty="0" smtClean="0">
                <a:solidFill>
                  <a:srgbClr val="C00000"/>
                </a:solidFill>
                <a:latin typeface="黑体" panose="02010609060101010101" pitchFamily="2" charset="-122"/>
                <a:ea typeface="黑体" panose="02010609060101010101" pitchFamily="2" charset="-122"/>
                <a:sym typeface="+mn-ea"/>
              </a:rPr>
              <a:t>（</a:t>
            </a:r>
            <a:r>
              <a:rPr lang="en-US" altLang="zh-CN" sz="2700" b="1" dirty="0" smtClean="0">
                <a:solidFill>
                  <a:srgbClr val="C00000"/>
                </a:solidFill>
                <a:latin typeface="黑体" panose="02010609060101010101" pitchFamily="2" charset="-122"/>
                <a:ea typeface="黑体" panose="02010609060101010101" pitchFamily="2" charset="-122"/>
                <a:sym typeface="+mn-ea"/>
              </a:rPr>
              <a:t>1</a:t>
            </a:r>
            <a:r>
              <a:rPr lang="zh-CN" altLang="en-US" sz="2700" b="1" dirty="0" smtClean="0">
                <a:solidFill>
                  <a:srgbClr val="C00000"/>
                </a:solidFill>
                <a:latin typeface="黑体" panose="02010609060101010101" pitchFamily="2" charset="-122"/>
                <a:ea typeface="黑体" panose="02010609060101010101" pitchFamily="2" charset="-122"/>
                <a:sym typeface="+mn-ea"/>
              </a:rPr>
              <a:t>）</a:t>
            </a:r>
            <a:r>
              <a:rPr sz="2700" b="1" dirty="0" smtClean="0">
                <a:solidFill>
                  <a:srgbClr val="C00000"/>
                </a:solidFill>
                <a:latin typeface="黑体" panose="02010609060101010101" pitchFamily="2" charset="-122"/>
                <a:ea typeface="黑体" panose="02010609060101010101" pitchFamily="2" charset="-122"/>
                <a:sym typeface="+mn-ea"/>
              </a:rPr>
              <a:t>20</a:t>
            </a:r>
            <a:r>
              <a:rPr sz="2700" b="1" dirty="0">
                <a:solidFill>
                  <a:srgbClr val="C00000"/>
                </a:solidFill>
                <a:latin typeface="黑体" panose="02010609060101010101" pitchFamily="2" charset="-122"/>
                <a:ea typeface="黑体" panose="02010609060101010101" pitchFamily="2" charset="-122"/>
                <a:sym typeface="+mn-ea"/>
              </a:rPr>
              <a:t>世纪80</a:t>
            </a:r>
            <a:r>
              <a:rPr sz="2700" b="1" dirty="0" smtClean="0">
                <a:solidFill>
                  <a:srgbClr val="C00000"/>
                </a:solidFill>
                <a:latin typeface="黑体" panose="02010609060101010101" pitchFamily="2" charset="-122"/>
                <a:ea typeface="黑体" panose="02010609060101010101" pitchFamily="2" charset="-122"/>
                <a:sym typeface="+mn-ea"/>
              </a:rPr>
              <a:t>年代</a:t>
            </a:r>
            <a:r>
              <a:rPr lang="zh-CN" altLang="en-US" sz="2700" b="1" dirty="0" smtClean="0">
                <a:solidFill>
                  <a:srgbClr val="C00000"/>
                </a:solidFill>
                <a:latin typeface="黑体" panose="02010609060101010101" pitchFamily="2" charset="-122"/>
                <a:ea typeface="黑体" panose="02010609060101010101" pitchFamily="2" charset="-122"/>
                <a:sym typeface="+mn-ea"/>
              </a:rPr>
              <a:t>前后</a:t>
            </a:r>
            <a:endParaRPr lang="zh-CN" altLang="en-US" sz="2700" b="1" dirty="0">
              <a:solidFill>
                <a:schemeClr val="tx1"/>
              </a:solidFill>
              <a:uFillTx/>
              <a:latin typeface="黑体" panose="02010609060101010101" pitchFamily="2" charset="-122"/>
              <a:ea typeface="黑体" panose="02010609060101010101" pitchFamily="2" charset="-122"/>
              <a:cs typeface="黑体" panose="02010609060101010101" pitchFamily="2" charset="-122"/>
              <a:sym typeface="+mn-ea"/>
            </a:endParaRPr>
          </a:p>
        </p:txBody>
      </p:sp>
      <p:grpSp>
        <p:nvGrpSpPr>
          <p:cNvPr id="6" name="组合 5"/>
          <p:cNvGrpSpPr/>
          <p:nvPr/>
        </p:nvGrpSpPr>
        <p:grpSpPr>
          <a:xfrm>
            <a:off x="716822" y="3217474"/>
            <a:ext cx="10581437" cy="3277174"/>
            <a:chOff x="283" y="4714"/>
            <a:chExt cx="13888" cy="5342"/>
          </a:xfrm>
        </p:grpSpPr>
        <p:pic>
          <p:nvPicPr>
            <p:cNvPr id="3" name="图片 2" descr="下载 (4)"/>
            <p:cNvPicPr>
              <a:picLocks noChangeAspect="1"/>
            </p:cNvPicPr>
            <p:nvPr/>
          </p:nvPicPr>
          <p:blipFill>
            <a:blip r:embed="rId2"/>
            <a:stretch>
              <a:fillRect/>
            </a:stretch>
          </p:blipFill>
          <p:spPr>
            <a:xfrm>
              <a:off x="7287" y="4714"/>
              <a:ext cx="6884" cy="5027"/>
            </a:xfrm>
            <a:prstGeom prst="rect">
              <a:avLst/>
            </a:prstGeom>
          </p:spPr>
        </p:pic>
        <p:pic>
          <p:nvPicPr>
            <p:cNvPr id="4" name="图片 3"/>
            <p:cNvPicPr>
              <a:picLocks noChangeAspect="1"/>
            </p:cNvPicPr>
            <p:nvPr/>
          </p:nvPicPr>
          <p:blipFill>
            <a:blip r:embed="rId3"/>
            <a:stretch>
              <a:fillRect/>
            </a:stretch>
          </p:blipFill>
          <p:spPr>
            <a:xfrm>
              <a:off x="283" y="4714"/>
              <a:ext cx="7004" cy="5050"/>
            </a:xfrm>
            <a:prstGeom prst="rect">
              <a:avLst/>
            </a:prstGeom>
          </p:spPr>
        </p:pic>
        <p:sp>
          <p:nvSpPr>
            <p:cNvPr id="5" name="文本框 4"/>
            <p:cNvSpPr txBox="1"/>
            <p:nvPr/>
          </p:nvSpPr>
          <p:spPr>
            <a:xfrm>
              <a:off x="4405" y="9221"/>
              <a:ext cx="4843" cy="835"/>
            </a:xfrm>
            <a:prstGeom prst="rect">
              <a:avLst/>
            </a:prstGeom>
            <a:solidFill>
              <a:schemeClr val="accent2">
                <a:lumMod val="20000"/>
                <a:lumOff val="80000"/>
              </a:schemeClr>
            </a:solidFill>
            <a:ln>
              <a:solidFill>
                <a:srgbClr val="FF0000"/>
              </a:solidFill>
            </a:ln>
          </p:spPr>
          <p:txBody>
            <a:bodyPr wrap="square" rtlCol="0" anchor="t">
              <a:spAutoFit/>
            </a:bodyPr>
            <a:lstStyle/>
            <a:p>
              <a:r>
                <a:rPr sz="2400" b="1" dirty="0">
                  <a:solidFill>
                    <a:srgbClr val="002060"/>
                  </a:solidFill>
                  <a:latin typeface="宋体" pitchFamily="2" charset="-122"/>
                  <a:ea typeface="宋体" pitchFamily="2" charset="-122"/>
                  <a:sym typeface="+mn-ea"/>
                </a:rPr>
                <a:t>中共</a:t>
              </a:r>
              <a:r>
                <a:rPr lang="zh-CN" altLang="en-US" sz="2400" b="1" dirty="0">
                  <a:solidFill>
                    <a:srgbClr val="002060"/>
                  </a:solidFill>
                  <a:effectLst>
                    <a:outerShdw blurRad="38100" dist="25400" dir="5400000" algn="ctr" rotWithShape="0">
                      <a:srgbClr val="6E747A">
                        <a:alpha val="43000"/>
                      </a:srgbClr>
                    </a:outerShdw>
                  </a:effectLst>
                  <a:latin typeface="宋体" pitchFamily="2" charset="-122"/>
                  <a:ea typeface="宋体" pitchFamily="2" charset="-122"/>
                  <a:sym typeface="+mn-ea"/>
                </a:rPr>
                <a:t>十一届三中全会召开</a:t>
              </a:r>
              <a:endParaRPr lang="zh-CN" altLang="en-US" sz="2400" dirty="0">
                <a:solidFill>
                  <a:srgbClr val="002060"/>
                </a:solidFill>
                <a:latin typeface="宋体" pitchFamily="2" charset="-122"/>
                <a:ea typeface="宋体" pitchFamily="2" charset="-122"/>
              </a:endParaRPr>
            </a:p>
          </p:txBody>
        </p:sp>
      </p:grpSp>
      <p:cxnSp>
        <p:nvCxnSpPr>
          <p:cNvPr id="9" name="直接连接符 8"/>
          <p:cNvCxnSpPr/>
          <p:nvPr/>
        </p:nvCxnSpPr>
        <p:spPr>
          <a:xfrm flipV="1">
            <a:off x="34290" y="756920"/>
            <a:ext cx="12160885" cy="31750"/>
          </a:xfrm>
          <a:prstGeom prst="line">
            <a:avLst/>
          </a:prstGeom>
          <a:ln w="28575" cmpd="sng">
            <a:solidFill>
              <a:srgbClr val="002060"/>
            </a:solidFill>
            <a:prstDash val="solid"/>
          </a:ln>
        </p:spPr>
        <p:style>
          <a:lnRef idx="1">
            <a:schemeClr val="dk1"/>
          </a:lnRef>
          <a:fillRef idx="0">
            <a:schemeClr val="dk1"/>
          </a:fillRef>
          <a:effectRef idx="0">
            <a:schemeClr val="dk1"/>
          </a:effectRef>
          <a:fontRef idx="minor">
            <a:schemeClr val="tx1"/>
          </a:fontRef>
        </p:style>
      </p:cxnSp>
      <p:sp>
        <p:nvSpPr>
          <p:cNvPr id="10" name="文本框 10"/>
          <p:cNvSpPr txBox="1"/>
          <p:nvPr/>
        </p:nvSpPr>
        <p:spPr>
          <a:xfrm>
            <a:off x="285327" y="147320"/>
            <a:ext cx="6447367" cy="584775"/>
          </a:xfrm>
          <a:prstGeom prst="rect">
            <a:avLst/>
          </a:prstGeom>
          <a:noFill/>
          <a:ln>
            <a:noFill/>
          </a:ln>
        </p:spPr>
        <p:txBody>
          <a:bodyPr wrap="square" rtlCol="0" anchor="t">
            <a:spAutoFit/>
          </a:bodyPr>
          <a:lstStyle/>
          <a:p>
            <a:r>
              <a:rPr lang="zh-CN" altLang="en-US" sz="3200" b="1" dirty="0" smtClean="0">
                <a:solidFill>
                  <a:srgbClr val="FF0000"/>
                </a:solidFill>
                <a:uFillTx/>
                <a:latin typeface="方正姚体" pitchFamily="2" charset="-122"/>
                <a:ea typeface="方正姚体" pitchFamily="2" charset="-122"/>
                <a:cs typeface="黑体" panose="02010609060101010101" pitchFamily="2" charset="-122"/>
                <a:sym typeface="+mn-ea"/>
              </a:rPr>
              <a:t>一、新中国</a:t>
            </a:r>
            <a:r>
              <a:rPr lang="zh-CN" altLang="en-US" sz="3200" b="1" dirty="0">
                <a:solidFill>
                  <a:srgbClr val="FF0000"/>
                </a:solidFill>
                <a:uFillTx/>
                <a:latin typeface="方正姚体" pitchFamily="2" charset="-122"/>
                <a:ea typeface="方正姚体" pitchFamily="2" charset="-122"/>
                <a:cs typeface="黑体" panose="02010609060101010101" pitchFamily="2" charset="-122"/>
                <a:sym typeface="+mn-ea"/>
              </a:rPr>
              <a:t>的法治建设进程</a:t>
            </a:r>
          </a:p>
        </p:txBody>
      </p:sp>
      <p:sp>
        <p:nvSpPr>
          <p:cNvPr id="12" name="文本框 12"/>
          <p:cNvSpPr txBox="1"/>
          <p:nvPr/>
        </p:nvSpPr>
        <p:spPr>
          <a:xfrm>
            <a:off x="0" y="788670"/>
            <a:ext cx="6347293" cy="523220"/>
          </a:xfrm>
          <a:prstGeom prst="rect">
            <a:avLst/>
          </a:prstGeom>
          <a:noFill/>
          <a:ln>
            <a:noFill/>
          </a:ln>
        </p:spPr>
        <p:txBody>
          <a:bodyPr wrap="square" rtlCol="0" anchor="t">
            <a:spAutoFit/>
          </a:bodyPr>
          <a:lstStyle/>
          <a:p>
            <a:r>
              <a:rPr lang="en-US" altLang="zh-CN" sz="2800" b="1" dirty="0">
                <a:solidFill>
                  <a:srgbClr val="FF0000"/>
                </a:solidFill>
                <a:latin typeface="黑体" pitchFamily="49" charset="-122"/>
                <a:ea typeface="黑体" pitchFamily="49" charset="-122"/>
                <a:cs typeface="黑体" panose="02010609060101010101" pitchFamily="2" charset="-122"/>
                <a:sym typeface="+mn-ea"/>
              </a:rPr>
              <a:t>3</a:t>
            </a:r>
            <a:r>
              <a:rPr lang="zh-CN" altLang="en-US" sz="2800" b="1" dirty="0" smtClean="0">
                <a:solidFill>
                  <a:srgbClr val="FF0000"/>
                </a:solidFill>
                <a:uFillTx/>
                <a:latin typeface="黑体" pitchFamily="49" charset="-122"/>
                <a:ea typeface="黑体" pitchFamily="49" charset="-122"/>
                <a:cs typeface="黑体" panose="02010609060101010101" pitchFamily="2" charset="-122"/>
                <a:sym typeface="+mn-ea"/>
              </a:rPr>
              <a:t>、改革开放后法治化建设的新发展</a:t>
            </a:r>
            <a:endParaRPr lang="zh-CN" altLang="en-US" sz="2800" b="1" dirty="0">
              <a:solidFill>
                <a:srgbClr val="FF0000"/>
              </a:solidFill>
              <a:uFillTx/>
              <a:latin typeface="黑体" pitchFamily="49" charset="-122"/>
              <a:ea typeface="黑体" pitchFamily="49" charset="-122"/>
              <a:cs typeface="黑体" panose="02010609060101010101" pitchFamily="2" charset="-122"/>
              <a:sym typeface="+mn-ea"/>
            </a:endParaRPr>
          </a:p>
        </p:txBody>
      </p:sp>
    </p:spTree>
    <p:extLst>
      <p:ext uri="{BB962C8B-B14F-4D97-AF65-F5344CB8AC3E}">
        <p14:creationId xmlns:p14="http://schemas.microsoft.com/office/powerpoint/2010/main" val="3526329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1"/>
          <p:cNvSpPr/>
          <p:nvPr/>
        </p:nvSpPr>
        <p:spPr>
          <a:xfrm>
            <a:off x="249400" y="2798774"/>
            <a:ext cx="11730663" cy="3416320"/>
          </a:xfrm>
          <a:prstGeom prst="rect">
            <a:avLst/>
          </a:prstGeom>
        </p:spPr>
        <p:txBody>
          <a:bodyPr wrap="square">
            <a:spAutoFit/>
          </a:bodyPr>
          <a:lstStyle/>
          <a:p>
            <a:pPr>
              <a:lnSpc>
                <a:spcPct val="150000"/>
              </a:lnSpc>
            </a:pPr>
            <a:r>
              <a:rPr lang="zh-CN" altLang="en-US" sz="2400" b="1" dirty="0" smtClean="0">
                <a:solidFill>
                  <a:srgbClr val="002060"/>
                </a:solidFill>
                <a:latin typeface="宋体" pitchFamily="2" charset="-122"/>
                <a:ea typeface="宋体" pitchFamily="2" charset="-122"/>
                <a:cs typeface="宋体" panose="02010600030101010101" pitchFamily="2" charset="-122"/>
              </a:rPr>
              <a:t>①</a:t>
            </a:r>
            <a:r>
              <a:rPr lang="en-US" altLang="zh-CN" sz="2400" b="1" dirty="0" smtClean="0">
                <a:solidFill>
                  <a:srgbClr val="002060"/>
                </a:solidFill>
                <a:latin typeface="宋体" pitchFamily="2" charset="-122"/>
                <a:ea typeface="宋体" pitchFamily="2" charset="-122"/>
                <a:cs typeface="宋体" panose="02010600030101010101" pitchFamily="2" charset="-122"/>
              </a:rPr>
              <a:t>1978</a:t>
            </a:r>
            <a:r>
              <a:rPr lang="zh-CN" altLang="en-US" sz="2400" b="1" dirty="0" smtClean="0">
                <a:solidFill>
                  <a:srgbClr val="002060"/>
                </a:solidFill>
                <a:latin typeface="宋体" pitchFamily="2" charset="-122"/>
                <a:ea typeface="宋体" pitchFamily="2" charset="-122"/>
                <a:cs typeface="宋体" panose="02010600030101010101" pitchFamily="2" charset="-122"/>
              </a:rPr>
              <a:t>年十一届三中全会前夕，中共中央提出了</a:t>
            </a:r>
            <a:r>
              <a:rPr lang="en-US" altLang="zh-CN" sz="2400" b="1" dirty="0" smtClean="0">
                <a:solidFill>
                  <a:srgbClr val="002060"/>
                </a:solidFill>
                <a:latin typeface="宋体" panose="02010600030101010101" pitchFamily="2" charset="-122"/>
                <a:ea typeface="宋体" pitchFamily="2" charset="-122"/>
                <a:cs typeface="宋体" panose="02010600030101010101" pitchFamily="2" charset="-122"/>
              </a:rPr>
              <a:t>“</a:t>
            </a:r>
            <a:r>
              <a:rPr lang="zh-CN" altLang="en-US" sz="2400" b="1" dirty="0">
                <a:solidFill>
                  <a:srgbClr val="002060"/>
                </a:solidFill>
                <a:latin typeface="宋体" panose="02010600030101010101" pitchFamily="2" charset="-122"/>
                <a:ea typeface="宋体" pitchFamily="2" charset="-122"/>
                <a:cs typeface="宋体" panose="02010600030101010101" pitchFamily="2" charset="-122"/>
              </a:rPr>
              <a:t>有法可依、有法必依、执法必严、违法必究”十六字方针，保证法律面前人人</a:t>
            </a:r>
            <a:r>
              <a:rPr lang="zh-CN" altLang="en-US" sz="2400" b="1" dirty="0" smtClean="0">
                <a:solidFill>
                  <a:srgbClr val="002060"/>
                </a:solidFill>
                <a:latin typeface="宋体" panose="02010600030101010101" pitchFamily="2" charset="-122"/>
                <a:ea typeface="宋体" pitchFamily="2" charset="-122"/>
                <a:cs typeface="宋体" panose="02010600030101010101" pitchFamily="2" charset="-122"/>
              </a:rPr>
              <a:t>平等，不允许任何人有超越法律之上的特权。</a:t>
            </a:r>
            <a:endParaRPr lang="zh-CN" altLang="en-US" sz="2400" b="1" dirty="0">
              <a:solidFill>
                <a:srgbClr val="002060"/>
              </a:solidFill>
              <a:latin typeface="宋体" panose="02010600030101010101" pitchFamily="2" charset="-122"/>
              <a:ea typeface="宋体" pitchFamily="2" charset="-122"/>
              <a:cs typeface="宋体" panose="02010600030101010101" pitchFamily="2" charset="-122"/>
            </a:endParaRPr>
          </a:p>
          <a:p>
            <a:pPr>
              <a:lnSpc>
                <a:spcPct val="150000"/>
              </a:lnSpc>
            </a:pPr>
            <a:r>
              <a:rPr lang="zh-CN" altLang="en-US" sz="2400" b="1" dirty="0">
                <a:solidFill>
                  <a:srgbClr val="FF0000"/>
                </a:solidFill>
                <a:latin typeface="宋体" pitchFamily="2" charset="-122"/>
                <a:ea typeface="宋体" pitchFamily="2" charset="-122"/>
                <a:sym typeface="+mn-ea"/>
              </a:rPr>
              <a:t>②1982年，我国通过《中华人民共和国宪法》</a:t>
            </a:r>
            <a:r>
              <a:rPr lang="zh-CN" altLang="en-US" sz="2400" b="1" dirty="0">
                <a:solidFill>
                  <a:srgbClr val="002060"/>
                </a:solidFill>
                <a:latin typeface="宋体" pitchFamily="2" charset="-122"/>
                <a:ea typeface="宋体" pitchFamily="2" charset="-122"/>
                <a:sym typeface="+mn-ea"/>
              </a:rPr>
              <a:t>，在此前后，我国还制定了《中华人民共和国刑法》《中华人民共和国刑事诉讼法》《中华人民共和国中外合资经营企业法》《中华人民共和国经济合同法》等一批基本法律。中国的法治建设进入</a:t>
            </a:r>
            <a:r>
              <a:rPr lang="zh-CN" altLang="en-US" sz="2400" b="1" dirty="0">
                <a:solidFill>
                  <a:srgbClr val="FF0000"/>
                </a:solidFill>
                <a:latin typeface="宋体" pitchFamily="2" charset="-122"/>
                <a:ea typeface="宋体" pitchFamily="2" charset="-122"/>
                <a:sym typeface="+mn-ea"/>
              </a:rPr>
              <a:t>新的发展时期</a:t>
            </a:r>
            <a:r>
              <a:rPr lang="zh-CN" altLang="en-US" sz="2400" b="1" dirty="0" smtClean="0">
                <a:solidFill>
                  <a:srgbClr val="002060"/>
                </a:solidFill>
                <a:latin typeface="宋体" pitchFamily="2" charset="-122"/>
                <a:ea typeface="宋体" pitchFamily="2" charset="-122"/>
                <a:sym typeface="+mn-ea"/>
              </a:rPr>
              <a:t>。</a:t>
            </a:r>
            <a:endParaRPr lang="zh-CN" altLang="en-US" sz="2400" b="1" dirty="0">
              <a:solidFill>
                <a:srgbClr val="002060"/>
              </a:solidFill>
              <a:latin typeface="宋体" pitchFamily="2" charset="-122"/>
              <a:ea typeface="宋体" pitchFamily="2" charset="-122"/>
            </a:endParaRPr>
          </a:p>
        </p:txBody>
      </p:sp>
      <p:sp>
        <p:nvSpPr>
          <p:cNvPr id="4" name="矩形 3"/>
          <p:cNvSpPr/>
          <p:nvPr/>
        </p:nvSpPr>
        <p:spPr>
          <a:xfrm>
            <a:off x="164469" y="2117166"/>
            <a:ext cx="3129566" cy="461665"/>
          </a:xfrm>
          <a:prstGeom prst="rect">
            <a:avLst/>
          </a:prstGeom>
        </p:spPr>
        <p:txBody>
          <a:bodyPr wrap="square">
            <a:spAutoFit/>
          </a:bodyPr>
          <a:lstStyle/>
          <a:p>
            <a:pPr lvl="0" algn="just" eaLnBrk="0" hangingPunct="0"/>
            <a:r>
              <a:rPr lang="zh-CN" altLang="en-US" sz="2400" b="1" dirty="0" smtClean="0">
                <a:solidFill>
                  <a:srgbClr val="FF0000"/>
                </a:solidFill>
                <a:latin typeface="宋体" pitchFamily="2" charset="-122"/>
                <a:ea typeface="宋体" pitchFamily="2" charset="-122"/>
              </a:rPr>
              <a:t>法治</a:t>
            </a:r>
            <a:r>
              <a:rPr lang="zh-CN" altLang="en-US" sz="2400" b="1" dirty="0">
                <a:solidFill>
                  <a:srgbClr val="FF0000"/>
                </a:solidFill>
                <a:latin typeface="宋体" pitchFamily="2" charset="-122"/>
                <a:ea typeface="宋体" pitchFamily="2" charset="-122"/>
              </a:rPr>
              <a:t>建设的</a:t>
            </a:r>
            <a:r>
              <a:rPr lang="zh-CN" altLang="en-US" sz="2400" b="1" dirty="0">
                <a:solidFill>
                  <a:srgbClr val="FF0000"/>
                </a:solidFill>
                <a:latin typeface="宋体" pitchFamily="2" charset="-122"/>
                <a:ea typeface="宋体" pitchFamily="2" charset="-122"/>
                <a:cs typeface="DFKai-SB" panose="03000509000000000000" charset="-120"/>
                <a:sym typeface="+mn-ea"/>
              </a:rPr>
              <a:t>成就：</a:t>
            </a:r>
          </a:p>
        </p:txBody>
      </p:sp>
      <p:cxnSp>
        <p:nvCxnSpPr>
          <p:cNvPr id="7" name="直接连接符 6"/>
          <p:cNvCxnSpPr/>
          <p:nvPr/>
        </p:nvCxnSpPr>
        <p:spPr>
          <a:xfrm flipV="1">
            <a:off x="34290" y="756920"/>
            <a:ext cx="12160885" cy="31750"/>
          </a:xfrm>
          <a:prstGeom prst="line">
            <a:avLst/>
          </a:prstGeom>
          <a:ln w="28575" cmpd="sng">
            <a:solidFill>
              <a:srgbClr val="002060"/>
            </a:solidFill>
            <a:prstDash val="solid"/>
          </a:ln>
        </p:spPr>
        <p:style>
          <a:lnRef idx="1">
            <a:schemeClr val="dk1"/>
          </a:lnRef>
          <a:fillRef idx="0">
            <a:schemeClr val="dk1"/>
          </a:fillRef>
          <a:effectRef idx="0">
            <a:schemeClr val="dk1"/>
          </a:effectRef>
          <a:fontRef idx="minor">
            <a:schemeClr val="tx1"/>
          </a:fontRef>
        </p:style>
      </p:cxnSp>
      <p:sp>
        <p:nvSpPr>
          <p:cNvPr id="8" name="文本框 10"/>
          <p:cNvSpPr txBox="1"/>
          <p:nvPr/>
        </p:nvSpPr>
        <p:spPr>
          <a:xfrm>
            <a:off x="285327" y="147320"/>
            <a:ext cx="6447367" cy="584775"/>
          </a:xfrm>
          <a:prstGeom prst="rect">
            <a:avLst/>
          </a:prstGeom>
          <a:noFill/>
          <a:ln>
            <a:noFill/>
          </a:ln>
        </p:spPr>
        <p:txBody>
          <a:bodyPr wrap="square" rtlCol="0" anchor="t">
            <a:spAutoFit/>
          </a:bodyPr>
          <a:lstStyle/>
          <a:p>
            <a:r>
              <a:rPr lang="zh-CN" altLang="en-US" sz="3200" b="1" dirty="0" smtClean="0">
                <a:solidFill>
                  <a:srgbClr val="FF0000"/>
                </a:solidFill>
                <a:uFillTx/>
                <a:latin typeface="方正姚体" pitchFamily="2" charset="-122"/>
                <a:ea typeface="方正姚体" pitchFamily="2" charset="-122"/>
                <a:cs typeface="黑体" panose="02010609060101010101" pitchFamily="2" charset="-122"/>
                <a:sym typeface="+mn-ea"/>
              </a:rPr>
              <a:t>一、新中国</a:t>
            </a:r>
            <a:r>
              <a:rPr lang="zh-CN" altLang="en-US" sz="3200" b="1" dirty="0">
                <a:solidFill>
                  <a:srgbClr val="FF0000"/>
                </a:solidFill>
                <a:uFillTx/>
                <a:latin typeface="方正姚体" pitchFamily="2" charset="-122"/>
                <a:ea typeface="方正姚体" pitchFamily="2" charset="-122"/>
                <a:cs typeface="黑体" panose="02010609060101010101" pitchFamily="2" charset="-122"/>
                <a:sym typeface="+mn-ea"/>
              </a:rPr>
              <a:t>的法治建设进程</a:t>
            </a:r>
          </a:p>
        </p:txBody>
      </p:sp>
      <p:sp>
        <p:nvSpPr>
          <p:cNvPr id="10" name="文本框 12"/>
          <p:cNvSpPr txBox="1"/>
          <p:nvPr/>
        </p:nvSpPr>
        <p:spPr>
          <a:xfrm>
            <a:off x="285327" y="1410325"/>
            <a:ext cx="4750312" cy="524695"/>
          </a:xfrm>
          <a:prstGeom prst="rect">
            <a:avLst/>
          </a:prstGeom>
          <a:solidFill>
            <a:srgbClr val="FFFF00"/>
          </a:solidFill>
          <a:ln>
            <a:solidFill>
              <a:srgbClr val="FF0000"/>
            </a:solidFill>
          </a:ln>
        </p:spPr>
        <p:txBody>
          <a:bodyPr wrap="square" rtlCol="0" anchor="t">
            <a:spAutoFit/>
          </a:bodyPr>
          <a:lstStyle/>
          <a:p>
            <a:pPr fontAlgn="auto">
              <a:lnSpc>
                <a:spcPct val="120000"/>
              </a:lnSpc>
            </a:pPr>
            <a:r>
              <a:rPr lang="zh-CN" altLang="en-US" sz="2700" b="1" dirty="0" smtClean="0">
                <a:solidFill>
                  <a:srgbClr val="C00000"/>
                </a:solidFill>
                <a:latin typeface="宋体" pitchFamily="2" charset="-122"/>
                <a:ea typeface="宋体" pitchFamily="2" charset="-122"/>
                <a:sym typeface="+mn-ea"/>
              </a:rPr>
              <a:t>（</a:t>
            </a:r>
            <a:r>
              <a:rPr lang="en-US" altLang="zh-CN" sz="2700" b="1" dirty="0" smtClean="0">
                <a:solidFill>
                  <a:srgbClr val="C00000"/>
                </a:solidFill>
                <a:latin typeface="宋体" pitchFamily="2" charset="-122"/>
                <a:ea typeface="宋体" pitchFamily="2" charset="-122"/>
                <a:sym typeface="+mn-ea"/>
              </a:rPr>
              <a:t>1</a:t>
            </a:r>
            <a:r>
              <a:rPr lang="zh-CN" altLang="en-US" sz="2700" b="1" dirty="0" smtClean="0">
                <a:solidFill>
                  <a:srgbClr val="C00000"/>
                </a:solidFill>
                <a:latin typeface="宋体" pitchFamily="2" charset="-122"/>
                <a:ea typeface="宋体" pitchFamily="2" charset="-122"/>
                <a:sym typeface="+mn-ea"/>
              </a:rPr>
              <a:t>）</a:t>
            </a:r>
            <a:r>
              <a:rPr sz="2700" b="1" dirty="0" smtClean="0">
                <a:solidFill>
                  <a:srgbClr val="C00000"/>
                </a:solidFill>
                <a:latin typeface="宋体" pitchFamily="2" charset="-122"/>
                <a:ea typeface="宋体" pitchFamily="2" charset="-122"/>
                <a:sym typeface="+mn-ea"/>
              </a:rPr>
              <a:t>20</a:t>
            </a:r>
            <a:r>
              <a:rPr sz="2700" b="1" dirty="0">
                <a:solidFill>
                  <a:srgbClr val="C00000"/>
                </a:solidFill>
                <a:latin typeface="宋体" pitchFamily="2" charset="-122"/>
                <a:ea typeface="宋体" pitchFamily="2" charset="-122"/>
                <a:sym typeface="+mn-ea"/>
              </a:rPr>
              <a:t>世纪80</a:t>
            </a:r>
            <a:r>
              <a:rPr sz="2700" b="1" dirty="0" smtClean="0">
                <a:solidFill>
                  <a:srgbClr val="C00000"/>
                </a:solidFill>
                <a:latin typeface="宋体" pitchFamily="2" charset="-122"/>
                <a:ea typeface="宋体" pitchFamily="2" charset="-122"/>
                <a:sym typeface="+mn-ea"/>
              </a:rPr>
              <a:t>年代</a:t>
            </a:r>
            <a:r>
              <a:rPr lang="zh-CN" altLang="en-US" sz="2700" b="1" dirty="0" smtClean="0">
                <a:solidFill>
                  <a:srgbClr val="C00000"/>
                </a:solidFill>
                <a:latin typeface="宋体" pitchFamily="2" charset="-122"/>
                <a:ea typeface="宋体" pitchFamily="2" charset="-122"/>
                <a:sym typeface="+mn-ea"/>
              </a:rPr>
              <a:t>前后</a:t>
            </a:r>
            <a:endParaRPr lang="zh-CN" altLang="en-US" sz="2700" b="1" dirty="0">
              <a:solidFill>
                <a:schemeClr val="tx1"/>
              </a:solidFill>
              <a:uFillTx/>
              <a:latin typeface="宋体" pitchFamily="2" charset="-122"/>
              <a:ea typeface="宋体" pitchFamily="2" charset="-122"/>
              <a:cs typeface="黑体" panose="02010609060101010101" pitchFamily="2" charset="-122"/>
              <a:sym typeface="+mn-ea"/>
            </a:endParaRPr>
          </a:p>
        </p:txBody>
      </p:sp>
      <p:sp>
        <p:nvSpPr>
          <p:cNvPr id="11" name="文本框 12"/>
          <p:cNvSpPr txBox="1"/>
          <p:nvPr/>
        </p:nvSpPr>
        <p:spPr>
          <a:xfrm>
            <a:off x="0" y="788670"/>
            <a:ext cx="6347293" cy="523220"/>
          </a:xfrm>
          <a:prstGeom prst="rect">
            <a:avLst/>
          </a:prstGeom>
          <a:noFill/>
          <a:ln>
            <a:noFill/>
          </a:ln>
        </p:spPr>
        <p:txBody>
          <a:bodyPr wrap="square" rtlCol="0" anchor="t">
            <a:spAutoFit/>
          </a:bodyPr>
          <a:lstStyle/>
          <a:p>
            <a:r>
              <a:rPr lang="en-US" altLang="zh-CN" sz="2800" b="1" dirty="0">
                <a:solidFill>
                  <a:srgbClr val="FF0000"/>
                </a:solidFill>
                <a:latin typeface="黑体" pitchFamily="49" charset="-122"/>
                <a:ea typeface="黑体" pitchFamily="49" charset="-122"/>
                <a:cs typeface="黑体" panose="02010609060101010101" pitchFamily="2" charset="-122"/>
                <a:sym typeface="+mn-ea"/>
              </a:rPr>
              <a:t>3</a:t>
            </a:r>
            <a:r>
              <a:rPr lang="zh-CN" altLang="en-US" sz="2800" b="1" dirty="0" smtClean="0">
                <a:solidFill>
                  <a:srgbClr val="FF0000"/>
                </a:solidFill>
                <a:uFillTx/>
                <a:latin typeface="黑体" pitchFamily="49" charset="-122"/>
                <a:ea typeface="黑体" pitchFamily="49" charset="-122"/>
                <a:cs typeface="黑体" panose="02010609060101010101" pitchFamily="2" charset="-122"/>
                <a:sym typeface="+mn-ea"/>
              </a:rPr>
              <a:t>、改革开放后法治化建设的新发展</a:t>
            </a:r>
            <a:endParaRPr lang="zh-CN" altLang="en-US" sz="2800" b="1" dirty="0">
              <a:solidFill>
                <a:srgbClr val="FF0000"/>
              </a:solidFill>
              <a:uFillTx/>
              <a:latin typeface="黑体" pitchFamily="49" charset="-122"/>
              <a:ea typeface="黑体" pitchFamily="49" charset="-122"/>
              <a:cs typeface="黑体" panose="02010609060101010101" pitchFamily="2" charset="-122"/>
              <a:sym typeface="+mn-ea"/>
            </a:endParaRPr>
          </a:p>
        </p:txBody>
      </p:sp>
    </p:spTree>
    <p:extLst>
      <p:ext uri="{BB962C8B-B14F-4D97-AF65-F5344CB8AC3E}">
        <p14:creationId xmlns:p14="http://schemas.microsoft.com/office/powerpoint/2010/main" val="3984769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TEMPLATE_THUMBS_INDEX" val="1"/>
  <p:tag name="KSO_WM_TEMPLATE_SUBCATEGORY" val="0"/>
  <p:tag name="KSO_WM_TAG_VERSION" val="1.0"/>
  <p:tag name="KSO_WM_BEAUTIFY_FLAG" val="#wm#"/>
  <p:tag name="KSO_WM_TEMPLATE_CATEGORY" val="custom"/>
  <p:tag name="KSO_WM_TEMPLATE_INDEX" val="20187308"/>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5.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custom"/>
  <p:tag name="KSO_WM_TEMPLATE_INDEX" val="20184553"/>
</p:tagLst>
</file>

<file path=ppt/tags/tag66.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custom"/>
  <p:tag name="KSO_WM_TEMPLATE_INDEX" val="20184553"/>
</p:tagLst>
</file>

<file path=ppt/tags/tag67.xml><?xml version="1.0" encoding="utf-8"?>
<p:tagLst xmlns:a="http://schemas.openxmlformats.org/drawingml/2006/main" xmlns:r="http://schemas.openxmlformats.org/officeDocument/2006/relationships" xmlns:p="http://schemas.openxmlformats.org/presentationml/2006/main">
  <p:tag name="KSO_WM_TEMPLATE_TOPIC_DEFAULT" val="1"/>
  <p:tag name="KSO_WM_TEMPLATE_JOB_ID" val="2"/>
  <p:tag name="KSO_WM_TEMPLATE_SCENE_ID" val="1"/>
  <p:tag name="KSO_WM_TEMPLATE_OUTLINE_ID" val="15"/>
  <p:tag name="KSO_WM_TEMPLATE_TOPIC_ID" val="2869567"/>
  <p:tag name="KSO_WM_BEAUTIFY_FLAG" val="#wm#"/>
  <p:tag name="KSO_WM_TAG_VERSION" val="1.0"/>
  <p:tag name="KSO_WM_TEMPLATE_INDEX" val="20184553"/>
  <p:tag name="KSO_WM_TEMPLATE_CATEGORY" val="custom"/>
  <p:tag name="KSO_WM_TEMPLATE_THUMBS_INDEX" val="1、6、10、14、20、26、27、28、29、31"/>
</p:tagLst>
</file>

<file path=ppt/tags/tag68.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custom"/>
  <p:tag name="KSO_WM_TEMPLATE_INDEX" val="20184553"/>
</p:tagLst>
</file>

<file path=ppt/tags/tag69.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custom"/>
  <p:tag name="KSO_WM_TEMPLATE_INDEX" val="20184553"/>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KSO_WM_TEMPLATE_TOPIC_DEFAULT" val="1"/>
  <p:tag name="KSO_WM_TEMPLATE_JOB_ID" val="2"/>
  <p:tag name="KSO_WM_TEMPLATE_SCENE_ID" val="1"/>
  <p:tag name="KSO_WM_TEMPLATE_OUTLINE_ID" val="15"/>
  <p:tag name="KSO_WM_TEMPLATE_TOPIC_ID" val="2869567"/>
  <p:tag name="KSO_WM_BEAUTIFY_FLAG" val="#wm#"/>
  <p:tag name="KSO_WM_TAG_VERSION" val="1.0"/>
  <p:tag name="KSO_WM_TEMPLATE_INDEX" val="20184553"/>
  <p:tag name="KSO_WM_TEMPLATE_CATEGORY" val="custom"/>
  <p:tag name="KSO_WM_TEMPLATE_THUMBS_INDEX" val="1、6、10、14、20、26、27、28、29、31"/>
</p:tagLst>
</file>

<file path=ppt/tags/tag71.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custom"/>
  <p:tag name="KSO_WM_TEMPLATE_INDEX" val="20184553"/>
</p:tagLst>
</file>

<file path=ppt/tags/tag72.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custom"/>
  <p:tag name="KSO_WM_TEMPLATE_INDEX" val="20184553"/>
</p:tagLst>
</file>

<file path=ppt/tags/tag73.xml><?xml version="1.0" encoding="utf-8"?>
<p:tagLst xmlns:a="http://schemas.openxmlformats.org/drawingml/2006/main" xmlns:r="http://schemas.openxmlformats.org/officeDocument/2006/relationships" xmlns:p="http://schemas.openxmlformats.org/presentationml/2006/main">
  <p:tag name="KSO_WM_TEMPLATE_TOPIC_DEFAULT" val="1"/>
  <p:tag name="KSO_WM_TEMPLATE_JOB_ID" val="2"/>
  <p:tag name="KSO_WM_TEMPLATE_SCENE_ID" val="1"/>
  <p:tag name="KSO_WM_TEMPLATE_OUTLINE_ID" val="15"/>
  <p:tag name="KSO_WM_TEMPLATE_TOPIC_ID" val="2869567"/>
  <p:tag name="KSO_WM_BEAUTIFY_FLAG" val="#wm#"/>
  <p:tag name="KSO_WM_TAG_VERSION" val="1.0"/>
  <p:tag name="KSO_WM_TEMPLATE_INDEX" val="20184553"/>
  <p:tag name="KSO_WM_TEMPLATE_CATEGORY" val="custom"/>
  <p:tag name="KSO_WM_TEMPLATE_THUMBS_INDEX" val="1、6、10、14、20、26、27、28、29、31"/>
</p:tagLst>
</file>

<file path=ppt/tags/tag74.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custom"/>
  <p:tag name="KSO_WM_TEMPLATE_INDEX" val="20184553"/>
</p:tagLst>
</file>

<file path=ppt/tags/tag75.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custom"/>
  <p:tag name="KSO_WM_TEMPLATE_INDEX" val="20184553"/>
</p:tagLst>
</file>

<file path=ppt/tags/tag76.xml><?xml version="1.0" encoding="utf-8"?>
<p:tagLst xmlns:a="http://schemas.openxmlformats.org/drawingml/2006/main" xmlns:r="http://schemas.openxmlformats.org/officeDocument/2006/relationships" xmlns:p="http://schemas.openxmlformats.org/presentationml/2006/main">
  <p:tag name="KSO_WM_TEMPLATE_TOPIC_DEFAULT" val="1"/>
  <p:tag name="KSO_WM_TEMPLATE_JOB_ID" val="2"/>
  <p:tag name="KSO_WM_TEMPLATE_SCENE_ID" val="1"/>
  <p:tag name="KSO_WM_TEMPLATE_OUTLINE_ID" val="15"/>
  <p:tag name="KSO_WM_TEMPLATE_TOPIC_ID" val="2869567"/>
  <p:tag name="KSO_WM_BEAUTIFY_FLAG" val="#wm#"/>
  <p:tag name="KSO_WM_TAG_VERSION" val="1.0"/>
  <p:tag name="KSO_WM_TEMPLATE_INDEX" val="20184553"/>
  <p:tag name="KSO_WM_TEMPLATE_CATEGORY" val="custom"/>
  <p:tag name="KSO_WM_TEMPLATE_THUMBS_INDEX" val="1、6、10、14、20、26、27、28、29、31"/>
</p:tagLst>
</file>

<file path=ppt/tags/tag77.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8.xml><?xml version="1.0" encoding="utf-8"?>
<p:tagLst xmlns:a="http://schemas.openxmlformats.org/drawingml/2006/main" xmlns:r="http://schemas.openxmlformats.org/officeDocument/2006/relationships" xmlns:p="http://schemas.openxmlformats.org/presentationml/2006/main">
  <p:tag name="PA" val="v4.2.0"/>
</p:tagLst>
</file>

<file path=ppt/tags/tag7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diagram"/>
  <p:tag name="KSO_WM_TEMPLATE_INDEX" val="20193798"/>
  <p:tag name="KSO_WM_SLIDE_ID" val="diagram20193798_1"/>
  <p:tag name="KSO_WM_SLIDE_ITEM_CNT" val="0"/>
  <p:tag name="KSO_WM_SLIDE_INDEX" val="1"/>
  <p:tag name="KSO_WM_TAG_VERSION" val="1.0"/>
  <p:tag name="KSO_WM_SLIDE_LAYOUT" val="a_d_f_h"/>
  <p:tag name="KSO_WM_SLIDE_LAYOUT_CNT" val="1_1_1_2"/>
  <p:tag name="KSO_WM_SLIDE_TYPE" val="text"/>
  <p:tag name="KSO_WM_SLIDE_SUBTYPE" val="picTxt"/>
  <p:tag name="KSO_WM_SLIDE_SIZE" val="504.532*267.962"/>
  <p:tag name="KSO_WM_SLIDE_POSITION" val="428.836*181.385"/>
  <p:tag name="KSO_WM_SLIDE_CONSTRAINT" val="%7b%22slideConstraint%22%3a%7b%22seriesAreas%22%3a%5b%5d%2c%22singleAreas%22%3a%5b%7b%22shapes%22%3a%5b46%5d%2c%22serialConstraintIndex%22%3a-1%2c%22areatextmark%22%3a0%2c%22pictureprocessmark%22%3a0%7d%5d%7d%7d"/>
  <p:tag name="KSO_WM_SLIDE_COLORSCHEME_VERSION" val="3.2"/>
  <p:tag name="KSO_WM_SLIDE_MODEL_TYPE" val="cover"/>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diagram"/>
  <p:tag name="KSO_WM_TEMPLATE_INDEX" val="20193798"/>
  <p:tag name="KSO_WM_SLIDE_ID" val="diagram20193798_1"/>
  <p:tag name="KSO_WM_SLIDE_ITEM_CNT" val="0"/>
  <p:tag name="KSO_WM_SLIDE_INDEX" val="1"/>
  <p:tag name="KSO_WM_TAG_VERSION" val="1.0"/>
  <p:tag name="KSO_WM_SLIDE_LAYOUT" val="a_d_f_h"/>
  <p:tag name="KSO_WM_SLIDE_LAYOUT_CNT" val="1_1_1_2"/>
  <p:tag name="KSO_WM_SLIDE_TYPE" val="text"/>
  <p:tag name="KSO_WM_SLIDE_SUBTYPE" val="picTxt"/>
  <p:tag name="KSO_WM_SLIDE_SIZE" val="504.532*267.962"/>
  <p:tag name="KSO_WM_SLIDE_POSITION" val="428.836*181.385"/>
  <p:tag name="KSO_WM_SLIDE_CONSTRAINT" val="%7b%22slideConstraint%22%3a%7b%22seriesAreas%22%3a%5b%5d%2c%22singleAreas%22%3a%5b%7b%22shapes%22%3a%5b46%5d%2c%22serialConstraintIndex%22%3a-1%2c%22areatextmark%22%3a0%2c%22pictureprocessmark%22%3a0%7d%5d%7d%7d"/>
  <p:tag name="KSO_WM_SLIDE_COLORSCHEME_VERSION" val="3.2"/>
  <p:tag name="KSO_WM_SLIDE_MODEL_TYPE" val="cover"/>
</p:tagLst>
</file>

<file path=ppt/tags/tag81.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8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83.xml><?xml version="1.0" encoding="utf-8"?>
<p:tagLst xmlns:a="http://schemas.openxmlformats.org/drawingml/2006/main" xmlns:r="http://schemas.openxmlformats.org/officeDocument/2006/relationships" xmlns:p="http://schemas.openxmlformats.org/presentationml/2006/main">
  <p:tag name="KSO_WM_UNIT_TABLE_BEAUTIFY" val="smartTable{fd1b32e6-bd3d-440e-b081-81a5122a00b8}"/>
</p:tagLst>
</file>

<file path=ppt/tags/tag8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diagram"/>
  <p:tag name="KSO_WM_TEMPLATE_INDEX" val="20193798"/>
  <p:tag name="KSO_WM_SLIDE_ID" val="diagram20193798_1"/>
  <p:tag name="KSO_WM_SLIDE_ITEM_CNT" val="0"/>
  <p:tag name="KSO_WM_SLIDE_INDEX" val="1"/>
  <p:tag name="KSO_WM_TAG_VERSION" val="1.0"/>
  <p:tag name="KSO_WM_SLIDE_LAYOUT" val="a_d_f_h"/>
  <p:tag name="KSO_WM_SLIDE_LAYOUT_CNT" val="1_1_1_2"/>
  <p:tag name="KSO_WM_SLIDE_TYPE" val="text"/>
  <p:tag name="KSO_WM_SLIDE_SUBTYPE" val="picTxt"/>
  <p:tag name="KSO_WM_SLIDE_SIZE" val="504.532*267.962"/>
  <p:tag name="KSO_WM_SLIDE_POSITION" val="428.836*181.385"/>
  <p:tag name="KSO_WM_SLIDE_CONSTRAINT" val="%7b%22slideConstraint%22%3a%7b%22seriesAreas%22%3a%5b%5d%2c%22singleAreas%22%3a%5b%7b%22shapes%22%3a%5b46%5d%2c%22serialConstraintIndex%22%3a-1%2c%22areatextmark%22%3a0%2c%22pictureprocessmark%22%3a0%7d%5d%7d%7d"/>
  <p:tag name="KSO_WM_SLIDE_COLORSCHEME_VERSION" val="3.2"/>
  <p:tag name="KSO_WM_SLIDE_MODEL_TYPE" val="cover"/>
</p:tagLst>
</file>

<file path=ppt/tags/tag8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diagram"/>
  <p:tag name="KSO_WM_TEMPLATE_INDEX" val="20193798"/>
  <p:tag name="KSO_WM_SLIDE_ID" val="diagram20193798_1"/>
  <p:tag name="KSO_WM_SLIDE_ITEM_CNT" val="0"/>
  <p:tag name="KSO_WM_SLIDE_INDEX" val="1"/>
  <p:tag name="KSO_WM_TAG_VERSION" val="1.0"/>
  <p:tag name="KSO_WM_SLIDE_LAYOUT" val="a_d_f_h"/>
  <p:tag name="KSO_WM_SLIDE_LAYOUT_CNT" val="1_1_1_2"/>
  <p:tag name="KSO_WM_SLIDE_TYPE" val="text"/>
  <p:tag name="KSO_WM_SLIDE_SUBTYPE" val="picTxt"/>
  <p:tag name="KSO_WM_SLIDE_SIZE" val="504.532*267.962"/>
  <p:tag name="KSO_WM_SLIDE_POSITION" val="428.836*181.385"/>
  <p:tag name="KSO_WM_SLIDE_CONSTRAINT" val="%7b%22slideConstraint%22%3a%7b%22seriesAreas%22%3a%5b%5d%2c%22singleAreas%22%3a%5b%7b%22shapes%22%3a%5b46%5d%2c%22serialConstraintIndex%22%3a-1%2c%22areatextmark%22%3a0%2c%22pictureprocessmark%22%3a0%7d%5d%7d%7d"/>
  <p:tag name="KSO_WM_SLIDE_COLORSCHEME_VERSION" val="3.2"/>
  <p:tag name="KSO_WM_SLIDE_MODEL_TYPE" val="cover"/>
</p:tagLst>
</file>

<file path=ppt/tags/tag8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diagram"/>
  <p:tag name="KSO_WM_TEMPLATE_INDEX" val="20193798"/>
  <p:tag name="KSO_WM_SLIDE_ID" val="diagram20193798_1"/>
  <p:tag name="KSO_WM_SLIDE_ITEM_CNT" val="0"/>
  <p:tag name="KSO_WM_SLIDE_INDEX" val="1"/>
  <p:tag name="KSO_WM_TAG_VERSION" val="1.0"/>
  <p:tag name="KSO_WM_SLIDE_LAYOUT" val="a_d_f_h"/>
  <p:tag name="KSO_WM_SLIDE_LAYOUT_CNT" val="1_1_1_2"/>
  <p:tag name="KSO_WM_SLIDE_TYPE" val="text"/>
  <p:tag name="KSO_WM_SLIDE_SUBTYPE" val="picTxt"/>
  <p:tag name="KSO_WM_SLIDE_SIZE" val="504.532*267.962"/>
  <p:tag name="KSO_WM_SLIDE_POSITION" val="428.836*181.385"/>
  <p:tag name="KSO_WM_SLIDE_CONSTRAINT" val="%7b%22slideConstraint%22%3a%7b%22seriesAreas%22%3a%5b%5d%2c%22singleAreas%22%3a%5b%7b%22shapes%22%3a%5b46%5d%2c%22serialConstraintIndex%22%3a-1%2c%22areatextmark%22%3a0%2c%22pictureprocessmark%22%3a0%7d%5d%7d%7d"/>
  <p:tag name="KSO_WM_SLIDE_COLORSCHEME_VERSION" val="3.2"/>
  <p:tag name="KSO_WM_SLIDE_MODEL_TYPE" val="cover"/>
</p:tagLst>
</file>

<file path=ppt/tags/tag8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diagram"/>
  <p:tag name="KSO_WM_TEMPLATE_INDEX" val="20193798"/>
  <p:tag name="KSO_WM_SLIDE_ID" val="diagram20193798_1"/>
  <p:tag name="KSO_WM_SLIDE_ITEM_CNT" val="0"/>
  <p:tag name="KSO_WM_SLIDE_INDEX" val="1"/>
  <p:tag name="KSO_WM_TAG_VERSION" val="1.0"/>
  <p:tag name="KSO_WM_SLIDE_LAYOUT" val="a_d_f_h"/>
  <p:tag name="KSO_WM_SLIDE_LAYOUT_CNT" val="1_1_1_2"/>
  <p:tag name="KSO_WM_SLIDE_TYPE" val="text"/>
  <p:tag name="KSO_WM_SLIDE_SUBTYPE" val="picTxt"/>
  <p:tag name="KSO_WM_SLIDE_SIZE" val="504.532*267.962"/>
  <p:tag name="KSO_WM_SLIDE_POSITION" val="428.836*181.385"/>
  <p:tag name="KSO_WM_SLIDE_CONSTRAINT" val="%7b%22slideConstraint%22%3a%7b%22seriesAreas%22%3a%5b%5d%2c%22singleAreas%22%3a%5b%7b%22shapes%22%3a%5b46%5d%2c%22serialConstraintIndex%22%3a-1%2c%22areatextmark%22%3a0%2c%22pictureprocessmark%22%3a0%7d%5d%7d%7d"/>
  <p:tag name="KSO_WM_SLIDE_COLORSCHEME_VERSION" val="3.2"/>
  <p:tag name="KSO_WM_SLIDE_MODEL_TYPE" val="cover"/>
</p:tagLst>
</file>

<file path=ppt/tags/tag8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diagram"/>
  <p:tag name="KSO_WM_TEMPLATE_INDEX" val="20193798"/>
  <p:tag name="KSO_WM_SLIDE_ID" val="diagram20193798_1"/>
  <p:tag name="KSO_WM_SLIDE_ITEM_CNT" val="0"/>
  <p:tag name="KSO_WM_SLIDE_INDEX" val="1"/>
  <p:tag name="KSO_WM_TAG_VERSION" val="1.0"/>
  <p:tag name="KSO_WM_SLIDE_LAYOUT" val="a_d_f_h"/>
  <p:tag name="KSO_WM_SLIDE_LAYOUT_CNT" val="1_1_1_2"/>
  <p:tag name="KSO_WM_SLIDE_TYPE" val="text"/>
  <p:tag name="KSO_WM_SLIDE_SUBTYPE" val="picTxt"/>
  <p:tag name="KSO_WM_SLIDE_SIZE" val="504.532*267.962"/>
  <p:tag name="KSO_WM_SLIDE_POSITION" val="428.836*181.385"/>
  <p:tag name="KSO_WM_SLIDE_CONSTRAINT" val="%7b%22slideConstraint%22%3a%7b%22seriesAreas%22%3a%5b%5d%2c%22singleAreas%22%3a%5b%7b%22shapes%22%3a%5b46%5d%2c%22serialConstraintIndex%22%3a-1%2c%22areatextmark%22%3a0%2c%22pictureprocessmark%22%3a0%7d%5d%7d%7d"/>
  <p:tag name="KSO_WM_SLIDE_COLORSCHEME_VERSION" val="3.2"/>
  <p:tag name="KSO_WM_SLIDE_MODEL_TYPE" val="cover"/>
</p:tagLst>
</file>

<file path=ppt/tags/tag8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2"/>
  <p:tag name="KSO_WM_UNIT_ID" val="diagram20187567_5*m_h_i*1_1_2"/>
  <p:tag name="KSO_WM_TEMPLATE_CATEGORY" val="diagram"/>
  <p:tag name="KSO_WM_TEMPLATE_INDEX" val="20187567"/>
  <p:tag name="KSO_WM_UNIT_LAYERLEVEL" val="1_1_1"/>
  <p:tag name="KSO_WM_TAG_VERSION" val="1.0"/>
  <p:tag name="KSO_WM_BEAUTIFY_FLAG" val="#wm#"/>
  <p:tag name="KSO_WM_UNIT_FILL_FORE_SCHEMECOLOR_INDEX" val="5"/>
  <p:tag name="KSO_WM_UNIT_FILL_TYPE" val="1"/>
  <p:tag name="KSO_WM_UNIT_TEXT_FILL_FORE_SCHEMECOLOR_INDEX" val="14"/>
  <p:tag name="KSO_WM_UNIT_TEXT_FILL_TYPE" val="1"/>
  <p:tag name="KSO_WM_UNIT_DIAGRAM_SCHEMECOLOR_ID" val="5"/>
  <p:tag name="KSO_WM_UNIT_USESOURCEFORMAT_APPLY" val="1"/>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3"/>
  <p:tag name="KSO_WM_UNIT_ID" val="diagram20187567_5*m_h_i*1_1_3"/>
  <p:tag name="KSO_WM_TEMPLATE_CATEGORY" val="diagram"/>
  <p:tag name="KSO_WM_TEMPLATE_INDEX" val="20187567"/>
  <p:tag name="KSO_WM_UNIT_LAYERLEVEL" val="1_1_1"/>
  <p:tag name="KSO_WM_TAG_VERSION" val="1.0"/>
  <p:tag name="KSO_WM_BEAUTIFY_FLAG" val="#wm#"/>
  <p:tag name="KSO_WM_UNIT_TEXT_FILL_FORE_SCHEMECOLOR_INDEX" val="14"/>
  <p:tag name="KSO_WM_UNIT_TEXT_FILL_TYPE" val="1"/>
  <p:tag name="KSO_WM_UNIT_DIAGRAM_SCHEMECOLOR_ID" val="5"/>
  <p:tag name="KSO_WM_UNIT_USESOURCEFORMAT_APPLY" val="1"/>
</p:tagLst>
</file>

<file path=ppt/tags/tag9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2"/>
  <p:tag name="KSO_WM_UNIT_ID" val="diagram20187567_5*m_h_i*1_1_2"/>
  <p:tag name="KSO_WM_TEMPLATE_CATEGORY" val="diagram"/>
  <p:tag name="KSO_WM_TEMPLATE_INDEX" val="20187567"/>
  <p:tag name="KSO_WM_UNIT_LAYERLEVEL" val="1_1_1"/>
  <p:tag name="KSO_WM_TAG_VERSION" val="1.0"/>
  <p:tag name="KSO_WM_BEAUTIFY_FLAG" val="#wm#"/>
  <p:tag name="KSO_WM_UNIT_FILL_FORE_SCHEMECOLOR_INDEX" val="5"/>
  <p:tag name="KSO_WM_UNIT_FILL_TYPE" val="1"/>
  <p:tag name="KSO_WM_UNIT_TEXT_FILL_FORE_SCHEMECOLOR_INDEX" val="14"/>
  <p:tag name="KSO_WM_UNIT_TEXT_FILL_TYPE" val="1"/>
  <p:tag name="KSO_WM_UNIT_DIAGRAM_SCHEMECOLOR_ID" val="5"/>
  <p:tag name="KSO_WM_UNIT_USESOURCEFORMAT_APPLY" val="1"/>
</p:tagLst>
</file>

<file path=ppt/tags/tag9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3"/>
  <p:tag name="KSO_WM_UNIT_ID" val="diagram20187567_5*m_h_i*1_1_3"/>
  <p:tag name="KSO_WM_TEMPLATE_CATEGORY" val="diagram"/>
  <p:tag name="KSO_WM_TEMPLATE_INDEX" val="20187567"/>
  <p:tag name="KSO_WM_UNIT_LAYERLEVEL" val="1_1_1"/>
  <p:tag name="KSO_WM_TAG_VERSION" val="1.0"/>
  <p:tag name="KSO_WM_BEAUTIFY_FLAG" val="#wm#"/>
  <p:tag name="KSO_WM_UNIT_TEXT_FILL_FORE_SCHEMECOLOR_INDEX" val="14"/>
  <p:tag name="KSO_WM_UNIT_TEXT_FILL_TYPE" val="1"/>
  <p:tag name="KSO_WM_UNIT_DIAGRAM_SCHEMECOLOR_ID" val="5"/>
  <p:tag name="KSO_WM_UNIT_USESOURCEFORMAT_APPLY" val="1"/>
</p:tagLst>
</file>

<file path=ppt/tags/tag9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2"/>
  <p:tag name="KSO_WM_UNIT_ID" val="diagram20187567_5*m_h_i*1_1_2"/>
  <p:tag name="KSO_WM_TEMPLATE_CATEGORY" val="diagram"/>
  <p:tag name="KSO_WM_TEMPLATE_INDEX" val="20187567"/>
  <p:tag name="KSO_WM_UNIT_LAYERLEVEL" val="1_1_1"/>
  <p:tag name="KSO_WM_TAG_VERSION" val="1.0"/>
  <p:tag name="KSO_WM_BEAUTIFY_FLAG" val="#wm#"/>
  <p:tag name="KSO_WM_UNIT_FILL_FORE_SCHEMECOLOR_INDEX" val="5"/>
  <p:tag name="KSO_WM_UNIT_FILL_TYPE" val="1"/>
  <p:tag name="KSO_WM_UNIT_TEXT_FILL_FORE_SCHEMECOLOR_INDEX" val="14"/>
  <p:tag name="KSO_WM_UNIT_TEXT_FILL_TYPE" val="1"/>
  <p:tag name="KSO_WM_UNIT_DIAGRAM_SCHEMECOLOR_ID" val="5"/>
  <p:tag name="KSO_WM_UNIT_USESOURCEFORMAT_APPLY" val="1"/>
</p:tagLst>
</file>

<file path=ppt/tags/tag9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3"/>
  <p:tag name="KSO_WM_UNIT_ID" val="diagram20187567_5*m_h_i*1_1_3"/>
  <p:tag name="KSO_WM_TEMPLATE_CATEGORY" val="diagram"/>
  <p:tag name="KSO_WM_TEMPLATE_INDEX" val="20187567"/>
  <p:tag name="KSO_WM_UNIT_LAYERLEVEL" val="1_1_1"/>
  <p:tag name="KSO_WM_TAG_VERSION" val="1.0"/>
  <p:tag name="KSO_WM_BEAUTIFY_FLAG" val="#wm#"/>
  <p:tag name="KSO_WM_UNIT_TEXT_FILL_FORE_SCHEMECOLOR_INDEX" val="14"/>
  <p:tag name="KSO_WM_UNIT_TEXT_FILL_TYPE" val="1"/>
  <p:tag name="KSO_WM_UNIT_DIAGRAM_SCHEMECOLOR_ID" val="5"/>
  <p:tag name="KSO_WM_UNIT_USESOURCEFORMAT_APPLY" val="1"/>
</p:tagLst>
</file>

<file path=ppt/tags/tag9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diagram"/>
  <p:tag name="KSO_WM_TEMPLATE_INDEX" val="20193798"/>
</p:tagLst>
</file>

<file path=ppt/tags/tag96.xml><?xml version="1.0" encoding="utf-8"?>
<p:tagLst xmlns:a="http://schemas.openxmlformats.org/drawingml/2006/main" xmlns:r="http://schemas.openxmlformats.org/officeDocument/2006/relationships" xmlns:p="http://schemas.openxmlformats.org/presentationml/2006/main">
  <p:tag name="KSO_WM_UNIT_TABLE_BEAUTIFY" val="smartTable{700cf2da-0cd4-47b3-aa8a-cff7d2e25cf2}"/>
</p:tagLst>
</file>

<file path=ppt/tags/tag9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1_Office 主题">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2_Office 主题">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3_Office 主题">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1_默认设计模板">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000000"/>
      </a:folHlink>
    </a:clrScheme>
    <a:fontScheme name="1_默认设计模板">
      <a:majorFont>
        <a:latin typeface="Times New Roman"/>
        <a:ea typeface="宋体"/>
        <a:cs typeface=""/>
      </a:majorFont>
      <a:minorFont>
        <a:latin typeface="Times New Roman"/>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1" lang="zh-CN" altLang="en-US" sz="1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1" lang="zh-CN" altLang="en-US" sz="1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defRPr>
        </a:defPPr>
      </a:lstStyle>
    </a:lnDef>
  </a:objectDefaults>
  <a:extraClrSchemeLst>
    <a:extraClrScheme>
      <a:clrScheme name="1_默认设计模板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默认设计模板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默认设计模板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默认设计模板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默认设计模板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默认设计模板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默认设计模板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7.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8.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416</TotalTime>
  <Words>3390</Words>
  <Application>Microsoft Office PowerPoint</Application>
  <PresentationFormat>自定义</PresentationFormat>
  <Paragraphs>274</Paragraphs>
  <Slides>31</Slides>
  <Notes>14</Notes>
  <HiddenSlides>0</HiddenSlides>
  <MMClips>0</MMClips>
  <ScaleCrop>false</ScaleCrop>
  <HeadingPairs>
    <vt:vector size="4" baseType="variant">
      <vt:variant>
        <vt:lpstr>主题</vt:lpstr>
      </vt:variant>
      <vt:variant>
        <vt:i4>6</vt:i4>
      </vt:variant>
      <vt:variant>
        <vt:lpstr>幻灯片标题</vt:lpstr>
      </vt:variant>
      <vt:variant>
        <vt:i4>31</vt:i4>
      </vt:variant>
    </vt:vector>
  </HeadingPairs>
  <TitlesOfParts>
    <vt:vector size="37" baseType="lpstr">
      <vt:lpstr>Office 主题​​</vt:lpstr>
      <vt:lpstr>Office 主题</vt:lpstr>
      <vt:lpstr>1_Office 主题</vt:lpstr>
      <vt:lpstr>2_Office 主题</vt:lpstr>
      <vt:lpstr>3_Office 主题</vt:lpstr>
      <vt:lpstr>1_默认设计模板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cp:lastModifiedBy>PC</cp:lastModifiedBy>
  <cp:revision>8</cp:revision>
  <dcterms:created xsi:type="dcterms:W3CDTF">2020-02-08T05:56:00Z</dcterms:created>
  <dcterms:modified xsi:type="dcterms:W3CDTF">2021-09-20T02:03:22Z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2052-11.1.0.10000</vt:lpwstr>
  </property>
</Properties>
</file>