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heme/theme2.xml" ContentType="application/vnd.openxmlformats-officedocument.theme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heme/theme3.xml" ContentType="application/vnd.openxmlformats-officedocument.theme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notesSlides/notesSlide1.xml" ContentType="application/vnd.openxmlformats-officedocument.presentationml.notesSlide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notesSlides/notesSlide2.xml" ContentType="application/vnd.openxmlformats-officedocument.presentationml.notesSlide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notesSlides/notesSlide3.xml" ContentType="application/vnd.openxmlformats-officedocument.presentationml.notesSlide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notesSlides/notesSlide4.xml" ContentType="application/vnd.openxmlformats-officedocument.presentationml.notesSlide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notesSlides/notesSlide5.xml" ContentType="application/vnd.openxmlformats-officedocument.presentationml.notesSlide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notesSlides/notesSlide6.xml" ContentType="application/vnd.openxmlformats-officedocument.presentationml.notesSlide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</p:sldMasterIdLst>
  <p:notesMasterIdLst>
    <p:notesMasterId r:id="rId26"/>
  </p:notesMasterIdLst>
  <p:handoutMasterIdLst>
    <p:handoutMasterId r:id="rId27"/>
  </p:handoutMasterIdLst>
  <p:sldIdLst>
    <p:sldId id="258" r:id="rId2"/>
    <p:sldId id="304" r:id="rId3"/>
    <p:sldId id="278" r:id="rId4"/>
    <p:sldId id="277" r:id="rId5"/>
    <p:sldId id="283" r:id="rId6"/>
    <p:sldId id="297" r:id="rId7"/>
    <p:sldId id="299" r:id="rId8"/>
    <p:sldId id="282" r:id="rId9"/>
    <p:sldId id="302" r:id="rId10"/>
    <p:sldId id="288" r:id="rId11"/>
    <p:sldId id="289" r:id="rId12"/>
    <p:sldId id="306" r:id="rId13"/>
    <p:sldId id="290" r:id="rId14"/>
    <p:sldId id="303" r:id="rId15"/>
    <p:sldId id="315" r:id="rId16"/>
    <p:sldId id="305" r:id="rId17"/>
    <p:sldId id="300" r:id="rId18"/>
    <p:sldId id="316" r:id="rId19"/>
    <p:sldId id="308" r:id="rId20"/>
    <p:sldId id="311" r:id="rId21"/>
    <p:sldId id="312" r:id="rId22"/>
    <p:sldId id="314" r:id="rId23"/>
    <p:sldId id="287" r:id="rId24"/>
    <p:sldId id="309" r:id="rId25"/>
  </p:sldIdLst>
  <p:sldSz cx="12192000" cy="6858000"/>
  <p:notesSz cx="6858000" cy="9144000"/>
  <p:custDataLst>
    <p:tags r:id="rId28"/>
  </p:custDataLst>
  <p:defaultTextStyle>
    <a:defPPr>
      <a:defRPr lang="zh-CN"/>
    </a:defPPr>
    <a:lvl1pPr marL="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宋体" pitchFamily="2" charset="-122"/>
      </a:defRPr>
    </a:lvl1pPr>
    <a:lvl2pPr marL="4572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宋体" pitchFamily="2" charset="-122"/>
      </a:defRPr>
    </a:lvl2pPr>
    <a:lvl3pPr marL="9144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宋体" pitchFamily="2" charset="-122"/>
      </a:defRPr>
    </a:lvl3pPr>
    <a:lvl4pPr marL="13716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宋体" pitchFamily="2" charset="-122"/>
      </a:defRPr>
    </a:lvl4pPr>
    <a:lvl5pPr marL="18288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宋体" pitchFamily="2" charset="-122"/>
      </a:defRPr>
    </a:lvl5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3" d="100"/>
          <a:sy n="113" d="100"/>
        </p:scale>
        <p:origin x="27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tags" Target="../tags/tag73.xml"/><Relationship Id="rId2" Type="http://schemas.openxmlformats.org/officeDocument/2006/relationships/tags" Target="../tags/tag72.xml"/><Relationship Id="rId1" Type="http://schemas.openxmlformats.org/officeDocument/2006/relationships/theme" Target="../theme/theme3.xml"/><Relationship Id="rId5" Type="http://schemas.openxmlformats.org/officeDocument/2006/relationships/tags" Target="../tags/tag75.xml"/><Relationship Id="rId4" Type="http://schemas.openxmlformats.org/officeDocument/2006/relationships/tags" Target="../tags/tag7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页眉占位符 1"/>
          <p:cNvSpPr>
            <a:spLocks noGrp="1"/>
          </p:cNvSpPr>
          <p:nvPr>
            <p:ph type="hdr" sz="quarter"/>
            <p:custDataLst>
              <p:tags r:id="rId2"/>
            </p:custDataLst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rtlCol="0">
            <a:noAutofit/>
          </a:bodyPr>
          <a:lstStyle>
            <a:defPPr>
              <a:defRPr lang="zh-CN"/>
            </a:defPPr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/>
            <a:endParaRPr lang="zh-CN" altLang="en-US" sz="1200">
              <a:latin typeface="Calibri" pitchFamily="34" charset="0"/>
            </a:endParaRPr>
          </a:p>
        </p:txBody>
      </p:sp>
      <p:sp>
        <p:nvSpPr>
          <p:cNvPr id="6147" name="日期占位符 2"/>
          <p:cNvSpPr>
            <a:spLocks noGrp="1"/>
          </p:cNvSpPr>
          <p:nvPr>
            <p:ph type="dt" sz="quarter" idx="1"/>
            <p:custDataLst>
              <p:tags r:id="rId3"/>
            </p:custDataLst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rtlCol="0">
            <a:noAutofit/>
          </a:bodyPr>
          <a:lstStyle>
            <a:defPPr>
              <a:defRPr lang="zh-CN"/>
            </a:defPPr>
            <a:lvl1pPr marL="0" indent="0" algn="r" defTabSz="914400" rtl="0" eaLnBrk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latin typeface="+mn-lt"/>
                <a:ea typeface="+mn-ea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algn="r" eaLnBrk="1" hangingPunct="1"/>
            <a:fld id="{67F54E3E-9097-4D10-B099-DAE711CB716E}" type="datetime1">
              <a:rPr lang="zh-CN" altLang="en-US" sz="1200">
                <a:latin typeface="Calibri" pitchFamily="34" charset="0"/>
              </a:rPr>
              <a:t>2024/8/30</a:t>
            </a:fld>
            <a:endParaRPr lang="zh-CN" altLang="en-US" sz="1200">
              <a:latin typeface="Calibri" pitchFamily="34" charset="0"/>
            </a:endParaRPr>
          </a:p>
        </p:txBody>
      </p:sp>
      <p:sp>
        <p:nvSpPr>
          <p:cNvPr id="6148" name="页脚占位符 3"/>
          <p:cNvSpPr>
            <a:spLocks noGrp="1"/>
          </p:cNvSpPr>
          <p:nvPr>
            <p:ph type="ftr" sz="quarter" idx="2"/>
            <p:custDataLst>
              <p:tags r:id="rId4"/>
            </p:custDataLst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rtlCol="0" anchor="b" anchorCtr="0">
            <a:noAutofit/>
          </a:bodyPr>
          <a:lstStyle>
            <a:defPPr>
              <a:defRPr lang="zh-CN"/>
            </a:defPPr>
            <a:lvl1pPr marL="0" indent="0" algn="l" defTabSz="914400" rtl="0" eaLnBrk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latin typeface="+mn-lt"/>
                <a:ea typeface="+mn-ea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eaLnBrk="1" hangingPunct="1"/>
            <a:endParaRPr lang="zh-CN" altLang="en-US" sz="1200">
              <a:latin typeface="Calibri" pitchFamily="34" charset="0"/>
            </a:endParaRPr>
          </a:p>
        </p:txBody>
      </p:sp>
      <p:sp>
        <p:nvSpPr>
          <p:cNvPr id="6149" name="灯片编号占位符 4"/>
          <p:cNvSpPr>
            <a:spLocks noGrp="1"/>
          </p:cNvSpPr>
          <p:nvPr>
            <p:ph type="sldNum" sz="quarter" idx="3"/>
            <p:custDataLst>
              <p:tags r:id="rId5"/>
            </p:custDataLst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indent="0" algn="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algn="r" eaLnBrk="1" hangingPunct="1"/>
            <a:fld id="{8FCAE906-8DB5-4355-9F90-600BC284EFFE}" type="slidenum">
              <a:rPr lang="zh-CN" altLang="en-US" sz="1200">
                <a:latin typeface="Calibri" pitchFamily="34" charset="0"/>
              </a:rPr>
              <a:t>‹#›</a:t>
            </a:fld>
            <a:endParaRPr lang="zh-CN" altLang="en-U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87920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tags" Target="../tags/tag67.xml"/><Relationship Id="rId7" Type="http://schemas.openxmlformats.org/officeDocument/2006/relationships/tags" Target="../tags/tag71.xml"/><Relationship Id="rId2" Type="http://schemas.openxmlformats.org/officeDocument/2006/relationships/tags" Target="../tags/tag66.xml"/><Relationship Id="rId1" Type="http://schemas.openxmlformats.org/officeDocument/2006/relationships/theme" Target="../theme/theme2.xml"/><Relationship Id="rId6" Type="http://schemas.openxmlformats.org/officeDocument/2006/relationships/tags" Target="../tags/tag70.xml"/><Relationship Id="rId5" Type="http://schemas.openxmlformats.org/officeDocument/2006/relationships/tags" Target="../tags/tag69.xml"/><Relationship Id="rId4" Type="http://schemas.openxmlformats.org/officeDocument/2006/relationships/tags" Target="../tags/tag6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页眉占位符 1"/>
          <p:cNvSpPr>
            <a:spLocks noGrp="1"/>
          </p:cNvSpPr>
          <p:nvPr>
            <p:ph type="hdr" sz="quarter"/>
            <p:custDataLst>
              <p:tags r:id="rId2"/>
            </p:custDataLst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rtlCol="0">
            <a:noAutofit/>
          </a:bodyPr>
          <a:lstStyle>
            <a:defPPr>
              <a:defRPr lang="zh-CN"/>
            </a:defPPr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/>
            <a:endParaRPr lang="zh-CN" altLang="en-US" sz="1200">
              <a:latin typeface="Calibri" pitchFamily="34" charset="0"/>
            </a:endParaRPr>
          </a:p>
        </p:txBody>
      </p:sp>
      <p:sp>
        <p:nvSpPr>
          <p:cNvPr id="5123" name="日期占位符 2"/>
          <p:cNvSpPr>
            <a:spLocks noGrp="1"/>
          </p:cNvSpPr>
          <p:nvPr>
            <p:ph type="dt" idx="1"/>
            <p:custDataLst>
              <p:tags r:id="rId3"/>
            </p:custDataLst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rtlCol="0">
            <a:noAutofit/>
          </a:bodyPr>
          <a:lstStyle>
            <a:defPPr>
              <a:defRPr lang="zh-CN"/>
            </a:defPPr>
            <a:lvl1pPr marL="0" indent="0" algn="r" defTabSz="914400" rtl="0" eaLnBrk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latin typeface="+mn-lt"/>
                <a:ea typeface="+mn-ea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algn="r" eaLnBrk="1" hangingPunct="1"/>
            <a:fld id="{F86CA966-3CD7-49BA-8BB3-39A696447BDB}" type="datetime1">
              <a:rPr lang="zh-CN" altLang="en-US" sz="1200">
                <a:latin typeface="Calibri" pitchFamily="34" charset="0"/>
              </a:rPr>
              <a:t>2024/8/30</a:t>
            </a:fld>
            <a:endParaRPr lang="zh-CN" altLang="en-US" sz="1200">
              <a:latin typeface="Calibri" pitchFamily="34" charset="0"/>
            </a:endParaRPr>
          </a:p>
        </p:txBody>
      </p:sp>
      <p:sp>
        <p:nvSpPr>
          <p:cNvPr id="5124" name="幻灯片图像占位符 3"/>
          <p:cNvSpPr>
            <a:spLocks noGrp="1" noRot="1" noChangeAspect="1"/>
          </p:cNvSpPr>
          <p:nvPr>
            <p:ph type="sldImg" idx="2"/>
            <p:custDataLst>
              <p:tags r:id="rId4"/>
            </p:custDataLst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125" name="备注占位符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5pPr>
          </a:lstStyle>
          <a:p>
            <a:pPr lvl="0"/>
            <a:r>
              <a:t>单击此处编辑母版文本样式</a:t>
            </a:r>
          </a:p>
          <a:p>
            <a:pPr lvl="1"/>
            <a:r>
              <a:t>第二级</a:t>
            </a:r>
          </a:p>
          <a:p>
            <a:pPr lvl="2"/>
            <a:r>
              <a:t>第三级</a:t>
            </a:r>
          </a:p>
          <a:p>
            <a:pPr lvl="3"/>
            <a:r>
              <a:t>第四级</a:t>
            </a:r>
          </a:p>
          <a:p>
            <a:pPr lvl="4"/>
            <a:r>
              <a:t>第五级</a:t>
            </a:r>
          </a:p>
        </p:txBody>
      </p:sp>
      <p:sp>
        <p:nvSpPr>
          <p:cNvPr id="5126" name="页脚占位符 5"/>
          <p:cNvSpPr>
            <a:spLocks noGrp="1"/>
          </p:cNvSpPr>
          <p:nvPr>
            <p:ph type="ftr" sz="quarter" idx="4"/>
            <p:custDataLst>
              <p:tags r:id="rId6"/>
            </p:custDataLst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rtlCol="0" anchor="b" anchorCtr="0">
            <a:noAutofit/>
          </a:bodyPr>
          <a:lstStyle>
            <a:defPPr>
              <a:defRPr lang="zh-CN"/>
            </a:defPPr>
            <a:lvl1pPr marL="0" indent="0" algn="l" defTabSz="914400" rtl="0" eaLnBrk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latin typeface="+mn-lt"/>
                <a:ea typeface="+mn-ea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eaLnBrk="1" hangingPunct="1"/>
            <a:endParaRPr lang="zh-CN" altLang="en-US" sz="1200">
              <a:latin typeface="Calibri" pitchFamily="34" charset="0"/>
            </a:endParaRPr>
          </a:p>
        </p:txBody>
      </p:sp>
      <p:sp>
        <p:nvSpPr>
          <p:cNvPr id="5127" name="灯片编号占位符 6"/>
          <p:cNvSpPr>
            <a:spLocks noGrp="1"/>
          </p:cNvSpPr>
          <p:nvPr>
            <p:ph type="sldNum" sz="quarter" idx="5"/>
            <p:custDataLst>
              <p:tags r:id="rId7"/>
            </p:custDataLst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indent="0" algn="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algn="r" eaLnBrk="1" hangingPunct="1"/>
            <a:fld id="{AC9EB45B-BEAF-4494-8453-14A1DCD3E103}" type="slidenum">
              <a:rPr lang="zh-CN" altLang="en-US" sz="1200">
                <a:latin typeface="Calibri" pitchFamily="34" charset="0"/>
              </a:rPr>
              <a:t>‹#›</a:t>
            </a:fld>
            <a:endParaRPr lang="zh-CN" altLang="en-U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6965160"/>
      </p:ext>
    </p:extLst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79.xml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5" Type="http://schemas.openxmlformats.org/officeDocument/2006/relationships/slide" Target="../slides/slide1.xml"/><Relationship Id="rId4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93.xml"/><Relationship Id="rId2" Type="http://schemas.openxmlformats.org/officeDocument/2006/relationships/tags" Target="../tags/tag92.xml"/><Relationship Id="rId1" Type="http://schemas.openxmlformats.org/officeDocument/2006/relationships/tags" Target="../tags/tag91.xml"/><Relationship Id="rId5" Type="http://schemas.openxmlformats.org/officeDocument/2006/relationships/slide" Target="../slides/slide4.xml"/><Relationship Id="rId4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99.xml"/><Relationship Id="rId2" Type="http://schemas.openxmlformats.org/officeDocument/2006/relationships/tags" Target="../tags/tag98.xml"/><Relationship Id="rId1" Type="http://schemas.openxmlformats.org/officeDocument/2006/relationships/tags" Target="../tags/tag97.xml"/><Relationship Id="rId5" Type="http://schemas.openxmlformats.org/officeDocument/2006/relationships/slide" Target="../slides/slide5.xml"/><Relationship Id="rId4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09.xml"/><Relationship Id="rId2" Type="http://schemas.openxmlformats.org/officeDocument/2006/relationships/tags" Target="../tags/tag108.xml"/><Relationship Id="rId1" Type="http://schemas.openxmlformats.org/officeDocument/2006/relationships/tags" Target="../tags/tag107.xml"/><Relationship Id="rId5" Type="http://schemas.openxmlformats.org/officeDocument/2006/relationships/slide" Target="../slides/slide7.xml"/><Relationship Id="rId4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26.xml"/><Relationship Id="rId2" Type="http://schemas.openxmlformats.org/officeDocument/2006/relationships/tags" Target="../tags/tag125.xml"/><Relationship Id="rId1" Type="http://schemas.openxmlformats.org/officeDocument/2006/relationships/tags" Target="../tags/tag124.xml"/><Relationship Id="rId5" Type="http://schemas.openxmlformats.org/officeDocument/2006/relationships/slide" Target="../slides/slide8.xml"/><Relationship Id="rId4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213.xml"/><Relationship Id="rId2" Type="http://schemas.openxmlformats.org/officeDocument/2006/relationships/tags" Target="../tags/tag212.xml"/><Relationship Id="rId1" Type="http://schemas.openxmlformats.org/officeDocument/2006/relationships/tags" Target="../tags/tag211.xml"/><Relationship Id="rId5" Type="http://schemas.openxmlformats.org/officeDocument/2006/relationships/slide" Target="../slides/slide19.xml"/><Relationship Id="rId4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幻灯片图像占位符 1"/>
          <p:cNvSpPr>
            <a:spLocks noGrp="1" noRot="1" noChangeAspect="1" noTextEdit="1"/>
          </p:cNvSpPr>
          <p:nvPr>
            <p:ph type="sldImg" idx="2"/>
            <p:custDataLst>
              <p:tags r:id="rId1"/>
            </p:custDataLst>
          </p:nvPr>
        </p:nvSpPr>
        <p:spPr bwMode="auto">
          <a:xfrm>
            <a:off x="381000" y="685800"/>
            <a:ext cx="6096000" cy="3429000"/>
          </a:xfrm>
          <a:noFill/>
          <a:ln w="12700">
            <a:solidFill>
              <a:srgbClr val="000000"/>
            </a:solidFill>
            <a:miter lim="800000"/>
          </a:ln>
        </p:spPr>
      </p:sp>
      <p:sp>
        <p:nvSpPr>
          <p:cNvPr id="9219" name="备注占位符 2"/>
          <p:cNvSpPr>
            <a:spLocks noGrp="1"/>
          </p:cNvSpPr>
          <p:nvPr>
            <p:ph type="body" idx="3"/>
            <p:custDataLst>
              <p:tags r:id="rId2"/>
            </p:custDataLst>
          </p:nvPr>
        </p:nvSpPr>
        <p:spPr bwMode="auto">
          <a:xfrm>
            <a:off x="685800" y="4343400"/>
            <a:ext cx="5486400" cy="4114800"/>
          </a:xfr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/>
            <a:r>
              <a:t>物体随着时间位置发生改变</a:t>
            </a:r>
          </a:p>
        </p:txBody>
      </p:sp>
      <p:sp>
        <p:nvSpPr>
          <p:cNvPr id="9220" name="灯片编号占位符 3"/>
          <p:cNvSpPr>
            <a:spLocks noGrp="1"/>
          </p:cNvSpPr>
          <p:nvPr>
            <p:ph type="sldNum"/>
            <p:custDataLst>
              <p:tags r:id="rId3"/>
            </p:custDataLst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algn="r" eaLnBrk="1" hangingPunct="1"/>
            <a:fld id="{8BF11C8D-0990-4F13-B14D-CCEE3EACEAEC}" type="slidenum">
              <a:rPr lang="zh-CN" altLang="en-US" sz="1200">
                <a:latin typeface="Calibri" pitchFamily="34" charset="0"/>
              </a:rPr>
              <a:t>1</a:t>
            </a:fld>
            <a:endParaRPr lang="zh-CN" alt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 idx="2"/>
            <p:custDataLst>
              <p:tags r:id="rId1"/>
            </p:custDataLst>
          </p:nvPr>
        </p:nvSpPr>
        <p:spPr bwMode="auto">
          <a:xfrm>
            <a:off x="381000" y="685800"/>
            <a:ext cx="6096000" cy="3429000"/>
          </a:xfrm>
          <a:noFill/>
          <a:ln w="12700">
            <a:solidFill>
              <a:srgbClr val="000000"/>
            </a:solidFill>
            <a:miter lim="800000"/>
          </a:ln>
        </p:spPr>
      </p:sp>
      <p:sp>
        <p:nvSpPr>
          <p:cNvPr id="12291" name="备注占位符 2"/>
          <p:cNvSpPr>
            <a:spLocks noGrp="1"/>
          </p:cNvSpPr>
          <p:nvPr>
            <p:ph type="body" idx="3"/>
            <p:custDataLst>
              <p:tags r:id="rId2"/>
            </p:custDataLst>
          </p:nvPr>
        </p:nvSpPr>
        <p:spPr bwMode="auto">
          <a:xfrm>
            <a:off x="685800" y="4343400"/>
            <a:ext cx="5486400" cy="4114800"/>
          </a:xfr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/>
            <a:r>
              <a:t>哪些涉及到时间的？能否进行分类</a:t>
            </a:r>
          </a:p>
        </p:txBody>
      </p:sp>
      <p:sp>
        <p:nvSpPr>
          <p:cNvPr id="12292" name="灯片编号占位符 3"/>
          <p:cNvSpPr>
            <a:spLocks noGrp="1"/>
          </p:cNvSpPr>
          <p:nvPr>
            <p:ph type="sldNum"/>
            <p:custDataLst>
              <p:tags r:id="rId3"/>
            </p:custDataLst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algn="r" eaLnBrk="1" hangingPunct="1"/>
            <a:fld id="{4707EBED-EC5F-49BF-AF47-5AB306EED016}" type="slidenum">
              <a:rPr lang="zh-CN" altLang="en-US" sz="1200">
                <a:latin typeface="Calibri" pitchFamily="34" charset="0"/>
              </a:rPr>
              <a:t>4</a:t>
            </a:fld>
            <a:endParaRPr lang="zh-CN" alt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幻灯片图像占位符 1"/>
          <p:cNvSpPr>
            <a:spLocks noGrp="1" noRot="1" noChangeAspect="1" noTextEdit="1"/>
          </p:cNvSpPr>
          <p:nvPr>
            <p:ph type="sldImg" idx="2"/>
            <p:custDataLst>
              <p:tags r:id="rId1"/>
            </p:custDataLst>
          </p:nvPr>
        </p:nvSpPr>
        <p:spPr bwMode="auto">
          <a:xfrm>
            <a:off x="381000" y="685800"/>
            <a:ext cx="6096000" cy="3429000"/>
          </a:xfrm>
          <a:noFill/>
          <a:ln w="12700">
            <a:solidFill>
              <a:srgbClr val="000000"/>
            </a:solidFill>
            <a:miter lim="800000"/>
          </a:ln>
        </p:spPr>
      </p:sp>
      <p:sp>
        <p:nvSpPr>
          <p:cNvPr id="14339" name="备注占位符 2"/>
          <p:cNvSpPr>
            <a:spLocks noGrp="1"/>
          </p:cNvSpPr>
          <p:nvPr>
            <p:ph type="body" idx="3"/>
            <p:custDataLst>
              <p:tags r:id="rId2"/>
            </p:custDataLst>
          </p:nvPr>
        </p:nvSpPr>
        <p:spPr bwMode="auto">
          <a:xfrm>
            <a:off x="685800" y="4343400"/>
            <a:ext cx="5486400" cy="4114800"/>
          </a:xfr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/>
            <a:r>
              <a:t>时刻，类似拍照，定格一瞬间的笑容</a:t>
            </a:r>
          </a:p>
          <a:p>
            <a:pPr marL="0" lvl="0" indent="0"/>
            <a:r>
              <a:t>时间，就类似录像</a:t>
            </a:r>
          </a:p>
          <a:p>
            <a:pPr marL="0" lvl="0" indent="0"/>
            <a:r>
              <a:t>画坐标系的要素，原点，正方向，单位长度</a:t>
            </a:r>
          </a:p>
          <a:p>
            <a:pPr marL="0" lvl="0" indent="0"/>
            <a:r>
              <a:t>板书画图</a:t>
            </a:r>
          </a:p>
        </p:txBody>
      </p:sp>
      <p:sp>
        <p:nvSpPr>
          <p:cNvPr id="14340" name="灯片编号占位符 3"/>
          <p:cNvSpPr>
            <a:spLocks noGrp="1"/>
          </p:cNvSpPr>
          <p:nvPr>
            <p:ph type="sldNum"/>
            <p:custDataLst>
              <p:tags r:id="rId3"/>
            </p:custDataLst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algn="r" eaLnBrk="1" hangingPunct="1"/>
            <a:fld id="{4563D150-4816-4423-AE85-14374529FF63}" type="slidenum">
              <a:rPr lang="zh-CN" altLang="en-US" sz="1200">
                <a:latin typeface="Calibri" pitchFamily="34" charset="0"/>
              </a:rPr>
              <a:t>5</a:t>
            </a:fld>
            <a:endParaRPr lang="zh-CN" alt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"/>
          <p:cNvSpPr>
            <a:spLocks noGrp="1" noRot="1" noChangeAspect="1" noTextEdit="1"/>
          </p:cNvSpPr>
          <p:nvPr>
            <p:ph type="sldImg" idx="2"/>
            <p:custDataLst>
              <p:tags r:id="rId1"/>
            </p:custDataLst>
          </p:nvPr>
        </p:nvSpPr>
        <p:spPr bwMode="auto">
          <a:xfrm>
            <a:off x="381000" y="685800"/>
            <a:ext cx="6096000" cy="3429000"/>
          </a:xfrm>
          <a:noFill/>
          <a:ln w="12700">
            <a:solidFill>
              <a:srgbClr val="000000"/>
            </a:solidFill>
            <a:miter lim="800000"/>
          </a:ln>
        </p:spPr>
      </p:sp>
      <p:sp>
        <p:nvSpPr>
          <p:cNvPr id="17411" name="备注占位符 2"/>
          <p:cNvSpPr>
            <a:spLocks noGrp="1"/>
          </p:cNvSpPr>
          <p:nvPr>
            <p:ph type="body" idx="3"/>
            <p:custDataLst>
              <p:tags r:id="rId2"/>
            </p:custDataLst>
          </p:nvPr>
        </p:nvSpPr>
        <p:spPr bwMode="auto">
          <a:xfrm>
            <a:off x="685800" y="4343400"/>
            <a:ext cx="5486400" cy="4114800"/>
          </a:xfr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/>
            <a:r>
              <a:t>为了表示相同点，路程描述运动不够，还需要建立新的物理量来表示这个特点</a:t>
            </a:r>
          </a:p>
        </p:txBody>
      </p:sp>
      <p:sp>
        <p:nvSpPr>
          <p:cNvPr id="17412" name="灯片编号占位符 3"/>
          <p:cNvSpPr>
            <a:spLocks noGrp="1"/>
          </p:cNvSpPr>
          <p:nvPr>
            <p:ph type="sldNum"/>
            <p:custDataLst>
              <p:tags r:id="rId3"/>
            </p:custDataLst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algn="r" eaLnBrk="1" hangingPunct="1"/>
            <a:fld id="{23B25C68-9CF2-4C41-AEB1-83CF0BD5E2CF}" type="slidenum">
              <a:rPr lang="zh-CN" altLang="en-US" sz="1200">
                <a:latin typeface="Calibri" pitchFamily="34" charset="0"/>
              </a:rPr>
              <a:t>7</a:t>
            </a:fld>
            <a:endParaRPr lang="zh-CN" alt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1"/>
          <p:cNvSpPr>
            <a:spLocks noGrp="1" noRot="1" noChangeAspect="1" noTextEdit="1"/>
          </p:cNvSpPr>
          <p:nvPr>
            <p:ph type="sldImg" idx="2"/>
            <p:custDataLst>
              <p:tags r:id="rId1"/>
            </p:custDataLst>
          </p:nvPr>
        </p:nvSpPr>
        <p:spPr bwMode="auto">
          <a:xfrm>
            <a:off x="381000" y="685800"/>
            <a:ext cx="6096000" cy="3429000"/>
          </a:xfrm>
          <a:noFill/>
          <a:ln w="12700">
            <a:solidFill>
              <a:srgbClr val="000000"/>
            </a:solidFill>
            <a:miter lim="800000"/>
          </a:ln>
        </p:spPr>
      </p:sp>
      <p:sp>
        <p:nvSpPr>
          <p:cNvPr id="19459" name="备注占位符 2"/>
          <p:cNvSpPr>
            <a:spLocks noGrp="1"/>
          </p:cNvSpPr>
          <p:nvPr>
            <p:ph type="body" idx="3"/>
            <p:custDataLst>
              <p:tags r:id="rId2"/>
            </p:custDataLst>
          </p:nvPr>
        </p:nvSpPr>
        <p:spPr bwMode="auto">
          <a:xfrm>
            <a:off x="685800" y="4343400"/>
            <a:ext cx="5486400" cy="4114800"/>
          </a:xfr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/>
            <a:r>
              <a:t>此处慢一点来进行讲解</a:t>
            </a:r>
          </a:p>
        </p:txBody>
      </p:sp>
      <p:sp>
        <p:nvSpPr>
          <p:cNvPr id="19460" name="灯片编号占位符 3"/>
          <p:cNvSpPr>
            <a:spLocks noGrp="1"/>
          </p:cNvSpPr>
          <p:nvPr>
            <p:ph type="sldNum"/>
            <p:custDataLst>
              <p:tags r:id="rId3"/>
            </p:custDataLst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algn="r" eaLnBrk="1" hangingPunct="1"/>
            <a:fld id="{D8A998BA-457C-4648-B978-93BC3CCFF19E}" type="slidenum">
              <a:rPr lang="zh-CN" altLang="en-US" sz="1200">
                <a:latin typeface="Calibri" pitchFamily="34" charset="0"/>
              </a:rPr>
              <a:t>8</a:t>
            </a:fld>
            <a:endParaRPr lang="zh-CN" alt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幻灯片图像占位符 1"/>
          <p:cNvSpPr>
            <a:spLocks noGrp="1" noRot="1" noChangeAspect="1" noTextEdit="1"/>
          </p:cNvSpPr>
          <p:nvPr>
            <p:ph type="sldImg" idx="2"/>
            <p:custDataLst>
              <p:tags r:id="rId1"/>
            </p:custDataLst>
          </p:nvPr>
        </p:nvSpPr>
        <p:spPr bwMode="auto">
          <a:xfrm>
            <a:off x="381000" y="685800"/>
            <a:ext cx="6096000" cy="3429000"/>
          </a:xfrm>
          <a:noFill/>
          <a:ln w="12700">
            <a:solidFill>
              <a:srgbClr val="000000"/>
            </a:solidFill>
            <a:miter lim="800000"/>
          </a:ln>
        </p:spPr>
      </p:sp>
      <p:sp>
        <p:nvSpPr>
          <p:cNvPr id="29699" name="备注占位符 2"/>
          <p:cNvSpPr>
            <a:spLocks noGrp="1"/>
          </p:cNvSpPr>
          <p:nvPr>
            <p:ph type="body" idx="3"/>
            <p:custDataLst>
              <p:tags r:id="rId2"/>
            </p:custDataLst>
          </p:nvPr>
        </p:nvSpPr>
        <p:spPr bwMode="auto">
          <a:xfrm>
            <a:off x="685800" y="4343400"/>
            <a:ext cx="5486400" cy="4114800"/>
          </a:xfr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/>
            <a:r>
              <a:t>反映随着时间位置的变化</a:t>
            </a:r>
          </a:p>
        </p:txBody>
      </p:sp>
      <p:sp>
        <p:nvSpPr>
          <p:cNvPr id="29700" name="灯片编号占位符 3"/>
          <p:cNvSpPr>
            <a:spLocks noGrp="1"/>
          </p:cNvSpPr>
          <p:nvPr>
            <p:ph type="sldNum"/>
            <p:custDataLst>
              <p:tags r:id="rId3"/>
            </p:custDataLst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algn="r" eaLnBrk="1" hangingPunct="1"/>
            <a:fld id="{A11A5F4E-84E3-4BBD-A4FA-F770874A22BF}" type="slidenum">
              <a:rPr lang="zh-CN" altLang="en-US" sz="1200">
                <a:latin typeface="Calibri" pitchFamily="34" charset="0"/>
              </a:rPr>
              <a:t>19</a:t>
            </a:fld>
            <a:endParaRPr lang="zh-CN" alt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tags" Target="../tags/tag11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5" Type="http://schemas.openxmlformats.org/officeDocument/2006/relationships/tags" Target="../tags/tag13.xml"/><Relationship Id="rId4" Type="http://schemas.openxmlformats.org/officeDocument/2006/relationships/tags" Target="../tags/tag12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6" Type="http://schemas.openxmlformats.org/officeDocument/2006/relationships/tags" Target="../tags/tag65.xml"/><Relationship Id="rId5" Type="http://schemas.openxmlformats.org/officeDocument/2006/relationships/tags" Target="../tags/tag64.xml"/><Relationship Id="rId4" Type="http://schemas.openxmlformats.org/officeDocument/2006/relationships/tags" Target="../tags/tag63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tags" Target="../tags/tag17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23.xml"/><Relationship Id="rId7" Type="http://schemas.openxmlformats.org/officeDocument/2006/relationships/tags" Target="../tags/tag27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9" Type="http://schemas.openxmlformats.org/officeDocument/2006/relationships/image" Target="../media/image3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2.xml"/><Relationship Id="rId4" Type="http://schemas.openxmlformats.org/officeDocument/2006/relationships/tags" Target="../tags/tag3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3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tags" Target="../tags/tag38.xml"/><Relationship Id="rId5" Type="http://schemas.openxmlformats.org/officeDocument/2006/relationships/tags" Target="../tags/tag37.xml"/><Relationship Id="rId4" Type="http://schemas.openxmlformats.org/officeDocument/2006/relationships/tags" Target="../tags/tag36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tags" Target="../tags/tag46.xml"/><Relationship Id="rId3" Type="http://schemas.openxmlformats.org/officeDocument/2006/relationships/tags" Target="../tags/tag41.xml"/><Relationship Id="rId7" Type="http://schemas.openxmlformats.org/officeDocument/2006/relationships/tags" Target="../tags/tag45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tags" Target="../tags/tag44.xml"/><Relationship Id="rId5" Type="http://schemas.openxmlformats.org/officeDocument/2006/relationships/tags" Target="../tags/tag43.xml"/><Relationship Id="rId4" Type="http://schemas.openxmlformats.org/officeDocument/2006/relationships/tags" Target="../tags/tag42.xml"/><Relationship Id="rId9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0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4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tags" Target="../tags/tag59.xml"/><Relationship Id="rId5" Type="http://schemas.openxmlformats.org/officeDocument/2006/relationships/tags" Target="../tags/tag58.xml"/><Relationship Id="rId4" Type="http://schemas.openxmlformats.org/officeDocument/2006/relationships/tags" Target="../tags/tag5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封面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SLIDEtoME\TP模板\新建文件夹 (15)\bg5.jp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-11112" y="-6350"/>
            <a:ext cx="12203112" cy="6864350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527050" y="3426135"/>
            <a:ext cx="11137900" cy="792088"/>
          </a:xfrm>
        </p:spPr>
        <p:txBody>
          <a:bodyPr/>
          <a:lstStyle>
            <a:lvl1pPr algn="r">
              <a:defRPr b="1">
                <a:gradFill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effectLst>
                  <a:outerShdw dist="25400" dir="5400000" algn="t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527050" y="4218223"/>
            <a:ext cx="11137900" cy="504056"/>
          </a:xfrm>
        </p:spPr>
        <p:txBody>
          <a:bodyPr/>
          <a:lstStyle>
            <a:lvl1pPr marL="0" indent="0" algn="r">
              <a:buNone/>
              <a:defRPr b="0">
                <a:gradFill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effectLst>
                  <a:outerShdw dist="25400" dir="5400000" algn="t" rotWithShape="0">
                    <a:srgbClr val="FFFFFF">
                      <a:alpha val="40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205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527050" y="6453188"/>
            <a:ext cx="2844800" cy="268287"/>
          </a:xfrm>
          <a:prstGeom prst="rect">
            <a:avLst/>
          </a:prstGeom>
        </p:spPr>
        <p:txBody>
          <a:bodyPr rtlCol="0" anchor="ctr" anchorCtr="0">
            <a:no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eaLnBrk="1" hangingPunct="1"/>
            <a:fld id="{A6938E3D-8EF7-4222-8F99-F4BC19AC200E}" type="datetime1">
              <a:rPr lang="zh-CN" altLang="en-US" sz="1200">
                <a:solidFill>
                  <a:srgbClr val="4D4D4D"/>
                </a:solidFill>
              </a:rPr>
              <a:t>2024/8/30</a:t>
            </a:fld>
            <a:endParaRPr lang="zh-CN" altLang="en-US" sz="1200">
              <a:solidFill>
                <a:srgbClr val="4D4D4D"/>
              </a:solidFill>
            </a:endParaRPr>
          </a:p>
        </p:txBody>
      </p:sp>
      <p:sp>
        <p:nvSpPr>
          <p:cNvPr id="205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65600" y="6453188"/>
            <a:ext cx="3860800" cy="268287"/>
          </a:xfrm>
          <a:prstGeom prst="rect">
            <a:avLst/>
          </a:prstGeom>
        </p:spPr>
        <p:txBody>
          <a:bodyPr rtlCol="0" anchor="ctr" anchorCtr="0">
            <a:no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algn="ctr" eaLnBrk="1" hangingPunct="1"/>
            <a:endParaRPr lang="zh-CN" altLang="en-US" sz="1200">
              <a:solidFill>
                <a:srgbClr val="4D4D4D"/>
              </a:solidFill>
            </a:endParaRPr>
          </a:p>
        </p:txBody>
      </p:sp>
      <p:sp>
        <p:nvSpPr>
          <p:cNvPr id="205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20150" y="6453188"/>
            <a:ext cx="2844800" cy="268287"/>
          </a:xfrm>
          <a:prstGeom prst="rect">
            <a:avLst/>
          </a:prstGeom>
        </p:spPr>
        <p:txBody>
          <a:bodyPr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algn="r" eaLnBrk="1" hangingPunct="1"/>
            <a:fld id="{0EC7F578-2EA4-4A81-A5B5-31DC92F1628E}" type="slidenum">
              <a:rPr lang="zh-CN" altLang="en-US" sz="1200">
                <a:solidFill>
                  <a:srgbClr val="4D4D4D"/>
                </a:solidFill>
              </a:rPr>
              <a:t>‹#›</a:t>
            </a:fld>
            <a:endParaRPr lang="zh-CN" altLang="en-US" sz="1200">
              <a:solidFill>
                <a:srgbClr val="4D4D4D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27050" y="4956215"/>
            <a:ext cx="11137900" cy="566738"/>
          </a:xfr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527050" y="1125538"/>
            <a:ext cx="11137900" cy="3743622"/>
          </a:xfrm>
          <a:ln>
            <a:solidFill>
              <a:schemeClr val="tx2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Pct val="70000"/>
              <a:buFont typeface="Wingdings" pitchFamily="2" charset="2"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527050" y="5522953"/>
            <a:ext cx="111379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527050" y="6453188"/>
            <a:ext cx="2844800" cy="268287"/>
          </a:xfrm>
          <a:prstGeom prst="rect">
            <a:avLst/>
          </a:prstGeom>
        </p:spPr>
        <p:txBody>
          <a:bodyPr rtlCol="0" anchor="ctr" anchorCtr="0">
            <a:no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eaLnBrk="1" hangingPunct="1"/>
            <a:fld id="{8CEAF966-92AD-4FF4-9B45-ECABC08CC8F0}" type="datetime1">
              <a:rPr lang="zh-CN" altLang="en-US" sz="1200">
                <a:solidFill>
                  <a:srgbClr val="4D4D4D"/>
                </a:solidFill>
              </a:rPr>
              <a:t>2024/8/30</a:t>
            </a:fld>
            <a:endParaRPr lang="zh-CN" altLang="en-US" sz="1200">
              <a:solidFill>
                <a:srgbClr val="4D4D4D"/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65600" y="6453188"/>
            <a:ext cx="3860800" cy="268287"/>
          </a:xfrm>
          <a:prstGeom prst="rect">
            <a:avLst/>
          </a:prstGeom>
        </p:spPr>
        <p:txBody>
          <a:bodyPr rtlCol="0" anchor="ctr" anchorCtr="0">
            <a:noAutofit/>
          </a:bodyPr>
          <a:lstStyle>
            <a:defPPr>
              <a:defRPr lang="zh-CN"/>
            </a:defPPr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algn="ctr" eaLnBrk="1" hangingPunct="1"/>
            <a:endParaRPr lang="zh-CN" altLang="en-US" sz="1200">
              <a:solidFill>
                <a:srgbClr val="4D4D4D"/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20150" y="6453188"/>
            <a:ext cx="2844800" cy="268287"/>
          </a:xfrm>
          <a:prstGeom prst="rect">
            <a:avLst/>
          </a:prstGeom>
        </p:spPr>
        <p:txBody>
          <a:bodyPr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indent="0" algn="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rgbClr val="4D4D4D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algn="r" eaLnBrk="1" hangingPunct="1"/>
            <a:fld id="{C9AEA5A7-26F0-49D1-ADA8-A1D7A8995872}" type="slidenum">
              <a:rPr lang="zh-CN" altLang="en-US" sz="1200">
                <a:solidFill>
                  <a:srgbClr val="4D4D4D"/>
                </a:solidFill>
              </a:rPr>
              <a:t>‹#›</a:t>
            </a:fld>
            <a:endParaRPr lang="zh-CN" altLang="en-US" sz="1200">
              <a:solidFill>
                <a:srgbClr val="4D4D4D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2" descr="D:\SLIDEtoME\TP模板\新建文件夹 (15)\bg4.jp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6732" y="3686820"/>
            <a:ext cx="11137899" cy="750292"/>
          </a:xfrm>
        </p:spPr>
        <p:txBody>
          <a:bodyPr/>
          <a:lstStyle>
            <a:lvl1pPr algn="l">
              <a:defRPr lang="zh-CN" altLang="en-US" b="1">
                <a:gradFill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effectLst>
                  <a:outerShdw dist="25400" dir="5400000" algn="t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508563" y="3284983"/>
            <a:ext cx="11137900" cy="401836"/>
          </a:xfrm>
        </p:spPr>
        <p:txBody>
          <a:bodyPr rtlCol="0">
            <a:normAutofit/>
          </a:bodyPr>
          <a:lstStyle>
            <a:lvl1pPr algn="l">
              <a:defRPr lang="zh-CN" altLang="en-US" sz="2000" b="0" smtClean="0">
                <a:gradFill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effectLst>
                  <a:outerShdw dist="25400" dir="5400000" algn="t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078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527050" y="6453188"/>
            <a:ext cx="2844800" cy="268287"/>
          </a:xfrm>
          <a:prstGeom prst="rect">
            <a:avLst/>
          </a:prstGeom>
        </p:spPr>
        <p:txBody>
          <a:bodyPr rtlCol="0" anchor="ctr" anchorCtr="0">
            <a:no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eaLnBrk="1" hangingPunct="1"/>
            <a:fld id="{CE42D17F-D0A5-40B2-8F08-14A10DABCE19}" type="datetime1">
              <a:rPr lang="zh-CN" altLang="en-US" sz="1200">
                <a:solidFill>
                  <a:srgbClr val="4D4D4D"/>
                </a:solidFill>
              </a:rPr>
              <a:t>2024/8/30</a:t>
            </a:fld>
            <a:endParaRPr lang="zh-CN" altLang="en-US" sz="1200">
              <a:solidFill>
                <a:srgbClr val="4D4D4D"/>
              </a:solidFill>
            </a:endParaRPr>
          </a:p>
        </p:txBody>
      </p:sp>
      <p:sp>
        <p:nvSpPr>
          <p:cNvPr id="3079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65600" y="6453188"/>
            <a:ext cx="3860800" cy="268287"/>
          </a:xfrm>
          <a:prstGeom prst="rect">
            <a:avLst/>
          </a:prstGeom>
        </p:spPr>
        <p:txBody>
          <a:bodyPr rtlCol="0" anchor="ctr" anchorCtr="0">
            <a:no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algn="ctr" eaLnBrk="1" hangingPunct="1"/>
            <a:endParaRPr lang="zh-CN" altLang="en-US" sz="1200">
              <a:solidFill>
                <a:srgbClr val="4D4D4D"/>
              </a:solidFill>
            </a:endParaRPr>
          </a:p>
        </p:txBody>
      </p:sp>
      <p:sp>
        <p:nvSpPr>
          <p:cNvPr id="3080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20150" y="6453188"/>
            <a:ext cx="2844800" cy="268287"/>
          </a:xfrm>
          <a:prstGeom prst="rect">
            <a:avLst/>
          </a:prstGeom>
        </p:spPr>
        <p:txBody>
          <a:bodyPr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algn="r" eaLnBrk="1" hangingPunct="1"/>
            <a:fld id="{8D662296-A211-4AB3-BE3C-B402447E719D}" type="slidenum">
              <a:rPr lang="zh-CN" altLang="en-US" sz="1200">
                <a:solidFill>
                  <a:srgbClr val="4D4D4D"/>
                </a:solidFill>
              </a:rPr>
              <a:t>‹#›</a:t>
            </a:fld>
            <a:endParaRPr lang="zh-CN" altLang="en-US" sz="1200">
              <a:solidFill>
                <a:srgbClr val="4D4D4D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封底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D:\SLIDEtoME\TP模板\新建文件夹 (15)\bg5.jp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-11112" y="-6350"/>
            <a:ext cx="12203112" cy="6864350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4100" name="矩形 6"/>
          <p:cNvSpPr/>
          <p:nvPr>
            <p:custDataLst>
              <p:tags r:id="rId2"/>
            </p:custDataLst>
          </p:nvPr>
        </p:nvSpPr>
        <p:spPr>
          <a:xfrm>
            <a:off x="527050" y="271463"/>
            <a:ext cx="1824038" cy="503237"/>
          </a:xfrm>
          <a:prstGeom prst="rect">
            <a:avLst/>
          </a:prstGeom>
          <a:solidFill>
            <a:srgbClr val="F8F8F8"/>
          </a:solidFill>
          <a:ln w="9525">
            <a:solidFill>
              <a:srgbClr val="DDDDDD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>
            <a:no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algn="ctr" eaLnBrk="1" hangingPunct="1"/>
            <a:r>
              <a:rPr lang="en-US" altLang="zh-CN" b="1">
                <a:solidFill>
                  <a:srgbClr val="4D4D4D"/>
                </a:solidFill>
                <a:ea typeface="微软雅黑" pitchFamily="34" charset="-122"/>
              </a:rPr>
              <a:t>LOGO</a:t>
            </a:r>
            <a:endParaRPr lang="zh-CN" altLang="en-US" b="1">
              <a:solidFill>
                <a:srgbClr val="4D4D4D"/>
              </a:solidFill>
              <a:ea typeface="微软雅黑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  <p:custDataLst>
              <p:tags r:id="rId3"/>
            </p:custDataLst>
          </p:nvPr>
        </p:nvSpPr>
        <p:spPr>
          <a:xfrm>
            <a:off x="527050" y="3426135"/>
            <a:ext cx="11137900" cy="792088"/>
          </a:xfrm>
        </p:spPr>
        <p:txBody>
          <a:bodyPr/>
          <a:lstStyle>
            <a:lvl1pPr algn="r">
              <a:defRPr lang="zh-CN" altLang="en-US" b="1">
                <a:gradFill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effectLst>
                  <a:outerShdw dist="25400" dir="5400000" algn="t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527050" y="4218223"/>
            <a:ext cx="11137900" cy="504056"/>
          </a:xfrm>
        </p:spPr>
        <p:txBody>
          <a:bodyPr rtlCol="0">
            <a:normAutofit/>
          </a:bodyPr>
          <a:lstStyle>
            <a:lvl1pPr algn="r">
              <a:defRPr lang="zh-CN" altLang="en-US" b="0">
                <a:gradFill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effectLst>
                  <a:outerShdw dist="25400" dir="5400000" algn="t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pPr lvl="0"/>
            <a:r>
              <a:rPr lang="zh-CN" altLang="en-US"/>
              <a:t>单击此处编辑母版副标题样式</a:t>
            </a:r>
          </a:p>
        </p:txBody>
      </p:sp>
      <p:sp>
        <p:nvSpPr>
          <p:cNvPr id="4103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527050" y="6453188"/>
            <a:ext cx="2844800" cy="268287"/>
          </a:xfrm>
          <a:prstGeom prst="rect">
            <a:avLst/>
          </a:prstGeom>
        </p:spPr>
        <p:txBody>
          <a:bodyPr rtlCol="0" anchor="ctr" anchorCtr="0">
            <a:no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eaLnBrk="1" hangingPunct="1"/>
            <a:fld id="{996F73CB-43A5-4346-B627-A4E59F197FC8}" type="datetime1">
              <a:rPr lang="zh-CN" altLang="en-US" sz="1200">
                <a:solidFill>
                  <a:srgbClr val="4D4D4D"/>
                </a:solidFill>
              </a:rPr>
              <a:t>2024/8/30</a:t>
            </a:fld>
            <a:endParaRPr lang="zh-CN" altLang="en-US" sz="1200">
              <a:solidFill>
                <a:srgbClr val="4D4D4D"/>
              </a:solidFill>
            </a:endParaRPr>
          </a:p>
        </p:txBody>
      </p:sp>
      <p:sp>
        <p:nvSpPr>
          <p:cNvPr id="4104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165600" y="6453188"/>
            <a:ext cx="3860800" cy="268287"/>
          </a:xfrm>
          <a:prstGeom prst="rect">
            <a:avLst/>
          </a:prstGeom>
        </p:spPr>
        <p:txBody>
          <a:bodyPr rtlCol="0" anchor="ctr" anchorCtr="0">
            <a:no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algn="ctr" eaLnBrk="1" hangingPunct="1"/>
            <a:endParaRPr lang="zh-CN" altLang="en-US" sz="1200">
              <a:solidFill>
                <a:srgbClr val="4D4D4D"/>
              </a:solidFill>
            </a:endParaRPr>
          </a:p>
        </p:txBody>
      </p:sp>
      <p:sp>
        <p:nvSpPr>
          <p:cNvPr id="4105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820150" y="6453188"/>
            <a:ext cx="2844800" cy="268287"/>
          </a:xfrm>
          <a:prstGeom prst="rect">
            <a:avLst/>
          </a:prstGeom>
        </p:spPr>
        <p:txBody>
          <a:bodyPr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algn="r" eaLnBrk="1" hangingPunct="1"/>
            <a:fld id="{0B53011F-3116-426C-B0F9-4B1DE822BB61}" type="slidenum">
              <a:rPr lang="zh-CN" altLang="en-US" sz="1200">
                <a:solidFill>
                  <a:srgbClr val="4D4D4D"/>
                </a:solidFill>
              </a:rPr>
              <a:t>‹#›</a:t>
            </a:fld>
            <a:endParaRPr lang="zh-CN" altLang="en-US" sz="1200">
              <a:solidFill>
                <a:srgbClr val="4D4D4D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>
            <a:lvl1pPr>
              <a:defRPr sz="4000" b="1">
                <a:effectLst/>
                <a:latin typeface="华文新魏" panose="02010800040101010101" pitchFamily="2" charset="-122"/>
                <a:ea typeface="华文新魏" panose="02010800040101010101" pitchFamily="2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>
            <a:lvl1pPr>
              <a:spcAft>
                <a:spcPts val="400"/>
              </a:spcAft>
              <a:defRPr sz="3200">
                <a:latin typeface="华文仿宋" pitchFamily="2" charset="-122"/>
                <a:ea typeface="华文仿宋" panose="02010600040101010101" pitchFamily="2" charset="-122"/>
              </a:defRPr>
            </a:lvl1pPr>
            <a:lvl2pPr>
              <a:spcAft>
                <a:spcPts val="400"/>
              </a:spcAft>
              <a:defRPr/>
            </a:lvl2pPr>
            <a:lvl3pPr>
              <a:spcAft>
                <a:spcPts val="400"/>
              </a:spcAft>
              <a:defRPr/>
            </a:lvl3pPr>
            <a:lvl4pPr>
              <a:spcAft>
                <a:spcPts val="400"/>
              </a:spcAft>
              <a:defRPr/>
            </a:lvl4pPr>
            <a:lvl5pPr>
              <a:spcAft>
                <a:spcPts val="400"/>
              </a:spcAft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527050" y="6453188"/>
            <a:ext cx="2844800" cy="268287"/>
          </a:xfrm>
          <a:prstGeom prst="rect">
            <a:avLst/>
          </a:prstGeom>
        </p:spPr>
        <p:txBody>
          <a:bodyPr rtlCol="0" anchor="ctr" anchorCtr="0">
            <a:no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eaLnBrk="1" hangingPunct="1"/>
            <a:fld id="{8CEAF966-92AD-4FF4-9B45-ECABC08CC8F0}" type="datetime1">
              <a:rPr lang="zh-CN" altLang="en-US" sz="1200">
                <a:solidFill>
                  <a:srgbClr val="4D4D4D"/>
                </a:solidFill>
              </a:rPr>
              <a:t>2024/8/30</a:t>
            </a:fld>
            <a:endParaRPr lang="zh-CN" altLang="en-US" sz="1200">
              <a:solidFill>
                <a:srgbClr val="4D4D4D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65600" y="6453188"/>
            <a:ext cx="3860800" cy="268287"/>
          </a:xfrm>
          <a:prstGeom prst="rect">
            <a:avLst/>
          </a:prstGeom>
        </p:spPr>
        <p:txBody>
          <a:bodyPr rtlCol="0" anchor="ctr" anchorCtr="0">
            <a:noAutofit/>
          </a:bodyPr>
          <a:lstStyle>
            <a:defPPr>
              <a:defRPr lang="zh-CN"/>
            </a:defPPr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algn="ctr" eaLnBrk="1" hangingPunct="1"/>
            <a:endParaRPr lang="zh-CN" altLang="en-US" sz="1200">
              <a:solidFill>
                <a:srgbClr val="4D4D4D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20150" y="6453188"/>
            <a:ext cx="2844800" cy="268287"/>
          </a:xfrm>
          <a:prstGeom prst="rect">
            <a:avLst/>
          </a:prstGeom>
        </p:spPr>
        <p:txBody>
          <a:bodyPr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indent="0" algn="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rgbClr val="4D4D4D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algn="r" eaLnBrk="1" hangingPunct="1"/>
            <a:fld id="{C9AEA5A7-26F0-49D1-ADA8-A1D7A8995872}" type="slidenum">
              <a:rPr lang="zh-CN" altLang="en-US" sz="1200">
                <a:solidFill>
                  <a:srgbClr val="4D4D4D"/>
                </a:solidFill>
              </a:rPr>
              <a:t>‹#›</a:t>
            </a:fld>
            <a:endParaRPr lang="zh-CN" altLang="en-US" sz="1200">
              <a:solidFill>
                <a:srgbClr val="4D4D4D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527050" y="1125538"/>
            <a:ext cx="5473700" cy="5183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191250" y="1125538"/>
            <a:ext cx="5473700" cy="5183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527050" y="6453188"/>
            <a:ext cx="2844800" cy="268287"/>
          </a:xfrm>
          <a:prstGeom prst="rect">
            <a:avLst/>
          </a:prstGeom>
        </p:spPr>
        <p:txBody>
          <a:bodyPr rtlCol="0" anchor="ctr" anchorCtr="0">
            <a:no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eaLnBrk="1" hangingPunct="1"/>
            <a:fld id="{8CEAF966-92AD-4FF4-9B45-ECABC08CC8F0}" type="datetime1">
              <a:rPr lang="zh-CN" altLang="en-US" sz="1200">
                <a:solidFill>
                  <a:srgbClr val="4D4D4D"/>
                </a:solidFill>
              </a:rPr>
              <a:t>2024/8/30</a:t>
            </a:fld>
            <a:endParaRPr lang="zh-CN" altLang="en-US" sz="1200">
              <a:solidFill>
                <a:srgbClr val="4D4D4D"/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65600" y="6453188"/>
            <a:ext cx="3860800" cy="268287"/>
          </a:xfrm>
          <a:prstGeom prst="rect">
            <a:avLst/>
          </a:prstGeom>
        </p:spPr>
        <p:txBody>
          <a:bodyPr rtlCol="0" anchor="ctr" anchorCtr="0">
            <a:noAutofit/>
          </a:bodyPr>
          <a:lstStyle>
            <a:defPPr>
              <a:defRPr lang="zh-CN"/>
            </a:defPPr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algn="ctr" eaLnBrk="1" hangingPunct="1"/>
            <a:endParaRPr lang="zh-CN" altLang="en-US" sz="1200">
              <a:solidFill>
                <a:srgbClr val="4D4D4D"/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20150" y="6453188"/>
            <a:ext cx="2844800" cy="268287"/>
          </a:xfrm>
          <a:prstGeom prst="rect">
            <a:avLst/>
          </a:prstGeom>
        </p:spPr>
        <p:txBody>
          <a:bodyPr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indent="0" algn="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rgbClr val="4D4D4D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algn="r" eaLnBrk="1" hangingPunct="1"/>
            <a:fld id="{C9AEA5A7-26F0-49D1-ADA8-A1D7A8995872}" type="slidenum">
              <a:rPr lang="zh-CN" altLang="en-US" sz="1200">
                <a:solidFill>
                  <a:srgbClr val="4D4D4D"/>
                </a:solidFill>
              </a:rPr>
              <a:t>‹#›</a:t>
            </a:fld>
            <a:endParaRPr lang="zh-CN" altLang="en-US" sz="1200">
              <a:solidFill>
                <a:srgbClr val="4D4D4D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527051" y="1125538"/>
            <a:ext cx="5473700" cy="639762"/>
          </a:xfrm>
        </p:spPr>
        <p:txBody>
          <a:bodyPr anchor="ctr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527051" y="1844825"/>
            <a:ext cx="5469467" cy="446390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6191250" y="1125538"/>
            <a:ext cx="5473700" cy="639762"/>
          </a:xfrm>
        </p:spPr>
        <p:txBody>
          <a:bodyPr anchor="ctr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193367" y="1844825"/>
            <a:ext cx="5471584" cy="446390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527050" y="6453188"/>
            <a:ext cx="2844800" cy="268287"/>
          </a:xfrm>
          <a:prstGeom prst="rect">
            <a:avLst/>
          </a:prstGeom>
        </p:spPr>
        <p:txBody>
          <a:bodyPr rtlCol="0" anchor="ctr" anchorCtr="0">
            <a:no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eaLnBrk="1" hangingPunct="1"/>
            <a:fld id="{8CEAF966-92AD-4FF4-9B45-ECABC08CC8F0}" type="datetime1">
              <a:rPr lang="zh-CN" altLang="en-US" sz="1200">
                <a:solidFill>
                  <a:srgbClr val="4D4D4D"/>
                </a:solidFill>
              </a:rPr>
              <a:t>2024/8/30</a:t>
            </a:fld>
            <a:endParaRPr lang="zh-CN" altLang="en-US" sz="1200">
              <a:solidFill>
                <a:srgbClr val="4D4D4D"/>
              </a:solidFill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4165600" y="6453188"/>
            <a:ext cx="3860800" cy="268287"/>
          </a:xfrm>
          <a:prstGeom prst="rect">
            <a:avLst/>
          </a:prstGeom>
        </p:spPr>
        <p:txBody>
          <a:bodyPr rtlCol="0" anchor="ctr" anchorCtr="0">
            <a:noAutofit/>
          </a:bodyPr>
          <a:lstStyle>
            <a:defPPr>
              <a:defRPr lang="zh-CN"/>
            </a:defPPr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algn="ctr" eaLnBrk="1" hangingPunct="1"/>
            <a:endParaRPr lang="zh-CN" altLang="en-US" sz="1200">
              <a:solidFill>
                <a:srgbClr val="4D4D4D"/>
              </a:solidFill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8820150" y="6453188"/>
            <a:ext cx="2844800" cy="268287"/>
          </a:xfrm>
          <a:prstGeom prst="rect">
            <a:avLst/>
          </a:prstGeom>
        </p:spPr>
        <p:txBody>
          <a:bodyPr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indent="0" algn="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rgbClr val="4D4D4D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algn="r" eaLnBrk="1" hangingPunct="1"/>
            <a:fld id="{C9AEA5A7-26F0-49D1-ADA8-A1D7A8995872}" type="slidenum">
              <a:rPr lang="zh-CN" altLang="en-US" sz="1200">
                <a:solidFill>
                  <a:srgbClr val="4D4D4D"/>
                </a:solidFill>
              </a:rPr>
              <a:t>‹#›</a:t>
            </a:fld>
            <a:endParaRPr lang="zh-CN" altLang="en-US" sz="1200">
              <a:solidFill>
                <a:srgbClr val="4D4D4D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527050" y="6453188"/>
            <a:ext cx="2844800" cy="268287"/>
          </a:xfrm>
          <a:prstGeom prst="rect">
            <a:avLst/>
          </a:prstGeom>
        </p:spPr>
        <p:txBody>
          <a:bodyPr rtlCol="0" anchor="ctr" anchorCtr="0">
            <a:no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eaLnBrk="1" hangingPunct="1"/>
            <a:fld id="{8CEAF966-92AD-4FF4-9B45-ECABC08CC8F0}" type="datetime1">
              <a:rPr lang="zh-CN" altLang="en-US" sz="1200">
                <a:solidFill>
                  <a:srgbClr val="4D4D4D"/>
                </a:solidFill>
              </a:rPr>
              <a:t>2024/8/30</a:t>
            </a:fld>
            <a:endParaRPr lang="zh-CN" altLang="en-US" sz="1200">
              <a:solidFill>
                <a:srgbClr val="4D4D4D"/>
              </a:solidFill>
            </a:endParaRPr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65600" y="6453188"/>
            <a:ext cx="3860800" cy="268287"/>
          </a:xfrm>
          <a:prstGeom prst="rect">
            <a:avLst/>
          </a:prstGeom>
        </p:spPr>
        <p:txBody>
          <a:bodyPr rtlCol="0" anchor="ctr" anchorCtr="0">
            <a:noAutofit/>
          </a:bodyPr>
          <a:lstStyle>
            <a:defPPr>
              <a:defRPr lang="zh-CN"/>
            </a:defPPr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algn="ctr" eaLnBrk="1" hangingPunct="1"/>
            <a:endParaRPr lang="zh-CN" altLang="en-US" sz="1200">
              <a:solidFill>
                <a:srgbClr val="4D4D4D"/>
              </a:solidFill>
            </a:endParaRP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20150" y="6453188"/>
            <a:ext cx="2844800" cy="268287"/>
          </a:xfrm>
          <a:prstGeom prst="rect">
            <a:avLst/>
          </a:prstGeom>
        </p:spPr>
        <p:txBody>
          <a:bodyPr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indent="0" algn="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rgbClr val="4D4D4D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algn="r" eaLnBrk="1" hangingPunct="1"/>
            <a:fld id="{C9AEA5A7-26F0-49D1-ADA8-A1D7A8995872}" type="slidenum">
              <a:rPr lang="zh-CN" altLang="en-US" sz="1200">
                <a:solidFill>
                  <a:srgbClr val="4D4D4D"/>
                </a:solidFill>
              </a:rPr>
              <a:t>‹#›</a:t>
            </a:fld>
            <a:endParaRPr lang="zh-CN" altLang="en-US" sz="1200">
              <a:solidFill>
                <a:srgbClr val="4D4D4D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527050" y="6453188"/>
            <a:ext cx="2844800" cy="268287"/>
          </a:xfrm>
          <a:prstGeom prst="rect">
            <a:avLst/>
          </a:prstGeom>
        </p:spPr>
        <p:txBody>
          <a:bodyPr rtlCol="0" anchor="ctr" anchorCtr="0">
            <a:no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eaLnBrk="1" hangingPunct="1"/>
            <a:fld id="{8CEAF966-92AD-4FF4-9B45-ECABC08CC8F0}" type="datetime1">
              <a:rPr lang="zh-CN" altLang="en-US" sz="1200">
                <a:solidFill>
                  <a:srgbClr val="4D4D4D"/>
                </a:solidFill>
              </a:rPr>
              <a:t>2024/8/30</a:t>
            </a:fld>
            <a:endParaRPr lang="zh-CN" altLang="en-US" sz="1200">
              <a:solidFill>
                <a:srgbClr val="4D4D4D"/>
              </a:solidFill>
            </a:endParaRPr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65600" y="6453188"/>
            <a:ext cx="3860800" cy="268287"/>
          </a:xfrm>
          <a:prstGeom prst="rect">
            <a:avLst/>
          </a:prstGeom>
        </p:spPr>
        <p:txBody>
          <a:bodyPr rtlCol="0" anchor="ctr" anchorCtr="0">
            <a:noAutofit/>
          </a:bodyPr>
          <a:lstStyle>
            <a:defPPr>
              <a:defRPr lang="zh-CN"/>
            </a:defPPr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algn="ctr" eaLnBrk="1" hangingPunct="1"/>
            <a:endParaRPr lang="zh-CN" altLang="en-US" sz="1200">
              <a:solidFill>
                <a:srgbClr val="4D4D4D"/>
              </a:solidFill>
            </a:endParaRP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820150" y="6453188"/>
            <a:ext cx="2844800" cy="268287"/>
          </a:xfrm>
          <a:prstGeom prst="rect">
            <a:avLst/>
          </a:prstGeom>
        </p:spPr>
        <p:txBody>
          <a:bodyPr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indent="0" algn="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rgbClr val="4D4D4D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algn="r" eaLnBrk="1" hangingPunct="1"/>
            <a:fld id="{C9AEA5A7-26F0-49D1-ADA8-A1D7A8995872}" type="slidenum">
              <a:rPr lang="zh-CN" altLang="en-US" sz="1200">
                <a:solidFill>
                  <a:srgbClr val="4D4D4D"/>
                </a:solidFill>
              </a:rPr>
              <a:t>‹#›</a:t>
            </a:fld>
            <a:endParaRPr lang="zh-CN" altLang="en-US" sz="1200">
              <a:solidFill>
                <a:srgbClr val="4D4D4D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27051" y="273051"/>
            <a:ext cx="11137900" cy="708025"/>
          </a:xfrm>
        </p:spPr>
        <p:txBody>
          <a:bodyPr/>
          <a:lstStyle>
            <a:lvl1pPr>
              <a:defRPr lang="zh-CN" altLang="en-US"/>
            </a:lvl1pPr>
          </a:lstStyle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527382" y="1125538"/>
            <a:ext cx="6898217" cy="5183187"/>
          </a:xfrm>
          <a:ln>
            <a:solidFill>
              <a:schemeClr val="tx2"/>
            </a:solidFill>
          </a:ln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7536161" y="1125538"/>
            <a:ext cx="4093633" cy="5183187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527050" y="6453188"/>
            <a:ext cx="2844800" cy="268287"/>
          </a:xfrm>
          <a:prstGeom prst="rect">
            <a:avLst/>
          </a:prstGeom>
        </p:spPr>
        <p:txBody>
          <a:bodyPr rtlCol="0" anchor="ctr" anchorCtr="0">
            <a:no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eaLnBrk="1" hangingPunct="1"/>
            <a:fld id="{8CEAF966-92AD-4FF4-9B45-ECABC08CC8F0}" type="datetime1">
              <a:rPr lang="zh-CN" altLang="en-US" sz="1200">
                <a:solidFill>
                  <a:srgbClr val="4D4D4D"/>
                </a:solidFill>
              </a:rPr>
              <a:t>2024/8/30</a:t>
            </a:fld>
            <a:endParaRPr lang="zh-CN" altLang="en-US" sz="1200">
              <a:solidFill>
                <a:srgbClr val="4D4D4D"/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65600" y="6453188"/>
            <a:ext cx="3860800" cy="268287"/>
          </a:xfrm>
          <a:prstGeom prst="rect">
            <a:avLst/>
          </a:prstGeom>
        </p:spPr>
        <p:txBody>
          <a:bodyPr rtlCol="0" anchor="ctr" anchorCtr="0">
            <a:noAutofit/>
          </a:bodyPr>
          <a:lstStyle>
            <a:defPPr>
              <a:defRPr lang="zh-CN"/>
            </a:defPPr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algn="ctr" eaLnBrk="1" hangingPunct="1"/>
            <a:endParaRPr lang="zh-CN" altLang="en-US" sz="1200">
              <a:solidFill>
                <a:srgbClr val="4D4D4D"/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20150" y="6453188"/>
            <a:ext cx="2844800" cy="268287"/>
          </a:xfrm>
          <a:prstGeom prst="rect">
            <a:avLst/>
          </a:prstGeom>
        </p:spPr>
        <p:txBody>
          <a:bodyPr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indent="0" algn="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rgbClr val="4D4D4D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algn="r" eaLnBrk="1" hangingPunct="1"/>
            <a:fld id="{C9AEA5A7-26F0-49D1-ADA8-A1D7A8995872}" type="slidenum">
              <a:rPr lang="zh-CN" altLang="en-US" sz="1200">
                <a:solidFill>
                  <a:srgbClr val="4D4D4D"/>
                </a:solidFill>
              </a:rPr>
              <a:t>‹#›</a:t>
            </a:fld>
            <a:endParaRPr lang="zh-CN" altLang="en-US" sz="1200">
              <a:solidFill>
                <a:srgbClr val="4D4D4D"/>
              </a:solidFill>
            </a:endParaRP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3.xml"/><Relationship Id="rId18" Type="http://schemas.openxmlformats.org/officeDocument/2006/relationships/tags" Target="../tags/tag8.xml"/><Relationship Id="rId3" Type="http://schemas.openxmlformats.org/officeDocument/2006/relationships/slideLayout" Target="../slideLayouts/slideLayout3.xml"/><Relationship Id="rId21" Type="http://schemas.openxmlformats.org/officeDocument/2006/relationships/image" Target="file:///D:\qq&#25991;&#20214;\712321467\Image\C2C\Image2\%7b75232B38-A165-1FB7-499C-2E1C792CACB5%7d.png" TargetMode="Externa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2.xml"/><Relationship Id="rId17" Type="http://schemas.openxmlformats.org/officeDocument/2006/relationships/tags" Target="../tags/tag7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SLIDEtoME\TP模板\新建文件夹 (15)\bg6.jp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0" y="0"/>
            <a:ext cx="12241213" cy="6884988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1027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527050" y="260350"/>
            <a:ext cx="11137900" cy="720725"/>
          </a:xfrm>
          <a:prstGeom prst="rect">
            <a:avLst/>
          </a:prstGeom>
        </p:spPr>
        <p:txBody>
          <a:bodyPr rtlCol="0" anchor="ctr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3200" b="0" i="0" u="none" kern="1200" baseline="0">
                <a:solidFill>
                  <a:schemeClr val="tx1"/>
                </a:solidFill>
                <a:latin typeface="Arial Black" pitchFamily="34" charset="0"/>
                <a:ea typeface="微软雅黑" pitchFamily="34" charset="-122"/>
                <a:cs typeface="+mj-cs"/>
              </a:defRPr>
            </a:lvl1pPr>
          </a:lstStyle>
          <a:p>
            <a:pPr lvl="0"/>
            <a:r>
              <a:t>单击此处编辑母版标题样式</a:t>
            </a:r>
          </a:p>
        </p:txBody>
      </p:sp>
      <p:sp>
        <p:nvSpPr>
          <p:cNvPr id="1028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527050" y="1196975"/>
            <a:ext cx="11137900" cy="51117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2900" indent="-342900" algn="l" defTabSz="914400" rtl="0" eaLnBrk="0" fontAlgn="ctr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Pct val="70000"/>
              <a:buFont typeface="Wingdings" pitchFamily="2" charset="2"/>
              <a:buChar char="l"/>
              <a:defRPr kumimoji="0" lang="zh-CN" altLang="en-US" sz="2400" b="1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ctr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Pct val="70000"/>
              <a:buFont typeface="Wingdings" pitchFamily="2" charset="2"/>
              <a:buChar char="l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ctr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Pct val="70000"/>
              <a:buFont typeface="Wingdings" pitchFamily="2" charset="2"/>
              <a:buChar char="l"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ctr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Pct val="70000"/>
              <a:buFont typeface="Wingdings" pitchFamily="2" charset="2"/>
              <a:buChar char="l"/>
              <a:defRPr kumimoji="0" lang="zh-CN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ctr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Pct val="70000"/>
              <a:buFont typeface="Wingdings" pitchFamily="2" charset="2"/>
              <a:buChar char="l"/>
              <a:defRPr kumimoji="0" lang="zh-CN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单击此处编辑母版文本样式</a:t>
            </a:r>
          </a:p>
          <a:p>
            <a:pPr lvl="1"/>
            <a:r>
              <a:t>第二级</a:t>
            </a:r>
          </a:p>
          <a:p>
            <a:pPr lvl="2"/>
            <a:r>
              <a:t>第三级</a:t>
            </a:r>
          </a:p>
          <a:p>
            <a:pPr lvl="3"/>
            <a:r>
              <a:t>第四级</a:t>
            </a:r>
          </a:p>
          <a:p>
            <a:pPr lvl="4"/>
            <a:r>
              <a:t>第五级</a:t>
            </a:r>
          </a:p>
        </p:txBody>
      </p:sp>
      <p:sp>
        <p:nvSpPr>
          <p:cNvPr id="1029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527050" y="6453188"/>
            <a:ext cx="2844800" cy="268287"/>
          </a:xfrm>
          <a:prstGeom prst="rect">
            <a:avLst/>
          </a:prstGeom>
        </p:spPr>
        <p:txBody>
          <a:bodyPr rtlCol="0" anchor="ctr" anchorCtr="0">
            <a:no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eaLnBrk="1" hangingPunct="1"/>
            <a:fld id="{8CEAF966-92AD-4FF4-9B45-ECABC08CC8F0}" type="datetime1">
              <a:rPr lang="zh-CN" altLang="en-US" sz="1200">
                <a:solidFill>
                  <a:srgbClr val="4D4D4D"/>
                </a:solidFill>
              </a:rPr>
              <a:t>2024/8/30</a:t>
            </a:fld>
            <a:endParaRPr lang="zh-CN" altLang="en-US" sz="1200">
              <a:solidFill>
                <a:srgbClr val="4D4D4D"/>
              </a:solidFill>
            </a:endParaRPr>
          </a:p>
        </p:txBody>
      </p:sp>
      <p:sp>
        <p:nvSpPr>
          <p:cNvPr id="1030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65600" y="6453188"/>
            <a:ext cx="3860800" cy="268287"/>
          </a:xfrm>
          <a:prstGeom prst="rect">
            <a:avLst/>
          </a:prstGeom>
        </p:spPr>
        <p:txBody>
          <a:bodyPr rtlCol="0" anchor="ctr" anchorCtr="0">
            <a:noAutofit/>
          </a:bodyPr>
          <a:lstStyle>
            <a:defPPr>
              <a:defRPr lang="zh-CN"/>
            </a:defPPr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algn="ctr" eaLnBrk="1" hangingPunct="1"/>
            <a:endParaRPr lang="zh-CN" altLang="en-US" sz="1200">
              <a:solidFill>
                <a:srgbClr val="4D4D4D"/>
              </a:solidFill>
            </a:endParaRPr>
          </a:p>
        </p:txBody>
      </p:sp>
      <p:sp>
        <p:nvSpPr>
          <p:cNvPr id="1031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820150" y="6453188"/>
            <a:ext cx="2844800" cy="268287"/>
          </a:xfrm>
          <a:prstGeom prst="rect">
            <a:avLst/>
          </a:prstGeom>
        </p:spPr>
        <p:txBody>
          <a:bodyPr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indent="0" algn="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rgbClr val="4D4D4D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algn="r" eaLnBrk="1" hangingPunct="1"/>
            <a:fld id="{C9AEA5A7-26F0-49D1-ADA8-A1D7A8995872}" type="slidenum">
              <a:rPr lang="zh-CN" altLang="en-US" sz="1200">
                <a:solidFill>
                  <a:srgbClr val="4D4D4D"/>
                </a:solidFill>
              </a:rPr>
              <a:t>‹#›</a:t>
            </a:fld>
            <a:endParaRPr lang="zh-CN" altLang="en-US" sz="1200">
              <a:solidFill>
                <a:srgbClr val="4D4D4D"/>
              </a:solidFill>
            </a:endParaRPr>
          </a:p>
        </p:txBody>
      </p:sp>
      <p:pic>
        <p:nvPicPr>
          <p:cNvPr id="1032" name="图片 1073743875" descr="学科网 zxxk.com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20" r:link="rId21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40" r:id="rId1"/>
    <p:sldLayoutId id="2147484042" r:id="rId2"/>
    <p:sldLayoutId id="2147484044" r:id="rId3"/>
    <p:sldLayoutId id="2147484045" r:id="rId4"/>
    <p:sldLayoutId id="2147484046" r:id="rId5"/>
    <p:sldLayoutId id="2147484047" r:id="rId6"/>
    <p:sldLayoutId id="2147484048" r:id="rId7"/>
    <p:sldLayoutId id="2147484049" r:id="rId8"/>
    <p:sldLayoutId id="2147484050" r:id="rId9"/>
    <p:sldLayoutId id="2147484051" r:id="rId10"/>
  </p:sldLayoutIdLst>
  <p:transition/>
  <p:txStyles>
    <p:titleStyle>
      <a:lvl1pPr marL="0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3200" b="0" i="0" u="none" kern="1200" baseline="0">
          <a:solidFill>
            <a:schemeClr val="tx1"/>
          </a:solidFill>
          <a:effectLst/>
          <a:latin typeface="Arial Black" pitchFamily="34" charset="0"/>
          <a:ea typeface="微软雅黑" pitchFamily="34" charset="-122"/>
          <a:cs typeface="+mj-cs"/>
        </a:defRPr>
      </a:lvl1pPr>
    </p:titleStyle>
    <p:bodyStyle>
      <a:lvl1pPr marL="342900" indent="-342900" algn="l" defTabSz="914400" rtl="0" eaLnBrk="0" fontAlgn="ctr" hangingPunct="0">
        <a:lnSpc>
          <a:spcPct val="100000"/>
        </a:lnSpc>
        <a:spcBef>
          <a:spcPct val="0"/>
        </a:spcBef>
        <a:spcAft>
          <a:spcPts val="400"/>
        </a:spcAft>
        <a:buClrTx/>
        <a:buSzPct val="70000"/>
        <a:buFont typeface="Wingdings" pitchFamily="2" charset="2"/>
        <a:buChar char="l"/>
        <a:defRPr kumimoji="0" sz="2400" b="1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0" fontAlgn="ctr" hangingPunct="0">
        <a:lnSpc>
          <a:spcPct val="100000"/>
        </a:lnSpc>
        <a:spcBef>
          <a:spcPct val="0"/>
        </a:spcBef>
        <a:spcAft>
          <a:spcPts val="400"/>
        </a:spcAft>
        <a:buClrTx/>
        <a:buSzPct val="70000"/>
        <a:buFont typeface="Wingdings" pitchFamily="2" charset="2"/>
        <a:buChar char="l"/>
        <a:defRPr kumimoji="0" sz="20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0" fontAlgn="ctr" hangingPunct="0">
        <a:lnSpc>
          <a:spcPct val="100000"/>
        </a:lnSpc>
        <a:spcBef>
          <a:spcPct val="0"/>
        </a:spcBef>
        <a:spcAft>
          <a:spcPts val="400"/>
        </a:spcAft>
        <a:buClrTx/>
        <a:buSzPct val="70000"/>
        <a:buFont typeface="Wingdings" pitchFamily="2" charset="2"/>
        <a:buChar char="l"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0" fontAlgn="ctr" hangingPunct="0">
        <a:lnSpc>
          <a:spcPct val="100000"/>
        </a:lnSpc>
        <a:spcBef>
          <a:spcPct val="0"/>
        </a:spcBef>
        <a:spcAft>
          <a:spcPts val="400"/>
        </a:spcAft>
        <a:buClrTx/>
        <a:buSzPct val="70000"/>
        <a:buFont typeface="Wingdings" pitchFamily="2" charset="2"/>
        <a:buChar char="l"/>
        <a:defRPr kumimoji="0" sz="16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0" fontAlgn="ctr" hangingPunct="0">
        <a:lnSpc>
          <a:spcPct val="100000"/>
        </a:lnSpc>
        <a:spcBef>
          <a:spcPct val="0"/>
        </a:spcBef>
        <a:spcAft>
          <a:spcPts val="400"/>
        </a:spcAft>
        <a:buClrTx/>
        <a:buSzPct val="70000"/>
        <a:buFont typeface="Wingdings" pitchFamily="2" charset="2"/>
        <a:buChar char="l"/>
        <a:defRPr kumimoji="0" sz="16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135.xml"/><Relationship Id="rId2" Type="http://schemas.openxmlformats.org/officeDocument/2006/relationships/tags" Target="../tags/tag134.xml"/><Relationship Id="rId1" Type="http://schemas.openxmlformats.org/officeDocument/2006/relationships/tags" Target="../tags/tag133.xml"/><Relationship Id="rId5" Type="http://schemas.openxmlformats.org/officeDocument/2006/relationships/image" Target="../media/image9.png"/><Relationship Id="rId4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138.xml"/><Relationship Id="rId2" Type="http://schemas.openxmlformats.org/officeDocument/2006/relationships/tags" Target="../tags/tag137.xml"/><Relationship Id="rId1" Type="http://schemas.openxmlformats.org/officeDocument/2006/relationships/tags" Target="../tags/tag136.xml"/><Relationship Id="rId5" Type="http://schemas.openxmlformats.org/officeDocument/2006/relationships/image" Target="../media/image10.png"/><Relationship Id="rId4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40.xml"/><Relationship Id="rId1" Type="http://schemas.openxmlformats.org/officeDocument/2006/relationships/tags" Target="../tags/tag13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42.xml"/><Relationship Id="rId1" Type="http://schemas.openxmlformats.org/officeDocument/2006/relationships/tags" Target="../tags/tag14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44.xml"/><Relationship Id="rId1" Type="http://schemas.openxmlformats.org/officeDocument/2006/relationships/tags" Target="../tags/tag14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152.xml"/><Relationship Id="rId13" Type="http://schemas.openxmlformats.org/officeDocument/2006/relationships/tags" Target="../tags/tag157.xml"/><Relationship Id="rId18" Type="http://schemas.openxmlformats.org/officeDocument/2006/relationships/tags" Target="../tags/tag162.xml"/><Relationship Id="rId26" Type="http://schemas.openxmlformats.org/officeDocument/2006/relationships/slideLayout" Target="../slideLayouts/slideLayout4.xml"/><Relationship Id="rId3" Type="http://schemas.openxmlformats.org/officeDocument/2006/relationships/tags" Target="../tags/tag147.xml"/><Relationship Id="rId21" Type="http://schemas.openxmlformats.org/officeDocument/2006/relationships/tags" Target="../tags/tag165.xml"/><Relationship Id="rId7" Type="http://schemas.openxmlformats.org/officeDocument/2006/relationships/tags" Target="../tags/tag151.xml"/><Relationship Id="rId12" Type="http://schemas.openxmlformats.org/officeDocument/2006/relationships/tags" Target="../tags/tag156.xml"/><Relationship Id="rId17" Type="http://schemas.openxmlformats.org/officeDocument/2006/relationships/tags" Target="../tags/tag161.xml"/><Relationship Id="rId25" Type="http://schemas.openxmlformats.org/officeDocument/2006/relationships/tags" Target="../tags/tag169.xml"/><Relationship Id="rId2" Type="http://schemas.openxmlformats.org/officeDocument/2006/relationships/tags" Target="../tags/tag146.xml"/><Relationship Id="rId16" Type="http://schemas.openxmlformats.org/officeDocument/2006/relationships/tags" Target="../tags/tag160.xml"/><Relationship Id="rId20" Type="http://schemas.openxmlformats.org/officeDocument/2006/relationships/tags" Target="../tags/tag164.xml"/><Relationship Id="rId1" Type="http://schemas.openxmlformats.org/officeDocument/2006/relationships/tags" Target="../tags/tag145.xml"/><Relationship Id="rId6" Type="http://schemas.openxmlformats.org/officeDocument/2006/relationships/tags" Target="../tags/tag150.xml"/><Relationship Id="rId11" Type="http://schemas.openxmlformats.org/officeDocument/2006/relationships/tags" Target="../tags/tag155.xml"/><Relationship Id="rId24" Type="http://schemas.openxmlformats.org/officeDocument/2006/relationships/tags" Target="../tags/tag168.xml"/><Relationship Id="rId5" Type="http://schemas.openxmlformats.org/officeDocument/2006/relationships/tags" Target="../tags/tag149.xml"/><Relationship Id="rId15" Type="http://schemas.openxmlformats.org/officeDocument/2006/relationships/tags" Target="../tags/tag159.xml"/><Relationship Id="rId23" Type="http://schemas.openxmlformats.org/officeDocument/2006/relationships/tags" Target="../tags/tag167.xml"/><Relationship Id="rId10" Type="http://schemas.openxmlformats.org/officeDocument/2006/relationships/tags" Target="../tags/tag154.xml"/><Relationship Id="rId19" Type="http://schemas.openxmlformats.org/officeDocument/2006/relationships/tags" Target="../tags/tag163.xml"/><Relationship Id="rId4" Type="http://schemas.openxmlformats.org/officeDocument/2006/relationships/tags" Target="../tags/tag148.xml"/><Relationship Id="rId9" Type="http://schemas.openxmlformats.org/officeDocument/2006/relationships/tags" Target="../tags/tag153.xml"/><Relationship Id="rId14" Type="http://schemas.openxmlformats.org/officeDocument/2006/relationships/tags" Target="../tags/tag158.xml"/><Relationship Id="rId22" Type="http://schemas.openxmlformats.org/officeDocument/2006/relationships/tags" Target="../tags/tag166.xml"/><Relationship Id="rId27" Type="http://schemas.openxmlformats.org/officeDocument/2006/relationships/hyperlink" Target="https://v.qq.com/x/page/m3206pispvy.html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70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tags" Target="../tags/tag183.xml"/><Relationship Id="rId18" Type="http://schemas.openxmlformats.org/officeDocument/2006/relationships/tags" Target="../tags/tag188.xml"/><Relationship Id="rId26" Type="http://schemas.openxmlformats.org/officeDocument/2006/relationships/tags" Target="../tags/tag196.xml"/><Relationship Id="rId39" Type="http://schemas.openxmlformats.org/officeDocument/2006/relationships/tags" Target="../tags/tag209.xml"/><Relationship Id="rId21" Type="http://schemas.openxmlformats.org/officeDocument/2006/relationships/tags" Target="../tags/tag191.xml"/><Relationship Id="rId34" Type="http://schemas.openxmlformats.org/officeDocument/2006/relationships/tags" Target="../tags/tag204.xml"/><Relationship Id="rId42" Type="http://schemas.openxmlformats.org/officeDocument/2006/relationships/notesSlide" Target="../notesSlides/notesSlide6.xml"/><Relationship Id="rId7" Type="http://schemas.openxmlformats.org/officeDocument/2006/relationships/tags" Target="../tags/tag177.xml"/><Relationship Id="rId2" Type="http://schemas.openxmlformats.org/officeDocument/2006/relationships/tags" Target="../tags/tag172.xml"/><Relationship Id="rId16" Type="http://schemas.openxmlformats.org/officeDocument/2006/relationships/tags" Target="../tags/tag186.xml"/><Relationship Id="rId20" Type="http://schemas.openxmlformats.org/officeDocument/2006/relationships/tags" Target="../tags/tag190.xml"/><Relationship Id="rId29" Type="http://schemas.openxmlformats.org/officeDocument/2006/relationships/tags" Target="../tags/tag199.xml"/><Relationship Id="rId41" Type="http://schemas.openxmlformats.org/officeDocument/2006/relationships/slideLayout" Target="../slideLayouts/slideLayout4.xml"/><Relationship Id="rId1" Type="http://schemas.openxmlformats.org/officeDocument/2006/relationships/tags" Target="../tags/tag171.xml"/><Relationship Id="rId6" Type="http://schemas.openxmlformats.org/officeDocument/2006/relationships/tags" Target="../tags/tag176.xml"/><Relationship Id="rId11" Type="http://schemas.openxmlformats.org/officeDocument/2006/relationships/tags" Target="../tags/tag181.xml"/><Relationship Id="rId24" Type="http://schemas.openxmlformats.org/officeDocument/2006/relationships/tags" Target="../tags/tag194.xml"/><Relationship Id="rId32" Type="http://schemas.openxmlformats.org/officeDocument/2006/relationships/tags" Target="../tags/tag202.xml"/><Relationship Id="rId37" Type="http://schemas.openxmlformats.org/officeDocument/2006/relationships/tags" Target="../tags/tag207.xml"/><Relationship Id="rId40" Type="http://schemas.openxmlformats.org/officeDocument/2006/relationships/tags" Target="../tags/tag210.xml"/><Relationship Id="rId5" Type="http://schemas.openxmlformats.org/officeDocument/2006/relationships/tags" Target="../tags/tag175.xml"/><Relationship Id="rId15" Type="http://schemas.openxmlformats.org/officeDocument/2006/relationships/tags" Target="../tags/tag185.xml"/><Relationship Id="rId23" Type="http://schemas.openxmlformats.org/officeDocument/2006/relationships/tags" Target="../tags/tag193.xml"/><Relationship Id="rId28" Type="http://schemas.openxmlformats.org/officeDocument/2006/relationships/tags" Target="../tags/tag198.xml"/><Relationship Id="rId36" Type="http://schemas.openxmlformats.org/officeDocument/2006/relationships/tags" Target="../tags/tag206.xml"/><Relationship Id="rId10" Type="http://schemas.openxmlformats.org/officeDocument/2006/relationships/tags" Target="../tags/tag180.xml"/><Relationship Id="rId19" Type="http://schemas.openxmlformats.org/officeDocument/2006/relationships/tags" Target="../tags/tag189.xml"/><Relationship Id="rId31" Type="http://schemas.openxmlformats.org/officeDocument/2006/relationships/tags" Target="../tags/tag201.xml"/><Relationship Id="rId4" Type="http://schemas.openxmlformats.org/officeDocument/2006/relationships/tags" Target="../tags/tag174.xml"/><Relationship Id="rId9" Type="http://schemas.openxmlformats.org/officeDocument/2006/relationships/tags" Target="../tags/tag179.xml"/><Relationship Id="rId14" Type="http://schemas.openxmlformats.org/officeDocument/2006/relationships/tags" Target="../tags/tag184.xml"/><Relationship Id="rId22" Type="http://schemas.openxmlformats.org/officeDocument/2006/relationships/tags" Target="../tags/tag192.xml"/><Relationship Id="rId27" Type="http://schemas.openxmlformats.org/officeDocument/2006/relationships/tags" Target="../tags/tag197.xml"/><Relationship Id="rId30" Type="http://schemas.openxmlformats.org/officeDocument/2006/relationships/tags" Target="../tags/tag200.xml"/><Relationship Id="rId35" Type="http://schemas.openxmlformats.org/officeDocument/2006/relationships/tags" Target="../tags/tag205.xml"/><Relationship Id="rId8" Type="http://schemas.openxmlformats.org/officeDocument/2006/relationships/tags" Target="../tags/tag178.xml"/><Relationship Id="rId3" Type="http://schemas.openxmlformats.org/officeDocument/2006/relationships/tags" Target="../tags/tag173.xml"/><Relationship Id="rId12" Type="http://schemas.openxmlformats.org/officeDocument/2006/relationships/tags" Target="../tags/tag182.xml"/><Relationship Id="rId17" Type="http://schemas.openxmlformats.org/officeDocument/2006/relationships/tags" Target="../tags/tag187.xml"/><Relationship Id="rId25" Type="http://schemas.openxmlformats.org/officeDocument/2006/relationships/tags" Target="../tags/tag195.xml"/><Relationship Id="rId33" Type="http://schemas.openxmlformats.org/officeDocument/2006/relationships/tags" Target="../tags/tag203.xml"/><Relationship Id="rId38" Type="http://schemas.openxmlformats.org/officeDocument/2006/relationships/tags" Target="../tags/tag20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81.xml"/><Relationship Id="rId1" Type="http://schemas.openxmlformats.org/officeDocument/2006/relationships/tags" Target="../tags/tag8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216.xml"/><Relationship Id="rId2" Type="http://schemas.openxmlformats.org/officeDocument/2006/relationships/tags" Target="../tags/tag215.xml"/><Relationship Id="rId1" Type="http://schemas.openxmlformats.org/officeDocument/2006/relationships/tags" Target="../tags/tag214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218.xml"/><Relationship Id="rId1" Type="http://schemas.openxmlformats.org/officeDocument/2006/relationships/tags" Target="../tags/tag217.xml"/><Relationship Id="rId4" Type="http://schemas.openxmlformats.org/officeDocument/2006/relationships/image" Target="../media/image19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221.xml"/><Relationship Id="rId2" Type="http://schemas.openxmlformats.org/officeDocument/2006/relationships/tags" Target="../tags/tag220.xml"/><Relationship Id="rId1" Type="http://schemas.openxmlformats.org/officeDocument/2006/relationships/tags" Target="../tags/tag219.xml"/><Relationship Id="rId6" Type="http://schemas.openxmlformats.org/officeDocument/2006/relationships/image" Target="../media/image21.gif"/><Relationship Id="rId5" Type="http://schemas.openxmlformats.org/officeDocument/2006/relationships/image" Target="../media/image20.png"/><Relationship Id="rId4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tags" Target="../tags/tag224.xml"/><Relationship Id="rId7" Type="http://schemas.openxmlformats.org/officeDocument/2006/relationships/image" Target="../media/image22.jpeg"/><Relationship Id="rId2" Type="http://schemas.openxmlformats.org/officeDocument/2006/relationships/tags" Target="../tags/tag223.xml"/><Relationship Id="rId1" Type="http://schemas.openxmlformats.org/officeDocument/2006/relationships/tags" Target="../tags/tag222.x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226.xml"/><Relationship Id="rId4" Type="http://schemas.openxmlformats.org/officeDocument/2006/relationships/tags" Target="../tags/tag225.xml"/><Relationship Id="rId9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228.xml"/><Relationship Id="rId1" Type="http://schemas.openxmlformats.org/officeDocument/2006/relationships/tags" Target="../tags/tag2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83.xml"/><Relationship Id="rId1" Type="http://schemas.openxmlformats.org/officeDocument/2006/relationships/tags" Target="../tags/tag8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3" Type="http://schemas.openxmlformats.org/officeDocument/2006/relationships/tags" Target="../tags/tag86.xml"/><Relationship Id="rId7" Type="http://schemas.openxmlformats.org/officeDocument/2006/relationships/tags" Target="../tags/tag90.xml"/><Relationship Id="rId2" Type="http://schemas.openxmlformats.org/officeDocument/2006/relationships/tags" Target="../tags/tag85.xml"/><Relationship Id="rId1" Type="http://schemas.openxmlformats.org/officeDocument/2006/relationships/tags" Target="../tags/tag84.xml"/><Relationship Id="rId6" Type="http://schemas.openxmlformats.org/officeDocument/2006/relationships/tags" Target="../tags/tag89.xml"/><Relationship Id="rId5" Type="http://schemas.openxmlformats.org/officeDocument/2006/relationships/tags" Target="../tags/tag88.xml"/><Relationship Id="rId4" Type="http://schemas.openxmlformats.org/officeDocument/2006/relationships/tags" Target="../tags/tag87.xml"/><Relationship Id="rId9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96.xml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02.xml"/><Relationship Id="rId2" Type="http://schemas.openxmlformats.org/officeDocument/2006/relationships/tags" Target="../tags/tag101.xml"/><Relationship Id="rId1" Type="http://schemas.openxmlformats.org/officeDocument/2006/relationships/tags" Target="../tags/tag100.xml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105.xml"/><Relationship Id="rId7" Type="http://schemas.openxmlformats.org/officeDocument/2006/relationships/image" Target="../media/image7.png"/><Relationship Id="rId2" Type="http://schemas.openxmlformats.org/officeDocument/2006/relationships/tags" Target="../tags/tag104.xml"/><Relationship Id="rId1" Type="http://schemas.openxmlformats.org/officeDocument/2006/relationships/tags" Target="../tags/tag103.xml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10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17.xml"/><Relationship Id="rId13" Type="http://schemas.openxmlformats.org/officeDocument/2006/relationships/tags" Target="../tags/tag122.xml"/><Relationship Id="rId3" Type="http://schemas.openxmlformats.org/officeDocument/2006/relationships/tags" Target="../tags/tag112.xml"/><Relationship Id="rId7" Type="http://schemas.openxmlformats.org/officeDocument/2006/relationships/tags" Target="../tags/tag116.xml"/><Relationship Id="rId12" Type="http://schemas.openxmlformats.org/officeDocument/2006/relationships/tags" Target="../tags/tag121.xml"/><Relationship Id="rId2" Type="http://schemas.openxmlformats.org/officeDocument/2006/relationships/tags" Target="../tags/tag111.xml"/><Relationship Id="rId16" Type="http://schemas.openxmlformats.org/officeDocument/2006/relationships/notesSlide" Target="../notesSlides/notesSlide5.xml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11" Type="http://schemas.openxmlformats.org/officeDocument/2006/relationships/tags" Target="../tags/tag120.xml"/><Relationship Id="rId5" Type="http://schemas.openxmlformats.org/officeDocument/2006/relationships/tags" Target="../tags/tag114.xml"/><Relationship Id="rId15" Type="http://schemas.openxmlformats.org/officeDocument/2006/relationships/slideLayout" Target="../slideLayouts/slideLayout4.xml"/><Relationship Id="rId10" Type="http://schemas.openxmlformats.org/officeDocument/2006/relationships/tags" Target="../tags/tag119.xml"/><Relationship Id="rId4" Type="http://schemas.openxmlformats.org/officeDocument/2006/relationships/tags" Target="../tags/tag113.xml"/><Relationship Id="rId9" Type="http://schemas.openxmlformats.org/officeDocument/2006/relationships/tags" Target="../tags/tag118.xml"/><Relationship Id="rId14" Type="http://schemas.openxmlformats.org/officeDocument/2006/relationships/tags" Target="../tags/tag12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129.xml"/><Relationship Id="rId7" Type="http://schemas.openxmlformats.org/officeDocument/2006/relationships/slideLayout" Target="../slideLayouts/slideLayout4.xml"/><Relationship Id="rId2" Type="http://schemas.openxmlformats.org/officeDocument/2006/relationships/tags" Target="../tags/tag128.xml"/><Relationship Id="rId1" Type="http://schemas.openxmlformats.org/officeDocument/2006/relationships/tags" Target="../tags/tag127.xml"/><Relationship Id="rId6" Type="http://schemas.openxmlformats.org/officeDocument/2006/relationships/tags" Target="../tags/tag132.xml"/><Relationship Id="rId5" Type="http://schemas.openxmlformats.org/officeDocument/2006/relationships/tags" Target="../tags/tag131.xml"/><Relationship Id="rId4" Type="http://schemas.openxmlformats.org/officeDocument/2006/relationships/tags" Target="../tags/tag1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919288" y="3140968"/>
            <a:ext cx="8353425" cy="792088"/>
          </a:xfrm>
          <a:prstGeom prst="rect">
            <a:avLst/>
          </a:prstGeom>
          <a:noFill/>
          <a:ln w="9525" cmpd="sng">
            <a:noFill/>
            <a:prstDash val="solid"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effectLst>
                  <a:outerShdw dist="25400" dir="5400000" algn="t" rotWithShape="0">
                    <a:srgbClr val="FFFFFF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1.2</a:t>
            </a: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effectLst>
                  <a:outerShdw dist="25400" dir="5400000" algn="t" rotWithShape="0">
                    <a:srgbClr val="FFFFFF">
                      <a:alpha val="40000"/>
                    </a:srgbClr>
                  </a:outerShdw>
                </a:effectLst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</a:rPr>
              <a:t>  </a:t>
            </a: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effectLst>
                  <a:outerShdw dist="25400" dir="5400000" algn="t" rotWithShape="0">
                    <a:srgbClr val="FFFFFF">
                      <a:alpha val="40000"/>
                    </a:srgbClr>
                  </a:outerShdw>
                </a:effectLst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</a:rPr>
              <a:t>时间和位移</a:t>
            </a:r>
          </a:p>
        </p:txBody>
      </p:sp>
      <p:sp>
        <p:nvSpPr>
          <p:cNvPr id="6" name="副标题 5">
            <a:extLst>
              <a:ext uri="{FF2B5EF4-FFF2-40B4-BE49-F238E27FC236}">
                <a16:creationId xmlns:a16="http://schemas.microsoft.com/office/drawing/2014/main" id="{DDA66B1A-CB46-5B34-95DC-78F707C70A3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27051" y="260351"/>
            <a:ext cx="11137900" cy="720725"/>
          </a:xfrm>
          <a:prstGeom prst="rect">
            <a:avLst/>
          </a:prstGeom>
          <a:noFill/>
          <a:ln w="9525" cmpd="sng">
            <a:noFill/>
            <a:prstDash val="solid"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effectLst/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+mj-cs"/>
              </a:rPr>
              <a:t>二、位移</a:t>
            </a:r>
          </a:p>
        </p:txBody>
      </p:sp>
      <p:sp>
        <p:nvSpPr>
          <p:cNvPr id="21507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34963" y="1268413"/>
            <a:ext cx="11522075" cy="5111750"/>
          </a:xfrm>
          <a:noFill/>
          <a:ln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342900" indent="-342900" algn="l" defTabSz="914400" rtl="0" eaLnBrk="0" fontAlgn="ctr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Pct val="70000"/>
              <a:buFont typeface="Wingdings" pitchFamily="2" charset="2"/>
              <a:buChar char="l"/>
              <a:defRPr kumimoji="0" lang="zh-CN" altLang="en-US" sz="2400" b="1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ctr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Pct val="70000"/>
              <a:buFont typeface="Wingdings" pitchFamily="2" charset="2"/>
              <a:buChar char="l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ctr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Pct val="70000"/>
              <a:buFont typeface="Wingdings" pitchFamily="2" charset="2"/>
              <a:buChar char="l"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ctr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Pct val="70000"/>
              <a:buFont typeface="Wingdings" pitchFamily="2" charset="2"/>
              <a:buChar char="l"/>
              <a:defRPr kumimoji="0" lang="zh-CN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ctr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Pct val="70000"/>
              <a:buFont typeface="Wingdings" pitchFamily="2" charset="2"/>
              <a:buChar char="l"/>
              <a:defRPr kumimoji="0" lang="zh-CN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20000"/>
              </a:lnSpc>
              <a:buNone/>
            </a:pPr>
            <a:r>
              <a:rPr lang="zh-CN" altLang="en-US" b="0" dirty="0">
                <a:latin typeface="微软雅黑" pitchFamily="34" charset="-122"/>
              </a:rPr>
              <a:t>课堂练习</a:t>
            </a:r>
            <a:r>
              <a:rPr lang="en-US" altLang="zh-CN" b="0" dirty="0">
                <a:latin typeface="微软雅黑" pitchFamily="34" charset="-122"/>
              </a:rPr>
              <a:t>1</a:t>
            </a:r>
            <a:r>
              <a:rPr lang="zh-CN" altLang="en-US" b="0" dirty="0">
                <a:latin typeface="微软雅黑" pitchFamily="34" charset="-122"/>
              </a:rPr>
              <a:t>：</a:t>
            </a:r>
            <a:r>
              <a:rPr lang="zh-CN" altLang="zh-CN" b="0" dirty="0">
                <a:latin typeface="微软雅黑" pitchFamily="34" charset="-122"/>
              </a:rPr>
              <a:t>如图所示，一物体沿</a:t>
            </a:r>
            <a:r>
              <a:rPr lang="en-US" altLang="zh-CN" b="0" dirty="0">
                <a:latin typeface="微软雅黑" pitchFamily="34" charset="-122"/>
              </a:rPr>
              <a:t>1</a:t>
            </a:r>
            <a:r>
              <a:rPr lang="zh-CN" altLang="zh-CN" b="0" dirty="0">
                <a:latin typeface="微软雅黑" pitchFamily="34" charset="-122"/>
              </a:rPr>
              <a:t>、</a:t>
            </a:r>
            <a:r>
              <a:rPr lang="en-US" altLang="zh-CN" b="0" dirty="0">
                <a:latin typeface="微软雅黑" pitchFamily="34" charset="-122"/>
              </a:rPr>
              <a:t>2</a:t>
            </a:r>
            <a:r>
              <a:rPr lang="zh-CN" altLang="zh-CN" b="0" dirty="0">
                <a:latin typeface="微软雅黑" pitchFamily="34" charset="-122"/>
              </a:rPr>
              <a:t>、</a:t>
            </a:r>
            <a:r>
              <a:rPr lang="en-US" altLang="zh-CN" b="0" dirty="0">
                <a:latin typeface="微软雅黑" pitchFamily="34" charset="-122"/>
              </a:rPr>
              <a:t>3</a:t>
            </a:r>
            <a:r>
              <a:rPr lang="zh-CN" altLang="zh-CN" b="0" dirty="0">
                <a:latin typeface="微软雅黑" pitchFamily="34" charset="-122"/>
              </a:rPr>
              <a:t>三条不同的路径由</a:t>
            </a:r>
            <a:r>
              <a:rPr lang="en-US" altLang="zh-CN" b="0" dirty="0">
                <a:latin typeface="微软雅黑" pitchFamily="34" charset="-122"/>
              </a:rPr>
              <a:t>P</a:t>
            </a:r>
            <a:r>
              <a:rPr lang="zh-CN" altLang="zh-CN" b="0" dirty="0">
                <a:latin typeface="微软雅黑" pitchFamily="34" charset="-122"/>
              </a:rPr>
              <a:t>运动到</a:t>
            </a:r>
            <a:r>
              <a:rPr lang="en-US" altLang="zh-CN" b="0" dirty="0">
                <a:latin typeface="微软雅黑" pitchFamily="34" charset="-122"/>
              </a:rPr>
              <a:t>Q</a:t>
            </a:r>
            <a:r>
              <a:rPr lang="zh-CN" altLang="zh-CN" b="0" dirty="0">
                <a:latin typeface="微软雅黑" pitchFamily="34" charset="-122"/>
              </a:rPr>
              <a:t>点。下列说法正确的是</a:t>
            </a:r>
            <a:r>
              <a:rPr lang="zh-CN" altLang="en-US" b="0" dirty="0">
                <a:latin typeface="微软雅黑" pitchFamily="34" charset="-122"/>
              </a:rPr>
              <a:t>（     ）</a:t>
            </a:r>
            <a:endParaRPr lang="zh-CN" altLang="zh-CN" b="0" dirty="0">
              <a:latin typeface="微软雅黑" pitchFamily="34" charset="-122"/>
            </a:endParaRPr>
          </a:p>
          <a:p>
            <a:pPr marL="0" lvl="0" indent="0">
              <a:lnSpc>
                <a:spcPct val="120000"/>
              </a:lnSpc>
              <a:buNone/>
            </a:pPr>
            <a:r>
              <a:rPr lang="en-US" altLang="zh-CN" b="0" dirty="0">
                <a:latin typeface="微软雅黑" pitchFamily="34" charset="-122"/>
              </a:rPr>
              <a:t>A.</a:t>
            </a:r>
            <a:r>
              <a:rPr lang="zh-CN" altLang="zh-CN" b="0" dirty="0">
                <a:latin typeface="微软雅黑" pitchFamily="34" charset="-122"/>
              </a:rPr>
              <a:t>物体沿路径</a:t>
            </a:r>
            <a:r>
              <a:rPr lang="en-US" altLang="zh-CN" b="0" dirty="0">
                <a:latin typeface="微软雅黑" pitchFamily="34" charset="-122"/>
              </a:rPr>
              <a:t>1</a:t>
            </a:r>
            <a:r>
              <a:rPr lang="zh-CN" altLang="zh-CN" b="0" dirty="0">
                <a:latin typeface="微软雅黑" pitchFamily="34" charset="-122"/>
              </a:rPr>
              <a:t>的位移大于沿路径</a:t>
            </a:r>
            <a:r>
              <a:rPr lang="en-US" altLang="zh-CN" b="0" dirty="0">
                <a:latin typeface="微软雅黑" pitchFamily="34" charset="-122"/>
              </a:rPr>
              <a:t>2</a:t>
            </a:r>
            <a:r>
              <a:rPr lang="zh-CN" altLang="zh-CN" b="0" dirty="0">
                <a:latin typeface="微软雅黑" pitchFamily="34" charset="-122"/>
              </a:rPr>
              <a:t>的位移</a:t>
            </a:r>
          </a:p>
          <a:p>
            <a:pPr marL="0" lvl="0" indent="0">
              <a:lnSpc>
                <a:spcPct val="120000"/>
              </a:lnSpc>
              <a:buNone/>
            </a:pPr>
            <a:r>
              <a:rPr lang="en-US" altLang="zh-CN" b="0" dirty="0">
                <a:latin typeface="微软雅黑" pitchFamily="34" charset="-122"/>
              </a:rPr>
              <a:t>B.</a:t>
            </a:r>
            <a:r>
              <a:rPr lang="zh-CN" altLang="zh-CN" b="0" dirty="0">
                <a:latin typeface="微软雅黑" pitchFamily="34" charset="-122"/>
              </a:rPr>
              <a:t>物体沿路径</a:t>
            </a:r>
            <a:r>
              <a:rPr lang="en-US" altLang="zh-CN" b="0" dirty="0">
                <a:latin typeface="微软雅黑" pitchFamily="34" charset="-122"/>
              </a:rPr>
              <a:t>1</a:t>
            </a:r>
            <a:r>
              <a:rPr lang="zh-CN" altLang="zh-CN" b="0" dirty="0">
                <a:latin typeface="微软雅黑" pitchFamily="34" charset="-122"/>
              </a:rPr>
              <a:t>的位移大于沿路径</a:t>
            </a:r>
            <a:r>
              <a:rPr lang="en-US" altLang="zh-CN" b="0" dirty="0">
                <a:latin typeface="微软雅黑" pitchFamily="34" charset="-122"/>
              </a:rPr>
              <a:t>3</a:t>
            </a:r>
            <a:r>
              <a:rPr lang="zh-CN" altLang="zh-CN" b="0" dirty="0">
                <a:latin typeface="微软雅黑" pitchFamily="34" charset="-122"/>
              </a:rPr>
              <a:t>的位移</a:t>
            </a:r>
          </a:p>
          <a:p>
            <a:pPr marL="0" lvl="0" indent="0">
              <a:lnSpc>
                <a:spcPct val="120000"/>
              </a:lnSpc>
              <a:buNone/>
            </a:pPr>
            <a:r>
              <a:rPr lang="en-US" altLang="zh-CN" b="0" dirty="0">
                <a:latin typeface="微软雅黑" pitchFamily="34" charset="-122"/>
              </a:rPr>
              <a:t>C.</a:t>
            </a:r>
            <a:r>
              <a:rPr lang="zh-CN" altLang="zh-CN" b="0" dirty="0">
                <a:latin typeface="微软雅黑" pitchFamily="34" charset="-122"/>
              </a:rPr>
              <a:t>物体沿路径</a:t>
            </a:r>
            <a:r>
              <a:rPr lang="en-US" altLang="zh-CN" b="0" dirty="0">
                <a:latin typeface="微软雅黑" pitchFamily="34" charset="-122"/>
              </a:rPr>
              <a:t>2</a:t>
            </a:r>
            <a:r>
              <a:rPr lang="zh-CN" altLang="zh-CN" b="0" dirty="0">
                <a:latin typeface="微软雅黑" pitchFamily="34" charset="-122"/>
              </a:rPr>
              <a:t>的位移大于沿路径</a:t>
            </a:r>
            <a:r>
              <a:rPr lang="en-US" altLang="zh-CN" b="0" dirty="0">
                <a:latin typeface="微软雅黑" pitchFamily="34" charset="-122"/>
              </a:rPr>
              <a:t>3</a:t>
            </a:r>
            <a:r>
              <a:rPr lang="zh-CN" altLang="zh-CN" b="0" dirty="0">
                <a:latin typeface="微软雅黑" pitchFamily="34" charset="-122"/>
              </a:rPr>
              <a:t>的位移</a:t>
            </a:r>
          </a:p>
          <a:p>
            <a:pPr marL="0" lvl="0" indent="0">
              <a:lnSpc>
                <a:spcPct val="120000"/>
              </a:lnSpc>
              <a:buNone/>
            </a:pPr>
            <a:r>
              <a:rPr lang="en-US" altLang="zh-CN" b="0" dirty="0">
                <a:latin typeface="微软雅黑" pitchFamily="34" charset="-122"/>
              </a:rPr>
              <a:t>D.</a:t>
            </a:r>
            <a:r>
              <a:rPr lang="zh-CN" altLang="zh-CN" b="0" dirty="0">
                <a:latin typeface="微软雅黑" pitchFamily="34" charset="-122"/>
              </a:rPr>
              <a:t>位移跟运动路径无关，只跟初末位置有关，所以三条路径的位移相同</a:t>
            </a:r>
          </a:p>
          <a:p>
            <a:pPr marL="0" lvl="0" indent="0">
              <a:buNone/>
            </a:pPr>
            <a:endParaRPr lang="zh-CN" altLang="en-US" sz="3200" dirty="0">
              <a:latin typeface="华文仿宋" pitchFamily="2" charset="-122"/>
              <a:ea typeface="华文仿宋" panose="02010600040101010101" pitchFamily="2" charset="-122"/>
            </a:endParaRPr>
          </a:p>
        </p:txBody>
      </p:sp>
      <p:pic>
        <p:nvPicPr>
          <p:cNvPr id="21508" name="Picture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5">
            <a:grayscl/>
            <a:biLevel thresh="50000"/>
            <a:lum bright="-24000" contrast="30000"/>
          </a:blip>
          <a:stretch>
            <a:fillRect/>
          </a:stretch>
        </p:blipFill>
        <p:spPr>
          <a:xfrm>
            <a:off x="10161588" y="2060575"/>
            <a:ext cx="1695450" cy="2195513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27051" y="260351"/>
            <a:ext cx="11137900" cy="720725"/>
          </a:xfrm>
          <a:prstGeom prst="rect">
            <a:avLst/>
          </a:prstGeom>
          <a:noFill/>
          <a:ln w="9525" cmpd="sng">
            <a:noFill/>
            <a:prstDash val="solid"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effectLst/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+mj-cs"/>
              </a:rPr>
              <a:t>二、位移</a:t>
            </a:r>
          </a:p>
        </p:txBody>
      </p:sp>
      <p:sp>
        <p:nvSpPr>
          <p:cNvPr id="22531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527050" y="1196975"/>
            <a:ext cx="11137900" cy="51117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0" fontAlgn="ctr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Pct val="70000"/>
              <a:buFont typeface="Wingdings" pitchFamily="2" charset="2"/>
              <a:buChar char="l"/>
              <a:defRPr kumimoji="0" lang="zh-CN" altLang="en-US" sz="2400" b="1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ctr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Pct val="70000"/>
              <a:buFont typeface="Wingdings" pitchFamily="2" charset="2"/>
              <a:buChar char="l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ctr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Pct val="70000"/>
              <a:buFont typeface="Wingdings" pitchFamily="2" charset="2"/>
              <a:buChar char="l"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ctr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Pct val="70000"/>
              <a:buFont typeface="Wingdings" pitchFamily="2" charset="2"/>
              <a:buChar char="l"/>
              <a:defRPr kumimoji="0" lang="zh-CN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ctr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Pct val="70000"/>
              <a:buFont typeface="Wingdings" pitchFamily="2" charset="2"/>
              <a:buChar char="l"/>
              <a:defRPr kumimoji="0" lang="zh-CN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>
              <a:lnSpc>
                <a:spcPct val="120000"/>
              </a:lnSpc>
              <a:buNone/>
            </a:pPr>
            <a:r>
              <a:rPr lang="zh-CN" altLang="en-US" sz="2400" b="0" spc="0">
                <a:latin typeface="微软雅黑" pitchFamily="34" charset="-122"/>
              </a:rPr>
              <a:t>课堂练习</a:t>
            </a:r>
            <a:r>
              <a:rPr lang="en-US" altLang="zh-CN" sz="2400" b="0" spc="0">
                <a:latin typeface="微软雅黑" pitchFamily="34" charset="-122"/>
              </a:rPr>
              <a:t>2</a:t>
            </a:r>
            <a:r>
              <a:rPr lang="zh-CN" altLang="en-US" sz="2400" b="0" spc="0">
                <a:latin typeface="微软雅黑" pitchFamily="34" charset="-122"/>
              </a:rPr>
              <a:t>：小明</a:t>
            </a:r>
            <a:r>
              <a:rPr lang="zh-CN" altLang="zh-CN" sz="2400" b="0" spc="0">
                <a:latin typeface="微软雅黑" pitchFamily="34" charset="-122"/>
              </a:rPr>
              <a:t>沿着半径为 </a:t>
            </a:r>
            <a:r>
              <a:rPr lang="en-US" altLang="zh-CN" sz="2400" b="0" i="1" spc="0">
                <a:latin typeface="微软雅黑" pitchFamily="34" charset="-122"/>
              </a:rPr>
              <a:t>R </a:t>
            </a:r>
            <a:r>
              <a:rPr lang="zh-CN" altLang="zh-CN" sz="2400" b="0" spc="0">
                <a:latin typeface="微软雅黑" pitchFamily="34" charset="-122"/>
              </a:rPr>
              <a:t>的圆形轨道从</a:t>
            </a:r>
            <a:r>
              <a:rPr lang="en-US" altLang="zh-CN" sz="2400" b="0" i="1" spc="0">
                <a:latin typeface="微软雅黑" pitchFamily="34" charset="-122"/>
              </a:rPr>
              <a:t>A</a:t>
            </a:r>
            <a:r>
              <a:rPr lang="zh-CN" altLang="zh-CN" sz="2400" b="0" spc="0">
                <a:latin typeface="微软雅黑" pitchFamily="34" charset="-122"/>
              </a:rPr>
              <a:t>点运动半圈到达</a:t>
            </a:r>
            <a:r>
              <a:rPr lang="en-US" altLang="zh-CN" sz="2400" b="0" i="1" spc="0">
                <a:latin typeface="微软雅黑" pitchFamily="34" charset="-122"/>
              </a:rPr>
              <a:t>B</a:t>
            </a:r>
            <a:r>
              <a:rPr lang="zh-CN" altLang="zh-CN" sz="2400" b="0" spc="0">
                <a:latin typeface="微软雅黑" pitchFamily="34" charset="-122"/>
              </a:rPr>
              <a:t>点时，下列说法正确的是（</a:t>
            </a:r>
            <a:r>
              <a:rPr lang="en-US" altLang="zh-CN" sz="2400" b="0" spc="0">
                <a:latin typeface="微软雅黑" pitchFamily="34" charset="-122"/>
              </a:rPr>
              <a:t>     </a:t>
            </a:r>
            <a:r>
              <a:rPr lang="zh-CN" altLang="zh-CN" sz="2400" b="0" spc="0">
                <a:latin typeface="微软雅黑" pitchFamily="34" charset="-122"/>
              </a:rPr>
              <a:t>）</a:t>
            </a:r>
            <a:endParaRPr lang="zh-CN" altLang="zh-CN" b="0">
              <a:latin typeface="微软雅黑" pitchFamily="34" charset="-122"/>
            </a:endParaRPr>
          </a:p>
          <a:p>
            <a:pPr marL="0" marR="0" lvl="0" indent="0">
              <a:lnSpc>
                <a:spcPct val="120000"/>
              </a:lnSpc>
              <a:buNone/>
            </a:pPr>
            <a:r>
              <a:rPr lang="en-US" altLang="zh-CN" sz="2400" b="0" spc="0">
                <a:latin typeface="微软雅黑" pitchFamily="34" charset="-122"/>
              </a:rPr>
              <a:t>A</a:t>
            </a:r>
            <a:r>
              <a:rPr lang="zh-CN" altLang="en-US" sz="2400" b="0" spc="0">
                <a:latin typeface="微软雅黑" pitchFamily="34" charset="-122"/>
              </a:rPr>
              <a:t>、</a:t>
            </a:r>
            <a:r>
              <a:rPr lang="zh-CN" altLang="zh-CN" sz="2400" b="0" spc="0">
                <a:latin typeface="微软雅黑" pitchFamily="34" charset="-122"/>
              </a:rPr>
              <a:t>位移是零</a:t>
            </a:r>
            <a:endParaRPr lang="zh-CN" altLang="zh-CN" b="0">
              <a:latin typeface="微软雅黑" pitchFamily="34" charset="-122"/>
            </a:endParaRPr>
          </a:p>
          <a:p>
            <a:pPr marL="0" marR="0" lvl="0" indent="0">
              <a:lnSpc>
                <a:spcPct val="120000"/>
              </a:lnSpc>
              <a:buNone/>
            </a:pPr>
            <a:r>
              <a:rPr lang="en-US" altLang="zh-CN" sz="2400" b="0" spc="0">
                <a:latin typeface="微软雅黑" pitchFamily="34" charset="-122"/>
              </a:rPr>
              <a:t>B</a:t>
            </a:r>
            <a:r>
              <a:rPr lang="zh-CN" altLang="zh-CN" sz="2400" b="0" spc="0">
                <a:latin typeface="微软雅黑" pitchFamily="34" charset="-122"/>
              </a:rPr>
              <a:t>、位移大小是</a:t>
            </a:r>
            <a:r>
              <a:rPr lang="en-US" altLang="zh-CN" sz="2400" b="0" spc="0">
                <a:latin typeface="微软雅黑" pitchFamily="34" charset="-122"/>
              </a:rPr>
              <a:t>2R</a:t>
            </a:r>
            <a:endParaRPr lang="zh-CN" altLang="zh-CN" b="0">
              <a:latin typeface="微软雅黑" pitchFamily="34" charset="-122"/>
            </a:endParaRPr>
          </a:p>
          <a:p>
            <a:pPr marL="0" marR="0" lvl="0" indent="0">
              <a:lnSpc>
                <a:spcPct val="120000"/>
              </a:lnSpc>
              <a:buNone/>
            </a:pPr>
            <a:r>
              <a:rPr lang="en-US" altLang="zh-CN" sz="2400" b="0" spc="0">
                <a:latin typeface="微软雅黑" pitchFamily="34" charset="-122"/>
              </a:rPr>
              <a:t>C</a:t>
            </a:r>
            <a:r>
              <a:rPr lang="zh-CN" altLang="zh-CN" sz="2400" b="0" spc="0">
                <a:latin typeface="微软雅黑" pitchFamily="34" charset="-122"/>
              </a:rPr>
              <a:t>、路程是</a:t>
            </a:r>
            <a:r>
              <a:rPr lang="en-US" altLang="zh-CN" sz="2400" b="0" spc="0">
                <a:latin typeface="微软雅黑" pitchFamily="34" charset="-122"/>
              </a:rPr>
              <a:t>2R</a:t>
            </a:r>
            <a:endParaRPr lang="zh-CN" altLang="zh-CN" b="0">
              <a:latin typeface="微软雅黑" pitchFamily="34" charset="-122"/>
            </a:endParaRPr>
          </a:p>
          <a:p>
            <a:pPr marL="0" marR="0" lvl="0" indent="0">
              <a:lnSpc>
                <a:spcPct val="120000"/>
              </a:lnSpc>
              <a:buNone/>
            </a:pPr>
            <a:r>
              <a:rPr lang="en-US" altLang="zh-CN" sz="2400" b="0" spc="0">
                <a:latin typeface="微软雅黑" pitchFamily="34" charset="-122"/>
              </a:rPr>
              <a:t>D</a:t>
            </a:r>
            <a:r>
              <a:rPr lang="zh-CN" altLang="zh-CN" sz="2400" b="0" spc="0">
                <a:latin typeface="微软雅黑" pitchFamily="34" charset="-122"/>
              </a:rPr>
              <a:t>、路程是</a:t>
            </a:r>
            <a:r>
              <a:rPr lang="en-US" altLang="zh-CN" sz="2400" b="0" spc="0">
                <a:latin typeface="微软雅黑" pitchFamily="34" charset="-122"/>
              </a:rPr>
              <a:t>2πR</a:t>
            </a:r>
            <a:endParaRPr lang="en-US" altLang="zh-CN" b="0">
              <a:latin typeface="微软雅黑" pitchFamily="34" charset="-122"/>
            </a:endParaRPr>
          </a:p>
          <a:p>
            <a:pPr marL="0" marR="0" lvl="0" indent="0">
              <a:lnSpc>
                <a:spcPct val="120000"/>
              </a:lnSpc>
              <a:buNone/>
            </a:pPr>
            <a:r>
              <a:rPr lang="zh-CN" altLang="en-US" sz="2400" b="0" spc="0">
                <a:latin typeface="微软雅黑" pitchFamily="34" charset="-122"/>
              </a:rPr>
              <a:t>拓展：</a:t>
            </a:r>
            <a:endParaRPr lang="en-US" altLang="zh-CN" b="0">
              <a:latin typeface="微软雅黑" pitchFamily="34" charset="-122"/>
            </a:endParaRPr>
          </a:p>
          <a:p>
            <a:pPr marL="0" marR="0" lvl="0" indent="0">
              <a:lnSpc>
                <a:spcPct val="120000"/>
              </a:lnSpc>
              <a:buNone/>
            </a:pPr>
            <a:r>
              <a:rPr lang="zh-CN" altLang="en-US" sz="2400" b="0" spc="0">
                <a:latin typeface="微软雅黑" pitchFamily="34" charset="-122"/>
              </a:rPr>
              <a:t>（</a:t>
            </a:r>
            <a:r>
              <a:rPr lang="en-US" altLang="zh-CN" sz="2400" b="0" spc="0">
                <a:latin typeface="微软雅黑" pitchFamily="34" charset="-122"/>
              </a:rPr>
              <a:t>1</a:t>
            </a:r>
            <a:r>
              <a:rPr lang="zh-CN" altLang="en-US" sz="2400" b="0" spc="0">
                <a:latin typeface="微软雅黑" pitchFamily="34" charset="-122"/>
              </a:rPr>
              <a:t>）若小明从</a:t>
            </a:r>
            <a:r>
              <a:rPr lang="en-US" altLang="zh-CN" sz="2400" b="0" spc="0">
                <a:latin typeface="微软雅黑" pitchFamily="34" charset="-122"/>
              </a:rPr>
              <a:t>B</a:t>
            </a:r>
            <a:r>
              <a:rPr lang="zh-CN" altLang="en-US" sz="2400" b="0" spc="0">
                <a:latin typeface="微软雅黑" pitchFamily="34" charset="-122"/>
              </a:rPr>
              <a:t>点重新回到</a:t>
            </a:r>
            <a:r>
              <a:rPr lang="en-US" altLang="zh-CN" sz="2400" b="0" spc="0">
                <a:latin typeface="微软雅黑" pitchFamily="34" charset="-122"/>
              </a:rPr>
              <a:t>A</a:t>
            </a:r>
            <a:r>
              <a:rPr lang="zh-CN" altLang="en-US" sz="2400" b="0" spc="0">
                <a:latin typeface="微软雅黑" pitchFamily="34" charset="-122"/>
              </a:rPr>
              <a:t>点，其位移和路程是否改变？</a:t>
            </a:r>
            <a:endParaRPr lang="en-US" altLang="zh-CN" b="0">
              <a:latin typeface="微软雅黑" pitchFamily="34" charset="-122"/>
            </a:endParaRPr>
          </a:p>
          <a:p>
            <a:pPr marL="0" marR="0" lvl="0" indent="0">
              <a:lnSpc>
                <a:spcPct val="120000"/>
              </a:lnSpc>
              <a:buNone/>
            </a:pPr>
            <a:r>
              <a:rPr lang="zh-CN" altLang="en-US" sz="2400" b="0" spc="0">
                <a:latin typeface="微软雅黑" pitchFamily="34" charset="-122"/>
              </a:rPr>
              <a:t>（</a:t>
            </a:r>
            <a:r>
              <a:rPr lang="en-US" altLang="zh-CN" sz="2400" b="0" spc="0">
                <a:latin typeface="微软雅黑" pitchFamily="34" charset="-122"/>
              </a:rPr>
              <a:t>2</a:t>
            </a:r>
            <a:r>
              <a:rPr lang="zh-CN" altLang="en-US" sz="2400" b="0" spc="0">
                <a:latin typeface="微软雅黑" pitchFamily="34" charset="-122"/>
              </a:rPr>
              <a:t>）若从</a:t>
            </a:r>
            <a:r>
              <a:rPr lang="en-US" altLang="zh-CN" sz="2400" b="0" spc="0">
                <a:latin typeface="微软雅黑" pitchFamily="34" charset="-122"/>
              </a:rPr>
              <a:t>A</a:t>
            </a:r>
            <a:r>
              <a:rPr lang="zh-CN" altLang="en-US" sz="2400" b="0" spc="0">
                <a:latin typeface="微软雅黑" pitchFamily="34" charset="-122"/>
              </a:rPr>
              <a:t>重新回到</a:t>
            </a:r>
            <a:r>
              <a:rPr lang="en-US" altLang="zh-CN" sz="2400" b="0" spc="0">
                <a:latin typeface="微软雅黑" pitchFamily="34" charset="-122"/>
              </a:rPr>
              <a:t>A</a:t>
            </a:r>
            <a:r>
              <a:rPr lang="zh-CN" altLang="en-US" sz="2400" b="0" spc="0">
                <a:latin typeface="微软雅黑" pitchFamily="34" charset="-122"/>
              </a:rPr>
              <a:t>点，位移为多少？路程为多少？</a:t>
            </a:r>
            <a:endParaRPr lang="zh-CN" altLang="zh-CN" b="0">
              <a:latin typeface="微软雅黑" pitchFamily="34" charset="-122"/>
            </a:endParaRPr>
          </a:p>
          <a:p>
            <a:pPr marL="342900" marR="0" lvl="0" indent="-342900"/>
            <a:endParaRPr lang="zh-CN" altLang="en-US" sz="3200">
              <a:latin typeface="华文仿宋" pitchFamily="2" charset="-122"/>
              <a:ea typeface="华文仿宋" panose="02010600040101010101" pitchFamily="2" charset="-122"/>
            </a:endParaRPr>
          </a:p>
        </p:txBody>
      </p:sp>
      <p:pic>
        <p:nvPicPr>
          <p:cNvPr id="22532" name="图片 3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343" r="13725" b="15656"/>
          <a:stretch>
            <a:fillRect/>
          </a:stretch>
        </p:blipFill>
        <p:spPr>
          <a:xfrm>
            <a:off x="8616950" y="2276475"/>
            <a:ext cx="3167063" cy="2520950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27051" y="260351"/>
            <a:ext cx="11137900" cy="720725"/>
          </a:xfrm>
          <a:prstGeom prst="rect">
            <a:avLst/>
          </a:prstGeom>
          <a:noFill/>
          <a:ln w="9525" cmpd="sng">
            <a:noFill/>
            <a:prstDash val="solid"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effectLst/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+mj-cs"/>
              </a:rPr>
              <a:t>二、位移</a:t>
            </a:r>
          </a:p>
        </p:txBody>
      </p:sp>
      <p:sp>
        <p:nvSpPr>
          <p:cNvPr id="23555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527050" y="1196975"/>
            <a:ext cx="11137900" cy="5111750"/>
          </a:xfrm>
          <a:noFill/>
          <a:ln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342900" indent="-342900" algn="l" defTabSz="914400" rtl="0" eaLnBrk="0" fontAlgn="ctr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Pct val="70000"/>
              <a:buFont typeface="Wingdings" pitchFamily="2" charset="2"/>
              <a:buChar char="l"/>
              <a:defRPr kumimoji="0" lang="zh-CN" altLang="en-US" sz="2400" b="1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ctr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Pct val="70000"/>
              <a:buFont typeface="Wingdings" pitchFamily="2" charset="2"/>
              <a:buChar char="l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ctr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Pct val="70000"/>
              <a:buFont typeface="Wingdings" pitchFamily="2" charset="2"/>
              <a:buChar char="l"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ctr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Pct val="70000"/>
              <a:buFont typeface="Wingdings" pitchFamily="2" charset="2"/>
              <a:buChar char="l"/>
              <a:defRPr kumimoji="0" lang="zh-CN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ctr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Pct val="70000"/>
              <a:buFont typeface="Wingdings" pitchFamily="2" charset="2"/>
              <a:buChar char="l"/>
              <a:defRPr kumimoji="0" lang="zh-CN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20000"/>
              </a:lnSpc>
              <a:buNone/>
            </a:pPr>
            <a:r>
              <a:rPr lang="zh-CN" altLang="en-US" b="0">
                <a:latin typeface="微软雅黑" pitchFamily="34" charset="-122"/>
              </a:rPr>
              <a:t>课堂练习</a:t>
            </a:r>
            <a:r>
              <a:rPr lang="en-US" altLang="zh-CN" b="0">
                <a:latin typeface="微软雅黑" pitchFamily="34" charset="-122"/>
              </a:rPr>
              <a:t>3</a:t>
            </a:r>
            <a:r>
              <a:rPr lang="zh-CN" altLang="en-US" b="0">
                <a:latin typeface="微软雅黑" pitchFamily="34" charset="-122"/>
              </a:rPr>
              <a:t>：小红先向南边跑了</a:t>
            </a:r>
            <a:r>
              <a:rPr lang="en-US" altLang="zh-CN" b="0">
                <a:latin typeface="微软雅黑" pitchFamily="34" charset="-122"/>
              </a:rPr>
              <a:t>4km</a:t>
            </a:r>
            <a:r>
              <a:rPr lang="zh-CN" altLang="en-US" b="0">
                <a:latin typeface="微软雅黑" pitchFamily="34" charset="-122"/>
              </a:rPr>
              <a:t>，又往东边跑了</a:t>
            </a:r>
            <a:r>
              <a:rPr lang="en-US" altLang="zh-CN" b="0">
                <a:latin typeface="微软雅黑" pitchFamily="34" charset="-122"/>
              </a:rPr>
              <a:t>4km</a:t>
            </a:r>
            <a:r>
              <a:rPr lang="zh-CN" altLang="en-US" b="0">
                <a:latin typeface="微软雅黑" pitchFamily="34" charset="-122"/>
              </a:rPr>
              <a:t>，求小红的位移和路程。</a:t>
            </a:r>
            <a:endParaRPr lang="zh-CN" altLang="en-US" sz="3200">
              <a:latin typeface="华文仿宋" pitchFamily="2" charset="-122"/>
              <a:ea typeface="华文仿宋" panose="02010600040101010101" pitchFamily="2" charset="-122"/>
            </a:endParaRP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27051" y="260351"/>
            <a:ext cx="11137900" cy="720725"/>
          </a:xfrm>
          <a:prstGeom prst="rect">
            <a:avLst/>
          </a:prstGeom>
          <a:noFill/>
          <a:ln w="9525" cmpd="sng">
            <a:noFill/>
            <a:prstDash val="solid"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effectLst/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+mj-cs"/>
              </a:rPr>
              <a:t>二、位移</a:t>
            </a:r>
          </a:p>
        </p:txBody>
      </p:sp>
      <p:sp>
        <p:nvSpPr>
          <p:cNvPr id="24579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527050" y="1270000"/>
            <a:ext cx="8748713" cy="51117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0" fontAlgn="ctr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Pct val="70000"/>
              <a:buFont typeface="Wingdings" pitchFamily="2" charset="2"/>
              <a:buChar char="l"/>
              <a:defRPr kumimoji="0" lang="zh-CN" altLang="en-US" sz="2400" b="1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ctr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Pct val="70000"/>
              <a:buFont typeface="Wingdings" pitchFamily="2" charset="2"/>
              <a:buChar char="l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ctr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Pct val="70000"/>
              <a:buFont typeface="Wingdings" pitchFamily="2" charset="2"/>
              <a:buChar char="l"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ctr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Pct val="70000"/>
              <a:buFont typeface="Wingdings" pitchFamily="2" charset="2"/>
              <a:buChar char="l"/>
              <a:defRPr kumimoji="0" lang="zh-CN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ctr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Pct val="70000"/>
              <a:buFont typeface="Wingdings" pitchFamily="2" charset="2"/>
              <a:buChar char="l"/>
              <a:defRPr kumimoji="0" lang="zh-CN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eaLnBrk="1" fontAlgn="base" hangingPunct="1">
              <a:lnSpc>
                <a:spcPct val="150000"/>
              </a:lnSpc>
              <a:spcAft>
                <a:spcPct val="0"/>
              </a:spcAft>
              <a:buFontTx/>
              <a:buNone/>
            </a:pPr>
            <a:r>
              <a:rPr lang="zh-CN" altLang="en-US" sz="2400" b="0" spc="0" dirty="0">
                <a:latin typeface="微软雅黑" pitchFamily="34" charset="-122"/>
              </a:rPr>
              <a:t>课堂练习</a:t>
            </a:r>
            <a:r>
              <a:rPr lang="en-US" altLang="zh-CN" sz="2400" b="0" spc="0" dirty="0">
                <a:latin typeface="微软雅黑" pitchFamily="34" charset="-122"/>
              </a:rPr>
              <a:t>4</a:t>
            </a:r>
            <a:r>
              <a:rPr lang="zh-CN" altLang="en-US" sz="2400" b="0" spc="0" dirty="0">
                <a:latin typeface="微软雅黑" pitchFamily="34" charset="-122"/>
              </a:rPr>
              <a:t>：判断下列说法是否正确</a:t>
            </a:r>
            <a:endParaRPr lang="en-US" altLang="zh-CN" b="0" dirty="0">
              <a:latin typeface="微软雅黑" pitchFamily="34" charset="-122"/>
            </a:endParaRPr>
          </a:p>
          <a:p>
            <a:pPr marL="342900" marR="0" lvl="0" indent="-342900" eaLnBrk="1" fontAlgn="base" hangingPunct="1">
              <a:lnSpc>
                <a:spcPct val="150000"/>
              </a:lnSpc>
              <a:spcAft>
                <a:spcPct val="0"/>
              </a:spcAft>
              <a:buFontTx/>
              <a:buNone/>
            </a:pPr>
            <a:r>
              <a:rPr lang="en-US" altLang="zh-CN" sz="2400" b="0" spc="0" dirty="0">
                <a:latin typeface="微软雅黑" pitchFamily="34" charset="-122"/>
              </a:rPr>
              <a:t>1</a:t>
            </a:r>
            <a:r>
              <a:rPr lang="zh-CN" altLang="en-US" sz="2400" b="0" spc="0" dirty="0">
                <a:latin typeface="微软雅黑" pitchFamily="34" charset="-122"/>
              </a:rPr>
              <a:t>、物体通过的路程不等但是位移可能相同</a:t>
            </a:r>
            <a:endParaRPr lang="en-US" altLang="zh-CN" b="0" dirty="0">
              <a:latin typeface="微软雅黑" pitchFamily="34" charset="-122"/>
            </a:endParaRPr>
          </a:p>
          <a:p>
            <a:pPr marL="342900" marR="0" lvl="0" indent="-342900" eaLnBrk="1" fontAlgn="base" hangingPunct="1">
              <a:lnSpc>
                <a:spcPct val="150000"/>
              </a:lnSpc>
              <a:spcAft>
                <a:spcPct val="0"/>
              </a:spcAft>
              <a:buFontTx/>
              <a:buNone/>
            </a:pPr>
            <a:r>
              <a:rPr lang="en-US" altLang="zh-CN" sz="2400" b="0" spc="0" dirty="0">
                <a:latin typeface="微软雅黑" pitchFamily="34" charset="-122"/>
              </a:rPr>
              <a:t>2</a:t>
            </a:r>
            <a:r>
              <a:rPr lang="zh-CN" altLang="en-US" sz="2400" b="0" spc="0" dirty="0">
                <a:latin typeface="微软雅黑" pitchFamily="34" charset="-122"/>
              </a:rPr>
              <a:t>、物体通过的位移不同但路程可能相等</a:t>
            </a:r>
            <a:endParaRPr lang="en-US" altLang="zh-CN" b="0" dirty="0">
              <a:latin typeface="微软雅黑" pitchFamily="34" charset="-122"/>
            </a:endParaRPr>
          </a:p>
          <a:p>
            <a:pPr marL="342900" marR="0" lvl="0" indent="-342900" eaLnBrk="1" fontAlgn="base" hangingPunct="1">
              <a:lnSpc>
                <a:spcPct val="150000"/>
              </a:lnSpc>
              <a:spcAft>
                <a:spcPct val="0"/>
              </a:spcAft>
              <a:buFontTx/>
              <a:buNone/>
            </a:pPr>
            <a:r>
              <a:rPr lang="en-US" altLang="zh-CN" sz="2400" b="0" spc="0" dirty="0">
                <a:latin typeface="微软雅黑" pitchFamily="34" charset="-122"/>
              </a:rPr>
              <a:t>3</a:t>
            </a:r>
            <a:r>
              <a:rPr lang="zh-CN" altLang="en-US" sz="2400" b="0" spc="0" dirty="0">
                <a:latin typeface="微软雅黑" pitchFamily="34" charset="-122"/>
              </a:rPr>
              <a:t>、位移为零，路程一定为零</a:t>
            </a:r>
            <a:endParaRPr lang="en-US" altLang="zh-CN" b="0" dirty="0">
              <a:latin typeface="微软雅黑" pitchFamily="34" charset="-122"/>
            </a:endParaRPr>
          </a:p>
          <a:p>
            <a:pPr marL="342900" marR="0" lvl="0" indent="-342900" eaLnBrk="1" fontAlgn="base" hangingPunct="1">
              <a:lnSpc>
                <a:spcPct val="150000"/>
              </a:lnSpc>
              <a:spcAft>
                <a:spcPct val="0"/>
              </a:spcAft>
              <a:buFontTx/>
              <a:buNone/>
            </a:pPr>
            <a:r>
              <a:rPr lang="en-US" altLang="zh-CN" sz="2400" b="0" spc="0" dirty="0">
                <a:latin typeface="微软雅黑" pitchFamily="34" charset="-122"/>
              </a:rPr>
              <a:t>4</a:t>
            </a:r>
            <a:r>
              <a:rPr lang="zh-CN" altLang="en-US" sz="2400" b="0" spc="0" dirty="0">
                <a:latin typeface="微软雅黑" pitchFamily="34" charset="-122"/>
              </a:rPr>
              <a:t>、路程为零，位移一定为零</a:t>
            </a:r>
            <a:endParaRPr lang="en-US" altLang="zh-CN" b="0" dirty="0">
              <a:latin typeface="微软雅黑" pitchFamily="34" charset="-122"/>
            </a:endParaRPr>
          </a:p>
          <a:p>
            <a:pPr marL="342900" marR="0" lvl="0" indent="-342900" eaLnBrk="1" fontAlgn="base" hangingPunct="1">
              <a:lnSpc>
                <a:spcPct val="150000"/>
              </a:lnSpc>
              <a:spcAft>
                <a:spcPct val="0"/>
              </a:spcAft>
              <a:buFontTx/>
              <a:buNone/>
            </a:pPr>
            <a:r>
              <a:rPr lang="en-US" altLang="zh-CN" sz="2400" b="0" spc="0" dirty="0">
                <a:latin typeface="微软雅黑" pitchFamily="34" charset="-122"/>
              </a:rPr>
              <a:t>5</a:t>
            </a:r>
            <a:r>
              <a:rPr lang="zh-CN" altLang="en-US" sz="2400" b="0" spc="0" dirty="0">
                <a:latin typeface="微软雅黑" pitchFamily="34" charset="-122"/>
              </a:rPr>
              <a:t>、物体做直线运动路程等于位移大小</a:t>
            </a:r>
            <a:endParaRPr lang="en-US" altLang="zh-CN" b="0" dirty="0">
              <a:latin typeface="微软雅黑" pitchFamily="34" charset="-122"/>
            </a:endParaRPr>
          </a:p>
          <a:p>
            <a:pPr marL="0" marR="0" lvl="0" indent="0">
              <a:buNone/>
            </a:pPr>
            <a:endParaRPr lang="zh-CN" altLang="en-US" sz="2800" dirty="0">
              <a:latin typeface="华文仿宋" pitchFamily="2" charset="-122"/>
              <a:ea typeface="华文仿宋" panose="02010600040101010101" pitchFamily="2" charset="-122"/>
            </a:endParaRP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27051" y="260351"/>
            <a:ext cx="11137900" cy="720725"/>
          </a:xfrm>
          <a:prstGeom prst="rect">
            <a:avLst/>
          </a:prstGeom>
          <a:noFill/>
          <a:ln w="9525" cmpd="sng">
            <a:noFill/>
            <a:prstDash val="solid"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effectLst/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+mj-cs"/>
              </a:rPr>
              <a:t>二、位移</a:t>
            </a:r>
          </a:p>
        </p:txBody>
      </p:sp>
      <p:sp>
        <p:nvSpPr>
          <p:cNvPr id="2560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527050" y="1196975"/>
            <a:ext cx="11329988" cy="51117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0" fontAlgn="ctr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Pct val="70000"/>
              <a:buFont typeface="Wingdings" pitchFamily="2" charset="2"/>
              <a:buChar char="l"/>
              <a:defRPr kumimoji="0" lang="zh-CN" altLang="en-US" sz="2400" b="1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ctr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Pct val="70000"/>
              <a:buFont typeface="Wingdings" pitchFamily="2" charset="2"/>
              <a:buChar char="l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ctr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Pct val="70000"/>
              <a:buFont typeface="Wingdings" pitchFamily="2" charset="2"/>
              <a:buChar char="l"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ctr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Pct val="70000"/>
              <a:buFont typeface="Wingdings" pitchFamily="2" charset="2"/>
              <a:buChar char="l"/>
              <a:defRPr kumimoji="0" lang="zh-CN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ctr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Pct val="70000"/>
              <a:buFont typeface="Wingdings" pitchFamily="2" charset="2"/>
              <a:buChar char="l"/>
              <a:defRPr kumimoji="0" lang="zh-CN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>
              <a:lnSpc>
                <a:spcPct val="150000"/>
              </a:lnSpc>
              <a:buNone/>
            </a:pPr>
            <a:r>
              <a:rPr lang="en-US" altLang="zh-CN" sz="2400" b="0" spc="0" dirty="0">
                <a:latin typeface="微软雅黑" pitchFamily="34" charset="-122"/>
              </a:rPr>
              <a:t>(4)</a:t>
            </a:r>
            <a:r>
              <a:rPr lang="zh-CN" altLang="en-US" sz="2400" b="0" spc="0" dirty="0">
                <a:latin typeface="微软雅黑" pitchFamily="34" charset="-122"/>
              </a:rPr>
              <a:t> 区分路程</a:t>
            </a:r>
            <a:endParaRPr lang="en-US" altLang="zh-CN" b="0" dirty="0">
              <a:latin typeface="微软雅黑" pitchFamily="34" charset="-122"/>
            </a:endParaRPr>
          </a:p>
          <a:p>
            <a:pPr marL="0" marR="0" lvl="0" indent="0">
              <a:lnSpc>
                <a:spcPct val="150000"/>
              </a:lnSpc>
              <a:buNone/>
            </a:pPr>
            <a:r>
              <a:rPr lang="zh-CN" altLang="en-US" sz="2400" b="0" spc="0" dirty="0">
                <a:latin typeface="微软雅黑" pitchFamily="34" charset="-122"/>
              </a:rPr>
              <a:t>① 只有单向直线运动中，路程等于位移的大小</a:t>
            </a:r>
            <a:endParaRPr lang="en-US" altLang="zh-CN" b="0" dirty="0">
              <a:latin typeface="微软雅黑" pitchFamily="34" charset="-122"/>
            </a:endParaRPr>
          </a:p>
          <a:p>
            <a:pPr marL="0" marR="0" lvl="0" indent="0">
              <a:lnSpc>
                <a:spcPct val="150000"/>
              </a:lnSpc>
              <a:buNone/>
            </a:pPr>
            <a:r>
              <a:rPr lang="zh-CN" altLang="en-US" sz="2400" b="0" spc="0" dirty="0">
                <a:latin typeface="微软雅黑" pitchFamily="34" charset="-122"/>
              </a:rPr>
              <a:t>② 方向性：（一般情况下）</a:t>
            </a:r>
            <a:endParaRPr lang="en-US" altLang="zh-CN" b="0" dirty="0">
              <a:latin typeface="微软雅黑" pitchFamily="34" charset="-122"/>
            </a:endParaRPr>
          </a:p>
          <a:p>
            <a:pPr marL="342900" marR="0" lvl="0" indent="-342900">
              <a:lnSpc>
                <a:spcPct val="150000"/>
              </a:lnSpc>
            </a:pPr>
            <a:r>
              <a:rPr lang="zh-CN" altLang="en-US" sz="2400" b="0" spc="0" dirty="0">
                <a:latin typeface="微软雅黑" pitchFamily="34" charset="-122"/>
              </a:rPr>
              <a:t>矢量：有大小，又有方向（位移、力）</a:t>
            </a:r>
            <a:endParaRPr lang="en-US" altLang="zh-CN" b="0" dirty="0">
              <a:latin typeface="微软雅黑" pitchFamily="34" charset="-122"/>
            </a:endParaRPr>
          </a:p>
          <a:p>
            <a:pPr marL="342900" marR="0" lvl="0" indent="-342900">
              <a:lnSpc>
                <a:spcPct val="150000"/>
              </a:lnSpc>
            </a:pPr>
            <a:r>
              <a:rPr lang="zh-CN" altLang="en-US" sz="2400" b="0" spc="0" dirty="0">
                <a:latin typeface="微软雅黑" pitchFamily="34" charset="-122"/>
              </a:rPr>
              <a:t>标量：只有大小，没有方向（质量、温度、体积）</a:t>
            </a:r>
            <a:endParaRPr lang="en-US" altLang="zh-CN" b="0" dirty="0">
              <a:latin typeface="微软雅黑" pitchFamily="34" charset="-122"/>
            </a:endParaRPr>
          </a:p>
          <a:p>
            <a:pPr marL="0" marR="0" lvl="0" indent="0">
              <a:lnSpc>
                <a:spcPct val="150000"/>
              </a:lnSpc>
              <a:buNone/>
            </a:pPr>
            <a:endParaRPr lang="en-US" altLang="zh-CN" dirty="0">
              <a:latin typeface="华文仿宋" pitchFamily="2" charset="-122"/>
              <a:ea typeface="华文仿宋" panose="02010600040101010101" pitchFamily="2" charset="-122"/>
            </a:endParaRPr>
          </a:p>
          <a:p>
            <a:pPr marL="342900" marR="0" lvl="0" indent="-342900">
              <a:lnSpc>
                <a:spcPct val="150000"/>
              </a:lnSpc>
            </a:pPr>
            <a:endParaRPr lang="en-US" altLang="zh-CN" b="0" dirty="0">
              <a:latin typeface="微软雅黑" pitchFamily="34" charset="-122"/>
            </a:endParaRPr>
          </a:p>
          <a:p>
            <a:pPr marL="0" marR="0" lvl="0" indent="0">
              <a:lnSpc>
                <a:spcPct val="150000"/>
              </a:lnSpc>
              <a:buNone/>
            </a:pPr>
            <a:endParaRPr lang="en-US" altLang="zh-CN" b="0" dirty="0">
              <a:latin typeface="微软雅黑" pitchFamily="34" charset="-122"/>
            </a:endParaRPr>
          </a:p>
          <a:p>
            <a:pPr marL="0" marR="0" lvl="0" indent="0">
              <a:lnSpc>
                <a:spcPct val="150000"/>
              </a:lnSpc>
              <a:buNone/>
            </a:pPr>
            <a:endParaRPr lang="zh-CN" altLang="en-US" b="0" dirty="0">
              <a:latin typeface="微软雅黑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5BE30EA-E620-C3B9-CDD3-D87DDAF8E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178EA2CA-AC48-9C23-831F-A3B32E32A9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362" y="1681162"/>
            <a:ext cx="7915275" cy="4143375"/>
          </a:xfrm>
        </p:spPr>
      </p:pic>
    </p:spTree>
    <p:extLst>
      <p:ext uri="{BB962C8B-B14F-4D97-AF65-F5344CB8AC3E}">
        <p14:creationId xmlns:p14="http://schemas.microsoft.com/office/powerpoint/2010/main" val="4056743715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27050" y="260350"/>
            <a:ext cx="11137900" cy="720725"/>
          </a:xfrm>
          <a:prstGeom prst="rect">
            <a:avLst/>
          </a:prstGeom>
          <a:noFill/>
          <a:ln w="9525" cmpd="sng">
            <a:noFill/>
            <a:prstDash val="solid"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effectLst/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+mj-cs"/>
              </a:rPr>
              <a:t>课堂小结</a:t>
            </a:r>
          </a:p>
        </p:txBody>
      </p:sp>
      <p:sp>
        <p:nvSpPr>
          <p:cNvPr id="26627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527050" y="1196975"/>
            <a:ext cx="11137900" cy="5616575"/>
          </a:xfrm>
          <a:noFill/>
          <a:ln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342900" indent="-342900" algn="l" defTabSz="914400" rtl="0" eaLnBrk="0" fontAlgn="ctr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Pct val="70000"/>
              <a:buFont typeface="Wingdings" pitchFamily="2" charset="2"/>
              <a:buChar char="l"/>
              <a:defRPr kumimoji="0" lang="zh-CN" altLang="en-US" sz="2400" b="1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ctr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Pct val="70000"/>
              <a:buFont typeface="Wingdings" pitchFamily="2" charset="2"/>
              <a:buChar char="l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ctr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Pct val="70000"/>
              <a:buFont typeface="Wingdings" pitchFamily="2" charset="2"/>
              <a:buChar char="l"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ctr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Pct val="70000"/>
              <a:buFont typeface="Wingdings" pitchFamily="2" charset="2"/>
              <a:buChar char="l"/>
              <a:defRPr kumimoji="0" lang="zh-CN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ctr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Pct val="70000"/>
              <a:buFont typeface="Wingdings" pitchFamily="2" charset="2"/>
              <a:buChar char="l"/>
              <a:defRPr kumimoji="0" lang="zh-CN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50000"/>
              </a:lnSpc>
              <a:spcAft>
                <a:spcPct val="0"/>
              </a:spcAft>
              <a:buNone/>
            </a:pPr>
            <a:r>
              <a:rPr lang="zh-CN" altLang="en-US" b="0" dirty="0">
                <a:latin typeface="微软雅黑" pitchFamily="34" charset="-122"/>
              </a:rPr>
              <a:t>一、时间和时刻</a:t>
            </a:r>
            <a:endParaRPr lang="en-US" altLang="zh-CN" b="0" dirty="0">
              <a:latin typeface="微软雅黑" pitchFamily="34" charset="-122"/>
            </a:endParaRPr>
          </a:p>
          <a:p>
            <a:pPr marL="0" lvl="0" indent="0">
              <a:lnSpc>
                <a:spcPct val="150000"/>
              </a:lnSpc>
              <a:spcAft>
                <a:spcPct val="0"/>
              </a:spcAft>
              <a:buNone/>
            </a:pPr>
            <a:r>
              <a:rPr lang="en-US" altLang="zh-CN" b="0" dirty="0">
                <a:latin typeface="微软雅黑" pitchFamily="34" charset="-122"/>
              </a:rPr>
              <a:t>1</a:t>
            </a:r>
            <a:r>
              <a:rPr lang="zh-CN" altLang="en-US" b="0" dirty="0">
                <a:latin typeface="微软雅黑" pitchFamily="34" charset="-122"/>
              </a:rPr>
              <a:t>、时刻：一瞬间，对应状态</a:t>
            </a:r>
            <a:endParaRPr lang="en-US" altLang="zh-CN" b="0" dirty="0">
              <a:latin typeface="微软雅黑" pitchFamily="34" charset="-122"/>
            </a:endParaRPr>
          </a:p>
          <a:p>
            <a:pPr marL="0" lvl="0" indent="0">
              <a:lnSpc>
                <a:spcPct val="150000"/>
              </a:lnSpc>
              <a:spcAft>
                <a:spcPct val="0"/>
              </a:spcAft>
              <a:buNone/>
            </a:pPr>
            <a:r>
              <a:rPr lang="en-US" altLang="zh-CN" b="0" dirty="0">
                <a:latin typeface="微软雅黑" pitchFamily="34" charset="-122"/>
              </a:rPr>
              <a:t>2</a:t>
            </a:r>
            <a:r>
              <a:rPr lang="zh-CN" altLang="en-US" b="0" dirty="0">
                <a:latin typeface="微软雅黑" pitchFamily="34" charset="-122"/>
              </a:rPr>
              <a:t>、时间：时刻之差，对应过程</a:t>
            </a:r>
            <a:endParaRPr lang="en-US" altLang="zh-CN" b="0" dirty="0">
              <a:latin typeface="微软雅黑" pitchFamily="34" charset="-122"/>
            </a:endParaRPr>
          </a:p>
          <a:p>
            <a:pPr marL="0" lvl="0" indent="0">
              <a:lnSpc>
                <a:spcPct val="150000"/>
              </a:lnSpc>
              <a:spcAft>
                <a:spcPct val="0"/>
              </a:spcAft>
              <a:buNone/>
            </a:pPr>
            <a:r>
              <a:rPr lang="en-US" altLang="zh-CN" b="0" dirty="0">
                <a:latin typeface="微软雅黑" pitchFamily="34" charset="-122"/>
              </a:rPr>
              <a:t>3</a:t>
            </a:r>
            <a:r>
              <a:rPr lang="zh-CN" altLang="en-US" b="0" dirty="0">
                <a:latin typeface="微软雅黑" pitchFamily="34" charset="-122"/>
              </a:rPr>
              <a:t>、表示方法：时间轴</a:t>
            </a:r>
            <a:endParaRPr lang="en-US" altLang="zh-CN" b="0" dirty="0">
              <a:latin typeface="微软雅黑" pitchFamily="34" charset="-122"/>
            </a:endParaRPr>
          </a:p>
          <a:p>
            <a:pPr marL="0" lvl="0" indent="0">
              <a:lnSpc>
                <a:spcPct val="150000"/>
              </a:lnSpc>
              <a:spcAft>
                <a:spcPct val="0"/>
              </a:spcAft>
              <a:buNone/>
            </a:pPr>
            <a:r>
              <a:rPr lang="zh-CN" altLang="en-US" b="0" dirty="0">
                <a:latin typeface="微软雅黑" pitchFamily="34" charset="-122"/>
              </a:rPr>
              <a:t>二、位移</a:t>
            </a:r>
            <a:endParaRPr lang="en-US" altLang="zh-CN" b="0" dirty="0">
              <a:latin typeface="微软雅黑" pitchFamily="34" charset="-122"/>
            </a:endParaRPr>
          </a:p>
          <a:p>
            <a:pPr marL="0" lvl="0" indent="0">
              <a:lnSpc>
                <a:spcPct val="150000"/>
              </a:lnSpc>
              <a:spcAft>
                <a:spcPct val="0"/>
              </a:spcAft>
              <a:buNone/>
            </a:pPr>
            <a:r>
              <a:rPr lang="en-US" altLang="zh-CN" b="0" dirty="0">
                <a:latin typeface="微软雅黑" pitchFamily="34" charset="-122"/>
              </a:rPr>
              <a:t>1</a:t>
            </a:r>
            <a:r>
              <a:rPr lang="zh-CN" altLang="en-US" b="0" dirty="0">
                <a:latin typeface="微软雅黑" pitchFamily="34" charset="-122"/>
              </a:rPr>
              <a:t>、物理意义：为了表示位置的变化</a:t>
            </a:r>
            <a:endParaRPr lang="en-US" altLang="zh-CN" b="0" dirty="0">
              <a:latin typeface="微软雅黑" pitchFamily="34" charset="-122"/>
            </a:endParaRPr>
          </a:p>
          <a:p>
            <a:pPr marL="0" lvl="0" indent="0">
              <a:lnSpc>
                <a:spcPct val="150000"/>
              </a:lnSpc>
              <a:spcAft>
                <a:spcPct val="0"/>
              </a:spcAft>
              <a:buNone/>
            </a:pPr>
            <a:r>
              <a:rPr lang="en-US" altLang="zh-CN" b="0" dirty="0">
                <a:latin typeface="微软雅黑" pitchFamily="34" charset="-122"/>
              </a:rPr>
              <a:t>2</a:t>
            </a:r>
            <a:r>
              <a:rPr lang="zh-CN" altLang="en-US" b="0" dirty="0">
                <a:latin typeface="微软雅黑" pitchFamily="34" charset="-122"/>
              </a:rPr>
              <a:t>、定义：初位置到末位置的有向线段</a:t>
            </a:r>
            <a:endParaRPr lang="en-US" altLang="zh-CN" b="0" dirty="0">
              <a:latin typeface="微软雅黑" pitchFamily="34" charset="-122"/>
            </a:endParaRPr>
          </a:p>
          <a:p>
            <a:pPr marL="0" lvl="0" indent="0">
              <a:lnSpc>
                <a:spcPct val="150000"/>
              </a:lnSpc>
              <a:spcAft>
                <a:spcPct val="0"/>
              </a:spcAft>
              <a:buNone/>
            </a:pPr>
            <a:r>
              <a:rPr lang="en-US" altLang="zh-CN" b="0" dirty="0">
                <a:latin typeface="微软雅黑" pitchFamily="34" charset="-122"/>
              </a:rPr>
              <a:t>3</a:t>
            </a:r>
            <a:r>
              <a:rPr lang="zh-CN" altLang="en-US" b="0" dirty="0">
                <a:latin typeface="微软雅黑" pitchFamily="34" charset="-122"/>
              </a:rPr>
              <a:t>、确定位移的方法：定初位置→定末位置→</a:t>
            </a:r>
            <a:r>
              <a:rPr lang="zh-CN" altLang="en-US" dirty="0">
                <a:solidFill>
                  <a:srgbClr val="0070C0"/>
                </a:solidFill>
                <a:latin typeface="微软雅黑" pitchFamily="34" charset="-122"/>
              </a:rPr>
              <a:t>作图</a:t>
            </a:r>
            <a:endParaRPr lang="en-US" altLang="zh-CN" dirty="0">
              <a:solidFill>
                <a:srgbClr val="0070C0"/>
              </a:solidFill>
              <a:latin typeface="微软雅黑" pitchFamily="34" charset="-122"/>
            </a:endParaRPr>
          </a:p>
          <a:p>
            <a:pPr marL="0" lvl="0" indent="0">
              <a:lnSpc>
                <a:spcPct val="150000"/>
              </a:lnSpc>
              <a:spcAft>
                <a:spcPct val="0"/>
              </a:spcAft>
              <a:buNone/>
            </a:pPr>
            <a:r>
              <a:rPr lang="en-US" altLang="zh-CN" b="0" dirty="0">
                <a:latin typeface="微软雅黑" pitchFamily="34" charset="-122"/>
              </a:rPr>
              <a:t>4</a:t>
            </a:r>
            <a:r>
              <a:rPr lang="zh-CN" altLang="en-US" b="0" dirty="0">
                <a:latin typeface="微软雅黑" pitchFamily="34" charset="-122"/>
              </a:rPr>
              <a:t>、区分路程：</a:t>
            </a:r>
            <a:endParaRPr lang="en-US" altLang="zh-CN" b="0" dirty="0">
              <a:latin typeface="微软雅黑" pitchFamily="34" charset="-122"/>
            </a:endParaRPr>
          </a:p>
          <a:p>
            <a:pPr marL="0" lvl="0" indent="0">
              <a:lnSpc>
                <a:spcPct val="150000"/>
              </a:lnSpc>
              <a:spcAft>
                <a:spcPct val="0"/>
              </a:spcAft>
              <a:buNone/>
            </a:pPr>
            <a:r>
              <a:rPr lang="zh-CN" altLang="en-US" b="0" dirty="0">
                <a:latin typeface="微软雅黑" pitchFamily="34" charset="-122"/>
              </a:rPr>
              <a:t>①单向直线运动中，路程等于位移的大小；②标量</a:t>
            </a:r>
            <a:r>
              <a:rPr lang="en-US" altLang="zh-CN" b="0" dirty="0">
                <a:latin typeface="微软雅黑" pitchFamily="34" charset="-122"/>
              </a:rPr>
              <a:t>VS</a:t>
            </a:r>
            <a:r>
              <a:rPr lang="zh-CN" altLang="en-US" b="0" dirty="0">
                <a:latin typeface="微软雅黑" pitchFamily="34" charset="-122"/>
              </a:rPr>
              <a:t>矢量（大小、方向）</a:t>
            </a:r>
          </a:p>
        </p:txBody>
      </p:sp>
      <p:sp>
        <p:nvSpPr>
          <p:cNvPr id="26628" name="TextBox 3"/>
          <p:cNvSpPr/>
          <p:nvPr>
            <p:custDataLst>
              <p:tags r:id="rId3"/>
            </p:custDataLst>
          </p:nvPr>
        </p:nvSpPr>
        <p:spPr>
          <a:xfrm>
            <a:off x="10972800" y="1755775"/>
            <a:ext cx="595313" cy="58578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lvl1pPr marL="342900" indent="-342900" algn="l" defTabSz="914400" rtl="0" eaLnBrk="0" fontAlgn="ctr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Pct val="70000"/>
              <a:buFont typeface="Wingdings" pitchFamily="2" charset="2"/>
              <a:buChar char="l"/>
              <a:defRPr kumimoji="0" lang="zh-CN" altLang="en-US" sz="2400" b="1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ctr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Pct val="70000"/>
              <a:buFont typeface="Wingdings" pitchFamily="2" charset="2"/>
              <a:buChar char="l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ctr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Pct val="70000"/>
              <a:buFont typeface="Wingdings" pitchFamily="2" charset="2"/>
              <a:buChar char="l"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ctr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Pct val="70000"/>
              <a:buFont typeface="Wingdings" pitchFamily="2" charset="2"/>
              <a:buChar char="l"/>
              <a:defRPr kumimoji="0" lang="zh-CN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ctr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Pct val="70000"/>
              <a:buFont typeface="Wingdings" pitchFamily="2" charset="2"/>
              <a:buChar char="l"/>
              <a:defRPr kumimoji="0" lang="zh-CN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fontAlgn="base" hangingPunct="1">
              <a:spcAft>
                <a:spcPct val="0"/>
              </a:spcAft>
              <a:buSzTx/>
              <a:buFontTx/>
              <a:buNone/>
            </a:pPr>
            <a:r>
              <a:rPr lang="en-US" altLang="zh-CN" sz="3200" i="1">
                <a:latin typeface="Times New Roman" pitchFamily="18" charset="0"/>
                <a:ea typeface="仿宋" panose="02010609060101010101" pitchFamily="49" charset="-122"/>
              </a:rPr>
              <a:t>t/s</a:t>
            </a:r>
          </a:p>
        </p:txBody>
      </p:sp>
      <p:grpSp>
        <p:nvGrpSpPr>
          <p:cNvPr id="26629" name="组合 4"/>
          <p:cNvGrpSpPr/>
          <p:nvPr>
            <p:custDataLst>
              <p:tags r:id="rId4"/>
            </p:custDataLst>
          </p:nvPr>
        </p:nvGrpSpPr>
        <p:grpSpPr>
          <a:xfrm>
            <a:off x="5519738" y="2197100"/>
            <a:ext cx="5905500" cy="800100"/>
            <a:chOff x="1187624" y="2276872"/>
            <a:chExt cx="5904656" cy="800799"/>
          </a:xfrm>
        </p:grpSpPr>
        <p:grpSp>
          <p:nvGrpSpPr>
            <p:cNvPr id="26637" name="组合 40"/>
            <p:cNvGrpSpPr/>
            <p:nvPr>
              <p:custDataLst>
                <p:tags r:id="rId12"/>
              </p:custDataLst>
            </p:nvPr>
          </p:nvGrpSpPr>
          <p:grpSpPr>
            <a:xfrm>
              <a:off x="1331640" y="2276872"/>
              <a:ext cx="5760640" cy="216024"/>
              <a:chOff x="1331640" y="2276872"/>
              <a:chExt cx="5760640" cy="216024"/>
            </a:xfrm>
          </p:grpSpPr>
          <p:cxnSp>
            <p:nvCxnSpPr>
              <p:cNvPr id="26644" name="直接箭头连接符 12"/>
              <p:cNvCxnSpPr/>
              <p:nvPr>
                <p:custDataLst>
                  <p:tags r:id="rId19"/>
                </p:custDataLst>
              </p:nvPr>
            </p:nvCxnSpPr>
            <p:spPr>
              <a:xfrm>
                <a:off x="1332065" y="2492961"/>
                <a:ext cx="5760215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miter lim="800000"/>
                <a:tailEnd type="arrow"/>
              </a:ln>
              <a:effectLst>
                <a:outerShdw blurRad="40000" dist="23000" dir="5400000">
                  <a:srgbClr val="000000">
                    <a:alpha val="34999"/>
                  </a:srgbClr>
                </a:outerShdw>
              </a:effectLst>
            </p:spPr>
          </p:cxnSp>
          <p:cxnSp>
            <p:nvCxnSpPr>
              <p:cNvPr id="26645" name="直接连接符 13"/>
              <p:cNvCxnSpPr/>
              <p:nvPr>
                <p:custDataLst>
                  <p:tags r:id="rId20"/>
                </p:custDataLst>
              </p:nvPr>
            </p:nvCxnSpPr>
            <p:spPr>
              <a:xfrm flipH="1">
                <a:off x="1332065" y="2276872"/>
                <a:ext cx="0" cy="216089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miter lim="800000"/>
              </a:ln>
              <a:effectLst>
                <a:outerShdw blurRad="40000" dist="20000" dir="5400000">
                  <a:srgbClr val="000000">
                    <a:alpha val="37999"/>
                  </a:srgbClr>
                </a:outerShdw>
              </a:effectLst>
            </p:spPr>
          </p:cxnSp>
          <p:cxnSp>
            <p:nvCxnSpPr>
              <p:cNvPr id="26646" name="直接连接符 14"/>
              <p:cNvCxnSpPr/>
              <p:nvPr>
                <p:custDataLst>
                  <p:tags r:id="rId21"/>
                </p:custDataLst>
              </p:nvPr>
            </p:nvCxnSpPr>
            <p:spPr>
              <a:xfrm flipH="1">
                <a:off x="2297127" y="2276872"/>
                <a:ext cx="0" cy="216089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miter lim="800000"/>
              </a:ln>
              <a:effectLst>
                <a:outerShdw blurRad="40000" dist="20000" dir="5400000">
                  <a:srgbClr val="000000">
                    <a:alpha val="37999"/>
                  </a:srgbClr>
                </a:outerShdw>
              </a:effectLst>
            </p:spPr>
          </p:cxnSp>
          <p:cxnSp>
            <p:nvCxnSpPr>
              <p:cNvPr id="26647" name="直接连接符 15"/>
              <p:cNvCxnSpPr/>
              <p:nvPr>
                <p:custDataLst>
                  <p:tags r:id="rId22"/>
                </p:custDataLst>
              </p:nvPr>
            </p:nvCxnSpPr>
            <p:spPr>
              <a:xfrm flipH="1">
                <a:off x="3262189" y="2276872"/>
                <a:ext cx="0" cy="216089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miter lim="800000"/>
              </a:ln>
              <a:effectLst>
                <a:outerShdw blurRad="40000" dist="20000" dir="5400000">
                  <a:srgbClr val="000000">
                    <a:alpha val="37999"/>
                  </a:srgbClr>
                </a:outerShdw>
              </a:effectLst>
            </p:spPr>
          </p:cxnSp>
          <p:cxnSp>
            <p:nvCxnSpPr>
              <p:cNvPr id="26648" name="直接连接符 16"/>
              <p:cNvCxnSpPr/>
              <p:nvPr>
                <p:custDataLst>
                  <p:tags r:id="rId23"/>
                </p:custDataLst>
              </p:nvPr>
            </p:nvCxnSpPr>
            <p:spPr>
              <a:xfrm flipH="1">
                <a:off x="4227251" y="2276872"/>
                <a:ext cx="0" cy="216089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miter lim="800000"/>
              </a:ln>
              <a:effectLst>
                <a:outerShdw blurRad="40000" dist="20000" dir="5400000">
                  <a:srgbClr val="000000">
                    <a:alpha val="37999"/>
                  </a:srgbClr>
                </a:outerShdw>
              </a:effectLst>
            </p:spPr>
          </p:cxnSp>
          <p:cxnSp>
            <p:nvCxnSpPr>
              <p:cNvPr id="26649" name="直接连接符 17"/>
              <p:cNvCxnSpPr/>
              <p:nvPr>
                <p:custDataLst>
                  <p:tags r:id="rId24"/>
                </p:custDataLst>
              </p:nvPr>
            </p:nvCxnSpPr>
            <p:spPr>
              <a:xfrm flipH="1">
                <a:off x="5190727" y="2276872"/>
                <a:ext cx="0" cy="216089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miter lim="800000"/>
              </a:ln>
              <a:effectLst>
                <a:outerShdw blurRad="40000" dist="20000" dir="5400000">
                  <a:srgbClr val="000000">
                    <a:alpha val="37999"/>
                  </a:srgbClr>
                </a:outerShdw>
              </a:effectLst>
            </p:spPr>
          </p:cxnSp>
          <p:cxnSp>
            <p:nvCxnSpPr>
              <p:cNvPr id="26650" name="直接连接符 18"/>
              <p:cNvCxnSpPr/>
              <p:nvPr>
                <p:custDataLst>
                  <p:tags r:id="rId25"/>
                </p:custDataLst>
              </p:nvPr>
            </p:nvCxnSpPr>
            <p:spPr>
              <a:xfrm flipH="1">
                <a:off x="6155789" y="2276872"/>
                <a:ext cx="0" cy="216089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miter lim="800000"/>
              </a:ln>
              <a:effectLst>
                <a:outerShdw blurRad="40000" dist="20000" dir="5400000">
                  <a:srgbClr val="000000">
                    <a:alpha val="37999"/>
                  </a:srgbClr>
                </a:outerShdw>
              </a:effectLst>
            </p:spPr>
          </p:cxnSp>
        </p:grpSp>
        <p:sp>
          <p:nvSpPr>
            <p:cNvPr id="26638" name="TextBox 42"/>
            <p:cNvSpPr/>
            <p:nvPr>
              <p:custDataLst>
                <p:tags r:id="rId13"/>
              </p:custDataLst>
            </p:nvPr>
          </p:nvSpPr>
          <p:spPr>
            <a:xfrm>
              <a:off x="1187624" y="2492896"/>
              <a:ext cx="391454" cy="584775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>
              <a:spAutoFit/>
            </a:bodyPr>
            <a:lstStyle>
              <a:lvl1pPr marL="342900" indent="-342900" algn="l" defTabSz="914400" rtl="0" eaLnBrk="0" fontAlgn="ctr" hangingPunct="0">
                <a:lnSpc>
                  <a:spcPct val="100000"/>
                </a:lnSpc>
                <a:spcBef>
                  <a:spcPct val="0"/>
                </a:spcBef>
                <a:spcAft>
                  <a:spcPts val="400"/>
                </a:spcAft>
                <a:buClrTx/>
                <a:buSzPct val="70000"/>
                <a:buFont typeface="Wingdings" pitchFamily="2" charset="2"/>
                <a:buChar char="l"/>
                <a:defRPr kumimoji="0" lang="zh-CN" altLang="en-US" sz="2400" b="1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0" fontAlgn="ctr" hangingPunct="0">
                <a:lnSpc>
                  <a:spcPct val="100000"/>
                </a:lnSpc>
                <a:spcBef>
                  <a:spcPct val="0"/>
                </a:spcBef>
                <a:spcAft>
                  <a:spcPts val="400"/>
                </a:spcAft>
                <a:buClrTx/>
                <a:buSzPct val="70000"/>
                <a:buFont typeface="Wingdings" pitchFamily="2" charset="2"/>
                <a:buChar char="l"/>
                <a:defRPr kumimoji="0" lang="zh-CN" altLang="en-US" sz="20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0" fontAlgn="ctr" hangingPunct="0">
                <a:lnSpc>
                  <a:spcPct val="100000"/>
                </a:lnSpc>
                <a:spcBef>
                  <a:spcPct val="0"/>
                </a:spcBef>
                <a:spcAft>
                  <a:spcPts val="400"/>
                </a:spcAft>
                <a:buClrTx/>
                <a:buSzPct val="70000"/>
                <a:buFont typeface="Wingdings" pitchFamily="2" charset="2"/>
                <a:buChar char="l"/>
                <a:defRPr kumimoji="0" lang="zh-CN" altLang="en-US"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0" fontAlgn="ctr" hangingPunct="0">
                <a:lnSpc>
                  <a:spcPct val="100000"/>
                </a:lnSpc>
                <a:spcBef>
                  <a:spcPct val="0"/>
                </a:spcBef>
                <a:spcAft>
                  <a:spcPts val="400"/>
                </a:spcAft>
                <a:buClrTx/>
                <a:buSzPct val="70000"/>
                <a:buFont typeface="Wingdings" pitchFamily="2" charset="2"/>
                <a:buChar char="l"/>
                <a:defRPr kumimoji="0" lang="zh-CN" altLang="en-US" sz="16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0" fontAlgn="ctr" hangingPunct="0">
                <a:lnSpc>
                  <a:spcPct val="100000"/>
                </a:lnSpc>
                <a:spcBef>
                  <a:spcPct val="0"/>
                </a:spcBef>
                <a:spcAft>
                  <a:spcPts val="400"/>
                </a:spcAft>
                <a:buClrTx/>
                <a:buSzPct val="70000"/>
                <a:buFont typeface="Wingdings" pitchFamily="2" charset="2"/>
                <a:buChar char="l"/>
                <a:defRPr kumimoji="0" lang="zh-CN" altLang="en-US" sz="16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lang="zh-CN" altLang="en-US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lang="zh-CN" altLang="en-US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lang="zh-CN" altLang="en-US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lang="zh-CN" altLang="en-US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eaLnBrk="1" fontAlgn="base" hangingPunct="1">
                <a:spcAft>
                  <a:spcPct val="0"/>
                </a:spcAft>
                <a:buSzTx/>
                <a:buFontTx/>
                <a:buNone/>
              </a:pPr>
              <a:r>
                <a:rPr lang="en-US" altLang="zh-CN" sz="3200">
                  <a:latin typeface="Times New Roman" pitchFamily="18" charset="0"/>
                  <a:ea typeface="仿宋" panose="02010609060101010101" pitchFamily="49" charset="-122"/>
                </a:rPr>
                <a:t>0</a:t>
              </a:r>
              <a:endParaRPr lang="zh-CN" altLang="en-US" sz="3200">
                <a:latin typeface="Times New Roman" pitchFamily="18" charset="0"/>
                <a:ea typeface="仿宋" panose="02010609060101010101" pitchFamily="49" charset="-122"/>
              </a:endParaRPr>
            </a:p>
          </p:txBody>
        </p:sp>
        <p:sp>
          <p:nvSpPr>
            <p:cNvPr id="26639" name="TextBox 44"/>
            <p:cNvSpPr/>
            <p:nvPr>
              <p:custDataLst>
                <p:tags r:id="rId14"/>
              </p:custDataLst>
            </p:nvPr>
          </p:nvSpPr>
          <p:spPr>
            <a:xfrm>
              <a:off x="2138130" y="2492896"/>
              <a:ext cx="391454" cy="584775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>
              <a:spAutoFit/>
            </a:bodyPr>
            <a:lstStyle>
              <a:lvl1pPr marL="342900" indent="-342900" algn="l" defTabSz="914400" rtl="0" eaLnBrk="0" fontAlgn="ctr" hangingPunct="0">
                <a:lnSpc>
                  <a:spcPct val="100000"/>
                </a:lnSpc>
                <a:spcBef>
                  <a:spcPct val="0"/>
                </a:spcBef>
                <a:spcAft>
                  <a:spcPts val="400"/>
                </a:spcAft>
                <a:buClrTx/>
                <a:buSzPct val="70000"/>
                <a:buFont typeface="Wingdings" pitchFamily="2" charset="2"/>
                <a:buChar char="l"/>
                <a:defRPr kumimoji="0" lang="zh-CN" altLang="en-US" sz="2400" b="1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0" fontAlgn="ctr" hangingPunct="0">
                <a:lnSpc>
                  <a:spcPct val="100000"/>
                </a:lnSpc>
                <a:spcBef>
                  <a:spcPct val="0"/>
                </a:spcBef>
                <a:spcAft>
                  <a:spcPts val="400"/>
                </a:spcAft>
                <a:buClrTx/>
                <a:buSzPct val="70000"/>
                <a:buFont typeface="Wingdings" pitchFamily="2" charset="2"/>
                <a:buChar char="l"/>
                <a:defRPr kumimoji="0" lang="zh-CN" altLang="en-US" sz="20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0" fontAlgn="ctr" hangingPunct="0">
                <a:lnSpc>
                  <a:spcPct val="100000"/>
                </a:lnSpc>
                <a:spcBef>
                  <a:spcPct val="0"/>
                </a:spcBef>
                <a:spcAft>
                  <a:spcPts val="400"/>
                </a:spcAft>
                <a:buClrTx/>
                <a:buSzPct val="70000"/>
                <a:buFont typeface="Wingdings" pitchFamily="2" charset="2"/>
                <a:buChar char="l"/>
                <a:defRPr kumimoji="0" lang="zh-CN" altLang="en-US"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0" fontAlgn="ctr" hangingPunct="0">
                <a:lnSpc>
                  <a:spcPct val="100000"/>
                </a:lnSpc>
                <a:spcBef>
                  <a:spcPct val="0"/>
                </a:spcBef>
                <a:spcAft>
                  <a:spcPts val="400"/>
                </a:spcAft>
                <a:buClrTx/>
                <a:buSzPct val="70000"/>
                <a:buFont typeface="Wingdings" pitchFamily="2" charset="2"/>
                <a:buChar char="l"/>
                <a:defRPr kumimoji="0" lang="zh-CN" altLang="en-US" sz="16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0" fontAlgn="ctr" hangingPunct="0">
                <a:lnSpc>
                  <a:spcPct val="100000"/>
                </a:lnSpc>
                <a:spcBef>
                  <a:spcPct val="0"/>
                </a:spcBef>
                <a:spcAft>
                  <a:spcPts val="400"/>
                </a:spcAft>
                <a:buClrTx/>
                <a:buSzPct val="70000"/>
                <a:buFont typeface="Wingdings" pitchFamily="2" charset="2"/>
                <a:buChar char="l"/>
                <a:defRPr kumimoji="0" lang="zh-CN" altLang="en-US" sz="16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lang="zh-CN" altLang="en-US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lang="zh-CN" altLang="en-US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lang="zh-CN" altLang="en-US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lang="zh-CN" altLang="en-US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eaLnBrk="1" fontAlgn="base" hangingPunct="1">
                <a:spcAft>
                  <a:spcPct val="0"/>
                </a:spcAft>
                <a:buSzTx/>
                <a:buFontTx/>
                <a:buNone/>
              </a:pPr>
              <a:r>
                <a:rPr lang="en-US" altLang="zh-CN" sz="3200">
                  <a:latin typeface="Times New Roman" pitchFamily="18" charset="0"/>
                  <a:ea typeface="仿宋" panose="02010609060101010101" pitchFamily="49" charset="-122"/>
                </a:rPr>
                <a:t>1</a:t>
              </a:r>
              <a:endParaRPr lang="zh-CN" altLang="en-US" sz="3200">
                <a:latin typeface="Times New Roman" pitchFamily="18" charset="0"/>
                <a:ea typeface="仿宋" panose="02010609060101010101" pitchFamily="49" charset="-122"/>
              </a:endParaRPr>
            </a:p>
          </p:txBody>
        </p:sp>
        <p:sp>
          <p:nvSpPr>
            <p:cNvPr id="26640" name="TextBox 45"/>
            <p:cNvSpPr/>
            <p:nvPr>
              <p:custDataLst>
                <p:tags r:id="rId15"/>
              </p:custDataLst>
            </p:nvPr>
          </p:nvSpPr>
          <p:spPr>
            <a:xfrm>
              <a:off x="4989648" y="2492896"/>
              <a:ext cx="391454" cy="584775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>
              <a:spAutoFit/>
            </a:bodyPr>
            <a:lstStyle>
              <a:lvl1pPr marL="342900" indent="-342900" algn="l" defTabSz="914400" rtl="0" eaLnBrk="0" fontAlgn="ctr" hangingPunct="0">
                <a:lnSpc>
                  <a:spcPct val="100000"/>
                </a:lnSpc>
                <a:spcBef>
                  <a:spcPct val="0"/>
                </a:spcBef>
                <a:spcAft>
                  <a:spcPts val="400"/>
                </a:spcAft>
                <a:buClrTx/>
                <a:buSzPct val="70000"/>
                <a:buFont typeface="Wingdings" pitchFamily="2" charset="2"/>
                <a:buChar char="l"/>
                <a:defRPr kumimoji="0" lang="zh-CN" altLang="en-US" sz="2400" b="1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0" fontAlgn="ctr" hangingPunct="0">
                <a:lnSpc>
                  <a:spcPct val="100000"/>
                </a:lnSpc>
                <a:spcBef>
                  <a:spcPct val="0"/>
                </a:spcBef>
                <a:spcAft>
                  <a:spcPts val="400"/>
                </a:spcAft>
                <a:buClrTx/>
                <a:buSzPct val="70000"/>
                <a:buFont typeface="Wingdings" pitchFamily="2" charset="2"/>
                <a:buChar char="l"/>
                <a:defRPr kumimoji="0" lang="zh-CN" altLang="en-US" sz="20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0" fontAlgn="ctr" hangingPunct="0">
                <a:lnSpc>
                  <a:spcPct val="100000"/>
                </a:lnSpc>
                <a:spcBef>
                  <a:spcPct val="0"/>
                </a:spcBef>
                <a:spcAft>
                  <a:spcPts val="400"/>
                </a:spcAft>
                <a:buClrTx/>
                <a:buSzPct val="70000"/>
                <a:buFont typeface="Wingdings" pitchFamily="2" charset="2"/>
                <a:buChar char="l"/>
                <a:defRPr kumimoji="0" lang="zh-CN" altLang="en-US"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0" fontAlgn="ctr" hangingPunct="0">
                <a:lnSpc>
                  <a:spcPct val="100000"/>
                </a:lnSpc>
                <a:spcBef>
                  <a:spcPct val="0"/>
                </a:spcBef>
                <a:spcAft>
                  <a:spcPts val="400"/>
                </a:spcAft>
                <a:buClrTx/>
                <a:buSzPct val="70000"/>
                <a:buFont typeface="Wingdings" pitchFamily="2" charset="2"/>
                <a:buChar char="l"/>
                <a:defRPr kumimoji="0" lang="zh-CN" altLang="en-US" sz="16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0" fontAlgn="ctr" hangingPunct="0">
                <a:lnSpc>
                  <a:spcPct val="100000"/>
                </a:lnSpc>
                <a:spcBef>
                  <a:spcPct val="0"/>
                </a:spcBef>
                <a:spcAft>
                  <a:spcPts val="400"/>
                </a:spcAft>
                <a:buClrTx/>
                <a:buSzPct val="70000"/>
                <a:buFont typeface="Wingdings" pitchFamily="2" charset="2"/>
                <a:buChar char="l"/>
                <a:defRPr kumimoji="0" lang="zh-CN" altLang="en-US" sz="16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lang="zh-CN" altLang="en-US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lang="zh-CN" altLang="en-US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lang="zh-CN" altLang="en-US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lang="zh-CN" altLang="en-US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eaLnBrk="1" fontAlgn="base" hangingPunct="1">
                <a:spcAft>
                  <a:spcPct val="0"/>
                </a:spcAft>
                <a:buSzTx/>
                <a:buFontTx/>
                <a:buNone/>
              </a:pPr>
              <a:r>
                <a:rPr lang="en-US" altLang="zh-CN" sz="3200">
                  <a:latin typeface="Times New Roman" pitchFamily="18" charset="0"/>
                  <a:ea typeface="仿宋" panose="02010609060101010101" pitchFamily="49" charset="-122"/>
                </a:rPr>
                <a:t>4</a:t>
              </a:r>
              <a:endParaRPr lang="zh-CN" altLang="en-US" sz="3200">
                <a:latin typeface="Times New Roman" pitchFamily="18" charset="0"/>
                <a:ea typeface="仿宋" panose="02010609060101010101" pitchFamily="49" charset="-122"/>
              </a:endParaRPr>
            </a:p>
          </p:txBody>
        </p:sp>
        <p:sp>
          <p:nvSpPr>
            <p:cNvPr id="26641" name="TextBox 46"/>
            <p:cNvSpPr/>
            <p:nvPr>
              <p:custDataLst>
                <p:tags r:id="rId16"/>
              </p:custDataLst>
            </p:nvPr>
          </p:nvSpPr>
          <p:spPr>
            <a:xfrm>
              <a:off x="3088636" y="2492896"/>
              <a:ext cx="391454" cy="584775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>
              <a:spAutoFit/>
            </a:bodyPr>
            <a:lstStyle>
              <a:lvl1pPr marL="342900" indent="-342900" algn="l" defTabSz="914400" rtl="0" eaLnBrk="0" fontAlgn="ctr" hangingPunct="0">
                <a:lnSpc>
                  <a:spcPct val="100000"/>
                </a:lnSpc>
                <a:spcBef>
                  <a:spcPct val="0"/>
                </a:spcBef>
                <a:spcAft>
                  <a:spcPts val="400"/>
                </a:spcAft>
                <a:buClrTx/>
                <a:buSzPct val="70000"/>
                <a:buFont typeface="Wingdings" pitchFamily="2" charset="2"/>
                <a:buChar char="l"/>
                <a:defRPr kumimoji="0" lang="zh-CN" altLang="en-US" sz="2400" b="1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0" fontAlgn="ctr" hangingPunct="0">
                <a:lnSpc>
                  <a:spcPct val="100000"/>
                </a:lnSpc>
                <a:spcBef>
                  <a:spcPct val="0"/>
                </a:spcBef>
                <a:spcAft>
                  <a:spcPts val="400"/>
                </a:spcAft>
                <a:buClrTx/>
                <a:buSzPct val="70000"/>
                <a:buFont typeface="Wingdings" pitchFamily="2" charset="2"/>
                <a:buChar char="l"/>
                <a:defRPr kumimoji="0" lang="zh-CN" altLang="en-US" sz="20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0" fontAlgn="ctr" hangingPunct="0">
                <a:lnSpc>
                  <a:spcPct val="100000"/>
                </a:lnSpc>
                <a:spcBef>
                  <a:spcPct val="0"/>
                </a:spcBef>
                <a:spcAft>
                  <a:spcPts val="400"/>
                </a:spcAft>
                <a:buClrTx/>
                <a:buSzPct val="70000"/>
                <a:buFont typeface="Wingdings" pitchFamily="2" charset="2"/>
                <a:buChar char="l"/>
                <a:defRPr kumimoji="0" lang="zh-CN" altLang="en-US"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0" fontAlgn="ctr" hangingPunct="0">
                <a:lnSpc>
                  <a:spcPct val="100000"/>
                </a:lnSpc>
                <a:spcBef>
                  <a:spcPct val="0"/>
                </a:spcBef>
                <a:spcAft>
                  <a:spcPts val="400"/>
                </a:spcAft>
                <a:buClrTx/>
                <a:buSzPct val="70000"/>
                <a:buFont typeface="Wingdings" pitchFamily="2" charset="2"/>
                <a:buChar char="l"/>
                <a:defRPr kumimoji="0" lang="zh-CN" altLang="en-US" sz="16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0" fontAlgn="ctr" hangingPunct="0">
                <a:lnSpc>
                  <a:spcPct val="100000"/>
                </a:lnSpc>
                <a:spcBef>
                  <a:spcPct val="0"/>
                </a:spcBef>
                <a:spcAft>
                  <a:spcPts val="400"/>
                </a:spcAft>
                <a:buClrTx/>
                <a:buSzPct val="70000"/>
                <a:buFont typeface="Wingdings" pitchFamily="2" charset="2"/>
                <a:buChar char="l"/>
                <a:defRPr kumimoji="0" lang="zh-CN" altLang="en-US" sz="16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lang="zh-CN" altLang="en-US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lang="zh-CN" altLang="en-US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lang="zh-CN" altLang="en-US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lang="zh-CN" altLang="en-US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eaLnBrk="1" fontAlgn="base" hangingPunct="1">
                <a:spcAft>
                  <a:spcPct val="0"/>
                </a:spcAft>
                <a:buSzTx/>
                <a:buFontTx/>
                <a:buNone/>
              </a:pPr>
              <a:r>
                <a:rPr lang="en-US" altLang="zh-CN" sz="3200">
                  <a:latin typeface="Times New Roman" pitchFamily="18" charset="0"/>
                  <a:ea typeface="仿宋" panose="02010609060101010101" pitchFamily="49" charset="-122"/>
                </a:rPr>
                <a:t>2</a:t>
              </a:r>
              <a:endParaRPr lang="zh-CN" altLang="en-US" sz="3200">
                <a:latin typeface="Times New Roman" pitchFamily="18" charset="0"/>
                <a:ea typeface="仿宋" panose="02010609060101010101" pitchFamily="49" charset="-122"/>
              </a:endParaRPr>
            </a:p>
          </p:txBody>
        </p:sp>
        <p:sp>
          <p:nvSpPr>
            <p:cNvPr id="26642" name="TextBox 47"/>
            <p:cNvSpPr/>
            <p:nvPr>
              <p:custDataLst>
                <p:tags r:id="rId17"/>
              </p:custDataLst>
            </p:nvPr>
          </p:nvSpPr>
          <p:spPr>
            <a:xfrm>
              <a:off x="4039142" y="2492896"/>
              <a:ext cx="391454" cy="584775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>
              <a:spAutoFit/>
            </a:bodyPr>
            <a:lstStyle>
              <a:lvl1pPr marL="342900" indent="-342900" algn="l" defTabSz="914400" rtl="0" eaLnBrk="0" fontAlgn="ctr" hangingPunct="0">
                <a:lnSpc>
                  <a:spcPct val="100000"/>
                </a:lnSpc>
                <a:spcBef>
                  <a:spcPct val="0"/>
                </a:spcBef>
                <a:spcAft>
                  <a:spcPts val="400"/>
                </a:spcAft>
                <a:buClrTx/>
                <a:buSzPct val="70000"/>
                <a:buFont typeface="Wingdings" pitchFamily="2" charset="2"/>
                <a:buChar char="l"/>
                <a:defRPr kumimoji="0" lang="zh-CN" altLang="en-US" sz="2400" b="1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0" fontAlgn="ctr" hangingPunct="0">
                <a:lnSpc>
                  <a:spcPct val="100000"/>
                </a:lnSpc>
                <a:spcBef>
                  <a:spcPct val="0"/>
                </a:spcBef>
                <a:spcAft>
                  <a:spcPts val="400"/>
                </a:spcAft>
                <a:buClrTx/>
                <a:buSzPct val="70000"/>
                <a:buFont typeface="Wingdings" pitchFamily="2" charset="2"/>
                <a:buChar char="l"/>
                <a:defRPr kumimoji="0" lang="zh-CN" altLang="en-US" sz="20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0" fontAlgn="ctr" hangingPunct="0">
                <a:lnSpc>
                  <a:spcPct val="100000"/>
                </a:lnSpc>
                <a:spcBef>
                  <a:spcPct val="0"/>
                </a:spcBef>
                <a:spcAft>
                  <a:spcPts val="400"/>
                </a:spcAft>
                <a:buClrTx/>
                <a:buSzPct val="70000"/>
                <a:buFont typeface="Wingdings" pitchFamily="2" charset="2"/>
                <a:buChar char="l"/>
                <a:defRPr kumimoji="0" lang="zh-CN" altLang="en-US"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0" fontAlgn="ctr" hangingPunct="0">
                <a:lnSpc>
                  <a:spcPct val="100000"/>
                </a:lnSpc>
                <a:spcBef>
                  <a:spcPct val="0"/>
                </a:spcBef>
                <a:spcAft>
                  <a:spcPts val="400"/>
                </a:spcAft>
                <a:buClrTx/>
                <a:buSzPct val="70000"/>
                <a:buFont typeface="Wingdings" pitchFamily="2" charset="2"/>
                <a:buChar char="l"/>
                <a:defRPr kumimoji="0" lang="zh-CN" altLang="en-US" sz="16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0" fontAlgn="ctr" hangingPunct="0">
                <a:lnSpc>
                  <a:spcPct val="100000"/>
                </a:lnSpc>
                <a:spcBef>
                  <a:spcPct val="0"/>
                </a:spcBef>
                <a:spcAft>
                  <a:spcPts val="400"/>
                </a:spcAft>
                <a:buClrTx/>
                <a:buSzPct val="70000"/>
                <a:buFont typeface="Wingdings" pitchFamily="2" charset="2"/>
                <a:buChar char="l"/>
                <a:defRPr kumimoji="0" lang="zh-CN" altLang="en-US" sz="16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lang="zh-CN" altLang="en-US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lang="zh-CN" altLang="en-US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lang="zh-CN" altLang="en-US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lang="zh-CN" altLang="en-US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eaLnBrk="1" fontAlgn="base" hangingPunct="1">
                <a:spcAft>
                  <a:spcPct val="0"/>
                </a:spcAft>
                <a:buSzTx/>
                <a:buFontTx/>
                <a:buNone/>
              </a:pPr>
              <a:r>
                <a:rPr lang="en-US" altLang="zh-CN" sz="3200">
                  <a:latin typeface="Times New Roman" pitchFamily="18" charset="0"/>
                  <a:ea typeface="仿宋" panose="02010609060101010101" pitchFamily="49" charset="-122"/>
                </a:rPr>
                <a:t>3</a:t>
              </a:r>
              <a:endParaRPr lang="zh-CN" altLang="en-US" sz="3200">
                <a:latin typeface="Times New Roman" pitchFamily="18" charset="0"/>
                <a:ea typeface="仿宋" panose="02010609060101010101" pitchFamily="49" charset="-122"/>
              </a:endParaRPr>
            </a:p>
          </p:txBody>
        </p:sp>
        <p:sp>
          <p:nvSpPr>
            <p:cNvPr id="26643" name="TextBox 48"/>
            <p:cNvSpPr/>
            <p:nvPr>
              <p:custDataLst>
                <p:tags r:id="rId18"/>
              </p:custDataLst>
            </p:nvPr>
          </p:nvSpPr>
          <p:spPr>
            <a:xfrm>
              <a:off x="5940152" y="2492896"/>
              <a:ext cx="391454" cy="584775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>
              <a:spAutoFit/>
            </a:bodyPr>
            <a:lstStyle>
              <a:lvl1pPr marL="342900" indent="-342900" algn="l" defTabSz="914400" rtl="0" eaLnBrk="0" fontAlgn="ctr" hangingPunct="0">
                <a:lnSpc>
                  <a:spcPct val="100000"/>
                </a:lnSpc>
                <a:spcBef>
                  <a:spcPct val="0"/>
                </a:spcBef>
                <a:spcAft>
                  <a:spcPts val="400"/>
                </a:spcAft>
                <a:buClrTx/>
                <a:buSzPct val="70000"/>
                <a:buFont typeface="Wingdings" pitchFamily="2" charset="2"/>
                <a:buChar char="l"/>
                <a:defRPr kumimoji="0" lang="zh-CN" altLang="en-US" sz="2400" b="1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0" fontAlgn="ctr" hangingPunct="0">
                <a:lnSpc>
                  <a:spcPct val="100000"/>
                </a:lnSpc>
                <a:spcBef>
                  <a:spcPct val="0"/>
                </a:spcBef>
                <a:spcAft>
                  <a:spcPts val="400"/>
                </a:spcAft>
                <a:buClrTx/>
                <a:buSzPct val="70000"/>
                <a:buFont typeface="Wingdings" pitchFamily="2" charset="2"/>
                <a:buChar char="l"/>
                <a:defRPr kumimoji="0" lang="zh-CN" altLang="en-US" sz="20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0" fontAlgn="ctr" hangingPunct="0">
                <a:lnSpc>
                  <a:spcPct val="100000"/>
                </a:lnSpc>
                <a:spcBef>
                  <a:spcPct val="0"/>
                </a:spcBef>
                <a:spcAft>
                  <a:spcPts val="400"/>
                </a:spcAft>
                <a:buClrTx/>
                <a:buSzPct val="70000"/>
                <a:buFont typeface="Wingdings" pitchFamily="2" charset="2"/>
                <a:buChar char="l"/>
                <a:defRPr kumimoji="0" lang="zh-CN" altLang="en-US"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0" fontAlgn="ctr" hangingPunct="0">
                <a:lnSpc>
                  <a:spcPct val="100000"/>
                </a:lnSpc>
                <a:spcBef>
                  <a:spcPct val="0"/>
                </a:spcBef>
                <a:spcAft>
                  <a:spcPts val="400"/>
                </a:spcAft>
                <a:buClrTx/>
                <a:buSzPct val="70000"/>
                <a:buFont typeface="Wingdings" pitchFamily="2" charset="2"/>
                <a:buChar char="l"/>
                <a:defRPr kumimoji="0" lang="zh-CN" altLang="en-US" sz="16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0" fontAlgn="ctr" hangingPunct="0">
                <a:lnSpc>
                  <a:spcPct val="100000"/>
                </a:lnSpc>
                <a:spcBef>
                  <a:spcPct val="0"/>
                </a:spcBef>
                <a:spcAft>
                  <a:spcPts val="400"/>
                </a:spcAft>
                <a:buClrTx/>
                <a:buSzPct val="70000"/>
                <a:buFont typeface="Wingdings" pitchFamily="2" charset="2"/>
                <a:buChar char="l"/>
                <a:defRPr kumimoji="0" lang="zh-CN" altLang="en-US" sz="16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lang="zh-CN" altLang="en-US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lang="zh-CN" altLang="en-US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lang="zh-CN" altLang="en-US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lang="zh-CN" altLang="en-US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eaLnBrk="1" fontAlgn="base" hangingPunct="1">
                <a:spcAft>
                  <a:spcPct val="0"/>
                </a:spcAft>
                <a:buSzTx/>
                <a:buFontTx/>
                <a:buNone/>
              </a:pPr>
              <a:r>
                <a:rPr lang="en-US" altLang="zh-CN" sz="3200">
                  <a:latin typeface="Times New Roman" pitchFamily="18" charset="0"/>
                  <a:ea typeface="仿宋" panose="02010609060101010101" pitchFamily="49" charset="-122"/>
                </a:rPr>
                <a:t>5</a:t>
              </a:r>
              <a:endParaRPr lang="zh-CN" altLang="en-US" sz="3200">
                <a:latin typeface="Times New Roman" pitchFamily="18" charset="0"/>
                <a:ea typeface="仿宋" panose="02010609060101010101" pitchFamily="49" charset="-122"/>
              </a:endParaRPr>
            </a:p>
          </p:txBody>
        </p:sp>
      </p:grpSp>
      <p:sp>
        <p:nvSpPr>
          <p:cNvPr id="26630" name="左大括号 19"/>
          <p:cNvSpPr/>
          <p:nvPr>
            <p:custDataLst>
              <p:tags r:id="rId5"/>
            </p:custDataLst>
          </p:nvPr>
        </p:nvSpPr>
        <p:spPr>
          <a:xfrm rot="5400000">
            <a:off x="6992144" y="1508919"/>
            <a:ext cx="288925" cy="944563"/>
          </a:xfrm>
          <a:prstGeom prst="leftBrace">
            <a:avLst>
              <a:gd name="adj1" fmla="val 8340"/>
              <a:gd name="adj2" fmla="val 50000"/>
            </a:avLst>
          </a:prstGeom>
          <a:noFill/>
          <a:ln w="38100">
            <a:solidFill>
              <a:schemeClr val="tx1"/>
            </a:solidFill>
            <a:round/>
          </a:ln>
          <a:effectLst>
            <a:outerShdw blurRad="40000" dist="23000" dir="5400000">
              <a:srgbClr val="000000">
                <a:alpha val="34999"/>
              </a:srgbClr>
            </a:outerShdw>
          </a:effectLst>
        </p:spPr>
        <p:txBody>
          <a:bodyPr anchor="ctr" anchorCtr="0">
            <a:no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marR="0" lvl="0" indent="0" algn="ctr" eaLnBrk="1" hangingPunct="1"/>
            <a:endParaRPr lang="zh-CN" altLang="en-US">
              <a:ea typeface="微软雅黑" pitchFamily="34" charset="-122"/>
            </a:endParaRPr>
          </a:p>
        </p:txBody>
      </p:sp>
      <p:sp>
        <p:nvSpPr>
          <p:cNvPr id="26631" name="等腰三角形 20"/>
          <p:cNvSpPr/>
          <p:nvPr>
            <p:custDataLst>
              <p:tags r:id="rId6"/>
            </p:custDataLst>
          </p:nvPr>
        </p:nvSpPr>
        <p:spPr>
          <a:xfrm flipV="1">
            <a:off x="8472488" y="1760538"/>
            <a:ext cx="195262" cy="2921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solidFill>
              <a:srgbClr val="005828"/>
            </a:solidFill>
            <a:miter lim="800000"/>
          </a:ln>
        </p:spPr>
        <p:txBody>
          <a:bodyPr anchor="ctr" anchorCtr="0">
            <a:no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marR="0" lvl="0" indent="0" algn="ctr" eaLnBrk="1" hangingPunct="1"/>
            <a:endParaRPr lang="zh-CN" altLang="en-US" sz="1600">
              <a:solidFill>
                <a:srgbClr val="FFFFFF"/>
              </a:solidFill>
              <a:ea typeface="微软雅黑" pitchFamily="34" charset="-122"/>
            </a:endParaRPr>
          </a:p>
        </p:txBody>
      </p:sp>
      <p:sp>
        <p:nvSpPr>
          <p:cNvPr id="26632" name="TextBox 21"/>
          <p:cNvSpPr/>
          <p:nvPr>
            <p:custDataLst>
              <p:tags r:id="rId7"/>
            </p:custDataLst>
          </p:nvPr>
        </p:nvSpPr>
        <p:spPr>
          <a:xfrm>
            <a:off x="6672263" y="1484313"/>
            <a:ext cx="768350" cy="4619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lvl1pPr marL="342900" indent="-342900" algn="l" defTabSz="914400" rtl="0" eaLnBrk="0" fontAlgn="ctr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Pct val="70000"/>
              <a:buFont typeface="Wingdings" pitchFamily="2" charset="2"/>
              <a:buChar char="l"/>
              <a:defRPr kumimoji="0" lang="zh-CN" altLang="en-US" sz="2400" b="1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ctr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Pct val="70000"/>
              <a:buFont typeface="Wingdings" pitchFamily="2" charset="2"/>
              <a:buChar char="l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ctr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Pct val="70000"/>
              <a:buFont typeface="Wingdings" pitchFamily="2" charset="2"/>
              <a:buChar char="l"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ctr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Pct val="70000"/>
              <a:buFont typeface="Wingdings" pitchFamily="2" charset="2"/>
              <a:buChar char="l"/>
              <a:defRPr kumimoji="0" lang="zh-CN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ctr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Pct val="70000"/>
              <a:buFont typeface="Wingdings" pitchFamily="2" charset="2"/>
              <a:buChar char="l"/>
              <a:defRPr kumimoji="0" lang="zh-CN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fontAlgn="base" hangingPunct="1">
              <a:spcAft>
                <a:spcPct val="0"/>
              </a:spcAft>
              <a:buSzTx/>
              <a:buFontTx/>
              <a:buNone/>
            </a:pPr>
            <a:r>
              <a:rPr lang="zh-CN" altLang="en-US">
                <a:latin typeface="仿宋" panose="02010609060101010101" pitchFamily="49" charset="-122"/>
                <a:ea typeface="仿宋" panose="02010609060101010101" pitchFamily="49" charset="-122"/>
              </a:rPr>
              <a:t>第</a:t>
            </a:r>
            <a:r>
              <a:rPr lang="en-US" altLang="zh-CN">
                <a:latin typeface="Times New Roman" pitchFamily="18" charset="0"/>
                <a:ea typeface="仿宋" panose="02010609060101010101" pitchFamily="49" charset="-122"/>
              </a:rPr>
              <a:t>2s</a:t>
            </a:r>
            <a:endParaRPr lang="zh-CN" altLang="en-US">
              <a:latin typeface="Times New Roman" pitchFamily="18" charset="0"/>
              <a:ea typeface="仿宋" panose="02010609060101010101" pitchFamily="49" charset="-122"/>
            </a:endParaRPr>
          </a:p>
        </p:txBody>
      </p:sp>
      <p:sp>
        <p:nvSpPr>
          <p:cNvPr id="26633" name="TextBox 22"/>
          <p:cNvSpPr/>
          <p:nvPr>
            <p:custDataLst>
              <p:tags r:id="rId8"/>
            </p:custDataLst>
          </p:nvPr>
        </p:nvSpPr>
        <p:spPr>
          <a:xfrm>
            <a:off x="8005763" y="1227138"/>
            <a:ext cx="2055812" cy="4619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lvl1pPr marL="342900" indent="-342900" algn="l" defTabSz="914400" rtl="0" eaLnBrk="0" fontAlgn="ctr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Pct val="70000"/>
              <a:buFont typeface="Wingdings" pitchFamily="2" charset="2"/>
              <a:buChar char="l"/>
              <a:defRPr kumimoji="0" lang="zh-CN" altLang="en-US" sz="2400" b="1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ctr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Pct val="70000"/>
              <a:buFont typeface="Wingdings" pitchFamily="2" charset="2"/>
              <a:buChar char="l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ctr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Pct val="70000"/>
              <a:buFont typeface="Wingdings" pitchFamily="2" charset="2"/>
              <a:buChar char="l"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ctr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Pct val="70000"/>
              <a:buFont typeface="Wingdings" pitchFamily="2" charset="2"/>
              <a:buChar char="l"/>
              <a:defRPr kumimoji="0" lang="zh-CN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ctr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Pct val="70000"/>
              <a:buFont typeface="Wingdings" pitchFamily="2" charset="2"/>
              <a:buChar char="l"/>
              <a:defRPr kumimoji="0" lang="zh-CN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fontAlgn="base" hangingPunct="1">
              <a:spcAft>
                <a:spcPct val="0"/>
              </a:spcAft>
              <a:buSzTx/>
              <a:buFontTx/>
              <a:buNone/>
            </a:pPr>
            <a:r>
              <a:rPr lang="zh-CN" altLang="en-US">
                <a:latin typeface="仿宋" panose="02010609060101010101" pitchFamily="49" charset="-122"/>
                <a:ea typeface="仿宋" panose="02010609060101010101" pitchFamily="49" charset="-122"/>
              </a:rPr>
              <a:t>第</a:t>
            </a:r>
            <a:r>
              <a:rPr lang="en-US" altLang="zh-CN">
                <a:latin typeface="Times New Roman" pitchFamily="18" charset="0"/>
                <a:ea typeface="仿宋" panose="02010609060101010101" pitchFamily="49" charset="-122"/>
              </a:rPr>
              <a:t>3s</a:t>
            </a:r>
            <a:r>
              <a:rPr lang="zh-CN" altLang="en-US">
                <a:latin typeface="Times New Roman" pitchFamily="18" charset="0"/>
                <a:ea typeface="仿宋" panose="02010609060101010101" pitchFamily="49" charset="-122"/>
              </a:rPr>
              <a:t>末</a:t>
            </a:r>
            <a:r>
              <a:rPr lang="en-US" altLang="zh-CN">
                <a:latin typeface="Times New Roman" pitchFamily="18" charset="0"/>
                <a:ea typeface="仿宋" panose="02010609060101010101" pitchFamily="49" charset="-122"/>
              </a:rPr>
              <a:t>/</a:t>
            </a:r>
            <a:r>
              <a:rPr lang="zh-CN" altLang="en-US">
                <a:latin typeface="Times New Roman" pitchFamily="18" charset="0"/>
                <a:ea typeface="仿宋" panose="02010609060101010101" pitchFamily="49" charset="-122"/>
              </a:rPr>
              <a:t>第</a:t>
            </a:r>
            <a:r>
              <a:rPr lang="en-US" altLang="zh-CN">
                <a:latin typeface="Times New Roman" pitchFamily="18" charset="0"/>
                <a:ea typeface="仿宋" panose="02010609060101010101" pitchFamily="49" charset="-122"/>
              </a:rPr>
              <a:t>4s</a:t>
            </a:r>
            <a:r>
              <a:rPr lang="zh-CN" altLang="en-US">
                <a:latin typeface="Times New Roman" pitchFamily="18" charset="0"/>
                <a:ea typeface="仿宋" panose="02010609060101010101" pitchFamily="49" charset="-122"/>
              </a:rPr>
              <a:t>初</a:t>
            </a:r>
          </a:p>
        </p:txBody>
      </p:sp>
      <p:sp>
        <p:nvSpPr>
          <p:cNvPr id="26634" name="左大括号 23"/>
          <p:cNvSpPr/>
          <p:nvPr>
            <p:custDataLst>
              <p:tags r:id="rId9"/>
            </p:custDataLst>
          </p:nvPr>
        </p:nvSpPr>
        <p:spPr>
          <a:xfrm rot="5400000">
            <a:off x="6492081" y="369094"/>
            <a:ext cx="288925" cy="1944688"/>
          </a:xfrm>
          <a:prstGeom prst="leftBrace">
            <a:avLst>
              <a:gd name="adj1" fmla="val 8320"/>
              <a:gd name="adj2" fmla="val 50000"/>
            </a:avLst>
          </a:prstGeom>
          <a:noFill/>
          <a:ln w="38100">
            <a:solidFill>
              <a:schemeClr val="tx1"/>
            </a:solidFill>
            <a:round/>
          </a:ln>
          <a:effectLst>
            <a:outerShdw blurRad="40000" dist="23000" dir="5400000">
              <a:srgbClr val="000000">
                <a:alpha val="34999"/>
              </a:srgbClr>
            </a:outerShdw>
          </a:effectLst>
        </p:spPr>
        <p:txBody>
          <a:bodyPr anchor="ctr" anchorCtr="0">
            <a:no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marR="0" lvl="0" indent="0" algn="ctr" eaLnBrk="1" hangingPunct="1"/>
            <a:endParaRPr lang="zh-CN" altLang="en-US">
              <a:ea typeface="微软雅黑" pitchFamily="34" charset="-122"/>
            </a:endParaRPr>
          </a:p>
        </p:txBody>
      </p:sp>
      <p:sp>
        <p:nvSpPr>
          <p:cNvPr id="26635" name="TextBox 21"/>
          <p:cNvSpPr/>
          <p:nvPr>
            <p:custDataLst>
              <p:tags r:id="rId10"/>
            </p:custDataLst>
          </p:nvPr>
        </p:nvSpPr>
        <p:spPr>
          <a:xfrm>
            <a:off x="6245225" y="695325"/>
            <a:ext cx="768350" cy="4603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lvl1pPr marL="342900" indent="-342900" algn="l" defTabSz="914400" rtl="0" eaLnBrk="0" fontAlgn="ctr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Pct val="70000"/>
              <a:buFont typeface="Wingdings" pitchFamily="2" charset="2"/>
              <a:buChar char="l"/>
              <a:defRPr kumimoji="0" lang="zh-CN" altLang="en-US" sz="2400" b="1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ctr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Pct val="70000"/>
              <a:buFont typeface="Wingdings" pitchFamily="2" charset="2"/>
              <a:buChar char="l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ctr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Pct val="70000"/>
              <a:buFont typeface="Wingdings" pitchFamily="2" charset="2"/>
              <a:buChar char="l"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ctr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Pct val="70000"/>
              <a:buFont typeface="Wingdings" pitchFamily="2" charset="2"/>
              <a:buChar char="l"/>
              <a:defRPr kumimoji="0" lang="zh-CN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ctr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Pct val="70000"/>
              <a:buFont typeface="Wingdings" pitchFamily="2" charset="2"/>
              <a:buChar char="l"/>
              <a:defRPr kumimoji="0" lang="zh-CN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fontAlgn="base" hangingPunct="1">
              <a:spcAft>
                <a:spcPct val="0"/>
              </a:spcAft>
              <a:buSzTx/>
              <a:buFontTx/>
              <a:buNone/>
            </a:pPr>
            <a:r>
              <a:rPr lang="zh-CN" altLang="en-US">
                <a:latin typeface="仿宋" panose="02010609060101010101" pitchFamily="49" charset="-122"/>
                <a:ea typeface="仿宋" panose="02010609060101010101" pitchFamily="49" charset="-122"/>
              </a:rPr>
              <a:t>前</a:t>
            </a:r>
            <a:r>
              <a:rPr lang="en-US" altLang="zh-CN">
                <a:latin typeface="Times New Roman" pitchFamily="18" charset="0"/>
                <a:ea typeface="仿宋" panose="02010609060101010101" pitchFamily="49" charset="-122"/>
              </a:rPr>
              <a:t>2s</a:t>
            </a:r>
            <a:endParaRPr lang="zh-CN" altLang="en-US">
              <a:latin typeface="Times New Roman" pitchFamily="18" charset="0"/>
              <a:ea typeface="仿宋" panose="02010609060101010101" pitchFamily="49" charset="-122"/>
            </a:endParaRPr>
          </a:p>
        </p:txBody>
      </p:sp>
      <p:sp>
        <p:nvSpPr>
          <p:cNvPr id="26636" name="文本框 26"/>
          <p:cNvSpPr/>
          <p:nvPr>
            <p:custDataLst>
              <p:tags r:id="rId11"/>
            </p:custDataLst>
          </p:nvPr>
        </p:nvSpPr>
        <p:spPr>
          <a:xfrm>
            <a:off x="7212013" y="3860800"/>
            <a:ext cx="6121400" cy="36988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342900" indent="-342900" algn="l" defTabSz="914400" rtl="0" eaLnBrk="0" fontAlgn="ctr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Pct val="70000"/>
              <a:buFont typeface="Wingdings" pitchFamily="2" charset="2"/>
              <a:buChar char="l"/>
              <a:defRPr kumimoji="0" lang="zh-CN" altLang="en-US" sz="2400" b="1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ctr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Pct val="70000"/>
              <a:buFont typeface="Wingdings" pitchFamily="2" charset="2"/>
              <a:buChar char="l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ctr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Pct val="70000"/>
              <a:buFont typeface="Wingdings" pitchFamily="2" charset="2"/>
              <a:buChar char="l"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ctr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Pct val="70000"/>
              <a:buFont typeface="Wingdings" pitchFamily="2" charset="2"/>
              <a:buChar char="l"/>
              <a:defRPr kumimoji="0" lang="zh-CN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ctr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Pct val="70000"/>
              <a:buFont typeface="Wingdings" pitchFamily="2" charset="2"/>
              <a:buChar char="l"/>
              <a:defRPr kumimoji="0" lang="zh-CN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fontAlgn="base">
              <a:spcAft>
                <a:spcPct val="0"/>
              </a:spcAft>
              <a:buSzTx/>
              <a:buFontTx/>
              <a:buNone/>
            </a:pPr>
            <a:r>
              <a:rPr lang="zh-CN" altLang="en-US" sz="1800" b="0">
                <a:ea typeface="宋体" pitchFamily="2" charset="-122"/>
                <a:hlinkClick r:id="rId27"/>
              </a:rPr>
              <a:t>物理动画</a:t>
            </a:r>
            <a:r>
              <a:rPr lang="en-US" altLang="zh-CN" sz="1800" b="0">
                <a:ea typeface="宋体" pitchFamily="2" charset="-122"/>
                <a:hlinkClick r:id="rId27"/>
              </a:rPr>
              <a:t>—</a:t>
            </a:r>
            <a:r>
              <a:rPr lang="zh-CN" altLang="en-US" sz="1800" b="0">
                <a:ea typeface="宋体" pitchFamily="2" charset="-122"/>
                <a:hlinkClick r:id="rId27"/>
              </a:rPr>
              <a:t>飞机投弹</a:t>
            </a:r>
            <a:r>
              <a:rPr lang="en-US" altLang="zh-CN" sz="1800" b="0">
                <a:ea typeface="宋体" pitchFamily="2" charset="-122"/>
                <a:hlinkClick r:id="rId27"/>
              </a:rPr>
              <a:t>_</a:t>
            </a:r>
            <a:r>
              <a:rPr lang="zh-CN" altLang="en-US" sz="1800" b="0">
                <a:ea typeface="宋体" pitchFamily="2" charset="-122"/>
                <a:hlinkClick r:id="rId27"/>
              </a:rPr>
              <a:t>腾讯视频 </a:t>
            </a:r>
            <a:r>
              <a:rPr lang="en-US" altLang="zh-CN" sz="1800" b="0">
                <a:ea typeface="宋体" pitchFamily="2" charset="-122"/>
                <a:hlinkClick r:id="rId27"/>
              </a:rPr>
              <a:t>(qq.com)</a:t>
            </a:r>
            <a:endParaRPr lang="zh-CN" altLang="en-US" sz="1800" b="0">
              <a:ea typeface="宋体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66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/>
      <p:bldP spid="26630" grpId="0" animBg="1"/>
      <p:bldP spid="26631" grpId="0" animBg="1"/>
      <p:bldP spid="26632" grpId="0"/>
      <p:bldP spid="26633" grpId="0"/>
      <p:bldP spid="26634" grpId="0" animBg="1"/>
      <p:bldP spid="26635" grpId="0"/>
      <p:bldP spid="2663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27051" y="260351"/>
            <a:ext cx="11137900" cy="720725"/>
          </a:xfrm>
          <a:prstGeom prst="rect">
            <a:avLst/>
          </a:prstGeom>
          <a:noFill/>
          <a:ln w="9525" cmpd="sng">
            <a:noFill/>
            <a:prstDash val="solid"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effectLst/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+mj-cs"/>
              </a:rPr>
              <a:t>三、直线运动的位移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F239CC73-7A9D-FDA1-7C08-5AE787A99F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2" y="994173"/>
            <a:ext cx="7077075" cy="176212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A89B92CE-EA4B-B5F6-781D-C25A87E348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36912"/>
            <a:ext cx="5562600" cy="223837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3542288-34CD-5BDE-EBFC-1D746C3757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6093" y="4581128"/>
            <a:ext cx="7229475" cy="17526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B647B33B-5AB8-2CCF-F6E9-BCFC55A6BE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088" y="5229200"/>
            <a:ext cx="5391150" cy="184785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515A4F9-D65B-0BC0-568F-D47B5F45D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36A7A478-F458-F741-7E41-C682713597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1412776"/>
            <a:ext cx="8143875" cy="2924175"/>
          </a:xfrm>
        </p:spPr>
      </p:pic>
    </p:spTree>
    <p:extLst>
      <p:ext uri="{BB962C8B-B14F-4D97-AF65-F5344CB8AC3E}">
        <p14:creationId xmlns:p14="http://schemas.microsoft.com/office/powerpoint/2010/main" val="638694353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27050" y="260350"/>
            <a:ext cx="11137900" cy="720725"/>
          </a:xfrm>
          <a:prstGeom prst="rect">
            <a:avLst/>
          </a:prstGeom>
          <a:noFill/>
          <a:ln w="9525" cmpd="sng">
            <a:noFill/>
            <a:prstDash val="solid"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effectLst/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+mj-cs"/>
              </a:rPr>
              <a:t>四、位移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effectLst/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+mj-cs"/>
              </a:rPr>
              <a:t>-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effectLst/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+mj-cs"/>
              </a:rPr>
              <a:t>时间图象</a:t>
            </a:r>
          </a:p>
        </p:txBody>
      </p:sp>
      <p:sp>
        <p:nvSpPr>
          <p:cNvPr id="28675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527050" y="1196975"/>
            <a:ext cx="5516563" cy="5111750"/>
          </a:xfrm>
          <a:noFill/>
          <a:ln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342900" indent="-342900" algn="l" defTabSz="914400" rtl="0" eaLnBrk="0" fontAlgn="ctr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Pct val="70000"/>
              <a:buFont typeface="Wingdings" pitchFamily="2" charset="2"/>
              <a:buChar char="l"/>
              <a:defRPr kumimoji="0" lang="zh-CN" altLang="en-US" sz="2400" b="1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ctr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Pct val="70000"/>
              <a:buFont typeface="Wingdings" pitchFamily="2" charset="2"/>
              <a:buChar char="l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ctr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Pct val="70000"/>
              <a:buFont typeface="Wingdings" pitchFamily="2" charset="2"/>
              <a:buChar char="l"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ctr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Pct val="70000"/>
              <a:buFont typeface="Wingdings" pitchFamily="2" charset="2"/>
              <a:buChar char="l"/>
              <a:defRPr kumimoji="0" lang="zh-CN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ctr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Pct val="70000"/>
              <a:buFont typeface="Wingdings" pitchFamily="2" charset="2"/>
              <a:buChar char="l"/>
              <a:defRPr kumimoji="0" lang="zh-CN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50000"/>
              </a:lnSpc>
              <a:spcAft>
                <a:spcPct val="0"/>
              </a:spcAft>
              <a:buNone/>
            </a:pPr>
            <a:r>
              <a:rPr lang="en-US" altLang="zh-CN" b="0" dirty="0">
                <a:latin typeface="微软雅黑" pitchFamily="34" charset="-122"/>
              </a:rPr>
              <a:t>1</a:t>
            </a:r>
            <a:r>
              <a:rPr lang="zh-CN" altLang="en-US" b="0" dirty="0">
                <a:latin typeface="微软雅黑" pitchFamily="34" charset="-122"/>
              </a:rPr>
              <a:t>、点：横轴表示时刻，纵轴表示</a:t>
            </a:r>
            <a:r>
              <a:rPr lang="zh-CN" altLang="en-US" b="0" dirty="0">
                <a:solidFill>
                  <a:srgbClr val="FF0000"/>
                </a:solidFill>
                <a:latin typeface="微软雅黑" pitchFamily="34" charset="-122"/>
              </a:rPr>
              <a:t>位置</a:t>
            </a:r>
            <a:endParaRPr lang="en-US" altLang="zh-CN" b="0" dirty="0">
              <a:solidFill>
                <a:srgbClr val="FF0000"/>
              </a:solidFill>
              <a:latin typeface="微软雅黑" pitchFamily="34" charset="-122"/>
            </a:endParaRPr>
          </a:p>
          <a:p>
            <a:pPr marL="0" lvl="0" indent="0">
              <a:lnSpc>
                <a:spcPct val="150000"/>
              </a:lnSpc>
              <a:spcAft>
                <a:spcPct val="0"/>
              </a:spcAft>
              <a:buNone/>
            </a:pPr>
            <a:r>
              <a:rPr lang="en-US" altLang="zh-CN" b="0" dirty="0">
                <a:solidFill>
                  <a:srgbClr val="FF0000"/>
                </a:solidFill>
                <a:latin typeface="微软雅黑" pitchFamily="34" charset="-122"/>
              </a:rPr>
              <a:t>            </a:t>
            </a:r>
            <a:r>
              <a:rPr lang="zh-CN" altLang="en-US" b="0" dirty="0">
                <a:latin typeface="微软雅黑" pitchFamily="34" charset="-122"/>
              </a:rPr>
              <a:t>位移</a:t>
            </a:r>
            <a:r>
              <a:rPr lang="en-US" altLang="zh-CN" b="0" dirty="0">
                <a:latin typeface="微软雅黑" pitchFamily="34" charset="-122"/>
              </a:rPr>
              <a:t>=</a:t>
            </a:r>
            <a:r>
              <a:rPr lang="zh-CN" altLang="en-US" b="0" dirty="0">
                <a:latin typeface="微软雅黑" pitchFamily="34" charset="-122"/>
              </a:rPr>
              <a:t>纵坐标的变化量</a:t>
            </a:r>
            <a:endParaRPr lang="en-US" altLang="zh-CN" b="0" dirty="0">
              <a:latin typeface="微软雅黑" pitchFamily="34" charset="-122"/>
            </a:endParaRPr>
          </a:p>
          <a:p>
            <a:pPr marL="0" lvl="0" indent="0">
              <a:lnSpc>
                <a:spcPct val="150000"/>
              </a:lnSpc>
              <a:spcAft>
                <a:spcPct val="0"/>
              </a:spcAft>
              <a:buNone/>
            </a:pPr>
            <a:r>
              <a:rPr lang="en-US" altLang="zh-CN" b="0" dirty="0">
                <a:latin typeface="微软雅黑" pitchFamily="34" charset="-122"/>
              </a:rPr>
              <a:t>            </a:t>
            </a:r>
            <a:r>
              <a:rPr lang="zh-CN" altLang="en-US" b="0" dirty="0">
                <a:latin typeface="微软雅黑" pitchFamily="34" charset="-122"/>
              </a:rPr>
              <a:t>交点表示相遇</a:t>
            </a:r>
            <a:endParaRPr lang="en-US" altLang="zh-CN" b="0" dirty="0">
              <a:latin typeface="微软雅黑" pitchFamily="34" charset="-122"/>
            </a:endParaRPr>
          </a:p>
          <a:p>
            <a:pPr marL="0" lvl="0" indent="0">
              <a:lnSpc>
                <a:spcPct val="150000"/>
              </a:lnSpc>
              <a:spcAft>
                <a:spcPct val="0"/>
              </a:spcAft>
              <a:buNone/>
            </a:pPr>
            <a:r>
              <a:rPr lang="en-US" altLang="zh-CN" b="0" dirty="0">
                <a:latin typeface="微软雅黑" pitchFamily="34" charset="-122"/>
              </a:rPr>
              <a:t>2</a:t>
            </a:r>
            <a:r>
              <a:rPr lang="zh-CN" altLang="en-US" b="0" dirty="0">
                <a:latin typeface="微软雅黑" pitchFamily="34" charset="-122"/>
              </a:rPr>
              <a:t>、线：</a:t>
            </a:r>
            <a:endParaRPr lang="en-US" altLang="zh-CN" b="0" dirty="0">
              <a:latin typeface="微软雅黑" pitchFamily="34" charset="-122"/>
            </a:endParaRPr>
          </a:p>
          <a:p>
            <a:pPr marL="0" lvl="0" indent="0">
              <a:lnSpc>
                <a:spcPct val="150000"/>
              </a:lnSpc>
              <a:spcAft>
                <a:spcPct val="0"/>
              </a:spcAft>
              <a:buNone/>
            </a:pPr>
            <a:r>
              <a:rPr lang="zh-CN" altLang="en-US" b="0" dirty="0">
                <a:latin typeface="微软雅黑" pitchFamily="34" charset="-122"/>
              </a:rPr>
              <a:t>（</a:t>
            </a:r>
            <a:r>
              <a:rPr lang="en-US" altLang="zh-CN" b="0" dirty="0">
                <a:latin typeface="微软雅黑" pitchFamily="34" charset="-122"/>
              </a:rPr>
              <a:t>1</a:t>
            </a:r>
            <a:r>
              <a:rPr lang="zh-CN" altLang="en-US" b="0" dirty="0">
                <a:latin typeface="微软雅黑" pitchFamily="34" charset="-122"/>
              </a:rPr>
              <a:t>）平行于</a:t>
            </a:r>
            <a:r>
              <a:rPr lang="en-US" altLang="zh-CN" b="0" dirty="0">
                <a:latin typeface="微软雅黑" pitchFamily="34" charset="-122"/>
              </a:rPr>
              <a:t>t</a:t>
            </a:r>
            <a:r>
              <a:rPr lang="zh-CN" altLang="en-US" b="0" dirty="0">
                <a:latin typeface="微软雅黑" pitchFamily="34" charset="-122"/>
              </a:rPr>
              <a:t>轴的直线：静止</a:t>
            </a:r>
            <a:endParaRPr lang="en-US" altLang="zh-CN" b="0" dirty="0">
              <a:latin typeface="微软雅黑" pitchFamily="34" charset="-122"/>
            </a:endParaRPr>
          </a:p>
          <a:p>
            <a:pPr marL="0" lvl="0" indent="0">
              <a:lnSpc>
                <a:spcPct val="150000"/>
              </a:lnSpc>
              <a:spcAft>
                <a:spcPct val="0"/>
              </a:spcAft>
              <a:buNone/>
            </a:pPr>
            <a:r>
              <a:rPr lang="zh-CN" altLang="en-US" b="0" dirty="0">
                <a:latin typeface="微软雅黑" pitchFamily="34" charset="-122"/>
              </a:rPr>
              <a:t>（</a:t>
            </a:r>
            <a:r>
              <a:rPr lang="en-US" altLang="zh-CN" b="0" dirty="0">
                <a:latin typeface="微软雅黑" pitchFamily="34" charset="-122"/>
              </a:rPr>
              <a:t>2</a:t>
            </a:r>
            <a:r>
              <a:rPr lang="zh-CN" altLang="en-US" b="0" dirty="0">
                <a:latin typeface="微软雅黑" pitchFamily="34" charset="-122"/>
              </a:rPr>
              <a:t>）倾斜直线：匀速直线运动</a:t>
            </a:r>
            <a:endParaRPr lang="en-US" altLang="zh-CN" b="0" dirty="0">
              <a:latin typeface="微软雅黑" pitchFamily="34" charset="-122"/>
            </a:endParaRPr>
          </a:p>
          <a:p>
            <a:pPr marL="0" lvl="0" indent="0">
              <a:lnSpc>
                <a:spcPct val="150000"/>
              </a:lnSpc>
              <a:spcAft>
                <a:spcPct val="0"/>
              </a:spcAft>
              <a:buNone/>
            </a:pPr>
            <a:r>
              <a:rPr lang="en-US" altLang="zh-CN" b="0" dirty="0">
                <a:latin typeface="微软雅黑" pitchFamily="34" charset="-122"/>
              </a:rPr>
              <a:t>         </a:t>
            </a:r>
            <a:r>
              <a:rPr lang="zh-CN" altLang="en-US" b="0" dirty="0">
                <a:latin typeface="微软雅黑" pitchFamily="34" charset="-122"/>
              </a:rPr>
              <a:t>运动快慢：倾斜程度（斜率）</a:t>
            </a:r>
            <a:endParaRPr lang="en-US" altLang="zh-CN" b="0" dirty="0">
              <a:latin typeface="微软雅黑" pitchFamily="34" charset="-122"/>
            </a:endParaRPr>
          </a:p>
          <a:p>
            <a:pPr marL="0" lvl="0" indent="0">
              <a:lnSpc>
                <a:spcPct val="150000"/>
              </a:lnSpc>
              <a:spcAft>
                <a:spcPct val="0"/>
              </a:spcAft>
              <a:buNone/>
            </a:pPr>
            <a:r>
              <a:rPr lang="en-US" altLang="zh-CN" b="0" dirty="0">
                <a:latin typeface="微软雅黑" pitchFamily="34" charset="-122"/>
              </a:rPr>
              <a:t>         </a:t>
            </a:r>
            <a:r>
              <a:rPr lang="zh-CN" altLang="en-US" b="0" dirty="0">
                <a:latin typeface="微软雅黑" pitchFamily="34" charset="-122"/>
              </a:rPr>
              <a:t>运动方向：倾斜方向</a:t>
            </a:r>
            <a:endParaRPr lang="en-US" altLang="zh-CN" b="0" dirty="0">
              <a:latin typeface="微软雅黑" pitchFamily="34" charset="-122"/>
            </a:endParaRPr>
          </a:p>
          <a:p>
            <a:pPr marL="0" lvl="0" indent="0">
              <a:lnSpc>
                <a:spcPct val="150000"/>
              </a:lnSpc>
              <a:spcAft>
                <a:spcPct val="0"/>
              </a:spcAft>
              <a:buNone/>
            </a:pPr>
            <a:endParaRPr lang="en-US" altLang="zh-CN" b="0" dirty="0">
              <a:latin typeface="微软雅黑" pitchFamily="34" charset="-122"/>
            </a:endParaRPr>
          </a:p>
        </p:txBody>
      </p:sp>
      <p:grpSp>
        <p:nvGrpSpPr>
          <p:cNvPr id="28676" name="组合 28671"/>
          <p:cNvGrpSpPr/>
          <p:nvPr>
            <p:custDataLst>
              <p:tags r:id="rId3"/>
            </p:custDataLst>
          </p:nvPr>
        </p:nvGrpSpPr>
        <p:grpSpPr>
          <a:xfrm>
            <a:off x="6726238" y="4027488"/>
            <a:ext cx="5130800" cy="700087"/>
            <a:chOff x="6246532" y="4005068"/>
            <a:chExt cx="5129996" cy="701015"/>
          </a:xfrm>
        </p:grpSpPr>
        <p:grpSp>
          <p:nvGrpSpPr>
            <p:cNvPr id="28698" name="组合 3"/>
            <p:cNvGrpSpPr/>
            <p:nvPr>
              <p:custDataLst>
                <p:tags r:id="rId25"/>
              </p:custDataLst>
            </p:nvPr>
          </p:nvGrpSpPr>
          <p:grpSpPr>
            <a:xfrm>
              <a:off x="6246532" y="4005068"/>
              <a:ext cx="4746012" cy="701015"/>
              <a:chOff x="1331640" y="2276872"/>
              <a:chExt cx="5760640" cy="851745"/>
            </a:xfrm>
          </p:grpSpPr>
          <p:grpSp>
            <p:nvGrpSpPr>
              <p:cNvPr id="28700" name="组合 40"/>
              <p:cNvGrpSpPr/>
              <p:nvPr>
                <p:custDataLst>
                  <p:tags r:id="rId27"/>
                </p:custDataLst>
              </p:nvPr>
            </p:nvGrpSpPr>
            <p:grpSpPr>
              <a:xfrm>
                <a:off x="1331640" y="2276872"/>
                <a:ext cx="5760640" cy="216024"/>
                <a:chOff x="1331640" y="2276872"/>
                <a:chExt cx="5760640" cy="216024"/>
              </a:xfrm>
            </p:grpSpPr>
            <p:cxnSp>
              <p:nvCxnSpPr>
                <p:cNvPr id="28707" name="直接箭头连接符 11"/>
                <p:cNvCxnSpPr/>
                <p:nvPr>
                  <p:custDataLst>
                    <p:tags r:id="rId34"/>
                  </p:custDataLst>
                </p:nvPr>
              </p:nvCxnSpPr>
              <p:spPr>
                <a:xfrm>
                  <a:off x="1331640" y="2493188"/>
                  <a:ext cx="5760481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miter lim="800000"/>
                  <a:tailEnd type="arrow"/>
                </a:ln>
                <a:effectLst>
                  <a:outerShdw blurRad="40000" dist="23000" dir="5400000">
                    <a:srgbClr val="000000">
                      <a:alpha val="34999"/>
                    </a:srgbClr>
                  </a:outerShdw>
                </a:effectLst>
              </p:spPr>
            </p:cxnSp>
            <p:cxnSp>
              <p:nvCxnSpPr>
                <p:cNvPr id="28708" name="直接连接符 12"/>
                <p:cNvCxnSpPr/>
                <p:nvPr>
                  <p:custDataLst>
                    <p:tags r:id="rId35"/>
                  </p:custDataLst>
                </p:nvPr>
              </p:nvCxnSpPr>
              <p:spPr>
                <a:xfrm flipH="1">
                  <a:off x="1331640" y="2276872"/>
                  <a:ext cx="0" cy="216316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miter lim="800000"/>
                </a:ln>
                <a:effectLst>
                  <a:outerShdw blurRad="40000" dist="20000" dir="5400000">
                    <a:srgbClr val="000000">
                      <a:alpha val="37999"/>
                    </a:srgbClr>
                  </a:outerShdw>
                </a:effectLst>
              </p:spPr>
            </p:cxnSp>
            <p:cxnSp>
              <p:nvCxnSpPr>
                <p:cNvPr id="28709" name="直接连接符 13"/>
                <p:cNvCxnSpPr/>
                <p:nvPr>
                  <p:custDataLst>
                    <p:tags r:id="rId36"/>
                  </p:custDataLst>
                </p:nvPr>
              </p:nvCxnSpPr>
              <p:spPr>
                <a:xfrm flipH="1">
                  <a:off x="2296857" y="2276872"/>
                  <a:ext cx="0" cy="216316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miter lim="800000"/>
                </a:ln>
                <a:effectLst>
                  <a:outerShdw blurRad="40000" dist="20000" dir="5400000">
                    <a:srgbClr val="000000">
                      <a:alpha val="37999"/>
                    </a:srgbClr>
                  </a:outerShdw>
                </a:effectLst>
              </p:spPr>
            </p:cxnSp>
            <p:cxnSp>
              <p:nvCxnSpPr>
                <p:cNvPr id="28710" name="直接连接符 14"/>
                <p:cNvCxnSpPr/>
                <p:nvPr>
                  <p:custDataLst>
                    <p:tags r:id="rId37"/>
                  </p:custDataLst>
                </p:nvPr>
              </p:nvCxnSpPr>
              <p:spPr>
                <a:xfrm flipH="1">
                  <a:off x="3262075" y="2276872"/>
                  <a:ext cx="0" cy="216316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miter lim="800000"/>
                </a:ln>
                <a:effectLst>
                  <a:outerShdw blurRad="40000" dist="20000" dir="5400000">
                    <a:srgbClr val="000000">
                      <a:alpha val="37999"/>
                    </a:srgbClr>
                  </a:outerShdw>
                </a:effectLst>
              </p:spPr>
            </p:cxnSp>
            <p:cxnSp>
              <p:nvCxnSpPr>
                <p:cNvPr id="28711" name="直接连接符 15"/>
                <p:cNvCxnSpPr/>
                <p:nvPr>
                  <p:custDataLst>
                    <p:tags r:id="rId38"/>
                  </p:custDataLst>
                </p:nvPr>
              </p:nvCxnSpPr>
              <p:spPr>
                <a:xfrm flipH="1">
                  <a:off x="4227293" y="2276872"/>
                  <a:ext cx="0" cy="216316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miter lim="800000"/>
                </a:ln>
                <a:effectLst>
                  <a:outerShdw blurRad="40000" dist="20000" dir="5400000">
                    <a:srgbClr val="000000">
                      <a:alpha val="37999"/>
                    </a:srgbClr>
                  </a:outerShdw>
                </a:effectLst>
              </p:spPr>
            </p:cxnSp>
            <p:cxnSp>
              <p:nvCxnSpPr>
                <p:cNvPr id="28712" name="直接连接符 16"/>
                <p:cNvCxnSpPr/>
                <p:nvPr>
                  <p:custDataLst>
                    <p:tags r:id="rId39"/>
                  </p:custDataLst>
                </p:nvPr>
              </p:nvCxnSpPr>
              <p:spPr>
                <a:xfrm flipH="1">
                  <a:off x="5190584" y="2276872"/>
                  <a:ext cx="0" cy="216316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miter lim="800000"/>
                </a:ln>
                <a:effectLst>
                  <a:outerShdw blurRad="40000" dist="20000" dir="5400000">
                    <a:srgbClr val="000000">
                      <a:alpha val="37999"/>
                    </a:srgbClr>
                  </a:outerShdw>
                </a:effectLst>
              </p:spPr>
            </p:cxnSp>
            <p:cxnSp>
              <p:nvCxnSpPr>
                <p:cNvPr id="28713" name="直接连接符 17"/>
                <p:cNvCxnSpPr/>
                <p:nvPr>
                  <p:custDataLst>
                    <p:tags r:id="rId40"/>
                  </p:custDataLst>
                </p:nvPr>
              </p:nvCxnSpPr>
              <p:spPr>
                <a:xfrm flipH="1">
                  <a:off x="6155802" y="2276872"/>
                  <a:ext cx="0" cy="216316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miter lim="800000"/>
                </a:ln>
                <a:effectLst>
                  <a:outerShdw blurRad="40000" dist="20000" dir="5400000">
                    <a:srgbClr val="000000">
                      <a:alpha val="37999"/>
                    </a:srgbClr>
                  </a:outerShdw>
                </a:effectLst>
              </p:spPr>
            </p:cxnSp>
          </p:grpSp>
          <p:sp>
            <p:nvSpPr>
              <p:cNvPr id="28701" name="TextBox 42"/>
              <p:cNvSpPr/>
              <p:nvPr>
                <p:custDataLst>
                  <p:tags r:id="rId28"/>
                </p:custDataLst>
              </p:nvPr>
            </p:nvSpPr>
            <p:spPr>
              <a:xfrm>
                <a:off x="1411133" y="2492896"/>
                <a:ext cx="442063" cy="635721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wrap="none">
                <a:spAutoFit/>
              </a:bodyPr>
              <a:lstStyle>
                <a:lvl1pPr marL="342900" indent="-342900" algn="l" defTabSz="914400" rtl="0" eaLnBrk="0" fontAlgn="ctr" hangingPunct="0">
                  <a:lnSpc>
                    <a:spcPct val="100000"/>
                  </a:lnSpc>
                  <a:spcBef>
                    <a:spcPct val="0"/>
                  </a:spcBef>
                  <a:spcAft>
                    <a:spcPts val="400"/>
                  </a:spcAft>
                  <a:buClrTx/>
                  <a:buSzPct val="70000"/>
                  <a:buFont typeface="Wingdings" pitchFamily="2" charset="2"/>
                  <a:buChar char="l"/>
                  <a:defRPr kumimoji="0" lang="zh-CN" altLang="en-US" sz="2400" b="1" i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0" fontAlgn="ctr" hangingPunct="0">
                  <a:lnSpc>
                    <a:spcPct val="100000"/>
                  </a:lnSpc>
                  <a:spcBef>
                    <a:spcPct val="0"/>
                  </a:spcBef>
                  <a:spcAft>
                    <a:spcPts val="400"/>
                  </a:spcAft>
                  <a:buClrTx/>
                  <a:buSzPct val="70000"/>
                  <a:buFont typeface="Wingdings" pitchFamily="2" charset="2"/>
                  <a:buChar char="l"/>
                  <a:defRPr kumimoji="0" lang="zh-CN" altLang="en-US" sz="2000" b="0" i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0" fontAlgn="ctr" hangingPunct="0">
                  <a:lnSpc>
                    <a:spcPct val="100000"/>
                  </a:lnSpc>
                  <a:spcBef>
                    <a:spcPct val="0"/>
                  </a:spcBef>
                  <a:spcAft>
                    <a:spcPts val="400"/>
                  </a:spcAft>
                  <a:buClrTx/>
                  <a:buSzPct val="70000"/>
                  <a:buFont typeface="Wingdings" pitchFamily="2" charset="2"/>
                  <a:buChar char="l"/>
                  <a:defRPr kumimoji="0" lang="zh-CN" altLang="en-US" sz="1800" b="0" i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0" fontAlgn="ctr" hangingPunct="0">
                  <a:lnSpc>
                    <a:spcPct val="100000"/>
                  </a:lnSpc>
                  <a:spcBef>
                    <a:spcPct val="0"/>
                  </a:spcBef>
                  <a:spcAft>
                    <a:spcPts val="400"/>
                  </a:spcAft>
                  <a:buClrTx/>
                  <a:buSzPct val="70000"/>
                  <a:buFont typeface="Wingdings" pitchFamily="2" charset="2"/>
                  <a:buChar char="l"/>
                  <a:defRPr kumimoji="0" lang="zh-CN" altLang="en-US" sz="1600" b="0" i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0" fontAlgn="ctr" hangingPunct="0">
                  <a:lnSpc>
                    <a:spcPct val="100000"/>
                  </a:lnSpc>
                  <a:spcBef>
                    <a:spcPct val="0"/>
                  </a:spcBef>
                  <a:spcAft>
                    <a:spcPts val="400"/>
                  </a:spcAft>
                  <a:buClrTx/>
                  <a:buSzPct val="70000"/>
                  <a:buFont typeface="Wingdings" pitchFamily="2" charset="2"/>
                  <a:buChar char="l"/>
                  <a:defRPr kumimoji="0" lang="zh-CN" altLang="en-US" sz="1600" b="0" i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lang="zh-CN" altLang="en-US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lang="zh-CN" altLang="en-US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lang="zh-CN" altLang="en-US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lang="zh-CN" altLang="en-US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 eaLnBrk="1" fontAlgn="base" hangingPunct="1">
                  <a:spcAft>
                    <a:spcPct val="0"/>
                  </a:spcAft>
                  <a:buSzTx/>
                  <a:buFontTx/>
                  <a:buNone/>
                </a:pPr>
                <a:r>
                  <a:rPr lang="en-US" altLang="zh-CN" sz="2800">
                    <a:latin typeface="Times New Roman" pitchFamily="18" charset="0"/>
                    <a:ea typeface="仿宋" panose="02010609060101010101" pitchFamily="49" charset="-122"/>
                  </a:rPr>
                  <a:t>0</a:t>
                </a:r>
                <a:endParaRPr lang="zh-CN" altLang="en-US" sz="2800">
                  <a:latin typeface="Times New Roman" pitchFamily="18" charset="0"/>
                  <a:ea typeface="仿宋" panose="02010609060101010101" pitchFamily="49" charset="-122"/>
                </a:endParaRPr>
              </a:p>
            </p:txBody>
          </p:sp>
          <p:sp>
            <p:nvSpPr>
              <p:cNvPr id="28702" name="TextBox 44"/>
              <p:cNvSpPr/>
              <p:nvPr>
                <p:custDataLst>
                  <p:tags r:id="rId29"/>
                </p:custDataLst>
              </p:nvPr>
            </p:nvSpPr>
            <p:spPr>
              <a:xfrm>
                <a:off x="2138130" y="2492896"/>
                <a:ext cx="442063" cy="635721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wrap="none">
                <a:spAutoFit/>
              </a:bodyPr>
              <a:lstStyle>
                <a:lvl1pPr marL="342900" indent="-342900" algn="l" defTabSz="914400" rtl="0" eaLnBrk="0" fontAlgn="ctr" hangingPunct="0">
                  <a:lnSpc>
                    <a:spcPct val="100000"/>
                  </a:lnSpc>
                  <a:spcBef>
                    <a:spcPct val="0"/>
                  </a:spcBef>
                  <a:spcAft>
                    <a:spcPts val="400"/>
                  </a:spcAft>
                  <a:buClrTx/>
                  <a:buSzPct val="70000"/>
                  <a:buFont typeface="Wingdings" pitchFamily="2" charset="2"/>
                  <a:buChar char="l"/>
                  <a:defRPr kumimoji="0" lang="zh-CN" altLang="en-US" sz="2400" b="1" i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0" fontAlgn="ctr" hangingPunct="0">
                  <a:lnSpc>
                    <a:spcPct val="100000"/>
                  </a:lnSpc>
                  <a:spcBef>
                    <a:spcPct val="0"/>
                  </a:spcBef>
                  <a:spcAft>
                    <a:spcPts val="400"/>
                  </a:spcAft>
                  <a:buClrTx/>
                  <a:buSzPct val="70000"/>
                  <a:buFont typeface="Wingdings" pitchFamily="2" charset="2"/>
                  <a:buChar char="l"/>
                  <a:defRPr kumimoji="0" lang="zh-CN" altLang="en-US" sz="2000" b="0" i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0" fontAlgn="ctr" hangingPunct="0">
                  <a:lnSpc>
                    <a:spcPct val="100000"/>
                  </a:lnSpc>
                  <a:spcBef>
                    <a:spcPct val="0"/>
                  </a:spcBef>
                  <a:spcAft>
                    <a:spcPts val="400"/>
                  </a:spcAft>
                  <a:buClrTx/>
                  <a:buSzPct val="70000"/>
                  <a:buFont typeface="Wingdings" pitchFamily="2" charset="2"/>
                  <a:buChar char="l"/>
                  <a:defRPr kumimoji="0" lang="zh-CN" altLang="en-US" sz="1800" b="0" i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0" fontAlgn="ctr" hangingPunct="0">
                  <a:lnSpc>
                    <a:spcPct val="100000"/>
                  </a:lnSpc>
                  <a:spcBef>
                    <a:spcPct val="0"/>
                  </a:spcBef>
                  <a:spcAft>
                    <a:spcPts val="400"/>
                  </a:spcAft>
                  <a:buClrTx/>
                  <a:buSzPct val="70000"/>
                  <a:buFont typeface="Wingdings" pitchFamily="2" charset="2"/>
                  <a:buChar char="l"/>
                  <a:defRPr kumimoji="0" lang="zh-CN" altLang="en-US" sz="1600" b="0" i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0" fontAlgn="ctr" hangingPunct="0">
                  <a:lnSpc>
                    <a:spcPct val="100000"/>
                  </a:lnSpc>
                  <a:spcBef>
                    <a:spcPct val="0"/>
                  </a:spcBef>
                  <a:spcAft>
                    <a:spcPts val="400"/>
                  </a:spcAft>
                  <a:buClrTx/>
                  <a:buSzPct val="70000"/>
                  <a:buFont typeface="Wingdings" pitchFamily="2" charset="2"/>
                  <a:buChar char="l"/>
                  <a:defRPr kumimoji="0" lang="zh-CN" altLang="en-US" sz="1600" b="0" i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lang="zh-CN" altLang="en-US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lang="zh-CN" altLang="en-US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lang="zh-CN" altLang="en-US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lang="zh-CN" altLang="en-US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 eaLnBrk="1" fontAlgn="base" hangingPunct="1">
                  <a:spcAft>
                    <a:spcPct val="0"/>
                  </a:spcAft>
                  <a:buSzTx/>
                  <a:buFontTx/>
                  <a:buNone/>
                </a:pPr>
                <a:r>
                  <a:rPr lang="en-US" altLang="zh-CN" sz="2800">
                    <a:latin typeface="Times New Roman" pitchFamily="18" charset="0"/>
                    <a:ea typeface="仿宋" panose="02010609060101010101" pitchFamily="49" charset="-122"/>
                  </a:rPr>
                  <a:t>1</a:t>
                </a:r>
                <a:endParaRPr lang="zh-CN" altLang="en-US" sz="2800">
                  <a:latin typeface="Times New Roman" pitchFamily="18" charset="0"/>
                  <a:ea typeface="仿宋" panose="02010609060101010101" pitchFamily="49" charset="-122"/>
                </a:endParaRPr>
              </a:p>
            </p:txBody>
          </p:sp>
          <p:sp>
            <p:nvSpPr>
              <p:cNvPr id="28703" name="TextBox 45"/>
              <p:cNvSpPr/>
              <p:nvPr>
                <p:custDataLst>
                  <p:tags r:id="rId30"/>
                </p:custDataLst>
              </p:nvPr>
            </p:nvSpPr>
            <p:spPr>
              <a:xfrm>
                <a:off x="4989648" y="2492896"/>
                <a:ext cx="442063" cy="635721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wrap="none">
                <a:spAutoFit/>
              </a:bodyPr>
              <a:lstStyle>
                <a:lvl1pPr marL="342900" indent="-342900" algn="l" defTabSz="914400" rtl="0" eaLnBrk="0" fontAlgn="ctr" hangingPunct="0">
                  <a:lnSpc>
                    <a:spcPct val="100000"/>
                  </a:lnSpc>
                  <a:spcBef>
                    <a:spcPct val="0"/>
                  </a:spcBef>
                  <a:spcAft>
                    <a:spcPts val="400"/>
                  </a:spcAft>
                  <a:buClrTx/>
                  <a:buSzPct val="70000"/>
                  <a:buFont typeface="Wingdings" pitchFamily="2" charset="2"/>
                  <a:buChar char="l"/>
                  <a:defRPr kumimoji="0" lang="zh-CN" altLang="en-US" sz="2400" b="1" i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0" fontAlgn="ctr" hangingPunct="0">
                  <a:lnSpc>
                    <a:spcPct val="100000"/>
                  </a:lnSpc>
                  <a:spcBef>
                    <a:spcPct val="0"/>
                  </a:spcBef>
                  <a:spcAft>
                    <a:spcPts val="400"/>
                  </a:spcAft>
                  <a:buClrTx/>
                  <a:buSzPct val="70000"/>
                  <a:buFont typeface="Wingdings" pitchFamily="2" charset="2"/>
                  <a:buChar char="l"/>
                  <a:defRPr kumimoji="0" lang="zh-CN" altLang="en-US" sz="2000" b="0" i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0" fontAlgn="ctr" hangingPunct="0">
                  <a:lnSpc>
                    <a:spcPct val="100000"/>
                  </a:lnSpc>
                  <a:spcBef>
                    <a:spcPct val="0"/>
                  </a:spcBef>
                  <a:spcAft>
                    <a:spcPts val="400"/>
                  </a:spcAft>
                  <a:buClrTx/>
                  <a:buSzPct val="70000"/>
                  <a:buFont typeface="Wingdings" pitchFamily="2" charset="2"/>
                  <a:buChar char="l"/>
                  <a:defRPr kumimoji="0" lang="zh-CN" altLang="en-US" sz="1800" b="0" i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0" fontAlgn="ctr" hangingPunct="0">
                  <a:lnSpc>
                    <a:spcPct val="100000"/>
                  </a:lnSpc>
                  <a:spcBef>
                    <a:spcPct val="0"/>
                  </a:spcBef>
                  <a:spcAft>
                    <a:spcPts val="400"/>
                  </a:spcAft>
                  <a:buClrTx/>
                  <a:buSzPct val="70000"/>
                  <a:buFont typeface="Wingdings" pitchFamily="2" charset="2"/>
                  <a:buChar char="l"/>
                  <a:defRPr kumimoji="0" lang="zh-CN" altLang="en-US" sz="1600" b="0" i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0" fontAlgn="ctr" hangingPunct="0">
                  <a:lnSpc>
                    <a:spcPct val="100000"/>
                  </a:lnSpc>
                  <a:spcBef>
                    <a:spcPct val="0"/>
                  </a:spcBef>
                  <a:spcAft>
                    <a:spcPts val="400"/>
                  </a:spcAft>
                  <a:buClrTx/>
                  <a:buSzPct val="70000"/>
                  <a:buFont typeface="Wingdings" pitchFamily="2" charset="2"/>
                  <a:buChar char="l"/>
                  <a:defRPr kumimoji="0" lang="zh-CN" altLang="en-US" sz="1600" b="0" i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lang="zh-CN" altLang="en-US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lang="zh-CN" altLang="en-US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lang="zh-CN" altLang="en-US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lang="zh-CN" altLang="en-US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 eaLnBrk="1" fontAlgn="base" hangingPunct="1">
                  <a:spcAft>
                    <a:spcPct val="0"/>
                  </a:spcAft>
                  <a:buSzTx/>
                  <a:buFontTx/>
                  <a:buNone/>
                </a:pPr>
                <a:r>
                  <a:rPr lang="en-US" altLang="zh-CN" sz="2800">
                    <a:latin typeface="Times New Roman" pitchFamily="18" charset="0"/>
                    <a:ea typeface="仿宋" panose="02010609060101010101" pitchFamily="49" charset="-122"/>
                  </a:rPr>
                  <a:t>4</a:t>
                </a:r>
                <a:endParaRPr lang="zh-CN" altLang="en-US" sz="2800">
                  <a:latin typeface="Times New Roman" pitchFamily="18" charset="0"/>
                  <a:ea typeface="仿宋" panose="02010609060101010101" pitchFamily="49" charset="-122"/>
                </a:endParaRPr>
              </a:p>
            </p:txBody>
          </p:sp>
          <p:sp>
            <p:nvSpPr>
              <p:cNvPr id="28704" name="TextBox 46"/>
              <p:cNvSpPr/>
              <p:nvPr>
                <p:custDataLst>
                  <p:tags r:id="rId31"/>
                </p:custDataLst>
              </p:nvPr>
            </p:nvSpPr>
            <p:spPr>
              <a:xfrm>
                <a:off x="3088637" y="2492896"/>
                <a:ext cx="442063" cy="635721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wrap="none">
                <a:spAutoFit/>
              </a:bodyPr>
              <a:lstStyle>
                <a:lvl1pPr marL="342900" indent="-342900" algn="l" defTabSz="914400" rtl="0" eaLnBrk="0" fontAlgn="ctr" hangingPunct="0">
                  <a:lnSpc>
                    <a:spcPct val="100000"/>
                  </a:lnSpc>
                  <a:spcBef>
                    <a:spcPct val="0"/>
                  </a:spcBef>
                  <a:spcAft>
                    <a:spcPts val="400"/>
                  </a:spcAft>
                  <a:buClrTx/>
                  <a:buSzPct val="70000"/>
                  <a:buFont typeface="Wingdings" pitchFamily="2" charset="2"/>
                  <a:buChar char="l"/>
                  <a:defRPr kumimoji="0" lang="zh-CN" altLang="en-US" sz="2400" b="1" i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0" fontAlgn="ctr" hangingPunct="0">
                  <a:lnSpc>
                    <a:spcPct val="100000"/>
                  </a:lnSpc>
                  <a:spcBef>
                    <a:spcPct val="0"/>
                  </a:spcBef>
                  <a:spcAft>
                    <a:spcPts val="400"/>
                  </a:spcAft>
                  <a:buClrTx/>
                  <a:buSzPct val="70000"/>
                  <a:buFont typeface="Wingdings" pitchFamily="2" charset="2"/>
                  <a:buChar char="l"/>
                  <a:defRPr kumimoji="0" lang="zh-CN" altLang="en-US" sz="2000" b="0" i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0" fontAlgn="ctr" hangingPunct="0">
                  <a:lnSpc>
                    <a:spcPct val="100000"/>
                  </a:lnSpc>
                  <a:spcBef>
                    <a:spcPct val="0"/>
                  </a:spcBef>
                  <a:spcAft>
                    <a:spcPts val="400"/>
                  </a:spcAft>
                  <a:buClrTx/>
                  <a:buSzPct val="70000"/>
                  <a:buFont typeface="Wingdings" pitchFamily="2" charset="2"/>
                  <a:buChar char="l"/>
                  <a:defRPr kumimoji="0" lang="zh-CN" altLang="en-US" sz="1800" b="0" i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0" fontAlgn="ctr" hangingPunct="0">
                  <a:lnSpc>
                    <a:spcPct val="100000"/>
                  </a:lnSpc>
                  <a:spcBef>
                    <a:spcPct val="0"/>
                  </a:spcBef>
                  <a:spcAft>
                    <a:spcPts val="400"/>
                  </a:spcAft>
                  <a:buClrTx/>
                  <a:buSzPct val="70000"/>
                  <a:buFont typeface="Wingdings" pitchFamily="2" charset="2"/>
                  <a:buChar char="l"/>
                  <a:defRPr kumimoji="0" lang="zh-CN" altLang="en-US" sz="1600" b="0" i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0" fontAlgn="ctr" hangingPunct="0">
                  <a:lnSpc>
                    <a:spcPct val="100000"/>
                  </a:lnSpc>
                  <a:spcBef>
                    <a:spcPct val="0"/>
                  </a:spcBef>
                  <a:spcAft>
                    <a:spcPts val="400"/>
                  </a:spcAft>
                  <a:buClrTx/>
                  <a:buSzPct val="70000"/>
                  <a:buFont typeface="Wingdings" pitchFamily="2" charset="2"/>
                  <a:buChar char="l"/>
                  <a:defRPr kumimoji="0" lang="zh-CN" altLang="en-US" sz="1600" b="0" i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lang="zh-CN" altLang="en-US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lang="zh-CN" altLang="en-US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lang="zh-CN" altLang="en-US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lang="zh-CN" altLang="en-US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 eaLnBrk="1" fontAlgn="base" hangingPunct="1">
                  <a:spcAft>
                    <a:spcPct val="0"/>
                  </a:spcAft>
                  <a:buSzTx/>
                  <a:buFontTx/>
                  <a:buNone/>
                </a:pPr>
                <a:r>
                  <a:rPr lang="en-US" altLang="zh-CN" sz="2800">
                    <a:latin typeface="Times New Roman" pitchFamily="18" charset="0"/>
                    <a:ea typeface="仿宋" panose="02010609060101010101" pitchFamily="49" charset="-122"/>
                  </a:rPr>
                  <a:t>2</a:t>
                </a:r>
                <a:endParaRPr lang="zh-CN" altLang="en-US" sz="2800">
                  <a:latin typeface="Times New Roman" pitchFamily="18" charset="0"/>
                  <a:ea typeface="仿宋" panose="02010609060101010101" pitchFamily="49" charset="-122"/>
                </a:endParaRPr>
              </a:p>
            </p:txBody>
          </p:sp>
          <p:sp>
            <p:nvSpPr>
              <p:cNvPr id="28705" name="TextBox 47"/>
              <p:cNvSpPr/>
              <p:nvPr>
                <p:custDataLst>
                  <p:tags r:id="rId32"/>
                </p:custDataLst>
              </p:nvPr>
            </p:nvSpPr>
            <p:spPr>
              <a:xfrm>
                <a:off x="4039142" y="2492896"/>
                <a:ext cx="442063" cy="635721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wrap="none">
                <a:spAutoFit/>
              </a:bodyPr>
              <a:lstStyle>
                <a:lvl1pPr marL="342900" indent="-342900" algn="l" defTabSz="914400" rtl="0" eaLnBrk="0" fontAlgn="ctr" hangingPunct="0">
                  <a:lnSpc>
                    <a:spcPct val="100000"/>
                  </a:lnSpc>
                  <a:spcBef>
                    <a:spcPct val="0"/>
                  </a:spcBef>
                  <a:spcAft>
                    <a:spcPts val="400"/>
                  </a:spcAft>
                  <a:buClrTx/>
                  <a:buSzPct val="70000"/>
                  <a:buFont typeface="Wingdings" pitchFamily="2" charset="2"/>
                  <a:buChar char="l"/>
                  <a:defRPr kumimoji="0" lang="zh-CN" altLang="en-US" sz="2400" b="1" i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0" fontAlgn="ctr" hangingPunct="0">
                  <a:lnSpc>
                    <a:spcPct val="100000"/>
                  </a:lnSpc>
                  <a:spcBef>
                    <a:spcPct val="0"/>
                  </a:spcBef>
                  <a:spcAft>
                    <a:spcPts val="400"/>
                  </a:spcAft>
                  <a:buClrTx/>
                  <a:buSzPct val="70000"/>
                  <a:buFont typeface="Wingdings" pitchFamily="2" charset="2"/>
                  <a:buChar char="l"/>
                  <a:defRPr kumimoji="0" lang="zh-CN" altLang="en-US" sz="2000" b="0" i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0" fontAlgn="ctr" hangingPunct="0">
                  <a:lnSpc>
                    <a:spcPct val="100000"/>
                  </a:lnSpc>
                  <a:spcBef>
                    <a:spcPct val="0"/>
                  </a:spcBef>
                  <a:spcAft>
                    <a:spcPts val="400"/>
                  </a:spcAft>
                  <a:buClrTx/>
                  <a:buSzPct val="70000"/>
                  <a:buFont typeface="Wingdings" pitchFamily="2" charset="2"/>
                  <a:buChar char="l"/>
                  <a:defRPr kumimoji="0" lang="zh-CN" altLang="en-US" sz="1800" b="0" i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0" fontAlgn="ctr" hangingPunct="0">
                  <a:lnSpc>
                    <a:spcPct val="100000"/>
                  </a:lnSpc>
                  <a:spcBef>
                    <a:spcPct val="0"/>
                  </a:spcBef>
                  <a:spcAft>
                    <a:spcPts val="400"/>
                  </a:spcAft>
                  <a:buClrTx/>
                  <a:buSzPct val="70000"/>
                  <a:buFont typeface="Wingdings" pitchFamily="2" charset="2"/>
                  <a:buChar char="l"/>
                  <a:defRPr kumimoji="0" lang="zh-CN" altLang="en-US" sz="1600" b="0" i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0" fontAlgn="ctr" hangingPunct="0">
                  <a:lnSpc>
                    <a:spcPct val="100000"/>
                  </a:lnSpc>
                  <a:spcBef>
                    <a:spcPct val="0"/>
                  </a:spcBef>
                  <a:spcAft>
                    <a:spcPts val="400"/>
                  </a:spcAft>
                  <a:buClrTx/>
                  <a:buSzPct val="70000"/>
                  <a:buFont typeface="Wingdings" pitchFamily="2" charset="2"/>
                  <a:buChar char="l"/>
                  <a:defRPr kumimoji="0" lang="zh-CN" altLang="en-US" sz="1600" b="0" i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lang="zh-CN" altLang="en-US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lang="zh-CN" altLang="en-US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lang="zh-CN" altLang="en-US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lang="zh-CN" altLang="en-US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 eaLnBrk="1" fontAlgn="base" hangingPunct="1">
                  <a:spcAft>
                    <a:spcPct val="0"/>
                  </a:spcAft>
                  <a:buSzTx/>
                  <a:buFontTx/>
                  <a:buNone/>
                </a:pPr>
                <a:r>
                  <a:rPr lang="en-US" altLang="zh-CN" sz="2800">
                    <a:latin typeface="Times New Roman" pitchFamily="18" charset="0"/>
                    <a:ea typeface="仿宋" panose="02010609060101010101" pitchFamily="49" charset="-122"/>
                  </a:rPr>
                  <a:t>3</a:t>
                </a:r>
                <a:endParaRPr lang="zh-CN" altLang="en-US" sz="2800">
                  <a:latin typeface="Times New Roman" pitchFamily="18" charset="0"/>
                  <a:ea typeface="仿宋" panose="02010609060101010101" pitchFamily="49" charset="-122"/>
                </a:endParaRPr>
              </a:p>
            </p:txBody>
          </p:sp>
          <p:sp>
            <p:nvSpPr>
              <p:cNvPr id="28706" name="TextBox 48"/>
              <p:cNvSpPr/>
              <p:nvPr>
                <p:custDataLst>
                  <p:tags r:id="rId33"/>
                </p:custDataLst>
              </p:nvPr>
            </p:nvSpPr>
            <p:spPr>
              <a:xfrm>
                <a:off x="5940152" y="2492896"/>
                <a:ext cx="442063" cy="635721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wrap="none">
                <a:spAutoFit/>
              </a:bodyPr>
              <a:lstStyle>
                <a:lvl1pPr marL="342900" indent="-342900" algn="l" defTabSz="914400" rtl="0" eaLnBrk="0" fontAlgn="ctr" hangingPunct="0">
                  <a:lnSpc>
                    <a:spcPct val="100000"/>
                  </a:lnSpc>
                  <a:spcBef>
                    <a:spcPct val="0"/>
                  </a:spcBef>
                  <a:spcAft>
                    <a:spcPts val="400"/>
                  </a:spcAft>
                  <a:buClrTx/>
                  <a:buSzPct val="70000"/>
                  <a:buFont typeface="Wingdings" pitchFamily="2" charset="2"/>
                  <a:buChar char="l"/>
                  <a:defRPr kumimoji="0" lang="zh-CN" altLang="en-US" sz="2400" b="1" i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0" fontAlgn="ctr" hangingPunct="0">
                  <a:lnSpc>
                    <a:spcPct val="100000"/>
                  </a:lnSpc>
                  <a:spcBef>
                    <a:spcPct val="0"/>
                  </a:spcBef>
                  <a:spcAft>
                    <a:spcPts val="400"/>
                  </a:spcAft>
                  <a:buClrTx/>
                  <a:buSzPct val="70000"/>
                  <a:buFont typeface="Wingdings" pitchFamily="2" charset="2"/>
                  <a:buChar char="l"/>
                  <a:defRPr kumimoji="0" lang="zh-CN" altLang="en-US" sz="2000" b="0" i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0" fontAlgn="ctr" hangingPunct="0">
                  <a:lnSpc>
                    <a:spcPct val="100000"/>
                  </a:lnSpc>
                  <a:spcBef>
                    <a:spcPct val="0"/>
                  </a:spcBef>
                  <a:spcAft>
                    <a:spcPts val="400"/>
                  </a:spcAft>
                  <a:buClrTx/>
                  <a:buSzPct val="70000"/>
                  <a:buFont typeface="Wingdings" pitchFamily="2" charset="2"/>
                  <a:buChar char="l"/>
                  <a:defRPr kumimoji="0" lang="zh-CN" altLang="en-US" sz="1800" b="0" i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0" fontAlgn="ctr" hangingPunct="0">
                  <a:lnSpc>
                    <a:spcPct val="100000"/>
                  </a:lnSpc>
                  <a:spcBef>
                    <a:spcPct val="0"/>
                  </a:spcBef>
                  <a:spcAft>
                    <a:spcPts val="400"/>
                  </a:spcAft>
                  <a:buClrTx/>
                  <a:buSzPct val="70000"/>
                  <a:buFont typeface="Wingdings" pitchFamily="2" charset="2"/>
                  <a:buChar char="l"/>
                  <a:defRPr kumimoji="0" lang="zh-CN" altLang="en-US" sz="1600" b="0" i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0" fontAlgn="ctr" hangingPunct="0">
                  <a:lnSpc>
                    <a:spcPct val="100000"/>
                  </a:lnSpc>
                  <a:spcBef>
                    <a:spcPct val="0"/>
                  </a:spcBef>
                  <a:spcAft>
                    <a:spcPts val="400"/>
                  </a:spcAft>
                  <a:buClrTx/>
                  <a:buSzPct val="70000"/>
                  <a:buFont typeface="Wingdings" pitchFamily="2" charset="2"/>
                  <a:buChar char="l"/>
                  <a:defRPr kumimoji="0" lang="zh-CN" altLang="en-US" sz="1600" b="0" i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lang="zh-CN" altLang="en-US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lang="zh-CN" altLang="en-US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lang="zh-CN" altLang="en-US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lang="zh-CN" altLang="en-US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 eaLnBrk="1" fontAlgn="base" hangingPunct="1">
                  <a:spcAft>
                    <a:spcPct val="0"/>
                  </a:spcAft>
                  <a:buSzTx/>
                  <a:buFontTx/>
                  <a:buNone/>
                </a:pPr>
                <a:r>
                  <a:rPr lang="en-US" altLang="zh-CN" sz="2800">
                    <a:latin typeface="Times New Roman" pitchFamily="18" charset="0"/>
                    <a:ea typeface="仿宋" panose="02010609060101010101" pitchFamily="49" charset="-122"/>
                  </a:rPr>
                  <a:t>5</a:t>
                </a:r>
                <a:endParaRPr lang="zh-CN" altLang="en-US" sz="2800">
                  <a:latin typeface="Times New Roman" pitchFamily="18" charset="0"/>
                  <a:ea typeface="仿宋" panose="02010609060101010101" pitchFamily="49" charset="-122"/>
                </a:endParaRPr>
              </a:p>
            </p:txBody>
          </p:sp>
        </p:grpSp>
        <p:sp>
          <p:nvSpPr>
            <p:cNvPr id="28699" name="TextBox 3"/>
            <p:cNvSpPr/>
            <p:nvPr>
              <p:custDataLst>
                <p:tags r:id="rId26"/>
              </p:custDataLst>
            </p:nvPr>
          </p:nvSpPr>
          <p:spPr>
            <a:xfrm>
              <a:off x="10781215" y="4093992"/>
              <a:ext cx="595313" cy="585788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>
              <a:spAutoFit/>
            </a:bodyPr>
            <a:lstStyle>
              <a:lvl1pPr marL="342900" indent="-342900" algn="l" defTabSz="914400" rtl="0" eaLnBrk="0" fontAlgn="ctr" hangingPunct="0">
                <a:lnSpc>
                  <a:spcPct val="100000"/>
                </a:lnSpc>
                <a:spcBef>
                  <a:spcPct val="0"/>
                </a:spcBef>
                <a:spcAft>
                  <a:spcPts val="400"/>
                </a:spcAft>
                <a:buClrTx/>
                <a:buSzPct val="70000"/>
                <a:buFont typeface="Wingdings" pitchFamily="2" charset="2"/>
                <a:buChar char="l"/>
                <a:defRPr kumimoji="0" lang="zh-CN" altLang="en-US" sz="2400" b="1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0" fontAlgn="ctr" hangingPunct="0">
                <a:lnSpc>
                  <a:spcPct val="100000"/>
                </a:lnSpc>
                <a:spcBef>
                  <a:spcPct val="0"/>
                </a:spcBef>
                <a:spcAft>
                  <a:spcPts val="400"/>
                </a:spcAft>
                <a:buClrTx/>
                <a:buSzPct val="70000"/>
                <a:buFont typeface="Wingdings" pitchFamily="2" charset="2"/>
                <a:buChar char="l"/>
                <a:defRPr kumimoji="0" lang="zh-CN" altLang="en-US" sz="20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0" fontAlgn="ctr" hangingPunct="0">
                <a:lnSpc>
                  <a:spcPct val="100000"/>
                </a:lnSpc>
                <a:spcBef>
                  <a:spcPct val="0"/>
                </a:spcBef>
                <a:spcAft>
                  <a:spcPts val="400"/>
                </a:spcAft>
                <a:buClrTx/>
                <a:buSzPct val="70000"/>
                <a:buFont typeface="Wingdings" pitchFamily="2" charset="2"/>
                <a:buChar char="l"/>
                <a:defRPr kumimoji="0" lang="zh-CN" altLang="en-US"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0" fontAlgn="ctr" hangingPunct="0">
                <a:lnSpc>
                  <a:spcPct val="100000"/>
                </a:lnSpc>
                <a:spcBef>
                  <a:spcPct val="0"/>
                </a:spcBef>
                <a:spcAft>
                  <a:spcPts val="400"/>
                </a:spcAft>
                <a:buClrTx/>
                <a:buSzPct val="70000"/>
                <a:buFont typeface="Wingdings" pitchFamily="2" charset="2"/>
                <a:buChar char="l"/>
                <a:defRPr kumimoji="0" lang="zh-CN" altLang="en-US" sz="16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0" fontAlgn="ctr" hangingPunct="0">
                <a:lnSpc>
                  <a:spcPct val="100000"/>
                </a:lnSpc>
                <a:spcBef>
                  <a:spcPct val="0"/>
                </a:spcBef>
                <a:spcAft>
                  <a:spcPts val="400"/>
                </a:spcAft>
                <a:buClrTx/>
                <a:buSzPct val="70000"/>
                <a:buFont typeface="Wingdings" pitchFamily="2" charset="2"/>
                <a:buChar char="l"/>
                <a:defRPr kumimoji="0" lang="zh-CN" altLang="en-US" sz="16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lang="zh-CN" altLang="en-US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lang="zh-CN" altLang="en-US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lang="zh-CN" altLang="en-US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lang="zh-CN" altLang="en-US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eaLnBrk="1" fontAlgn="base" hangingPunct="1">
                <a:spcAft>
                  <a:spcPct val="0"/>
                </a:spcAft>
                <a:buSzTx/>
                <a:buFontTx/>
                <a:buNone/>
              </a:pPr>
              <a:r>
                <a:rPr lang="en-US" altLang="zh-CN" sz="3200" i="1">
                  <a:latin typeface="Times New Roman" pitchFamily="18" charset="0"/>
                  <a:ea typeface="仿宋" panose="02010609060101010101" pitchFamily="49" charset="-122"/>
                </a:rPr>
                <a:t>t/s</a:t>
              </a:r>
            </a:p>
          </p:txBody>
        </p:sp>
      </p:grpSp>
      <p:grpSp>
        <p:nvGrpSpPr>
          <p:cNvPr id="28677" name="组合 2"/>
          <p:cNvGrpSpPr/>
          <p:nvPr>
            <p:custDataLst>
              <p:tags r:id="rId4"/>
            </p:custDataLst>
          </p:nvPr>
        </p:nvGrpSpPr>
        <p:grpSpPr>
          <a:xfrm>
            <a:off x="6238875" y="904875"/>
            <a:ext cx="1516063" cy="5399088"/>
            <a:chOff x="5761031" y="723128"/>
            <a:chExt cx="1516076" cy="5399787"/>
          </a:xfrm>
        </p:grpSpPr>
        <p:grpSp>
          <p:nvGrpSpPr>
            <p:cNvPr id="28690" name="组合 19"/>
            <p:cNvGrpSpPr/>
            <p:nvPr>
              <p:custDataLst>
                <p:tags r:id="rId17"/>
              </p:custDataLst>
            </p:nvPr>
          </p:nvGrpSpPr>
          <p:grpSpPr>
            <a:xfrm rot="16200000">
              <a:off x="3423013" y="3280386"/>
              <a:ext cx="5180547" cy="504511"/>
              <a:chOff x="1302853" y="2013679"/>
              <a:chExt cx="5179806" cy="504952"/>
            </a:xfrm>
          </p:grpSpPr>
          <p:cxnSp>
            <p:nvCxnSpPr>
              <p:cNvPr id="28692" name="直接箭头连接符 27"/>
              <p:cNvCxnSpPr/>
              <p:nvPr>
                <p:custDataLst>
                  <p:tags r:id="rId19"/>
                </p:custDataLst>
              </p:nvPr>
            </p:nvCxnSpPr>
            <p:spPr>
              <a:xfrm rot="5400000" flipH="1" flipV="1">
                <a:off x="3903139" y="-86129"/>
                <a:ext cx="7944" cy="515136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miter lim="800000"/>
                <a:tailEnd type="arrow"/>
              </a:ln>
              <a:effectLst>
                <a:outerShdw blurRad="40000" dist="23000" dir="5400000">
                  <a:srgbClr val="000000">
                    <a:alpha val="34999"/>
                  </a:srgbClr>
                </a:outerShdw>
              </a:effectLst>
            </p:spPr>
          </p:cxnSp>
          <p:sp>
            <p:nvSpPr>
              <p:cNvPr id="28693" name="TextBox 42"/>
              <p:cNvSpPr/>
              <p:nvPr>
                <p:custDataLst>
                  <p:tags r:id="rId20"/>
                </p:custDataLst>
              </p:nvPr>
            </p:nvSpPr>
            <p:spPr>
              <a:xfrm rot="5400000">
                <a:off x="1312887" y="2041520"/>
                <a:ext cx="441532" cy="461599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wrap="none">
                <a:spAutoFit/>
              </a:bodyPr>
              <a:lstStyle>
                <a:lvl1pPr marL="342900" indent="-342900" algn="l" defTabSz="914400" rtl="0" eaLnBrk="0" fontAlgn="ctr" hangingPunct="0">
                  <a:lnSpc>
                    <a:spcPct val="100000"/>
                  </a:lnSpc>
                  <a:spcBef>
                    <a:spcPct val="0"/>
                  </a:spcBef>
                  <a:spcAft>
                    <a:spcPts val="400"/>
                  </a:spcAft>
                  <a:buClrTx/>
                  <a:buSzPct val="70000"/>
                  <a:buFont typeface="Wingdings" pitchFamily="2" charset="2"/>
                  <a:buChar char="l"/>
                  <a:defRPr kumimoji="0" lang="zh-CN" altLang="en-US" sz="2400" b="1" i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0" fontAlgn="ctr" hangingPunct="0">
                  <a:lnSpc>
                    <a:spcPct val="100000"/>
                  </a:lnSpc>
                  <a:spcBef>
                    <a:spcPct val="0"/>
                  </a:spcBef>
                  <a:spcAft>
                    <a:spcPts val="400"/>
                  </a:spcAft>
                  <a:buClrTx/>
                  <a:buSzPct val="70000"/>
                  <a:buFont typeface="Wingdings" pitchFamily="2" charset="2"/>
                  <a:buChar char="l"/>
                  <a:defRPr kumimoji="0" lang="zh-CN" altLang="en-US" sz="2000" b="0" i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0" fontAlgn="ctr" hangingPunct="0">
                  <a:lnSpc>
                    <a:spcPct val="100000"/>
                  </a:lnSpc>
                  <a:spcBef>
                    <a:spcPct val="0"/>
                  </a:spcBef>
                  <a:spcAft>
                    <a:spcPts val="400"/>
                  </a:spcAft>
                  <a:buClrTx/>
                  <a:buSzPct val="70000"/>
                  <a:buFont typeface="Wingdings" pitchFamily="2" charset="2"/>
                  <a:buChar char="l"/>
                  <a:defRPr kumimoji="0" lang="zh-CN" altLang="en-US" sz="1800" b="0" i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0" fontAlgn="ctr" hangingPunct="0">
                  <a:lnSpc>
                    <a:spcPct val="100000"/>
                  </a:lnSpc>
                  <a:spcBef>
                    <a:spcPct val="0"/>
                  </a:spcBef>
                  <a:spcAft>
                    <a:spcPts val="400"/>
                  </a:spcAft>
                  <a:buClrTx/>
                  <a:buSzPct val="70000"/>
                  <a:buFont typeface="Wingdings" pitchFamily="2" charset="2"/>
                  <a:buChar char="l"/>
                  <a:defRPr kumimoji="0" lang="zh-CN" altLang="en-US" sz="1600" b="0" i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0" fontAlgn="ctr" hangingPunct="0">
                  <a:lnSpc>
                    <a:spcPct val="100000"/>
                  </a:lnSpc>
                  <a:spcBef>
                    <a:spcPct val="0"/>
                  </a:spcBef>
                  <a:spcAft>
                    <a:spcPts val="400"/>
                  </a:spcAft>
                  <a:buClrTx/>
                  <a:buSzPct val="70000"/>
                  <a:buFont typeface="Wingdings" pitchFamily="2" charset="2"/>
                  <a:buChar char="l"/>
                  <a:defRPr kumimoji="0" lang="zh-CN" altLang="en-US" sz="1600" b="0" i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lang="zh-CN" altLang="en-US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lang="zh-CN" altLang="en-US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lang="zh-CN" altLang="en-US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lang="zh-CN" altLang="en-US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 eaLnBrk="1" fontAlgn="base" hangingPunct="1">
                  <a:spcAft>
                    <a:spcPct val="0"/>
                  </a:spcAft>
                  <a:buSzTx/>
                  <a:buFontTx/>
                  <a:buNone/>
                </a:pPr>
                <a:r>
                  <a:rPr lang="en-US" altLang="zh-CN">
                    <a:latin typeface="Times New Roman" pitchFamily="18" charset="0"/>
                    <a:ea typeface="仿宋" panose="02010609060101010101" pitchFamily="49" charset="-122"/>
                  </a:rPr>
                  <a:t>-2</a:t>
                </a:r>
                <a:endParaRPr lang="zh-CN" altLang="en-US">
                  <a:latin typeface="Times New Roman" pitchFamily="18" charset="0"/>
                  <a:ea typeface="仿宋" panose="02010609060101010101" pitchFamily="49" charset="-122"/>
                </a:endParaRPr>
              </a:p>
            </p:txBody>
          </p:sp>
          <p:sp>
            <p:nvSpPr>
              <p:cNvPr id="28694" name="TextBox 44"/>
              <p:cNvSpPr/>
              <p:nvPr>
                <p:custDataLst>
                  <p:tags r:id="rId21"/>
                </p:custDataLst>
              </p:nvPr>
            </p:nvSpPr>
            <p:spPr>
              <a:xfrm rot="5400000">
                <a:off x="2246186" y="2003645"/>
                <a:ext cx="441532" cy="461599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wrap="none">
                <a:spAutoFit/>
              </a:bodyPr>
              <a:lstStyle>
                <a:lvl1pPr marL="342900" indent="-342900" algn="l" defTabSz="914400" rtl="0" eaLnBrk="0" fontAlgn="ctr" hangingPunct="0">
                  <a:lnSpc>
                    <a:spcPct val="100000"/>
                  </a:lnSpc>
                  <a:spcBef>
                    <a:spcPct val="0"/>
                  </a:spcBef>
                  <a:spcAft>
                    <a:spcPts val="400"/>
                  </a:spcAft>
                  <a:buClrTx/>
                  <a:buSzPct val="70000"/>
                  <a:buFont typeface="Wingdings" pitchFamily="2" charset="2"/>
                  <a:buChar char="l"/>
                  <a:defRPr kumimoji="0" lang="zh-CN" altLang="en-US" sz="2400" b="1" i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0" fontAlgn="ctr" hangingPunct="0">
                  <a:lnSpc>
                    <a:spcPct val="100000"/>
                  </a:lnSpc>
                  <a:spcBef>
                    <a:spcPct val="0"/>
                  </a:spcBef>
                  <a:spcAft>
                    <a:spcPts val="400"/>
                  </a:spcAft>
                  <a:buClrTx/>
                  <a:buSzPct val="70000"/>
                  <a:buFont typeface="Wingdings" pitchFamily="2" charset="2"/>
                  <a:buChar char="l"/>
                  <a:defRPr kumimoji="0" lang="zh-CN" altLang="en-US" sz="2000" b="0" i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0" fontAlgn="ctr" hangingPunct="0">
                  <a:lnSpc>
                    <a:spcPct val="100000"/>
                  </a:lnSpc>
                  <a:spcBef>
                    <a:spcPct val="0"/>
                  </a:spcBef>
                  <a:spcAft>
                    <a:spcPts val="400"/>
                  </a:spcAft>
                  <a:buClrTx/>
                  <a:buSzPct val="70000"/>
                  <a:buFont typeface="Wingdings" pitchFamily="2" charset="2"/>
                  <a:buChar char="l"/>
                  <a:defRPr kumimoji="0" lang="zh-CN" altLang="en-US" sz="1800" b="0" i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0" fontAlgn="ctr" hangingPunct="0">
                  <a:lnSpc>
                    <a:spcPct val="100000"/>
                  </a:lnSpc>
                  <a:spcBef>
                    <a:spcPct val="0"/>
                  </a:spcBef>
                  <a:spcAft>
                    <a:spcPts val="400"/>
                  </a:spcAft>
                  <a:buClrTx/>
                  <a:buSzPct val="70000"/>
                  <a:buFont typeface="Wingdings" pitchFamily="2" charset="2"/>
                  <a:buChar char="l"/>
                  <a:defRPr kumimoji="0" lang="zh-CN" altLang="en-US" sz="1600" b="0" i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0" fontAlgn="ctr" hangingPunct="0">
                  <a:lnSpc>
                    <a:spcPct val="100000"/>
                  </a:lnSpc>
                  <a:spcBef>
                    <a:spcPct val="0"/>
                  </a:spcBef>
                  <a:spcAft>
                    <a:spcPts val="400"/>
                  </a:spcAft>
                  <a:buClrTx/>
                  <a:buSzPct val="70000"/>
                  <a:buFont typeface="Wingdings" pitchFamily="2" charset="2"/>
                  <a:buChar char="l"/>
                  <a:defRPr kumimoji="0" lang="zh-CN" altLang="en-US" sz="1600" b="0" i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lang="zh-CN" altLang="en-US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lang="zh-CN" altLang="en-US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lang="zh-CN" altLang="en-US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lang="zh-CN" altLang="en-US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 eaLnBrk="1" fontAlgn="base" hangingPunct="1">
                  <a:spcAft>
                    <a:spcPct val="0"/>
                  </a:spcAft>
                  <a:buSzTx/>
                  <a:buFontTx/>
                  <a:buNone/>
                </a:pPr>
                <a:r>
                  <a:rPr lang="en-US" altLang="zh-CN">
                    <a:latin typeface="Times New Roman" pitchFamily="18" charset="0"/>
                    <a:ea typeface="仿宋" panose="02010609060101010101" pitchFamily="49" charset="-122"/>
                  </a:rPr>
                  <a:t>-1</a:t>
                </a:r>
                <a:endParaRPr lang="zh-CN" altLang="en-US">
                  <a:latin typeface="Times New Roman" pitchFamily="18" charset="0"/>
                  <a:ea typeface="仿宋" panose="02010609060101010101" pitchFamily="49" charset="-122"/>
                </a:endParaRPr>
              </a:p>
            </p:txBody>
          </p:sp>
          <p:sp>
            <p:nvSpPr>
              <p:cNvPr id="28695" name="TextBox 45"/>
              <p:cNvSpPr/>
              <p:nvPr>
                <p:custDataLst>
                  <p:tags r:id="rId22"/>
                </p:custDataLst>
              </p:nvPr>
            </p:nvSpPr>
            <p:spPr>
              <a:xfrm rot="5400000">
                <a:off x="5004594" y="2118405"/>
                <a:ext cx="338850" cy="461599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wrap="none">
                <a:spAutoFit/>
              </a:bodyPr>
              <a:lstStyle>
                <a:lvl1pPr marL="342900" indent="-342900" algn="l" defTabSz="914400" rtl="0" eaLnBrk="0" fontAlgn="ctr" hangingPunct="0">
                  <a:lnSpc>
                    <a:spcPct val="100000"/>
                  </a:lnSpc>
                  <a:spcBef>
                    <a:spcPct val="0"/>
                  </a:spcBef>
                  <a:spcAft>
                    <a:spcPts val="400"/>
                  </a:spcAft>
                  <a:buClrTx/>
                  <a:buSzPct val="70000"/>
                  <a:buFont typeface="Wingdings" pitchFamily="2" charset="2"/>
                  <a:buChar char="l"/>
                  <a:defRPr kumimoji="0" lang="zh-CN" altLang="en-US" sz="2400" b="1" i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0" fontAlgn="ctr" hangingPunct="0">
                  <a:lnSpc>
                    <a:spcPct val="100000"/>
                  </a:lnSpc>
                  <a:spcBef>
                    <a:spcPct val="0"/>
                  </a:spcBef>
                  <a:spcAft>
                    <a:spcPts val="400"/>
                  </a:spcAft>
                  <a:buClrTx/>
                  <a:buSzPct val="70000"/>
                  <a:buFont typeface="Wingdings" pitchFamily="2" charset="2"/>
                  <a:buChar char="l"/>
                  <a:defRPr kumimoji="0" lang="zh-CN" altLang="en-US" sz="2000" b="0" i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0" fontAlgn="ctr" hangingPunct="0">
                  <a:lnSpc>
                    <a:spcPct val="100000"/>
                  </a:lnSpc>
                  <a:spcBef>
                    <a:spcPct val="0"/>
                  </a:spcBef>
                  <a:spcAft>
                    <a:spcPts val="400"/>
                  </a:spcAft>
                  <a:buClrTx/>
                  <a:buSzPct val="70000"/>
                  <a:buFont typeface="Wingdings" pitchFamily="2" charset="2"/>
                  <a:buChar char="l"/>
                  <a:defRPr kumimoji="0" lang="zh-CN" altLang="en-US" sz="1800" b="0" i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0" fontAlgn="ctr" hangingPunct="0">
                  <a:lnSpc>
                    <a:spcPct val="100000"/>
                  </a:lnSpc>
                  <a:spcBef>
                    <a:spcPct val="0"/>
                  </a:spcBef>
                  <a:spcAft>
                    <a:spcPts val="400"/>
                  </a:spcAft>
                  <a:buClrTx/>
                  <a:buSzPct val="70000"/>
                  <a:buFont typeface="Wingdings" pitchFamily="2" charset="2"/>
                  <a:buChar char="l"/>
                  <a:defRPr kumimoji="0" lang="zh-CN" altLang="en-US" sz="1600" b="0" i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0" fontAlgn="ctr" hangingPunct="0">
                  <a:lnSpc>
                    <a:spcPct val="100000"/>
                  </a:lnSpc>
                  <a:spcBef>
                    <a:spcPct val="0"/>
                  </a:spcBef>
                  <a:spcAft>
                    <a:spcPts val="400"/>
                  </a:spcAft>
                  <a:buClrTx/>
                  <a:buSzPct val="70000"/>
                  <a:buFont typeface="Wingdings" pitchFamily="2" charset="2"/>
                  <a:buChar char="l"/>
                  <a:defRPr kumimoji="0" lang="zh-CN" altLang="en-US" sz="1600" b="0" i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lang="zh-CN" altLang="en-US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lang="zh-CN" altLang="en-US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lang="zh-CN" altLang="en-US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lang="zh-CN" altLang="en-US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 eaLnBrk="1" fontAlgn="base" hangingPunct="1">
                  <a:spcAft>
                    <a:spcPct val="0"/>
                  </a:spcAft>
                  <a:buSzTx/>
                  <a:buFontTx/>
                  <a:buNone/>
                </a:pPr>
                <a:r>
                  <a:rPr lang="en-US" altLang="zh-CN">
                    <a:latin typeface="Times New Roman" pitchFamily="18" charset="0"/>
                    <a:ea typeface="仿宋" panose="02010609060101010101" pitchFamily="49" charset="-122"/>
                  </a:rPr>
                  <a:t>2</a:t>
                </a:r>
                <a:endParaRPr lang="zh-CN" altLang="en-US">
                  <a:latin typeface="Times New Roman" pitchFamily="18" charset="0"/>
                  <a:ea typeface="仿宋" panose="02010609060101010101" pitchFamily="49" charset="-122"/>
                </a:endParaRPr>
              </a:p>
            </p:txBody>
          </p:sp>
          <p:sp>
            <p:nvSpPr>
              <p:cNvPr id="28696" name="TextBox 47"/>
              <p:cNvSpPr/>
              <p:nvPr>
                <p:custDataLst>
                  <p:tags r:id="rId23"/>
                </p:custDataLst>
              </p:nvPr>
            </p:nvSpPr>
            <p:spPr>
              <a:xfrm rot="5400000">
                <a:off x="4023197" y="2092860"/>
                <a:ext cx="338850" cy="461599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wrap="none">
                <a:spAutoFit/>
              </a:bodyPr>
              <a:lstStyle>
                <a:lvl1pPr marL="342900" indent="-342900" algn="l" defTabSz="914400" rtl="0" eaLnBrk="0" fontAlgn="ctr" hangingPunct="0">
                  <a:lnSpc>
                    <a:spcPct val="100000"/>
                  </a:lnSpc>
                  <a:spcBef>
                    <a:spcPct val="0"/>
                  </a:spcBef>
                  <a:spcAft>
                    <a:spcPts val="400"/>
                  </a:spcAft>
                  <a:buClrTx/>
                  <a:buSzPct val="70000"/>
                  <a:buFont typeface="Wingdings" pitchFamily="2" charset="2"/>
                  <a:buChar char="l"/>
                  <a:defRPr kumimoji="0" lang="zh-CN" altLang="en-US" sz="2400" b="1" i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0" fontAlgn="ctr" hangingPunct="0">
                  <a:lnSpc>
                    <a:spcPct val="100000"/>
                  </a:lnSpc>
                  <a:spcBef>
                    <a:spcPct val="0"/>
                  </a:spcBef>
                  <a:spcAft>
                    <a:spcPts val="400"/>
                  </a:spcAft>
                  <a:buClrTx/>
                  <a:buSzPct val="70000"/>
                  <a:buFont typeface="Wingdings" pitchFamily="2" charset="2"/>
                  <a:buChar char="l"/>
                  <a:defRPr kumimoji="0" lang="zh-CN" altLang="en-US" sz="2000" b="0" i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0" fontAlgn="ctr" hangingPunct="0">
                  <a:lnSpc>
                    <a:spcPct val="100000"/>
                  </a:lnSpc>
                  <a:spcBef>
                    <a:spcPct val="0"/>
                  </a:spcBef>
                  <a:spcAft>
                    <a:spcPts val="400"/>
                  </a:spcAft>
                  <a:buClrTx/>
                  <a:buSzPct val="70000"/>
                  <a:buFont typeface="Wingdings" pitchFamily="2" charset="2"/>
                  <a:buChar char="l"/>
                  <a:defRPr kumimoji="0" lang="zh-CN" altLang="en-US" sz="1800" b="0" i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0" fontAlgn="ctr" hangingPunct="0">
                  <a:lnSpc>
                    <a:spcPct val="100000"/>
                  </a:lnSpc>
                  <a:spcBef>
                    <a:spcPct val="0"/>
                  </a:spcBef>
                  <a:spcAft>
                    <a:spcPts val="400"/>
                  </a:spcAft>
                  <a:buClrTx/>
                  <a:buSzPct val="70000"/>
                  <a:buFont typeface="Wingdings" pitchFamily="2" charset="2"/>
                  <a:buChar char="l"/>
                  <a:defRPr kumimoji="0" lang="zh-CN" altLang="en-US" sz="1600" b="0" i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0" fontAlgn="ctr" hangingPunct="0">
                  <a:lnSpc>
                    <a:spcPct val="100000"/>
                  </a:lnSpc>
                  <a:spcBef>
                    <a:spcPct val="0"/>
                  </a:spcBef>
                  <a:spcAft>
                    <a:spcPts val="400"/>
                  </a:spcAft>
                  <a:buClrTx/>
                  <a:buSzPct val="70000"/>
                  <a:buFont typeface="Wingdings" pitchFamily="2" charset="2"/>
                  <a:buChar char="l"/>
                  <a:defRPr kumimoji="0" lang="zh-CN" altLang="en-US" sz="1600" b="0" i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lang="zh-CN" altLang="en-US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lang="zh-CN" altLang="en-US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lang="zh-CN" altLang="en-US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lang="zh-CN" altLang="en-US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 eaLnBrk="1" fontAlgn="base" hangingPunct="1">
                  <a:spcAft>
                    <a:spcPct val="0"/>
                  </a:spcAft>
                  <a:buSzTx/>
                  <a:buFontTx/>
                  <a:buNone/>
                </a:pPr>
                <a:r>
                  <a:rPr lang="en-US" altLang="zh-CN">
                    <a:latin typeface="Times New Roman" pitchFamily="18" charset="0"/>
                    <a:ea typeface="仿宋" panose="02010609060101010101" pitchFamily="49" charset="-122"/>
                  </a:rPr>
                  <a:t>1</a:t>
                </a:r>
                <a:endParaRPr lang="zh-CN" altLang="en-US">
                  <a:latin typeface="Times New Roman" pitchFamily="18" charset="0"/>
                  <a:ea typeface="仿宋" panose="02010609060101010101" pitchFamily="49" charset="-122"/>
                </a:endParaRPr>
              </a:p>
            </p:txBody>
          </p:sp>
          <p:sp>
            <p:nvSpPr>
              <p:cNvPr id="28697" name="TextBox 48"/>
              <p:cNvSpPr/>
              <p:nvPr>
                <p:custDataLst>
                  <p:tags r:id="rId24"/>
                </p:custDataLst>
              </p:nvPr>
            </p:nvSpPr>
            <p:spPr>
              <a:xfrm rot="5400000">
                <a:off x="5895137" y="2118406"/>
                <a:ext cx="338850" cy="461599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wrap="none">
                <a:spAutoFit/>
              </a:bodyPr>
              <a:lstStyle>
                <a:lvl1pPr marL="342900" indent="-342900" algn="l" defTabSz="914400" rtl="0" eaLnBrk="0" fontAlgn="ctr" hangingPunct="0">
                  <a:lnSpc>
                    <a:spcPct val="100000"/>
                  </a:lnSpc>
                  <a:spcBef>
                    <a:spcPct val="0"/>
                  </a:spcBef>
                  <a:spcAft>
                    <a:spcPts val="400"/>
                  </a:spcAft>
                  <a:buClrTx/>
                  <a:buSzPct val="70000"/>
                  <a:buFont typeface="Wingdings" pitchFamily="2" charset="2"/>
                  <a:buChar char="l"/>
                  <a:defRPr kumimoji="0" lang="zh-CN" altLang="en-US" sz="2400" b="1" i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0" fontAlgn="ctr" hangingPunct="0">
                  <a:lnSpc>
                    <a:spcPct val="100000"/>
                  </a:lnSpc>
                  <a:spcBef>
                    <a:spcPct val="0"/>
                  </a:spcBef>
                  <a:spcAft>
                    <a:spcPts val="400"/>
                  </a:spcAft>
                  <a:buClrTx/>
                  <a:buSzPct val="70000"/>
                  <a:buFont typeface="Wingdings" pitchFamily="2" charset="2"/>
                  <a:buChar char="l"/>
                  <a:defRPr kumimoji="0" lang="zh-CN" altLang="en-US" sz="2000" b="0" i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0" fontAlgn="ctr" hangingPunct="0">
                  <a:lnSpc>
                    <a:spcPct val="100000"/>
                  </a:lnSpc>
                  <a:spcBef>
                    <a:spcPct val="0"/>
                  </a:spcBef>
                  <a:spcAft>
                    <a:spcPts val="400"/>
                  </a:spcAft>
                  <a:buClrTx/>
                  <a:buSzPct val="70000"/>
                  <a:buFont typeface="Wingdings" pitchFamily="2" charset="2"/>
                  <a:buChar char="l"/>
                  <a:defRPr kumimoji="0" lang="zh-CN" altLang="en-US" sz="1800" b="0" i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0" fontAlgn="ctr" hangingPunct="0">
                  <a:lnSpc>
                    <a:spcPct val="100000"/>
                  </a:lnSpc>
                  <a:spcBef>
                    <a:spcPct val="0"/>
                  </a:spcBef>
                  <a:spcAft>
                    <a:spcPts val="400"/>
                  </a:spcAft>
                  <a:buClrTx/>
                  <a:buSzPct val="70000"/>
                  <a:buFont typeface="Wingdings" pitchFamily="2" charset="2"/>
                  <a:buChar char="l"/>
                  <a:defRPr kumimoji="0" lang="zh-CN" altLang="en-US" sz="1600" b="0" i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0" fontAlgn="ctr" hangingPunct="0">
                  <a:lnSpc>
                    <a:spcPct val="100000"/>
                  </a:lnSpc>
                  <a:spcBef>
                    <a:spcPct val="0"/>
                  </a:spcBef>
                  <a:spcAft>
                    <a:spcPts val="400"/>
                  </a:spcAft>
                  <a:buClrTx/>
                  <a:buSzPct val="70000"/>
                  <a:buFont typeface="Wingdings" pitchFamily="2" charset="2"/>
                  <a:buChar char="l"/>
                  <a:defRPr kumimoji="0" lang="zh-CN" altLang="en-US" sz="1600" b="0" i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lang="zh-CN" altLang="en-US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lang="zh-CN" altLang="en-US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lang="zh-CN" altLang="en-US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lang="zh-CN" altLang="en-US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 eaLnBrk="1" fontAlgn="base" hangingPunct="1">
                  <a:spcAft>
                    <a:spcPct val="0"/>
                  </a:spcAft>
                  <a:buSzTx/>
                  <a:buFontTx/>
                  <a:buNone/>
                </a:pPr>
                <a:r>
                  <a:rPr lang="en-US" altLang="zh-CN">
                    <a:latin typeface="Times New Roman" pitchFamily="18" charset="0"/>
                    <a:ea typeface="仿宋" panose="02010609060101010101" pitchFamily="49" charset="-122"/>
                  </a:rPr>
                  <a:t>3</a:t>
                </a:r>
                <a:endParaRPr lang="zh-CN" altLang="en-US">
                  <a:latin typeface="Times New Roman" pitchFamily="18" charset="0"/>
                  <a:ea typeface="仿宋" panose="02010609060101010101" pitchFamily="49" charset="-122"/>
                </a:endParaRPr>
              </a:p>
            </p:txBody>
          </p:sp>
        </p:grpSp>
        <p:sp>
          <p:nvSpPr>
            <p:cNvPr id="28691" name="TextBox 3"/>
            <p:cNvSpPr/>
            <p:nvPr>
              <p:custDataLst>
                <p:tags r:id="rId18"/>
              </p:custDataLst>
            </p:nvPr>
          </p:nvSpPr>
          <p:spPr>
            <a:xfrm>
              <a:off x="6454446" y="723128"/>
              <a:ext cx="822661" cy="584775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>
              <a:spAutoFit/>
            </a:bodyPr>
            <a:lstStyle>
              <a:lvl1pPr marL="342900" indent="-342900" algn="l" defTabSz="914400" rtl="0" eaLnBrk="0" fontAlgn="ctr" hangingPunct="0">
                <a:lnSpc>
                  <a:spcPct val="100000"/>
                </a:lnSpc>
                <a:spcBef>
                  <a:spcPct val="0"/>
                </a:spcBef>
                <a:spcAft>
                  <a:spcPts val="400"/>
                </a:spcAft>
                <a:buClrTx/>
                <a:buSzPct val="70000"/>
                <a:buFont typeface="Wingdings" pitchFamily="2" charset="2"/>
                <a:buChar char="l"/>
                <a:defRPr kumimoji="0" lang="zh-CN" altLang="en-US" sz="2400" b="1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0" fontAlgn="ctr" hangingPunct="0">
                <a:lnSpc>
                  <a:spcPct val="100000"/>
                </a:lnSpc>
                <a:spcBef>
                  <a:spcPct val="0"/>
                </a:spcBef>
                <a:spcAft>
                  <a:spcPts val="400"/>
                </a:spcAft>
                <a:buClrTx/>
                <a:buSzPct val="70000"/>
                <a:buFont typeface="Wingdings" pitchFamily="2" charset="2"/>
                <a:buChar char="l"/>
                <a:defRPr kumimoji="0" lang="zh-CN" altLang="en-US" sz="20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0" fontAlgn="ctr" hangingPunct="0">
                <a:lnSpc>
                  <a:spcPct val="100000"/>
                </a:lnSpc>
                <a:spcBef>
                  <a:spcPct val="0"/>
                </a:spcBef>
                <a:spcAft>
                  <a:spcPts val="400"/>
                </a:spcAft>
                <a:buClrTx/>
                <a:buSzPct val="70000"/>
                <a:buFont typeface="Wingdings" pitchFamily="2" charset="2"/>
                <a:buChar char="l"/>
                <a:defRPr kumimoji="0" lang="zh-CN" altLang="en-US"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0" fontAlgn="ctr" hangingPunct="0">
                <a:lnSpc>
                  <a:spcPct val="100000"/>
                </a:lnSpc>
                <a:spcBef>
                  <a:spcPct val="0"/>
                </a:spcBef>
                <a:spcAft>
                  <a:spcPts val="400"/>
                </a:spcAft>
                <a:buClrTx/>
                <a:buSzPct val="70000"/>
                <a:buFont typeface="Wingdings" pitchFamily="2" charset="2"/>
                <a:buChar char="l"/>
                <a:defRPr kumimoji="0" lang="zh-CN" altLang="en-US" sz="16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0" fontAlgn="ctr" hangingPunct="0">
                <a:lnSpc>
                  <a:spcPct val="100000"/>
                </a:lnSpc>
                <a:spcBef>
                  <a:spcPct val="0"/>
                </a:spcBef>
                <a:spcAft>
                  <a:spcPts val="400"/>
                </a:spcAft>
                <a:buClrTx/>
                <a:buSzPct val="70000"/>
                <a:buFont typeface="Wingdings" pitchFamily="2" charset="2"/>
                <a:buChar char="l"/>
                <a:defRPr kumimoji="0" lang="zh-CN" altLang="en-US" sz="16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lang="zh-CN" altLang="en-US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lang="zh-CN" altLang="en-US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lang="zh-CN" altLang="en-US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lang="zh-CN" altLang="en-US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eaLnBrk="1" fontAlgn="base" hangingPunct="1">
                <a:spcAft>
                  <a:spcPct val="0"/>
                </a:spcAft>
                <a:buSzTx/>
                <a:buFontTx/>
                <a:buNone/>
              </a:pPr>
              <a:r>
                <a:rPr lang="en-US" altLang="zh-CN" sz="3200" i="1">
                  <a:latin typeface="Times New Roman" pitchFamily="18" charset="0"/>
                  <a:ea typeface="仿宋" panose="02010609060101010101" pitchFamily="49" charset="-122"/>
                </a:rPr>
                <a:t>x/m</a:t>
              </a:r>
            </a:p>
          </p:txBody>
        </p:sp>
      </p:grpSp>
      <p:sp>
        <p:nvSpPr>
          <p:cNvPr id="28678" name="椭圆 4"/>
          <p:cNvSpPr/>
          <p:nvPr>
            <p:custDataLst>
              <p:tags r:id="rId5"/>
            </p:custDataLst>
          </p:nvPr>
        </p:nvSpPr>
        <p:spPr>
          <a:xfrm>
            <a:off x="7432675" y="3357563"/>
            <a:ext cx="136525" cy="136525"/>
          </a:xfrm>
          <a:prstGeom prst="ellipse">
            <a:avLst/>
          </a:prstGeom>
          <a:ln w="952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>
            <a:no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marR="0" lvl="0" indent="0" algn="ctr"/>
            <a:endParaRPr lang="zh-CN" altLang="en-US" sz="1600">
              <a:solidFill>
                <a:srgbClr val="FFFFFF"/>
              </a:solidFill>
              <a:ea typeface="微软雅黑" pitchFamily="34" charset="-122"/>
            </a:endParaRPr>
          </a:p>
        </p:txBody>
      </p:sp>
      <p:grpSp>
        <p:nvGrpSpPr>
          <p:cNvPr id="28679" name="组合 28"/>
          <p:cNvGrpSpPr/>
          <p:nvPr>
            <p:custDataLst>
              <p:tags r:id="rId6"/>
            </p:custDataLst>
          </p:nvPr>
        </p:nvGrpSpPr>
        <p:grpSpPr>
          <a:xfrm>
            <a:off x="6718300" y="3414713"/>
            <a:ext cx="850900" cy="762000"/>
            <a:chOff x="6717857" y="3414155"/>
            <a:chExt cx="851566" cy="762319"/>
          </a:xfrm>
        </p:grpSpPr>
        <p:cxnSp>
          <p:nvCxnSpPr>
            <p:cNvPr id="28688" name="直接连接符 8"/>
            <p:cNvCxnSpPr>
              <a:stCxn id="28696" idx="3"/>
              <a:endCxn id="28678" idx="6"/>
            </p:cNvCxnSpPr>
            <p:nvPr>
              <p:custDataLst>
                <p:tags r:id="rId15"/>
              </p:custDataLst>
            </p:nvPr>
          </p:nvCxnSpPr>
          <p:spPr>
            <a:xfrm>
              <a:off x="6717857" y="3414155"/>
              <a:ext cx="851566" cy="12705"/>
            </a:xfrm>
            <a:prstGeom prst="line">
              <a:avLst/>
            </a:prstGeom>
            <a:noFill/>
            <a:ln>
              <a:solidFill>
                <a:srgbClr val="8FCE4B"/>
              </a:solidFill>
              <a:prstDash val="sysDot"/>
              <a:miter lim="800000"/>
            </a:ln>
          </p:spPr>
        </p:cxnSp>
        <p:cxnSp>
          <p:nvCxnSpPr>
            <p:cNvPr id="28689" name="直接连接符 10"/>
            <p:cNvCxnSpPr>
              <a:stCxn id="28678" idx="4"/>
            </p:cNvCxnSpPr>
            <p:nvPr>
              <p:custDataLst>
                <p:tags r:id="rId16"/>
              </p:custDataLst>
            </p:nvPr>
          </p:nvCxnSpPr>
          <p:spPr>
            <a:xfrm>
              <a:off x="7501108" y="3493563"/>
              <a:ext cx="20653" cy="682911"/>
            </a:xfrm>
            <a:prstGeom prst="line">
              <a:avLst/>
            </a:prstGeom>
            <a:noFill/>
            <a:ln w="19050">
              <a:solidFill>
                <a:srgbClr val="00B04E"/>
              </a:solidFill>
              <a:prstDash val="sysDot"/>
              <a:miter lim="800000"/>
            </a:ln>
          </p:spPr>
        </p:cxnSp>
      </p:grpSp>
      <p:grpSp>
        <p:nvGrpSpPr>
          <p:cNvPr id="28680" name="组合 29"/>
          <p:cNvGrpSpPr/>
          <p:nvPr>
            <p:custDataLst>
              <p:tags r:id="rId7"/>
            </p:custDataLst>
          </p:nvPr>
        </p:nvGrpSpPr>
        <p:grpSpPr>
          <a:xfrm>
            <a:off x="6743700" y="1497013"/>
            <a:ext cx="1584325" cy="2708275"/>
            <a:chOff x="6743381" y="1497646"/>
            <a:chExt cx="1584867" cy="2707402"/>
          </a:xfrm>
        </p:grpSpPr>
        <p:sp>
          <p:nvSpPr>
            <p:cNvPr id="28685" name="椭圆 6"/>
            <p:cNvSpPr/>
            <p:nvPr>
              <p:custDataLst>
                <p:tags r:id="rId12"/>
              </p:custDataLst>
            </p:nvPr>
          </p:nvSpPr>
          <p:spPr>
            <a:xfrm>
              <a:off x="8191676" y="1497646"/>
              <a:ext cx="136572" cy="136481"/>
            </a:xfrm>
            <a:prstGeom prst="ellipse">
              <a:avLst/>
            </a:prstGeom>
            <a:ln w="9525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>
              <a:noAutofit/>
            </a:bodyPr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defRPr>
              </a:lvl5pPr>
            </a:lstStyle>
            <a:p>
              <a:pPr marL="0" marR="0" lvl="0" indent="0" algn="ctr"/>
              <a:endParaRPr lang="zh-CN" altLang="en-US" sz="1600">
                <a:solidFill>
                  <a:srgbClr val="FFFFFF"/>
                </a:solidFill>
                <a:ea typeface="微软雅黑" pitchFamily="34" charset="-122"/>
              </a:endParaRPr>
            </a:p>
          </p:txBody>
        </p:sp>
        <p:cxnSp>
          <p:nvCxnSpPr>
            <p:cNvPr id="28686" name="直接连接符 20"/>
            <p:cNvCxnSpPr/>
            <p:nvPr>
              <p:custDataLst>
                <p:tags r:id="rId13"/>
              </p:custDataLst>
            </p:nvPr>
          </p:nvCxnSpPr>
          <p:spPr>
            <a:xfrm>
              <a:off x="8264726" y="1634127"/>
              <a:ext cx="39702" cy="2570921"/>
            </a:xfrm>
            <a:prstGeom prst="line">
              <a:avLst/>
            </a:prstGeom>
            <a:noFill/>
            <a:ln w="19050">
              <a:solidFill>
                <a:srgbClr val="00B04E"/>
              </a:solidFill>
              <a:prstDash val="dash"/>
              <a:miter lim="800000"/>
            </a:ln>
          </p:spPr>
        </p:cxnSp>
        <p:cxnSp>
          <p:nvCxnSpPr>
            <p:cNvPr id="28687" name="直接连接符 22"/>
            <p:cNvCxnSpPr>
              <a:endCxn id="28697" idx="3"/>
            </p:cNvCxnSpPr>
            <p:nvPr>
              <p:custDataLst>
                <p:tags r:id="rId14"/>
              </p:custDataLst>
            </p:nvPr>
          </p:nvCxnSpPr>
          <p:spPr>
            <a:xfrm flipH="1" flipV="1">
              <a:off x="6743381" y="1542082"/>
              <a:ext cx="1522934" cy="23804"/>
            </a:xfrm>
            <a:prstGeom prst="line">
              <a:avLst/>
            </a:prstGeom>
            <a:noFill/>
            <a:ln w="19050">
              <a:solidFill>
                <a:srgbClr val="00B04E"/>
              </a:solidFill>
              <a:prstDash val="dash"/>
              <a:miter lim="800000"/>
            </a:ln>
          </p:spPr>
        </p:cxnSp>
      </p:grpSp>
      <p:cxnSp>
        <p:nvCxnSpPr>
          <p:cNvPr id="28681" name="直接连接符 28672"/>
          <p:cNvCxnSpPr/>
          <p:nvPr>
            <p:custDataLst>
              <p:tags r:id="rId8"/>
            </p:custDataLst>
          </p:nvPr>
        </p:nvCxnSpPr>
        <p:spPr>
          <a:xfrm flipV="1">
            <a:off x="6743700" y="2432050"/>
            <a:ext cx="3744913" cy="0"/>
          </a:xfrm>
          <a:prstGeom prst="line">
            <a:avLst/>
          </a:prstGeom>
          <a:noFill/>
          <a:ln w="57150">
            <a:solidFill>
              <a:srgbClr val="FF0000"/>
            </a:solidFill>
            <a:miter lim="800000"/>
          </a:ln>
        </p:spPr>
      </p:cxnSp>
      <p:cxnSp>
        <p:nvCxnSpPr>
          <p:cNvPr id="28682" name="直接连接符 28675"/>
          <p:cNvCxnSpPr/>
          <p:nvPr>
            <p:custDataLst>
              <p:tags r:id="rId9"/>
            </p:custDataLst>
          </p:nvPr>
        </p:nvCxnSpPr>
        <p:spPr>
          <a:xfrm flipV="1">
            <a:off x="6791325" y="1554163"/>
            <a:ext cx="2308225" cy="2651125"/>
          </a:xfrm>
          <a:prstGeom prst="line">
            <a:avLst/>
          </a:prstGeom>
          <a:noFill/>
          <a:ln w="57150">
            <a:solidFill>
              <a:srgbClr val="0070C0"/>
            </a:solidFill>
            <a:miter lim="800000"/>
          </a:ln>
        </p:spPr>
      </p:cxnSp>
      <p:cxnSp>
        <p:nvCxnSpPr>
          <p:cNvPr id="28683" name="直接连接符 28694"/>
          <p:cNvCxnSpPr/>
          <p:nvPr>
            <p:custDataLst>
              <p:tags r:id="rId10"/>
            </p:custDataLst>
          </p:nvPr>
        </p:nvCxnSpPr>
        <p:spPr>
          <a:xfrm flipH="1">
            <a:off x="6791325" y="1089025"/>
            <a:ext cx="1757363" cy="3116263"/>
          </a:xfrm>
          <a:prstGeom prst="line">
            <a:avLst/>
          </a:prstGeom>
          <a:noFill/>
          <a:ln w="57150">
            <a:solidFill>
              <a:srgbClr val="00B0F0"/>
            </a:solidFill>
            <a:miter lim="800000"/>
          </a:ln>
        </p:spPr>
      </p:cxnSp>
      <p:cxnSp>
        <p:nvCxnSpPr>
          <p:cNvPr id="28684" name="直接连接符 28697"/>
          <p:cNvCxnSpPr>
            <a:stCxn id="28697" idx="3"/>
            <a:endCxn id="28704" idx="0"/>
          </p:cNvCxnSpPr>
          <p:nvPr>
            <p:custDataLst>
              <p:tags r:id="rId11"/>
            </p:custDataLst>
          </p:nvPr>
        </p:nvCxnSpPr>
        <p:spPr>
          <a:xfrm>
            <a:off x="6743700" y="1541463"/>
            <a:ext cx="1612900" cy="2663825"/>
          </a:xfrm>
          <a:prstGeom prst="line">
            <a:avLst/>
          </a:prstGeom>
          <a:noFill/>
          <a:ln w="57150">
            <a:solidFill>
              <a:srgbClr val="FF6600"/>
            </a:solidFill>
            <a:miter lim="800000"/>
          </a:ln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27050" y="260350"/>
            <a:ext cx="11137900" cy="720725"/>
          </a:xfrm>
          <a:prstGeom prst="rect">
            <a:avLst/>
          </a:prstGeom>
          <a:noFill/>
          <a:ln w="9525" cmpd="sng">
            <a:noFill/>
            <a:prstDash val="solid"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effectLst/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+mj-cs"/>
              </a:rPr>
              <a:t>课前复习</a:t>
            </a:r>
          </a:p>
        </p:txBody>
      </p:sp>
      <p:sp>
        <p:nvSpPr>
          <p:cNvPr id="7171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527050" y="1196975"/>
            <a:ext cx="11137900" cy="51117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0" fontAlgn="ctr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Pct val="70000"/>
              <a:buFont typeface="Wingdings" pitchFamily="2" charset="2"/>
              <a:buChar char="l"/>
              <a:defRPr kumimoji="0" lang="zh-CN" altLang="en-US" sz="2400" b="1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ctr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Pct val="70000"/>
              <a:buFont typeface="Wingdings" pitchFamily="2" charset="2"/>
              <a:buChar char="l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ctr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Pct val="70000"/>
              <a:buFont typeface="Wingdings" pitchFamily="2" charset="2"/>
              <a:buChar char="l"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ctr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Pct val="70000"/>
              <a:buFont typeface="Wingdings" pitchFamily="2" charset="2"/>
              <a:buChar char="l"/>
              <a:defRPr kumimoji="0" lang="zh-CN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ctr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Pct val="70000"/>
              <a:buFont typeface="Wingdings" pitchFamily="2" charset="2"/>
              <a:buChar char="l"/>
              <a:defRPr kumimoji="0" lang="zh-CN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>
              <a:lnSpc>
                <a:spcPct val="150000"/>
              </a:lnSpc>
              <a:buNone/>
            </a:pPr>
            <a:r>
              <a:rPr lang="en-US" altLang="zh-CN" sz="2400" b="0" spc="0" dirty="0">
                <a:latin typeface="微软雅黑" pitchFamily="34" charset="-122"/>
              </a:rPr>
              <a:t>1</a:t>
            </a:r>
            <a:r>
              <a:rPr lang="zh-CN" altLang="en-US" sz="2400" b="0" spc="0" dirty="0">
                <a:latin typeface="微软雅黑" pitchFamily="34" charset="-122"/>
              </a:rPr>
              <a:t>、看成质点的条件：物体的形状和大小对</a:t>
            </a:r>
            <a:r>
              <a:rPr lang="zh-CN" altLang="en-US" sz="2400" b="0" spc="0" dirty="0">
                <a:solidFill>
                  <a:srgbClr val="0070C0"/>
                </a:solidFill>
                <a:latin typeface="微软雅黑" pitchFamily="34" charset="-122"/>
              </a:rPr>
              <a:t>问题</a:t>
            </a:r>
            <a:r>
              <a:rPr lang="zh-CN" altLang="en-US" sz="2400" b="0" spc="0" dirty="0">
                <a:latin typeface="微软雅黑" pitchFamily="34" charset="-122"/>
              </a:rPr>
              <a:t>是否有影响</a:t>
            </a:r>
            <a:endParaRPr lang="zh-CN" altLang="en-US" b="0" dirty="0">
              <a:latin typeface="微软雅黑" pitchFamily="34" charset="-122"/>
            </a:endParaRPr>
          </a:p>
          <a:p>
            <a:pPr marL="0" marR="0" lvl="0" indent="0">
              <a:lnSpc>
                <a:spcPct val="150000"/>
              </a:lnSpc>
              <a:buNone/>
            </a:pPr>
            <a:r>
              <a:rPr lang="en-US" altLang="zh-CN" sz="2400" b="0" spc="0" dirty="0">
                <a:latin typeface="微软雅黑" pitchFamily="34" charset="-122"/>
              </a:rPr>
              <a:t>2</a:t>
            </a:r>
            <a:r>
              <a:rPr lang="zh-CN" altLang="en-US" sz="2400" b="0" spc="0" dirty="0">
                <a:latin typeface="微软雅黑" pitchFamily="34" charset="-122"/>
              </a:rPr>
              <a:t>、参考系的确定：</a:t>
            </a:r>
            <a:endParaRPr lang="en-US" altLang="zh-CN" b="0" dirty="0">
              <a:latin typeface="微软雅黑" pitchFamily="34" charset="-122"/>
            </a:endParaRPr>
          </a:p>
          <a:p>
            <a:pPr marL="0" marR="0" lvl="0" indent="0">
              <a:lnSpc>
                <a:spcPct val="150000"/>
              </a:lnSpc>
              <a:buNone/>
            </a:pPr>
            <a:r>
              <a:rPr lang="zh-CN" altLang="en-US" sz="2400" b="0" spc="0" dirty="0">
                <a:latin typeface="微软雅黑" pitchFamily="34" charset="-122"/>
              </a:rPr>
              <a:t>      </a:t>
            </a:r>
            <a:r>
              <a:rPr lang="zh-CN" altLang="en-US" sz="2400" spc="0" dirty="0">
                <a:latin typeface="微软雅黑" pitchFamily="34" charset="-122"/>
              </a:rPr>
              <a:t>找对象→相对于什么物体在动</a:t>
            </a:r>
            <a:r>
              <a:rPr lang="en-US" altLang="zh-CN" sz="2400" spc="0" dirty="0">
                <a:latin typeface="微软雅黑" pitchFamily="34" charset="-122"/>
              </a:rPr>
              <a:t>/</a:t>
            </a:r>
            <a:r>
              <a:rPr lang="zh-CN" altLang="en-US" sz="2400" spc="0" dirty="0">
                <a:latin typeface="微软雅黑" pitchFamily="34" charset="-122"/>
              </a:rPr>
              <a:t>静→确定参考系</a:t>
            </a:r>
            <a:endParaRPr lang="zh-CN" altLang="en-US" dirty="0">
              <a:latin typeface="微软雅黑" pitchFamily="34" charset="-122"/>
            </a:endParaRPr>
          </a:p>
          <a:p>
            <a:pPr marL="0" marR="0" lvl="0" indent="0">
              <a:buNone/>
            </a:pPr>
            <a:endParaRPr lang="zh-CN" altLang="en-US" sz="3200" dirty="0">
              <a:latin typeface="华文仿宋" pitchFamily="2" charset="-122"/>
              <a:ea typeface="华文仿宋" panose="0201060004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27050" y="260350"/>
            <a:ext cx="11137900" cy="720725"/>
          </a:xfrm>
          <a:prstGeom prst="rect">
            <a:avLst/>
          </a:prstGeom>
          <a:noFill/>
          <a:ln w="9525" cmpd="sng">
            <a:noFill/>
            <a:prstDash val="solid"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effectLst/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+mj-cs"/>
              </a:rPr>
              <a:t>五、测量时间和位移</a:t>
            </a:r>
          </a:p>
        </p:txBody>
      </p:sp>
      <p:pic>
        <p:nvPicPr>
          <p:cNvPr id="31747" name="Picture 2" descr="查看源图像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6500" y="1787525"/>
            <a:ext cx="2527300" cy="3370263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31748" name="图片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050" y="1820863"/>
            <a:ext cx="3155950" cy="3624262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27050" y="260350"/>
            <a:ext cx="11137900" cy="720725"/>
          </a:xfrm>
          <a:prstGeom prst="rect">
            <a:avLst/>
          </a:prstGeom>
          <a:noFill/>
          <a:ln w="9525" cmpd="sng">
            <a:noFill/>
            <a:prstDash val="solid"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effectLst/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+mj-cs"/>
              </a:rPr>
              <a:t>五、测量时间和位移</a:t>
            </a:r>
          </a:p>
        </p:txBody>
      </p:sp>
      <p:pic>
        <p:nvPicPr>
          <p:cNvPr id="32771" name="Picture 2" descr="图片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95325" y="1341438"/>
            <a:ext cx="8054975" cy="5256212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27050" y="260350"/>
            <a:ext cx="11137900" cy="720725"/>
          </a:xfrm>
          <a:prstGeom prst="rect">
            <a:avLst/>
          </a:prstGeom>
          <a:noFill/>
          <a:ln w="9525" cmpd="sng">
            <a:noFill/>
            <a:prstDash val="solid"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effectLst/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+mj-cs"/>
              </a:rPr>
              <a:t>五、测量时间和位移</a:t>
            </a:r>
          </a:p>
        </p:txBody>
      </p:sp>
      <p:pic>
        <p:nvPicPr>
          <p:cNvPr id="34819" name="图片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388" y="2205038"/>
            <a:ext cx="5551487" cy="3168650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34820" name="Picture 2" descr="图片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5868090" y="2924175"/>
            <a:ext cx="6076950" cy="1381125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27050" y="260350"/>
            <a:ext cx="11137900" cy="720725"/>
          </a:xfrm>
          <a:prstGeom prst="rect">
            <a:avLst/>
          </a:prstGeom>
          <a:noFill/>
          <a:ln w="9525" cmpd="sng">
            <a:noFill/>
            <a:prstDash val="solid"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effectLst/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+mj-cs"/>
              </a:rPr>
              <a:t>五、测量时间和位移</a:t>
            </a:r>
          </a:p>
        </p:txBody>
      </p:sp>
      <p:pic>
        <p:nvPicPr>
          <p:cNvPr id="3584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" y="2173288"/>
            <a:ext cx="4157663" cy="3243262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3584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3138" y="2106613"/>
            <a:ext cx="4489450" cy="3376612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35845" name="文本框 5"/>
          <p:cNvSpPr/>
          <p:nvPr>
            <p:custDataLst>
              <p:tags r:id="rId4"/>
            </p:custDataLst>
          </p:nvPr>
        </p:nvSpPr>
        <p:spPr>
          <a:xfrm>
            <a:off x="9304338" y="1392238"/>
            <a:ext cx="1112837" cy="4603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lvl1pPr marL="342900" indent="-342900" algn="l" defTabSz="914400" rtl="0" eaLnBrk="0" fontAlgn="ctr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Pct val="70000"/>
              <a:buFont typeface="Wingdings" pitchFamily="2" charset="2"/>
              <a:buChar char="l"/>
              <a:defRPr kumimoji="0" lang="zh-CN" altLang="en-US" sz="2400" b="1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ctr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Pct val="70000"/>
              <a:buFont typeface="Wingdings" pitchFamily="2" charset="2"/>
              <a:buChar char="l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ctr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Pct val="70000"/>
              <a:buFont typeface="Wingdings" pitchFamily="2" charset="2"/>
              <a:buChar char="l"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ctr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Pct val="70000"/>
              <a:buFont typeface="Wingdings" pitchFamily="2" charset="2"/>
              <a:buChar char="l"/>
              <a:defRPr kumimoji="0" lang="zh-CN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ctr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Pct val="70000"/>
              <a:buFont typeface="Wingdings" pitchFamily="2" charset="2"/>
              <a:buChar char="l"/>
              <a:defRPr kumimoji="0" lang="zh-CN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fontAlgn="base">
              <a:spcAft>
                <a:spcPct val="0"/>
              </a:spcAft>
              <a:buSzTx/>
              <a:buFontTx/>
              <a:buNone/>
            </a:pPr>
            <a:r>
              <a:rPr lang="zh-CN" altLang="en-US">
                <a:solidFill>
                  <a:srgbClr val="0070C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留迹法</a:t>
            </a:r>
          </a:p>
        </p:txBody>
      </p:sp>
      <p:pic>
        <p:nvPicPr>
          <p:cNvPr id="35846" name="图片 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263" r="22509"/>
          <a:stretch>
            <a:fillRect/>
          </a:stretch>
        </p:blipFill>
        <p:spPr>
          <a:xfrm>
            <a:off x="10098088" y="1890713"/>
            <a:ext cx="1655762" cy="3810000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27050" y="260350"/>
            <a:ext cx="11137900" cy="720725"/>
          </a:xfrm>
          <a:prstGeom prst="rect">
            <a:avLst/>
          </a:prstGeom>
          <a:noFill/>
          <a:ln w="9525" cmpd="sng">
            <a:noFill/>
            <a:prstDash val="solid"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effectLst/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+mj-cs"/>
              </a:rPr>
              <a:t>课堂小结</a:t>
            </a:r>
          </a:p>
        </p:txBody>
      </p:sp>
      <p:sp>
        <p:nvSpPr>
          <p:cNvPr id="36867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527050" y="1196975"/>
            <a:ext cx="7440613" cy="5661025"/>
          </a:xfrm>
          <a:noFill/>
          <a:ln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342900" indent="-342900" algn="l" defTabSz="914400" rtl="0" eaLnBrk="0" fontAlgn="ctr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Pct val="70000"/>
              <a:buFont typeface="Wingdings" pitchFamily="2" charset="2"/>
              <a:buChar char="l"/>
              <a:defRPr kumimoji="0" lang="zh-CN" altLang="en-US" sz="2400" b="1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ctr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Pct val="70000"/>
              <a:buFont typeface="Wingdings" pitchFamily="2" charset="2"/>
              <a:buChar char="l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ctr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Pct val="70000"/>
              <a:buFont typeface="Wingdings" pitchFamily="2" charset="2"/>
              <a:buChar char="l"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ctr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Pct val="70000"/>
              <a:buFont typeface="Wingdings" pitchFamily="2" charset="2"/>
              <a:buChar char="l"/>
              <a:defRPr kumimoji="0" lang="zh-CN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ctr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Pct val="70000"/>
              <a:buFont typeface="Wingdings" pitchFamily="2" charset="2"/>
              <a:buChar char="l"/>
              <a:defRPr kumimoji="0" lang="zh-CN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40000"/>
              </a:lnSpc>
              <a:spcAft>
                <a:spcPct val="0"/>
              </a:spcAft>
              <a:buNone/>
            </a:pPr>
            <a:r>
              <a:rPr lang="zh-CN" altLang="en-US" b="0" dirty="0">
                <a:latin typeface="微软雅黑" pitchFamily="34" charset="-122"/>
              </a:rPr>
              <a:t>二、位移</a:t>
            </a:r>
          </a:p>
          <a:p>
            <a:pPr marL="0" lvl="0" indent="0">
              <a:lnSpc>
                <a:spcPct val="140000"/>
              </a:lnSpc>
              <a:spcAft>
                <a:spcPct val="0"/>
              </a:spcAft>
              <a:buNone/>
            </a:pPr>
            <a:r>
              <a:rPr lang="en-US" altLang="zh-CN" b="0" dirty="0">
                <a:latin typeface="微软雅黑" pitchFamily="34" charset="-122"/>
              </a:rPr>
              <a:t>4</a:t>
            </a:r>
            <a:r>
              <a:rPr lang="zh-CN" altLang="en-US" b="0" dirty="0">
                <a:latin typeface="微软雅黑" pitchFamily="34" charset="-122"/>
              </a:rPr>
              <a:t>、路程</a:t>
            </a:r>
            <a:endParaRPr lang="en-US" altLang="zh-CN" b="0" dirty="0">
              <a:latin typeface="微软雅黑" pitchFamily="34" charset="-122"/>
            </a:endParaRPr>
          </a:p>
          <a:p>
            <a:pPr marL="0" lvl="0" indent="0">
              <a:lnSpc>
                <a:spcPct val="140000"/>
              </a:lnSpc>
              <a:spcAft>
                <a:spcPct val="0"/>
              </a:spcAft>
              <a:buNone/>
            </a:pPr>
            <a:r>
              <a:rPr lang="en-US" altLang="zh-CN" b="0" dirty="0">
                <a:latin typeface="微软雅黑" pitchFamily="34" charset="-122"/>
              </a:rPr>
              <a:t>5</a:t>
            </a:r>
            <a:r>
              <a:rPr lang="zh-CN" altLang="en-US" b="0" dirty="0">
                <a:latin typeface="微软雅黑" pitchFamily="34" charset="-122"/>
              </a:rPr>
              <a:t>、表示方法：坐标系</a:t>
            </a:r>
            <a:endParaRPr lang="en-US" altLang="zh-CN" b="0" dirty="0">
              <a:latin typeface="微软雅黑" pitchFamily="34" charset="-122"/>
            </a:endParaRPr>
          </a:p>
          <a:p>
            <a:pPr marL="0" lvl="0" indent="0">
              <a:lnSpc>
                <a:spcPct val="140000"/>
              </a:lnSpc>
              <a:spcAft>
                <a:spcPct val="0"/>
              </a:spcAft>
              <a:buNone/>
            </a:pPr>
            <a:r>
              <a:rPr lang="zh-CN" altLang="en-US" b="0" dirty="0">
                <a:latin typeface="微软雅黑" pitchFamily="34" charset="-122"/>
              </a:rPr>
              <a:t>      变化量：▲</a:t>
            </a:r>
            <a:r>
              <a:rPr lang="en-US" altLang="zh-CN" b="0" dirty="0">
                <a:latin typeface="微软雅黑" pitchFamily="34" charset="-122"/>
              </a:rPr>
              <a:t>x=x</a:t>
            </a:r>
            <a:r>
              <a:rPr lang="zh-CN" altLang="en-US" b="0" baseline="-25000" dirty="0">
                <a:latin typeface="微软雅黑" pitchFamily="34" charset="-122"/>
              </a:rPr>
              <a:t>末</a:t>
            </a:r>
            <a:r>
              <a:rPr lang="en-US" altLang="zh-CN" b="0" dirty="0">
                <a:latin typeface="微软雅黑" pitchFamily="34" charset="-122"/>
              </a:rPr>
              <a:t>-x</a:t>
            </a:r>
            <a:r>
              <a:rPr lang="zh-CN" altLang="en-US" b="0" baseline="-25000" dirty="0">
                <a:latin typeface="微软雅黑" pitchFamily="34" charset="-122"/>
              </a:rPr>
              <a:t>初，</a:t>
            </a:r>
            <a:r>
              <a:rPr lang="en-US" altLang="zh-CN" b="0" dirty="0">
                <a:latin typeface="微软雅黑" pitchFamily="34" charset="-122"/>
              </a:rPr>
              <a:t>-5m&gt;3m</a:t>
            </a:r>
          </a:p>
          <a:p>
            <a:pPr marL="0" lvl="0" indent="0">
              <a:lnSpc>
                <a:spcPct val="140000"/>
              </a:lnSpc>
              <a:spcAft>
                <a:spcPct val="0"/>
              </a:spcAft>
              <a:buNone/>
            </a:pPr>
            <a:r>
              <a:rPr lang="zh-CN" altLang="en-US" b="0" dirty="0">
                <a:latin typeface="微软雅黑" pitchFamily="34" charset="-122"/>
              </a:rPr>
              <a:t>三、</a:t>
            </a:r>
            <a:r>
              <a:rPr lang="en-US" altLang="zh-CN" b="0" dirty="0">
                <a:latin typeface="微软雅黑" pitchFamily="34" charset="-122"/>
              </a:rPr>
              <a:t>x-t</a:t>
            </a:r>
            <a:r>
              <a:rPr lang="zh-CN" altLang="en-US" b="0" dirty="0">
                <a:latin typeface="微软雅黑" pitchFamily="34" charset="-122"/>
              </a:rPr>
              <a:t>图象（重点）</a:t>
            </a:r>
            <a:endParaRPr lang="en-US" altLang="zh-CN" b="0" dirty="0">
              <a:latin typeface="微软雅黑" pitchFamily="34" charset="-122"/>
            </a:endParaRPr>
          </a:p>
          <a:p>
            <a:pPr marL="0" lvl="0" indent="0">
              <a:lnSpc>
                <a:spcPct val="140000"/>
              </a:lnSpc>
              <a:spcAft>
                <a:spcPct val="0"/>
              </a:spcAft>
              <a:buNone/>
            </a:pPr>
            <a:r>
              <a:rPr lang="en-US" altLang="zh-CN" b="0" dirty="0">
                <a:latin typeface="微软雅黑" pitchFamily="34" charset="-122"/>
              </a:rPr>
              <a:t>1</a:t>
            </a:r>
            <a:r>
              <a:rPr lang="zh-CN" altLang="en-US" b="0" dirty="0">
                <a:latin typeface="微软雅黑" pitchFamily="34" charset="-122"/>
              </a:rPr>
              <a:t>、点：纵轴表示</a:t>
            </a:r>
            <a:r>
              <a:rPr lang="zh-CN" altLang="en-US" b="0" dirty="0">
                <a:solidFill>
                  <a:srgbClr val="FF0000"/>
                </a:solidFill>
                <a:latin typeface="微软雅黑" pitchFamily="34" charset="-122"/>
              </a:rPr>
              <a:t>位置，</a:t>
            </a:r>
            <a:r>
              <a:rPr lang="zh-CN" altLang="en-US" b="0" dirty="0">
                <a:latin typeface="微软雅黑" pitchFamily="34" charset="-122"/>
              </a:rPr>
              <a:t>位移看变化量，交点表相遇</a:t>
            </a:r>
            <a:endParaRPr lang="en-US" altLang="zh-CN" b="0" dirty="0">
              <a:latin typeface="微软雅黑" pitchFamily="34" charset="-122"/>
            </a:endParaRPr>
          </a:p>
          <a:p>
            <a:pPr marL="0" lvl="0" indent="0">
              <a:lnSpc>
                <a:spcPct val="140000"/>
              </a:lnSpc>
              <a:spcAft>
                <a:spcPct val="0"/>
              </a:spcAft>
              <a:buNone/>
            </a:pPr>
            <a:r>
              <a:rPr lang="en-US" altLang="zh-CN" b="0" dirty="0">
                <a:latin typeface="微软雅黑" pitchFamily="34" charset="-122"/>
              </a:rPr>
              <a:t>2</a:t>
            </a:r>
            <a:r>
              <a:rPr lang="zh-CN" altLang="en-US" b="0" dirty="0">
                <a:latin typeface="微软雅黑" pitchFamily="34" charset="-122"/>
              </a:rPr>
              <a:t>、线：（</a:t>
            </a:r>
            <a:r>
              <a:rPr lang="en-US" altLang="zh-CN" b="0" dirty="0">
                <a:latin typeface="微软雅黑" pitchFamily="34" charset="-122"/>
              </a:rPr>
              <a:t>1</a:t>
            </a:r>
            <a:r>
              <a:rPr lang="zh-CN" altLang="en-US" b="0" dirty="0">
                <a:latin typeface="微软雅黑" pitchFamily="34" charset="-122"/>
              </a:rPr>
              <a:t>）平行于</a:t>
            </a:r>
            <a:r>
              <a:rPr lang="en-US" altLang="zh-CN" b="0" dirty="0">
                <a:latin typeface="微软雅黑" pitchFamily="34" charset="-122"/>
              </a:rPr>
              <a:t>t</a:t>
            </a:r>
            <a:r>
              <a:rPr lang="zh-CN" altLang="en-US" b="0" dirty="0">
                <a:latin typeface="微软雅黑" pitchFamily="34" charset="-122"/>
              </a:rPr>
              <a:t>轴的直线：静止</a:t>
            </a:r>
            <a:endParaRPr lang="en-US" altLang="zh-CN" b="0" dirty="0">
              <a:latin typeface="微软雅黑" pitchFamily="34" charset="-122"/>
            </a:endParaRPr>
          </a:p>
          <a:p>
            <a:pPr marL="0" lvl="0" indent="0">
              <a:lnSpc>
                <a:spcPct val="140000"/>
              </a:lnSpc>
              <a:spcAft>
                <a:spcPct val="0"/>
              </a:spcAft>
              <a:buNone/>
            </a:pPr>
            <a:r>
              <a:rPr lang="zh-CN" altLang="en-US" b="0" dirty="0">
                <a:latin typeface="微软雅黑" pitchFamily="34" charset="-122"/>
              </a:rPr>
              <a:t>            （</a:t>
            </a:r>
            <a:r>
              <a:rPr lang="en-US" altLang="zh-CN" b="0" dirty="0">
                <a:latin typeface="微软雅黑" pitchFamily="34" charset="-122"/>
              </a:rPr>
              <a:t>2</a:t>
            </a:r>
            <a:r>
              <a:rPr lang="zh-CN" altLang="en-US" b="0" dirty="0">
                <a:latin typeface="微软雅黑" pitchFamily="34" charset="-122"/>
              </a:rPr>
              <a:t>）倾斜直线：匀速直线运动</a:t>
            </a:r>
            <a:endParaRPr lang="en-US" altLang="zh-CN" b="0" dirty="0">
              <a:latin typeface="微软雅黑" pitchFamily="34" charset="-122"/>
            </a:endParaRPr>
          </a:p>
          <a:p>
            <a:pPr marL="0" lvl="0" indent="0">
              <a:lnSpc>
                <a:spcPct val="140000"/>
              </a:lnSpc>
              <a:spcAft>
                <a:spcPct val="0"/>
              </a:spcAft>
              <a:buNone/>
            </a:pPr>
            <a:r>
              <a:rPr lang="en-US" altLang="zh-CN" b="0" dirty="0">
                <a:latin typeface="微软雅黑" pitchFamily="34" charset="-122"/>
              </a:rPr>
              <a:t>               </a:t>
            </a:r>
            <a:r>
              <a:rPr lang="zh-CN" altLang="en-US" b="0" dirty="0">
                <a:latin typeface="微软雅黑" pitchFamily="34" charset="-122"/>
              </a:rPr>
              <a:t>运动快慢：倾斜程度（斜率）</a:t>
            </a:r>
            <a:endParaRPr lang="en-US" altLang="zh-CN" b="0" dirty="0">
              <a:latin typeface="微软雅黑" pitchFamily="34" charset="-122"/>
            </a:endParaRPr>
          </a:p>
          <a:p>
            <a:pPr marL="0" lvl="0" indent="0">
              <a:lnSpc>
                <a:spcPct val="140000"/>
              </a:lnSpc>
              <a:spcAft>
                <a:spcPct val="0"/>
              </a:spcAft>
              <a:buNone/>
            </a:pPr>
            <a:r>
              <a:rPr lang="en-US" altLang="zh-CN" b="0" dirty="0">
                <a:latin typeface="微软雅黑" pitchFamily="34" charset="-122"/>
              </a:rPr>
              <a:t>               </a:t>
            </a:r>
            <a:r>
              <a:rPr lang="zh-CN" altLang="en-US" b="0" dirty="0">
                <a:latin typeface="微软雅黑" pitchFamily="34" charset="-122"/>
              </a:rPr>
              <a:t>运动方向：倾斜方向</a:t>
            </a:r>
            <a:endParaRPr lang="en-US" altLang="zh-CN" b="0" dirty="0">
              <a:latin typeface="微软雅黑" pitchFamily="34" charset="-122"/>
            </a:endParaRPr>
          </a:p>
          <a:p>
            <a:pPr marL="0" lvl="0" indent="0">
              <a:lnSpc>
                <a:spcPct val="150000"/>
              </a:lnSpc>
              <a:spcAft>
                <a:spcPct val="0"/>
              </a:spcAft>
              <a:buNone/>
            </a:pPr>
            <a:endParaRPr lang="en-US" altLang="zh-CN" b="0" dirty="0">
              <a:latin typeface="微软雅黑" pitchFamily="34" charset="-122"/>
            </a:endParaRPr>
          </a:p>
          <a:p>
            <a:pPr marL="0" lvl="0" indent="0">
              <a:lnSpc>
                <a:spcPct val="150000"/>
              </a:lnSpc>
              <a:spcAft>
                <a:spcPct val="0"/>
              </a:spcAft>
              <a:buNone/>
            </a:pPr>
            <a:r>
              <a:rPr lang="en-US" altLang="zh-CN" b="0" baseline="-25000" dirty="0">
                <a:latin typeface="微软雅黑" pitchFamily="34" charset="-122"/>
              </a:rPr>
              <a:t>                  </a:t>
            </a:r>
            <a:endParaRPr lang="zh-CN" altLang="en-US" b="0" baseline="-25000" dirty="0">
              <a:latin typeface="微软雅黑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6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127125" y="188913"/>
            <a:ext cx="9145588" cy="4973637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10243" name="文本框 4"/>
          <p:cNvSpPr txBox="1"/>
          <p:nvPr>
            <p:custDataLst>
              <p:tags r:id="rId2"/>
            </p:custDataLst>
          </p:nvPr>
        </p:nvSpPr>
        <p:spPr>
          <a:xfrm>
            <a:off x="1127125" y="5300663"/>
            <a:ext cx="9145588" cy="120015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marR="0" lvl="0" indent="0" eaLnBrk="1" hangingPunct="1"/>
            <a:r>
              <a:rPr lang="zh-CN" altLang="en-US" sz="2400" spc="0" dirty="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rPr>
              <a:t>   汕汕铁路全长约</a:t>
            </a:r>
            <a:r>
              <a:rPr lang="en-US" altLang="zh-CN" sz="2400" spc="0" dirty="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rPr>
              <a:t>163</a:t>
            </a:r>
            <a:r>
              <a:rPr lang="zh-CN" altLang="en-US" sz="2400" spc="0" dirty="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rPr>
              <a:t>公里，设置汕头、汕头南、潮南、惠来、陆丰东、陆丰南、汕尾，共</a:t>
            </a:r>
            <a:r>
              <a:rPr lang="en-US" altLang="zh-CN" sz="2400" spc="0" dirty="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rPr>
              <a:t>7</a:t>
            </a:r>
            <a:r>
              <a:rPr lang="zh-CN" altLang="en-US" sz="2400" spc="0" dirty="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rPr>
              <a:t>个车站，计划于</a:t>
            </a:r>
            <a:r>
              <a:rPr lang="en-US" altLang="zh-CN" sz="2400" spc="0" dirty="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rPr>
              <a:t>2023</a:t>
            </a:r>
            <a:r>
              <a:rPr lang="zh-CN" altLang="en-US" sz="2400" spc="0" dirty="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rPr>
              <a:t>年通车运行预计。列车时速达</a:t>
            </a:r>
            <a:r>
              <a:rPr lang="en-US" altLang="zh-CN" sz="2400" spc="0" dirty="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rPr>
              <a:t>350km/h</a:t>
            </a:r>
            <a:r>
              <a:rPr lang="zh-CN" altLang="en-US" sz="2400" spc="0" dirty="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rPr>
              <a:t>，项目通车后从汕头至广州时间将缩短至</a:t>
            </a:r>
            <a:r>
              <a:rPr lang="en-US" altLang="zh-CN" sz="2400" spc="0" dirty="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rPr>
              <a:t>1.5h</a:t>
            </a:r>
            <a:r>
              <a:rPr lang="zh-CN" altLang="en-US" sz="2400" spc="0" dirty="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en-US" sz="2400" dirty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6" name="表格 5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874712" y="115888"/>
          <a:ext cx="10585451" cy="6335710"/>
        </p:xfrm>
        <a:graphic>
          <a:graphicData uri="http://schemas.openxmlformats.org/drawingml/2006/table">
            <a:tbl>
              <a:tblPr/>
              <a:tblGrid>
                <a:gridCol w="968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8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1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16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70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556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048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1367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693738">
                <a:tc gridSpan="2"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0" lvl="0" indent="0" algn="ctr" eaLnBrk="1" hangingPunct="1"/>
                      <a:r>
                        <a:rPr lang="zh-CN" altLang="en-US" sz="2400" b="1">
                          <a:ea typeface="微软雅黑" pitchFamily="34" charset="-122"/>
                        </a:rPr>
                        <a:t>车次</a:t>
                      </a:r>
                      <a:r>
                        <a:rPr lang="en-US" altLang="zh-CN" sz="2400" b="1">
                          <a:ea typeface="微软雅黑" pitchFamily="34" charset="-122"/>
                        </a:rPr>
                        <a:t>-</a:t>
                      </a:r>
                      <a:r>
                        <a:rPr lang="zh-CN" altLang="en-US" sz="2400" b="1">
                          <a:ea typeface="微软雅黑" pitchFamily="34" charset="-122"/>
                        </a:rPr>
                        <a:t>车型</a:t>
                      </a:r>
                    </a:p>
                  </a:txBody>
                  <a:tcPr marL="91455" marR="91455" marT="45735" marB="45735" anchor="ctr">
                    <a:lnL w="12700">
                      <a:solidFill>
                        <a:schemeClr val="tx1"/>
                      </a:solidFill>
                      <a:miter lim="800000"/>
                    </a:lnL>
                    <a:lnR w="12700">
                      <a:solidFill>
                        <a:schemeClr val="tx1"/>
                      </a:solidFill>
                      <a:miter lim="800000"/>
                    </a:lnR>
                    <a:lnT w="12700">
                      <a:solidFill>
                        <a:schemeClr val="tx1"/>
                      </a:solidFill>
                      <a:miter lim="800000"/>
                    </a:lnT>
                    <a:lnB w="12700">
                      <a:solidFill>
                        <a:schemeClr val="tx1"/>
                      </a:solidFill>
                      <a:miter lim="800000"/>
                    </a:lnB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>
                    <a:lnR w="12700">
                      <a:miter lim="800000"/>
                    </a:lnR>
                    <a:lnT w="12700">
                      <a:solidFill>
                        <a:schemeClr val="tx1"/>
                      </a:solidFill>
                      <a:miter lim="800000"/>
                    </a:lnT>
                    <a:lnB w="12700">
                      <a:solidFill>
                        <a:schemeClr val="tx1"/>
                      </a:solidFill>
                      <a:miter lim="800000"/>
                    </a:lnB>
                  </a:tcPr>
                </a:tc>
                <a:tc gridSpan="3"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0" lvl="0" indent="0" algn="ctr" eaLnBrk="1" hangingPunct="1"/>
                      <a:r>
                        <a:rPr lang="en-US" altLang="zh-CN" sz="2400" b="1">
                          <a:ea typeface="微软雅黑" pitchFamily="34" charset="-122"/>
                        </a:rPr>
                        <a:t>G6303</a:t>
                      </a:r>
                      <a:endParaRPr lang="zh-CN" altLang="en-US" sz="2400" b="1">
                        <a:ea typeface="微软雅黑" pitchFamily="34" charset="-122"/>
                      </a:endParaRPr>
                    </a:p>
                  </a:txBody>
                  <a:tcPr marL="91455" marR="91455" marT="45735" marB="45735" anchor="ctr">
                    <a:lnL w="12700">
                      <a:solidFill>
                        <a:schemeClr val="tx1"/>
                      </a:solidFill>
                      <a:miter lim="800000"/>
                    </a:lnL>
                    <a:lnR w="12700">
                      <a:solidFill>
                        <a:schemeClr val="tx1"/>
                      </a:solidFill>
                      <a:miter lim="800000"/>
                    </a:lnR>
                    <a:lnT w="12700">
                      <a:solidFill>
                        <a:schemeClr val="tx1"/>
                      </a:solidFill>
                      <a:miter lim="800000"/>
                    </a:lnT>
                    <a:lnB w="12700">
                      <a:solidFill>
                        <a:schemeClr val="tx1"/>
                      </a:solidFill>
                      <a:miter lim="800000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>
                    <a:lnT w="12700">
                      <a:solidFill>
                        <a:schemeClr val="tx1"/>
                      </a:solidFill>
                      <a:miter lim="800000"/>
                    </a:lnT>
                    <a:lnB w="12700">
                      <a:solidFill>
                        <a:schemeClr val="tx1"/>
                      </a:solidFill>
                      <a:miter lim="800000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>
                    <a:lnR w="12700">
                      <a:miter lim="800000"/>
                    </a:lnR>
                    <a:lnT w="12700">
                      <a:solidFill>
                        <a:schemeClr val="tx1"/>
                      </a:solidFill>
                      <a:miter lim="800000"/>
                    </a:lnT>
                    <a:lnB w="12700">
                      <a:solidFill>
                        <a:schemeClr val="tx1"/>
                      </a:solidFill>
                      <a:miter lim="800000"/>
                    </a:lnB>
                  </a:tcPr>
                </a:tc>
                <a:tc gridSpan="2"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0" lvl="0" indent="0" algn="ctr" eaLnBrk="1" hangingPunct="1"/>
                      <a:r>
                        <a:rPr lang="zh-CN" altLang="en-US" sz="2400" b="1">
                          <a:ea typeface="微软雅黑" pitchFamily="34" charset="-122"/>
                        </a:rPr>
                        <a:t>发车</a:t>
                      </a:r>
                    </a:p>
                  </a:txBody>
                  <a:tcPr marL="91455" marR="91455" marT="45735" marB="45735" anchor="ctr">
                    <a:lnL w="12700">
                      <a:solidFill>
                        <a:schemeClr val="tx1"/>
                      </a:solidFill>
                      <a:miter lim="800000"/>
                    </a:lnL>
                    <a:lnR w="12700">
                      <a:solidFill>
                        <a:schemeClr val="tx1"/>
                      </a:solidFill>
                      <a:miter lim="800000"/>
                    </a:lnR>
                    <a:lnT w="12700">
                      <a:solidFill>
                        <a:schemeClr val="tx1"/>
                      </a:solidFill>
                      <a:miter lim="800000"/>
                    </a:lnT>
                    <a:lnB w="12700">
                      <a:solidFill>
                        <a:schemeClr val="tx1"/>
                      </a:solidFill>
                      <a:miter lim="800000"/>
                    </a:lnB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>
                    <a:lnR w="12700">
                      <a:miter lim="800000"/>
                    </a:lnR>
                    <a:lnT w="12700">
                      <a:solidFill>
                        <a:schemeClr val="tx1"/>
                      </a:solidFill>
                      <a:miter lim="800000"/>
                    </a:lnT>
                    <a:lnB w="12700">
                      <a:solidFill>
                        <a:schemeClr val="tx1"/>
                      </a:solidFill>
                      <a:miter lim="800000"/>
                    </a:lnB>
                  </a:tcPr>
                </a:tc>
                <a:tc gridSpan="2"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0" lvl="0" indent="0" algn="ctr" eaLnBrk="1" hangingPunct="1"/>
                      <a:r>
                        <a:rPr lang="en-US" altLang="zh-CN" sz="2400" b="1">
                          <a:ea typeface="微软雅黑" pitchFamily="34" charset="-122"/>
                        </a:rPr>
                        <a:t>11:05</a:t>
                      </a:r>
                      <a:endParaRPr lang="zh-CN" altLang="en-US" sz="2400" b="1">
                        <a:ea typeface="微软雅黑" pitchFamily="34" charset="-122"/>
                      </a:endParaRPr>
                    </a:p>
                  </a:txBody>
                  <a:tcPr marL="91455" marR="91455" marT="45735" marB="45735" anchor="ctr">
                    <a:lnL w="12700">
                      <a:solidFill>
                        <a:schemeClr val="tx1"/>
                      </a:solidFill>
                      <a:miter lim="800000"/>
                    </a:lnL>
                    <a:lnR w="12700">
                      <a:solidFill>
                        <a:schemeClr val="tx1"/>
                      </a:solidFill>
                      <a:miter lim="800000"/>
                    </a:lnR>
                    <a:lnT w="12700">
                      <a:solidFill>
                        <a:schemeClr val="tx1"/>
                      </a:solidFill>
                      <a:miter lim="800000"/>
                    </a:lnT>
                    <a:lnB w="12700">
                      <a:solidFill>
                        <a:schemeClr val="tx1"/>
                      </a:solidFill>
                      <a:miter lim="800000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>
                    <a:lnR w="12700">
                      <a:miter lim="800000"/>
                    </a:lnR>
                    <a:lnT w="12700">
                      <a:solidFill>
                        <a:schemeClr val="tx1"/>
                      </a:solidFill>
                      <a:miter lim="800000"/>
                    </a:lnT>
                    <a:lnB w="12700">
                      <a:solidFill>
                        <a:schemeClr val="tx1"/>
                      </a:solidFill>
                      <a:miter lim="8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3738">
                <a:tc gridSpan="2"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0" lvl="0" indent="0" algn="ctr" eaLnBrk="1" hangingPunct="1"/>
                      <a:r>
                        <a:rPr lang="zh-CN" altLang="en-US" sz="2400" b="1">
                          <a:ea typeface="微软雅黑" pitchFamily="34" charset="-122"/>
                        </a:rPr>
                        <a:t>发站</a:t>
                      </a:r>
                      <a:r>
                        <a:rPr lang="en-US" altLang="zh-CN" sz="2400" b="1">
                          <a:ea typeface="微软雅黑" pitchFamily="34" charset="-122"/>
                        </a:rPr>
                        <a:t>-</a:t>
                      </a:r>
                      <a:r>
                        <a:rPr lang="zh-CN" altLang="en-US" sz="2400" b="1">
                          <a:ea typeface="微软雅黑" pitchFamily="34" charset="-122"/>
                        </a:rPr>
                        <a:t>到站</a:t>
                      </a:r>
                    </a:p>
                  </a:txBody>
                  <a:tcPr marL="91455" marR="91455" marT="45735" marB="45735" anchor="ctr">
                    <a:lnL w="12700">
                      <a:solidFill>
                        <a:schemeClr val="tx1"/>
                      </a:solidFill>
                      <a:miter lim="800000"/>
                    </a:lnL>
                    <a:lnR w="12700">
                      <a:solidFill>
                        <a:schemeClr val="tx1"/>
                      </a:solidFill>
                      <a:miter lim="800000"/>
                    </a:lnR>
                    <a:lnT w="12700">
                      <a:solidFill>
                        <a:schemeClr val="tx1"/>
                      </a:solidFill>
                      <a:miter lim="800000"/>
                    </a:lnT>
                    <a:lnB w="12700">
                      <a:solidFill>
                        <a:schemeClr val="tx1"/>
                      </a:solidFill>
                      <a:miter lim="800000"/>
                    </a:lnB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>
                    <a:lnR w="12700">
                      <a:miter lim="800000"/>
                    </a:lnR>
                    <a:lnT w="12700">
                      <a:solidFill>
                        <a:schemeClr val="tx1"/>
                      </a:solidFill>
                      <a:miter lim="800000"/>
                    </a:lnT>
                    <a:lnB w="12700">
                      <a:solidFill>
                        <a:schemeClr val="tx1"/>
                      </a:solidFill>
                      <a:miter lim="800000"/>
                    </a:lnB>
                  </a:tcPr>
                </a:tc>
                <a:tc gridSpan="3"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0" lvl="0" indent="0" algn="ctr" eaLnBrk="1" hangingPunct="1"/>
                      <a:r>
                        <a:rPr lang="zh-CN" altLang="en-US" sz="2400" b="1">
                          <a:ea typeface="微软雅黑" pitchFamily="34" charset="-122"/>
                        </a:rPr>
                        <a:t>潮汕</a:t>
                      </a:r>
                      <a:r>
                        <a:rPr lang="en-US" altLang="zh-CN" sz="2400" b="1">
                          <a:ea typeface="微软雅黑" pitchFamily="34" charset="-122"/>
                        </a:rPr>
                        <a:t>-</a:t>
                      </a:r>
                      <a:r>
                        <a:rPr lang="zh-CN" altLang="en-US" sz="2400" b="1">
                          <a:ea typeface="微软雅黑" pitchFamily="34" charset="-122"/>
                        </a:rPr>
                        <a:t>广州南</a:t>
                      </a:r>
                    </a:p>
                  </a:txBody>
                  <a:tcPr marL="91455" marR="91455" marT="45735" marB="45735" anchor="ctr">
                    <a:lnL w="12700">
                      <a:solidFill>
                        <a:schemeClr val="tx1"/>
                      </a:solidFill>
                      <a:miter lim="800000"/>
                    </a:lnL>
                    <a:lnR w="12700">
                      <a:solidFill>
                        <a:schemeClr val="tx1"/>
                      </a:solidFill>
                      <a:miter lim="800000"/>
                    </a:lnR>
                    <a:lnT w="12700">
                      <a:solidFill>
                        <a:schemeClr val="tx1"/>
                      </a:solidFill>
                      <a:miter lim="800000"/>
                    </a:lnT>
                    <a:lnB w="12700">
                      <a:solidFill>
                        <a:schemeClr val="tx1"/>
                      </a:solidFill>
                      <a:miter lim="800000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>
                    <a:lnT w="12700">
                      <a:solidFill>
                        <a:schemeClr val="tx1"/>
                      </a:solidFill>
                      <a:miter lim="800000"/>
                    </a:lnT>
                    <a:lnB w="12700">
                      <a:solidFill>
                        <a:schemeClr val="tx1"/>
                      </a:solidFill>
                      <a:miter lim="800000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>
                    <a:lnR w="12700">
                      <a:miter lim="800000"/>
                    </a:lnR>
                    <a:lnT w="12700">
                      <a:solidFill>
                        <a:schemeClr val="tx1"/>
                      </a:solidFill>
                      <a:miter lim="800000"/>
                    </a:lnT>
                    <a:lnB w="12700">
                      <a:solidFill>
                        <a:schemeClr val="tx1"/>
                      </a:solidFill>
                      <a:miter lim="800000"/>
                    </a:lnB>
                  </a:tcPr>
                </a:tc>
                <a:tc gridSpan="2"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0" lvl="0" indent="0" algn="ctr" eaLnBrk="1" hangingPunct="1"/>
                      <a:r>
                        <a:rPr lang="zh-CN" altLang="en-US" sz="2400" b="1">
                          <a:ea typeface="微软雅黑" pitchFamily="34" charset="-122"/>
                        </a:rPr>
                        <a:t>到站</a:t>
                      </a:r>
                    </a:p>
                  </a:txBody>
                  <a:tcPr marL="91455" marR="91455" marT="45735" marB="45735" anchor="ctr">
                    <a:lnL w="12700">
                      <a:solidFill>
                        <a:schemeClr val="tx1"/>
                      </a:solidFill>
                      <a:miter lim="800000"/>
                    </a:lnL>
                    <a:lnR w="12700">
                      <a:solidFill>
                        <a:schemeClr val="tx1"/>
                      </a:solidFill>
                      <a:miter lim="800000"/>
                    </a:lnR>
                    <a:lnT w="12700">
                      <a:solidFill>
                        <a:schemeClr val="tx1"/>
                      </a:solidFill>
                      <a:miter lim="800000"/>
                    </a:lnT>
                    <a:lnB w="12700">
                      <a:solidFill>
                        <a:schemeClr val="tx1"/>
                      </a:solidFill>
                      <a:miter lim="800000"/>
                    </a:lnB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>
                    <a:lnR w="12700">
                      <a:miter lim="800000"/>
                    </a:lnR>
                    <a:lnT w="12700">
                      <a:solidFill>
                        <a:schemeClr val="tx1"/>
                      </a:solidFill>
                      <a:miter lim="800000"/>
                    </a:lnT>
                    <a:lnB w="12700">
                      <a:solidFill>
                        <a:schemeClr val="tx1"/>
                      </a:solidFill>
                      <a:miter lim="800000"/>
                    </a:lnB>
                  </a:tcPr>
                </a:tc>
                <a:tc gridSpan="2"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0" lvl="0" indent="0" algn="ctr" eaLnBrk="1" hangingPunct="1"/>
                      <a:r>
                        <a:rPr lang="en-US" altLang="zh-CN" sz="2400" b="1">
                          <a:ea typeface="微软雅黑" pitchFamily="34" charset="-122"/>
                        </a:rPr>
                        <a:t>13:58</a:t>
                      </a:r>
                      <a:endParaRPr lang="zh-CN" altLang="en-US" sz="2400" b="1">
                        <a:ea typeface="微软雅黑" pitchFamily="34" charset="-122"/>
                      </a:endParaRPr>
                    </a:p>
                  </a:txBody>
                  <a:tcPr marL="91455" marR="91455" marT="45735" marB="45735" anchor="ctr">
                    <a:lnL w="12700">
                      <a:solidFill>
                        <a:schemeClr val="tx1"/>
                      </a:solidFill>
                      <a:miter lim="800000"/>
                    </a:lnL>
                    <a:lnR w="12700">
                      <a:solidFill>
                        <a:schemeClr val="tx1"/>
                      </a:solidFill>
                      <a:miter lim="800000"/>
                    </a:lnR>
                    <a:lnT w="12700">
                      <a:solidFill>
                        <a:schemeClr val="tx1"/>
                      </a:solidFill>
                      <a:miter lim="800000"/>
                    </a:lnT>
                    <a:lnB w="12700">
                      <a:solidFill>
                        <a:schemeClr val="tx1"/>
                      </a:solidFill>
                      <a:miter lim="800000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>
                    <a:lnR w="12700">
                      <a:miter lim="800000"/>
                    </a:lnR>
                    <a:lnT w="12700">
                      <a:solidFill>
                        <a:schemeClr val="tx1"/>
                      </a:solidFill>
                      <a:miter lim="800000"/>
                    </a:lnT>
                    <a:lnB w="12700">
                      <a:solidFill>
                        <a:schemeClr val="tx1"/>
                      </a:solidFill>
                      <a:miter lim="8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3738">
                <a:tc gridSpan="2"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0" lvl="0" indent="0" algn="ctr" eaLnBrk="1" hangingPunct="1"/>
                      <a:r>
                        <a:rPr lang="zh-CN" altLang="en-US" sz="2400" b="1">
                          <a:ea typeface="微软雅黑" pitchFamily="34" charset="-122"/>
                        </a:rPr>
                        <a:t>旅时</a:t>
                      </a:r>
                    </a:p>
                  </a:txBody>
                  <a:tcPr marL="91455" marR="91455" marT="45735" marB="45735" anchor="ctr">
                    <a:lnL w="12700">
                      <a:solidFill>
                        <a:schemeClr val="tx1"/>
                      </a:solidFill>
                      <a:miter lim="800000"/>
                    </a:lnL>
                    <a:lnR w="12700">
                      <a:solidFill>
                        <a:schemeClr val="tx1"/>
                      </a:solidFill>
                      <a:miter lim="800000"/>
                    </a:lnR>
                    <a:lnT w="12700">
                      <a:solidFill>
                        <a:schemeClr val="tx1"/>
                      </a:solidFill>
                      <a:miter lim="800000"/>
                    </a:lnT>
                    <a:lnB w="12700">
                      <a:solidFill>
                        <a:schemeClr val="tx1"/>
                      </a:solidFill>
                      <a:miter lim="800000"/>
                    </a:lnB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>
                    <a:lnR w="12700">
                      <a:miter lim="800000"/>
                    </a:lnR>
                    <a:lnT w="12700">
                      <a:solidFill>
                        <a:schemeClr val="tx1"/>
                      </a:solidFill>
                      <a:miter lim="800000"/>
                    </a:lnT>
                    <a:lnB w="12700">
                      <a:solidFill>
                        <a:schemeClr val="tx1"/>
                      </a:solidFill>
                      <a:miter lim="800000"/>
                    </a:lnB>
                  </a:tcPr>
                </a:tc>
                <a:tc gridSpan="3"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0" lvl="0" indent="0" algn="ctr" eaLnBrk="1" hangingPunct="1"/>
                      <a:r>
                        <a:rPr lang="en-US" altLang="zh-CN" sz="2400" b="1">
                          <a:ea typeface="微软雅黑" pitchFamily="34" charset="-122"/>
                        </a:rPr>
                        <a:t>02</a:t>
                      </a:r>
                      <a:r>
                        <a:rPr lang="zh-CN" altLang="en-US" sz="2400" b="1">
                          <a:ea typeface="微软雅黑" pitchFamily="34" charset="-122"/>
                        </a:rPr>
                        <a:t>小时</a:t>
                      </a:r>
                      <a:r>
                        <a:rPr lang="en-US" altLang="zh-CN" sz="2400" b="1">
                          <a:ea typeface="微软雅黑" pitchFamily="34" charset="-122"/>
                        </a:rPr>
                        <a:t>53</a:t>
                      </a:r>
                      <a:r>
                        <a:rPr lang="zh-CN" altLang="en-US" sz="2400" b="1">
                          <a:ea typeface="微软雅黑" pitchFamily="34" charset="-122"/>
                        </a:rPr>
                        <a:t>分</a:t>
                      </a:r>
                    </a:p>
                  </a:txBody>
                  <a:tcPr marL="91455" marR="91455" marT="45735" marB="45735" anchor="ctr">
                    <a:lnL w="12700">
                      <a:solidFill>
                        <a:schemeClr val="tx1"/>
                      </a:solidFill>
                      <a:miter lim="800000"/>
                    </a:lnL>
                    <a:lnR w="12700">
                      <a:solidFill>
                        <a:schemeClr val="tx1"/>
                      </a:solidFill>
                      <a:miter lim="800000"/>
                    </a:lnR>
                    <a:lnT w="12700">
                      <a:solidFill>
                        <a:schemeClr val="tx1"/>
                      </a:solidFill>
                      <a:miter lim="800000"/>
                    </a:lnT>
                    <a:lnB w="12700">
                      <a:solidFill>
                        <a:schemeClr val="tx1"/>
                      </a:solidFill>
                      <a:miter lim="800000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>
                    <a:lnT w="12700">
                      <a:solidFill>
                        <a:schemeClr val="tx1"/>
                      </a:solidFill>
                      <a:miter lim="800000"/>
                    </a:lnT>
                    <a:lnB w="12700">
                      <a:solidFill>
                        <a:schemeClr val="tx1"/>
                      </a:solidFill>
                      <a:miter lim="800000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>
                    <a:lnR w="12700">
                      <a:miter lim="800000"/>
                    </a:lnR>
                    <a:lnT w="12700">
                      <a:solidFill>
                        <a:schemeClr val="tx1"/>
                      </a:solidFill>
                      <a:miter lim="800000"/>
                    </a:lnT>
                    <a:lnB w="12700">
                      <a:solidFill>
                        <a:schemeClr val="tx1"/>
                      </a:solidFill>
                      <a:miter lim="800000"/>
                    </a:lnB>
                  </a:tcPr>
                </a:tc>
                <a:tc gridSpan="2"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0" lvl="0" indent="0" algn="ctr" eaLnBrk="1" hangingPunct="1"/>
                      <a:r>
                        <a:rPr lang="zh-CN" altLang="en-US" sz="2400" b="1">
                          <a:ea typeface="微软雅黑" pitchFamily="34" charset="-122"/>
                        </a:rPr>
                        <a:t>里程</a:t>
                      </a:r>
                    </a:p>
                  </a:txBody>
                  <a:tcPr marL="91455" marR="91455" marT="45735" marB="45735" anchor="ctr">
                    <a:lnL w="12700">
                      <a:solidFill>
                        <a:schemeClr val="tx1"/>
                      </a:solidFill>
                      <a:miter lim="800000"/>
                    </a:lnL>
                    <a:lnR w="12700">
                      <a:solidFill>
                        <a:schemeClr val="tx1"/>
                      </a:solidFill>
                      <a:miter lim="800000"/>
                    </a:lnR>
                    <a:lnT w="12700">
                      <a:solidFill>
                        <a:schemeClr val="tx1"/>
                      </a:solidFill>
                      <a:miter lim="800000"/>
                    </a:lnT>
                    <a:lnB w="12700">
                      <a:solidFill>
                        <a:schemeClr val="tx1"/>
                      </a:solidFill>
                      <a:miter lim="800000"/>
                    </a:lnB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>
                    <a:lnR w="12700">
                      <a:miter lim="800000"/>
                    </a:lnR>
                    <a:lnT w="12700">
                      <a:solidFill>
                        <a:schemeClr val="tx1"/>
                      </a:solidFill>
                      <a:miter lim="800000"/>
                    </a:lnT>
                    <a:lnB w="12700">
                      <a:solidFill>
                        <a:schemeClr val="tx1"/>
                      </a:solidFill>
                      <a:miter lim="800000"/>
                    </a:lnB>
                  </a:tcPr>
                </a:tc>
                <a:tc gridSpan="2"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0" lvl="0" indent="0" algn="ctr" eaLnBrk="1" hangingPunct="1"/>
                      <a:r>
                        <a:rPr lang="en-US" altLang="zh-CN" sz="2400" b="1">
                          <a:ea typeface="微软雅黑" pitchFamily="34" charset="-122"/>
                        </a:rPr>
                        <a:t>407</a:t>
                      </a:r>
                      <a:r>
                        <a:rPr lang="zh-CN" altLang="en-US" sz="2400" b="1">
                          <a:ea typeface="微软雅黑" pitchFamily="34" charset="-122"/>
                        </a:rPr>
                        <a:t>公里</a:t>
                      </a:r>
                    </a:p>
                  </a:txBody>
                  <a:tcPr marL="91455" marR="91455" marT="45735" marB="45735" anchor="ctr">
                    <a:lnL w="12700">
                      <a:solidFill>
                        <a:schemeClr val="tx1"/>
                      </a:solidFill>
                      <a:miter lim="800000"/>
                    </a:lnL>
                    <a:lnR w="12700">
                      <a:solidFill>
                        <a:schemeClr val="tx1"/>
                      </a:solidFill>
                      <a:miter lim="800000"/>
                    </a:lnR>
                    <a:lnT w="12700">
                      <a:solidFill>
                        <a:schemeClr val="tx1"/>
                      </a:solidFill>
                      <a:miter lim="800000"/>
                    </a:lnT>
                    <a:lnB w="12700">
                      <a:solidFill>
                        <a:schemeClr val="tx1"/>
                      </a:solidFill>
                      <a:miter lim="800000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>
                    <a:lnR w="12700">
                      <a:miter lim="800000"/>
                    </a:lnR>
                    <a:lnT w="12700">
                      <a:solidFill>
                        <a:schemeClr val="tx1"/>
                      </a:solidFill>
                      <a:miter lim="800000"/>
                    </a:lnT>
                    <a:lnB w="12700">
                      <a:solidFill>
                        <a:schemeClr val="tx1"/>
                      </a:solidFill>
                      <a:miter lim="8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1812"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0" lvl="0" indent="0" algn="ctr" eaLnBrk="1" hangingPunct="1"/>
                      <a:r>
                        <a:rPr lang="zh-CN" altLang="en-US" sz="2000" b="1">
                          <a:ea typeface="微软雅黑" pitchFamily="34" charset="-122"/>
                        </a:rPr>
                        <a:t>站次</a:t>
                      </a:r>
                    </a:p>
                  </a:txBody>
                  <a:tcPr marL="91455" marR="91455" marT="45735" marB="45735" anchor="ctr">
                    <a:lnL w="12700">
                      <a:solidFill>
                        <a:schemeClr val="tx1"/>
                      </a:solidFill>
                      <a:miter lim="800000"/>
                    </a:lnL>
                    <a:lnR>
                      <a:noFill/>
                    </a:lnR>
                    <a:lnT w="12700">
                      <a:solidFill>
                        <a:schemeClr val="tx1"/>
                      </a:solidFill>
                      <a:miter lim="800000"/>
                    </a:lnT>
                    <a:lnB w="12700">
                      <a:solidFill>
                        <a:schemeClr val="tx1"/>
                      </a:solidFill>
                      <a:miter lim="800000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0" lvl="0" indent="0" algn="ctr" eaLnBrk="1" hangingPunct="1"/>
                      <a:r>
                        <a:rPr lang="zh-CN" altLang="en-US" sz="2000" b="1">
                          <a:ea typeface="微软雅黑" pitchFamily="34" charset="-122"/>
                        </a:rPr>
                        <a:t>站名</a:t>
                      </a:r>
                    </a:p>
                  </a:txBody>
                  <a:tcPr marL="91455" marR="91455" marT="45735" marB="45735" anchor="ctr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chemeClr val="tx1"/>
                      </a:solidFill>
                      <a:miter lim="800000"/>
                    </a:lnT>
                    <a:lnB w="12700">
                      <a:solidFill>
                        <a:schemeClr val="tx1"/>
                      </a:solidFill>
                      <a:miter lim="800000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>
                    <a:lnT w="12700">
                      <a:solidFill>
                        <a:schemeClr val="tx1"/>
                      </a:solidFill>
                      <a:miter lim="800000"/>
                    </a:lnT>
                    <a:lnB w="12700">
                      <a:solidFill>
                        <a:schemeClr val="tx1"/>
                      </a:solidFill>
                      <a:miter lim="800000"/>
                    </a:lnB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0" lvl="0" indent="0" algn="ctr" eaLnBrk="1" hangingPunct="1"/>
                      <a:r>
                        <a:rPr lang="zh-CN" altLang="en-US" sz="2000" b="1">
                          <a:ea typeface="微软雅黑" pitchFamily="34" charset="-122"/>
                        </a:rPr>
                        <a:t>发时</a:t>
                      </a:r>
                    </a:p>
                  </a:txBody>
                  <a:tcPr marL="91455" marR="91455" marT="45735" marB="45735" anchor="ctr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chemeClr val="tx1"/>
                      </a:solidFill>
                      <a:miter lim="800000"/>
                    </a:lnT>
                    <a:lnB w="12700">
                      <a:solidFill>
                        <a:schemeClr val="tx1"/>
                      </a:solidFill>
                      <a:miter lim="800000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0" lvl="0" indent="0" algn="ctr" eaLnBrk="1" hangingPunct="1"/>
                      <a:r>
                        <a:rPr lang="zh-CN" altLang="en-US" sz="2000" b="1">
                          <a:ea typeface="微软雅黑" pitchFamily="34" charset="-122"/>
                        </a:rPr>
                        <a:t>到时</a:t>
                      </a:r>
                    </a:p>
                  </a:txBody>
                  <a:tcPr marL="91455" marR="91455" marT="45735" marB="45735" anchor="ctr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chemeClr val="tx1"/>
                      </a:solidFill>
                      <a:miter lim="800000"/>
                    </a:lnT>
                    <a:lnB w="12700">
                      <a:solidFill>
                        <a:schemeClr val="tx1"/>
                      </a:solidFill>
                      <a:miter lim="800000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>
                    <a:lnT w="12700">
                      <a:solidFill>
                        <a:schemeClr val="tx1"/>
                      </a:solidFill>
                      <a:miter lim="800000"/>
                    </a:lnT>
                    <a:lnB w="12700">
                      <a:solidFill>
                        <a:schemeClr val="tx1"/>
                      </a:solidFill>
                      <a:miter lim="800000"/>
                    </a:lnB>
                  </a:tcPr>
                </a:tc>
                <a:tc gridSpan="2"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0" lvl="0" indent="0" algn="ctr" eaLnBrk="1" hangingPunct="1"/>
                      <a:r>
                        <a:rPr lang="zh-CN" altLang="en-US" sz="2000" b="1">
                          <a:ea typeface="微软雅黑" pitchFamily="34" charset="-122"/>
                        </a:rPr>
                        <a:t>停留时间</a:t>
                      </a:r>
                    </a:p>
                  </a:txBody>
                  <a:tcPr marL="91455" marR="91455" marT="45735" marB="45735" anchor="ctr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chemeClr val="tx1"/>
                      </a:solidFill>
                      <a:miter lim="800000"/>
                    </a:lnT>
                    <a:lnB w="12700">
                      <a:solidFill>
                        <a:schemeClr val="tx1"/>
                      </a:solidFill>
                      <a:miter lim="800000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>
                    <a:lnT w="12700">
                      <a:solidFill>
                        <a:schemeClr val="tx1"/>
                      </a:solidFill>
                      <a:miter lim="800000"/>
                    </a:lnT>
                    <a:lnB w="12700">
                      <a:solidFill>
                        <a:schemeClr val="tx1"/>
                      </a:solidFill>
                      <a:miter lim="800000"/>
                    </a:lnB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0" lvl="0" indent="0" algn="ctr" eaLnBrk="1" hangingPunct="1"/>
                      <a:r>
                        <a:rPr lang="zh-CN" altLang="en-US" sz="2000" b="1">
                          <a:ea typeface="微软雅黑" pitchFamily="34" charset="-122"/>
                        </a:rPr>
                        <a:t>里程</a:t>
                      </a:r>
                    </a:p>
                  </a:txBody>
                  <a:tcPr marL="91455" marR="91455" marT="45735" marB="45735" anchor="ctr">
                    <a:lnL>
                      <a:noFill/>
                    </a:lnL>
                    <a:lnR w="12700">
                      <a:solidFill>
                        <a:schemeClr val="tx1"/>
                      </a:solidFill>
                      <a:miter lim="800000"/>
                    </a:lnR>
                    <a:lnT w="12700">
                      <a:solidFill>
                        <a:schemeClr val="tx1"/>
                      </a:solidFill>
                      <a:miter lim="800000"/>
                    </a:lnT>
                    <a:lnB w="12700">
                      <a:solidFill>
                        <a:schemeClr val="tx1"/>
                      </a:solidFill>
                      <a:miter lim="800000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1812"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0" lvl="0" indent="0" algn="ctr" eaLnBrk="1" hangingPunct="1"/>
                      <a:r>
                        <a:rPr lang="en-US" altLang="zh-CN" sz="2000" b="1">
                          <a:ea typeface="微软雅黑" pitchFamily="34" charset="-122"/>
                        </a:rPr>
                        <a:t>1</a:t>
                      </a:r>
                      <a:endParaRPr lang="zh-CN" altLang="en-US" sz="2000" b="1">
                        <a:ea typeface="微软雅黑" pitchFamily="34" charset="-122"/>
                      </a:endParaRPr>
                    </a:p>
                  </a:txBody>
                  <a:tcPr marL="91455" marR="91455" marT="45735" marB="45735">
                    <a:lnL w="12700">
                      <a:solidFill>
                        <a:schemeClr val="tx1"/>
                      </a:solidFill>
                      <a:miter lim="800000"/>
                    </a:lnL>
                    <a:lnR>
                      <a:noFill/>
                    </a:lnR>
                    <a:lnT w="12700">
                      <a:solidFill>
                        <a:schemeClr val="tx1"/>
                      </a:solidFill>
                      <a:miter lim="800000"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0" lvl="0" indent="0" algn="ctr" eaLnBrk="1" hangingPunct="1"/>
                      <a:r>
                        <a:rPr lang="zh-CN" altLang="en-US" sz="2000" b="1">
                          <a:ea typeface="微软雅黑" pitchFamily="34" charset="-122"/>
                        </a:rPr>
                        <a:t>潮汕</a:t>
                      </a:r>
                    </a:p>
                  </a:txBody>
                  <a:tcPr marL="91455" marR="91455" marT="45735" marB="45735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chemeClr val="tx1"/>
                      </a:solidFill>
                      <a:miter lim="800000"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>
                    <a:lnT w="12700">
                      <a:solidFill>
                        <a:schemeClr val="tx1"/>
                      </a:solidFill>
                      <a:miter lim="800000"/>
                    </a:lnT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0" lvl="0" indent="0" algn="ctr" eaLnBrk="1" hangingPunct="1"/>
                      <a:r>
                        <a:rPr lang="en-US" altLang="zh-CN" sz="2000" b="1">
                          <a:ea typeface="微软雅黑" pitchFamily="34" charset="-122"/>
                        </a:rPr>
                        <a:t>--</a:t>
                      </a:r>
                      <a:endParaRPr lang="zh-CN" altLang="en-US" sz="2000" b="1">
                        <a:ea typeface="微软雅黑" pitchFamily="34" charset="-122"/>
                      </a:endParaRPr>
                    </a:p>
                  </a:txBody>
                  <a:tcPr marL="91455" marR="91455" marT="45735" marB="45735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chemeClr val="tx1"/>
                      </a:solidFill>
                      <a:miter lim="800000"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0" lvl="0" indent="0" algn="ctr" eaLnBrk="1" hangingPunct="1"/>
                      <a:r>
                        <a:rPr lang="en-US" altLang="zh-CN" sz="2000" b="1">
                          <a:ea typeface="微软雅黑" pitchFamily="34" charset="-122"/>
                        </a:rPr>
                        <a:t>11:05</a:t>
                      </a:r>
                      <a:endParaRPr lang="zh-CN" altLang="en-US" sz="2000" b="1">
                        <a:ea typeface="微软雅黑" pitchFamily="34" charset="-122"/>
                      </a:endParaRPr>
                    </a:p>
                  </a:txBody>
                  <a:tcPr marL="91455" marR="91455" marT="45735" marB="45735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chemeClr val="tx1"/>
                      </a:solidFill>
                      <a:miter lim="800000"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>
                    <a:lnT w="12700">
                      <a:solidFill>
                        <a:schemeClr val="tx1"/>
                      </a:solidFill>
                      <a:miter lim="800000"/>
                    </a:lnT>
                  </a:tcPr>
                </a:tc>
                <a:tc gridSpan="2"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0" lvl="0" indent="0" algn="ctr" eaLnBrk="1" hangingPunct="1"/>
                      <a:r>
                        <a:rPr lang="en-US" altLang="zh-CN" sz="2000" b="1">
                          <a:ea typeface="微软雅黑" pitchFamily="34" charset="-122"/>
                        </a:rPr>
                        <a:t>2</a:t>
                      </a:r>
                      <a:r>
                        <a:rPr lang="zh-CN" altLang="en-US" sz="2000" b="1">
                          <a:ea typeface="微软雅黑" pitchFamily="34" charset="-122"/>
                        </a:rPr>
                        <a:t>分</a:t>
                      </a:r>
                    </a:p>
                  </a:txBody>
                  <a:tcPr marL="91455" marR="91455" marT="45735" marB="45735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chemeClr val="tx1"/>
                      </a:solidFill>
                      <a:miter lim="800000"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>
                    <a:lnT w="12700">
                      <a:solidFill>
                        <a:schemeClr val="tx1"/>
                      </a:solidFill>
                      <a:miter lim="800000"/>
                    </a:lnT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0" lvl="0" indent="0" algn="ctr" eaLnBrk="1" hangingPunct="1"/>
                      <a:r>
                        <a:rPr lang="en-US" altLang="zh-CN" sz="2000" b="1">
                          <a:ea typeface="微软雅黑" pitchFamily="34" charset="-122"/>
                        </a:rPr>
                        <a:t>0</a:t>
                      </a:r>
                      <a:r>
                        <a:rPr lang="zh-CN" altLang="en-US" sz="2000" b="1">
                          <a:ea typeface="微软雅黑" pitchFamily="34" charset="-122"/>
                        </a:rPr>
                        <a:t>公里</a:t>
                      </a:r>
                    </a:p>
                  </a:txBody>
                  <a:tcPr marL="91455" marR="91455" marT="45735" marB="45735">
                    <a:lnL>
                      <a:noFill/>
                    </a:lnL>
                    <a:lnR w="12700">
                      <a:solidFill>
                        <a:schemeClr val="tx1"/>
                      </a:solidFill>
                      <a:miter lim="800000"/>
                    </a:lnR>
                    <a:lnT w="12700">
                      <a:solidFill>
                        <a:schemeClr val="tx1"/>
                      </a:solidFill>
                      <a:miter lim="800000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1812"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0" lvl="0" indent="0" algn="ctr" eaLnBrk="1" hangingPunct="1"/>
                      <a:r>
                        <a:rPr lang="en-US" altLang="zh-CN" sz="2000" b="1">
                          <a:ea typeface="微软雅黑" pitchFamily="34" charset="-122"/>
                        </a:rPr>
                        <a:t>2</a:t>
                      </a:r>
                      <a:endParaRPr lang="zh-CN" altLang="en-US" sz="2000" b="1">
                        <a:ea typeface="微软雅黑" pitchFamily="34" charset="-122"/>
                      </a:endParaRPr>
                    </a:p>
                  </a:txBody>
                  <a:tcPr marL="91455" marR="91455" marT="45735" marB="45735">
                    <a:lnL w="12700">
                      <a:solidFill>
                        <a:schemeClr val="tx1"/>
                      </a:solidFill>
                      <a:miter lim="800000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0" lvl="0" indent="0" algn="ctr" eaLnBrk="1" hangingPunct="1"/>
                      <a:r>
                        <a:rPr lang="zh-CN" altLang="en-US" sz="2000" b="1">
                          <a:ea typeface="微软雅黑" pitchFamily="34" charset="-122"/>
                        </a:rPr>
                        <a:t>潮阳</a:t>
                      </a:r>
                    </a:p>
                  </a:txBody>
                  <a:tcPr marL="91455" marR="91455" marT="45735" marB="4573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0" lvl="0" indent="0" algn="ctr" eaLnBrk="1" hangingPunct="1"/>
                      <a:r>
                        <a:rPr lang="en-US" altLang="zh-CN" sz="2000" b="1">
                          <a:ea typeface="微软雅黑" pitchFamily="34" charset="-122"/>
                        </a:rPr>
                        <a:t>11:17</a:t>
                      </a:r>
                      <a:endParaRPr lang="zh-CN" altLang="en-US" sz="2000" b="1">
                        <a:ea typeface="微软雅黑" pitchFamily="34" charset="-122"/>
                      </a:endParaRPr>
                    </a:p>
                  </a:txBody>
                  <a:tcPr marL="91455" marR="91455" marT="45735" marB="4573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0" lvl="0" indent="0" algn="ctr" eaLnBrk="1" hangingPunct="1"/>
                      <a:r>
                        <a:rPr lang="en-US" altLang="zh-CN" sz="2000" b="1">
                          <a:ea typeface="微软雅黑" pitchFamily="34" charset="-122"/>
                        </a:rPr>
                        <a:t>11:19</a:t>
                      </a:r>
                      <a:endParaRPr lang="zh-CN" altLang="en-US" sz="2000" b="1">
                        <a:ea typeface="微软雅黑" pitchFamily="34" charset="-122"/>
                      </a:endParaRPr>
                    </a:p>
                  </a:txBody>
                  <a:tcPr marL="91455" marR="91455" marT="45735" marB="4573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gridSpan="2"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0" lvl="0" indent="0" algn="ctr" eaLnBrk="1" hangingPunct="1"/>
                      <a:r>
                        <a:rPr lang="en-US" altLang="zh-CN" sz="2000" b="1">
                          <a:ea typeface="微软雅黑" pitchFamily="34" charset="-122"/>
                        </a:rPr>
                        <a:t>2</a:t>
                      </a:r>
                      <a:r>
                        <a:rPr lang="zh-CN" altLang="en-US" sz="2000" b="1">
                          <a:ea typeface="微软雅黑" pitchFamily="34" charset="-122"/>
                        </a:rPr>
                        <a:t>分</a:t>
                      </a:r>
                    </a:p>
                  </a:txBody>
                  <a:tcPr marL="91455" marR="91455" marT="45735" marB="4573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0" lvl="0" indent="0" algn="ctr" eaLnBrk="1" hangingPunct="1"/>
                      <a:r>
                        <a:rPr lang="en-US" altLang="zh-CN" sz="2000" b="1">
                          <a:ea typeface="微软雅黑" pitchFamily="34" charset="-122"/>
                        </a:rPr>
                        <a:t>26</a:t>
                      </a:r>
                      <a:r>
                        <a:rPr lang="zh-CN" altLang="en-US" sz="2000" b="1">
                          <a:ea typeface="微软雅黑" pitchFamily="34" charset="-122"/>
                        </a:rPr>
                        <a:t>公里</a:t>
                      </a:r>
                    </a:p>
                  </a:txBody>
                  <a:tcPr marL="91455" marR="91455" marT="45735" marB="45735">
                    <a:lnL>
                      <a:noFill/>
                    </a:lnL>
                    <a:lnR w="12700">
                      <a:solidFill>
                        <a:schemeClr val="tx1"/>
                      </a:solidFill>
                      <a:miter lim="800000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1812"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0" lvl="0" indent="0" algn="ctr" eaLnBrk="1" hangingPunct="1"/>
                      <a:r>
                        <a:rPr lang="en-US" altLang="zh-CN" sz="2000" b="1">
                          <a:ea typeface="微软雅黑" pitchFamily="34" charset="-122"/>
                        </a:rPr>
                        <a:t>3</a:t>
                      </a:r>
                      <a:endParaRPr lang="zh-CN" altLang="en-US" sz="2000" b="1">
                        <a:ea typeface="微软雅黑" pitchFamily="34" charset="-122"/>
                      </a:endParaRPr>
                    </a:p>
                  </a:txBody>
                  <a:tcPr marL="91455" marR="91455" marT="45735" marB="45735">
                    <a:lnL w="12700">
                      <a:solidFill>
                        <a:schemeClr val="tx1"/>
                      </a:solidFill>
                      <a:miter lim="800000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0" lvl="0" indent="0" algn="ctr" eaLnBrk="1" hangingPunct="1"/>
                      <a:r>
                        <a:rPr lang="zh-CN" altLang="en-US" sz="2000" b="1">
                          <a:ea typeface="微软雅黑" pitchFamily="34" charset="-122"/>
                        </a:rPr>
                        <a:t>普宁</a:t>
                      </a:r>
                    </a:p>
                  </a:txBody>
                  <a:tcPr marL="91455" marR="91455" marT="45735" marB="4573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0" lvl="0" indent="0" algn="ctr" eaLnBrk="1" hangingPunct="1"/>
                      <a:r>
                        <a:rPr lang="en-US" altLang="zh-CN" sz="2000" b="1">
                          <a:ea typeface="微软雅黑" pitchFamily="34" charset="-122"/>
                        </a:rPr>
                        <a:t>11:36</a:t>
                      </a:r>
                      <a:endParaRPr lang="zh-CN" altLang="en-US" sz="2000" b="1">
                        <a:ea typeface="微软雅黑" pitchFamily="34" charset="-122"/>
                      </a:endParaRPr>
                    </a:p>
                  </a:txBody>
                  <a:tcPr marL="91455" marR="91455" marT="45735" marB="4573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0" lvl="0" indent="0" algn="ctr" eaLnBrk="1" hangingPunct="1"/>
                      <a:r>
                        <a:rPr lang="en-US" altLang="zh-CN" sz="2000" b="1">
                          <a:ea typeface="微软雅黑" pitchFamily="34" charset="-122"/>
                        </a:rPr>
                        <a:t>11:38</a:t>
                      </a:r>
                      <a:endParaRPr lang="zh-CN" altLang="en-US" sz="2000" b="1">
                        <a:ea typeface="微软雅黑" pitchFamily="34" charset="-122"/>
                      </a:endParaRPr>
                    </a:p>
                  </a:txBody>
                  <a:tcPr marL="91455" marR="91455" marT="45735" marB="4573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gridSpan="2"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0" lvl="0" indent="0" algn="ctr" eaLnBrk="1" hangingPunct="1"/>
                      <a:r>
                        <a:rPr lang="en-US" altLang="zh-CN" sz="2000" b="1">
                          <a:ea typeface="微软雅黑" pitchFamily="34" charset="-122"/>
                        </a:rPr>
                        <a:t>2</a:t>
                      </a:r>
                      <a:r>
                        <a:rPr lang="zh-CN" altLang="en-US" sz="2000" b="1">
                          <a:ea typeface="微软雅黑" pitchFamily="34" charset="-122"/>
                        </a:rPr>
                        <a:t>分</a:t>
                      </a:r>
                    </a:p>
                  </a:txBody>
                  <a:tcPr marL="91455" marR="91455" marT="45735" marB="4573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0" lvl="0" indent="0" algn="ctr" eaLnBrk="1" hangingPunct="1"/>
                      <a:r>
                        <a:rPr lang="en-US" altLang="zh-CN" sz="2000" b="1">
                          <a:ea typeface="微软雅黑" pitchFamily="34" charset="-122"/>
                        </a:rPr>
                        <a:t>53</a:t>
                      </a:r>
                      <a:r>
                        <a:rPr lang="zh-CN" altLang="en-US" sz="2000" b="1">
                          <a:ea typeface="微软雅黑" pitchFamily="34" charset="-122"/>
                        </a:rPr>
                        <a:t>公里</a:t>
                      </a:r>
                    </a:p>
                  </a:txBody>
                  <a:tcPr marL="91455" marR="91455" marT="45735" marB="45735">
                    <a:lnL>
                      <a:noFill/>
                    </a:lnL>
                    <a:lnR w="12700">
                      <a:solidFill>
                        <a:schemeClr val="tx1"/>
                      </a:solidFill>
                      <a:miter lim="800000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1812"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0" lvl="0" indent="0" algn="ctr" eaLnBrk="1" hangingPunct="1"/>
                      <a:r>
                        <a:rPr lang="en-US" altLang="zh-CN" sz="2000" b="1">
                          <a:ea typeface="微软雅黑" pitchFamily="34" charset="-122"/>
                        </a:rPr>
                        <a:t>4</a:t>
                      </a:r>
                      <a:endParaRPr lang="zh-CN" altLang="en-US" sz="2000" b="1">
                        <a:ea typeface="微软雅黑" pitchFamily="34" charset="-122"/>
                      </a:endParaRPr>
                    </a:p>
                  </a:txBody>
                  <a:tcPr marL="91455" marR="91455" marT="45735" marB="45735">
                    <a:lnL w="12700">
                      <a:solidFill>
                        <a:schemeClr val="tx1"/>
                      </a:solidFill>
                      <a:miter lim="800000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0" lvl="0" indent="0" algn="ctr" eaLnBrk="1" hangingPunct="1"/>
                      <a:r>
                        <a:rPr lang="zh-CN" altLang="en-US" sz="2000" b="1">
                          <a:ea typeface="微软雅黑" pitchFamily="34" charset="-122"/>
                        </a:rPr>
                        <a:t>汕尾</a:t>
                      </a:r>
                    </a:p>
                  </a:txBody>
                  <a:tcPr marL="91455" marR="91455" marT="45735" marB="4573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0" lvl="0" indent="0" algn="ctr" eaLnBrk="1" hangingPunct="1"/>
                      <a:r>
                        <a:rPr lang="en-US" altLang="zh-CN" sz="2000" b="1">
                          <a:ea typeface="微软雅黑" pitchFamily="34" charset="-122"/>
                        </a:rPr>
                        <a:t>12:13</a:t>
                      </a:r>
                      <a:endParaRPr lang="zh-CN" altLang="en-US" sz="2000" b="1">
                        <a:ea typeface="微软雅黑" pitchFamily="34" charset="-122"/>
                      </a:endParaRPr>
                    </a:p>
                  </a:txBody>
                  <a:tcPr marL="91455" marR="91455" marT="45735" marB="4573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0" lvl="0" indent="0" algn="ctr" eaLnBrk="1" hangingPunct="1"/>
                      <a:r>
                        <a:rPr lang="en-US" altLang="zh-CN" sz="2000" b="1">
                          <a:ea typeface="微软雅黑" pitchFamily="34" charset="-122"/>
                        </a:rPr>
                        <a:t>12:15</a:t>
                      </a:r>
                      <a:endParaRPr lang="zh-CN" altLang="en-US" sz="2000" b="1">
                        <a:ea typeface="微软雅黑" pitchFamily="34" charset="-122"/>
                      </a:endParaRPr>
                    </a:p>
                  </a:txBody>
                  <a:tcPr marL="91455" marR="91455" marT="45735" marB="4573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gridSpan="2"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0" lvl="0" indent="0" algn="ctr" eaLnBrk="1" hangingPunct="1"/>
                      <a:r>
                        <a:rPr lang="en-US" altLang="zh-CN" sz="2000" b="1">
                          <a:ea typeface="微软雅黑" pitchFamily="34" charset="-122"/>
                        </a:rPr>
                        <a:t>2</a:t>
                      </a:r>
                      <a:r>
                        <a:rPr lang="zh-CN" altLang="en-US" sz="2000" b="1">
                          <a:ea typeface="微软雅黑" pitchFamily="34" charset="-122"/>
                        </a:rPr>
                        <a:t>分</a:t>
                      </a:r>
                    </a:p>
                  </a:txBody>
                  <a:tcPr marL="91455" marR="91455" marT="45735" marB="4573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0" lvl="0" indent="0" algn="ctr" eaLnBrk="1" hangingPunct="1"/>
                      <a:r>
                        <a:rPr lang="en-US" altLang="zh-CN" sz="2000" b="1">
                          <a:ea typeface="微软雅黑" pitchFamily="34" charset="-122"/>
                        </a:rPr>
                        <a:t>149</a:t>
                      </a:r>
                      <a:r>
                        <a:rPr lang="zh-CN" altLang="en-US" sz="2000" b="1">
                          <a:ea typeface="微软雅黑" pitchFamily="34" charset="-122"/>
                        </a:rPr>
                        <a:t>公里</a:t>
                      </a:r>
                    </a:p>
                  </a:txBody>
                  <a:tcPr marL="91455" marR="91455" marT="45735" marB="45735">
                    <a:lnL>
                      <a:noFill/>
                    </a:lnL>
                    <a:lnR w="12700">
                      <a:solidFill>
                        <a:schemeClr val="tx1"/>
                      </a:solidFill>
                      <a:miter lim="800000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31812"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0" lvl="0" indent="0" algn="ctr" eaLnBrk="1" hangingPunct="1"/>
                      <a:r>
                        <a:rPr lang="en-US" altLang="zh-CN" sz="2000" b="1">
                          <a:ea typeface="微软雅黑" pitchFamily="34" charset="-122"/>
                        </a:rPr>
                        <a:t>5</a:t>
                      </a:r>
                      <a:endParaRPr lang="zh-CN" altLang="en-US" sz="2000" b="1">
                        <a:ea typeface="微软雅黑" pitchFamily="34" charset="-122"/>
                      </a:endParaRPr>
                    </a:p>
                  </a:txBody>
                  <a:tcPr marL="91455" marR="91455" marT="45735" marB="45735">
                    <a:lnL w="12700">
                      <a:solidFill>
                        <a:schemeClr val="tx1"/>
                      </a:solidFill>
                      <a:miter lim="800000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0" lvl="0" indent="0" algn="ctr" eaLnBrk="1" hangingPunct="1"/>
                      <a:r>
                        <a:rPr lang="zh-CN" altLang="en-US" sz="2000" b="1">
                          <a:ea typeface="微软雅黑" pitchFamily="34" charset="-122"/>
                        </a:rPr>
                        <a:t>惠州南</a:t>
                      </a:r>
                    </a:p>
                  </a:txBody>
                  <a:tcPr marL="91455" marR="91455" marT="45735" marB="4573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0" lvl="0" indent="0" algn="ctr" eaLnBrk="1" hangingPunct="1"/>
                      <a:r>
                        <a:rPr lang="en-US" altLang="zh-CN" sz="2000" b="1">
                          <a:ea typeface="微软雅黑" pitchFamily="34" charset="-122"/>
                        </a:rPr>
                        <a:t>12:51</a:t>
                      </a:r>
                      <a:endParaRPr lang="zh-CN" altLang="en-US" sz="2000" b="1">
                        <a:ea typeface="微软雅黑" pitchFamily="34" charset="-122"/>
                      </a:endParaRPr>
                    </a:p>
                  </a:txBody>
                  <a:tcPr marL="91455" marR="91455" marT="45735" marB="4573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0" lvl="0" indent="0" algn="ctr" eaLnBrk="1" hangingPunct="1"/>
                      <a:r>
                        <a:rPr lang="en-US" altLang="zh-CN" sz="2000" b="1">
                          <a:ea typeface="微软雅黑" pitchFamily="34" charset="-122"/>
                        </a:rPr>
                        <a:t>12:53</a:t>
                      </a:r>
                      <a:endParaRPr lang="zh-CN" altLang="en-US" sz="2000" b="1">
                        <a:ea typeface="微软雅黑" pitchFamily="34" charset="-122"/>
                      </a:endParaRPr>
                    </a:p>
                  </a:txBody>
                  <a:tcPr marL="91455" marR="91455" marT="45735" marB="4573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gridSpan="2"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0" lvl="0" indent="0" algn="ctr" eaLnBrk="1" hangingPunct="1"/>
                      <a:r>
                        <a:rPr lang="en-US" altLang="zh-CN" sz="2000" b="1">
                          <a:ea typeface="微软雅黑" pitchFamily="34" charset="-122"/>
                        </a:rPr>
                        <a:t>2</a:t>
                      </a:r>
                      <a:r>
                        <a:rPr lang="zh-CN" altLang="en-US" sz="2000" b="1">
                          <a:ea typeface="微软雅黑" pitchFamily="34" charset="-122"/>
                        </a:rPr>
                        <a:t>分</a:t>
                      </a:r>
                    </a:p>
                  </a:txBody>
                  <a:tcPr marL="91455" marR="91455" marT="45735" marB="4573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0" lvl="0" indent="0" algn="ctr" eaLnBrk="1" hangingPunct="1"/>
                      <a:r>
                        <a:rPr lang="en-US" altLang="zh-CN" sz="2000" b="1">
                          <a:ea typeface="微软雅黑" pitchFamily="34" charset="-122"/>
                        </a:rPr>
                        <a:t>249</a:t>
                      </a:r>
                      <a:r>
                        <a:rPr lang="zh-CN" altLang="en-US" sz="2000" b="1">
                          <a:ea typeface="微软雅黑" pitchFamily="34" charset="-122"/>
                        </a:rPr>
                        <a:t>公里</a:t>
                      </a:r>
                    </a:p>
                  </a:txBody>
                  <a:tcPr marL="91455" marR="91455" marT="45735" marB="45735">
                    <a:lnL>
                      <a:noFill/>
                    </a:lnL>
                    <a:lnR w="12700">
                      <a:solidFill>
                        <a:schemeClr val="tx1"/>
                      </a:solidFill>
                      <a:miter lim="800000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31812"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0" lvl="0" indent="0" algn="ctr" eaLnBrk="1" hangingPunct="1"/>
                      <a:r>
                        <a:rPr lang="en-US" altLang="zh-CN" sz="2000" b="1">
                          <a:ea typeface="微软雅黑" pitchFamily="34" charset="-122"/>
                        </a:rPr>
                        <a:t>6</a:t>
                      </a:r>
                      <a:endParaRPr lang="zh-CN" altLang="en-US" sz="2000" b="1">
                        <a:ea typeface="微软雅黑" pitchFamily="34" charset="-122"/>
                      </a:endParaRPr>
                    </a:p>
                  </a:txBody>
                  <a:tcPr marL="91455" marR="91455" marT="45735" marB="45735">
                    <a:lnL w="12700">
                      <a:solidFill>
                        <a:schemeClr val="tx1"/>
                      </a:solidFill>
                      <a:miter lim="800000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0" lvl="0" indent="0" algn="ctr" eaLnBrk="1" hangingPunct="1"/>
                      <a:r>
                        <a:rPr lang="zh-CN" altLang="en-US" sz="2000" b="1">
                          <a:ea typeface="微软雅黑" pitchFamily="34" charset="-122"/>
                        </a:rPr>
                        <a:t>深圳北</a:t>
                      </a:r>
                    </a:p>
                  </a:txBody>
                  <a:tcPr marL="91455" marR="91455" marT="45735" marB="4573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0" lvl="0" indent="0" algn="ctr" eaLnBrk="1" hangingPunct="1"/>
                      <a:r>
                        <a:rPr lang="en-US" altLang="zh-CN" sz="2000" b="1">
                          <a:ea typeface="微软雅黑" pitchFamily="34" charset="-122"/>
                        </a:rPr>
                        <a:t>13:26</a:t>
                      </a:r>
                      <a:endParaRPr lang="zh-CN" altLang="en-US" sz="2000" b="1">
                        <a:ea typeface="微软雅黑" pitchFamily="34" charset="-122"/>
                      </a:endParaRPr>
                    </a:p>
                  </a:txBody>
                  <a:tcPr marL="91455" marR="91455" marT="45735" marB="4573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0" lvl="0" indent="0" algn="ctr" eaLnBrk="1" hangingPunct="1"/>
                      <a:r>
                        <a:rPr lang="en-US" altLang="zh-CN" sz="2000" b="1">
                          <a:ea typeface="微软雅黑" pitchFamily="34" charset="-122"/>
                        </a:rPr>
                        <a:t>13:29</a:t>
                      </a:r>
                      <a:endParaRPr lang="zh-CN" altLang="en-US" sz="2000" b="1">
                        <a:ea typeface="微软雅黑" pitchFamily="34" charset="-122"/>
                      </a:endParaRPr>
                    </a:p>
                  </a:txBody>
                  <a:tcPr marL="91455" marR="91455" marT="45735" marB="4573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gridSpan="2"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0" lvl="0" indent="0" algn="ctr" eaLnBrk="1" hangingPunct="1"/>
                      <a:r>
                        <a:rPr lang="en-US" altLang="zh-CN" sz="2000" b="1">
                          <a:ea typeface="微软雅黑" pitchFamily="34" charset="-122"/>
                        </a:rPr>
                        <a:t>3</a:t>
                      </a:r>
                      <a:r>
                        <a:rPr lang="zh-CN" altLang="en-US" sz="2000" b="1">
                          <a:ea typeface="微软雅黑" pitchFamily="34" charset="-122"/>
                        </a:rPr>
                        <a:t>分</a:t>
                      </a:r>
                    </a:p>
                  </a:txBody>
                  <a:tcPr marL="91455" marR="91455" marT="45735" marB="4573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0" lvl="0" indent="0" algn="ctr" eaLnBrk="1" hangingPunct="1"/>
                      <a:r>
                        <a:rPr lang="en-US" altLang="zh-CN" sz="2000" b="1">
                          <a:ea typeface="微软雅黑" pitchFamily="34" charset="-122"/>
                        </a:rPr>
                        <a:t>305</a:t>
                      </a:r>
                      <a:r>
                        <a:rPr lang="zh-CN" altLang="en-US" sz="2000" b="1">
                          <a:ea typeface="微软雅黑" pitchFamily="34" charset="-122"/>
                        </a:rPr>
                        <a:t>公里</a:t>
                      </a:r>
                    </a:p>
                  </a:txBody>
                  <a:tcPr marL="91455" marR="91455" marT="45735" marB="45735">
                    <a:lnL>
                      <a:noFill/>
                    </a:lnL>
                    <a:lnR w="12700">
                      <a:solidFill>
                        <a:schemeClr val="tx1"/>
                      </a:solidFill>
                      <a:miter lim="800000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31812"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0" lvl="0" indent="0" algn="ctr" eaLnBrk="1" hangingPunct="1"/>
                      <a:r>
                        <a:rPr lang="en-US" altLang="zh-CN" sz="2000" b="1">
                          <a:ea typeface="微软雅黑" pitchFamily="34" charset="-122"/>
                        </a:rPr>
                        <a:t>7</a:t>
                      </a:r>
                      <a:endParaRPr lang="zh-CN" altLang="en-US" sz="2000" b="1">
                        <a:ea typeface="微软雅黑" pitchFamily="34" charset="-122"/>
                      </a:endParaRPr>
                    </a:p>
                  </a:txBody>
                  <a:tcPr marL="91455" marR="91455" marT="45735" marB="45735">
                    <a:lnL w="12700">
                      <a:solidFill>
                        <a:schemeClr val="tx1"/>
                      </a:solidFill>
                      <a:miter lim="800000"/>
                    </a:lnL>
                    <a:lnR>
                      <a:noFill/>
                    </a:lnR>
                    <a:lnT>
                      <a:noFill/>
                    </a:lnT>
                    <a:lnB w="12700">
                      <a:solidFill>
                        <a:schemeClr val="tx1"/>
                      </a:solidFill>
                      <a:miter lim="800000"/>
                    </a:lnB>
                    <a:noFill/>
                  </a:tcPr>
                </a:tc>
                <a:tc gridSpan="2"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0" lvl="0" indent="0" algn="ctr" eaLnBrk="1" hangingPunct="1"/>
                      <a:r>
                        <a:rPr lang="zh-CN" altLang="en-US" sz="2000" b="1">
                          <a:ea typeface="微软雅黑" pitchFamily="34" charset="-122"/>
                        </a:rPr>
                        <a:t>广州南</a:t>
                      </a:r>
                    </a:p>
                  </a:txBody>
                  <a:tcPr marL="91455" marR="91455" marT="45735" marB="4573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>
                      <a:solidFill>
                        <a:schemeClr val="tx1"/>
                      </a:solidFill>
                      <a:miter lim="800000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>
                    <a:lnB w="12700">
                      <a:solidFill>
                        <a:schemeClr val="tx1"/>
                      </a:solidFill>
                      <a:miter lim="800000"/>
                    </a:lnB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0" lvl="0" indent="0" algn="ctr" eaLnBrk="1" hangingPunct="1"/>
                      <a:r>
                        <a:rPr lang="en-US" altLang="zh-CN" sz="2000" b="1">
                          <a:ea typeface="微软雅黑" pitchFamily="34" charset="-122"/>
                        </a:rPr>
                        <a:t>13:58</a:t>
                      </a:r>
                      <a:endParaRPr lang="zh-CN" altLang="en-US" sz="2000" b="1">
                        <a:ea typeface="微软雅黑" pitchFamily="34" charset="-122"/>
                      </a:endParaRPr>
                    </a:p>
                  </a:txBody>
                  <a:tcPr marL="91455" marR="91455" marT="45735" marB="4573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>
                      <a:solidFill>
                        <a:schemeClr val="tx1"/>
                      </a:solidFill>
                      <a:miter lim="800000"/>
                    </a:lnB>
                    <a:noFill/>
                  </a:tcPr>
                </a:tc>
                <a:tc gridSpan="2"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0" lvl="0" indent="0" algn="ctr" eaLnBrk="1" hangingPunct="1"/>
                      <a:r>
                        <a:rPr lang="en-US" altLang="zh-CN" sz="2000" b="1">
                          <a:ea typeface="微软雅黑" pitchFamily="34" charset="-122"/>
                        </a:rPr>
                        <a:t>--</a:t>
                      </a:r>
                      <a:endParaRPr lang="zh-CN" altLang="en-US" sz="2000" b="1">
                        <a:ea typeface="微软雅黑" pitchFamily="34" charset="-122"/>
                      </a:endParaRPr>
                    </a:p>
                  </a:txBody>
                  <a:tcPr marL="91455" marR="91455" marT="45735" marB="4573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>
                      <a:solidFill>
                        <a:schemeClr val="tx1"/>
                      </a:solidFill>
                      <a:miter lim="800000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>
                    <a:lnB w="12700">
                      <a:solidFill>
                        <a:schemeClr val="tx1"/>
                      </a:solidFill>
                      <a:miter lim="800000"/>
                    </a:lnB>
                  </a:tcPr>
                </a:tc>
                <a:tc gridSpan="2"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0" lvl="0" indent="0" algn="ctr" eaLnBrk="1" hangingPunct="1"/>
                      <a:r>
                        <a:rPr lang="en-US" altLang="zh-CN" sz="2000" b="1">
                          <a:ea typeface="微软雅黑" pitchFamily="34" charset="-122"/>
                        </a:rPr>
                        <a:t>--</a:t>
                      </a:r>
                      <a:endParaRPr lang="zh-CN" altLang="en-US" sz="2000" b="1">
                        <a:ea typeface="微软雅黑" pitchFamily="34" charset="-122"/>
                      </a:endParaRPr>
                    </a:p>
                  </a:txBody>
                  <a:tcPr marL="91455" marR="91455" marT="45735" marB="4573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>
                      <a:solidFill>
                        <a:schemeClr val="tx1"/>
                      </a:solidFill>
                      <a:miter lim="800000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>
                    <a:lnB w="12700">
                      <a:solidFill>
                        <a:schemeClr val="tx1"/>
                      </a:solidFill>
                      <a:miter lim="800000"/>
                    </a:lnB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0" lvl="0" indent="0" algn="ctr" eaLnBrk="1" hangingPunct="1"/>
                      <a:r>
                        <a:rPr lang="en-US" altLang="zh-CN" sz="2000" b="1">
                          <a:ea typeface="微软雅黑" pitchFamily="34" charset="-122"/>
                        </a:rPr>
                        <a:t>407</a:t>
                      </a:r>
                      <a:r>
                        <a:rPr lang="zh-CN" altLang="en-US" sz="2000" b="1">
                          <a:ea typeface="微软雅黑" pitchFamily="34" charset="-122"/>
                        </a:rPr>
                        <a:t>公里</a:t>
                      </a:r>
                    </a:p>
                  </a:txBody>
                  <a:tcPr marL="91455" marR="91455" marT="45735" marB="45735">
                    <a:lnL>
                      <a:noFill/>
                    </a:lnL>
                    <a:lnR w="12700">
                      <a:solidFill>
                        <a:schemeClr val="tx1"/>
                      </a:solidFill>
                      <a:miter lim="800000"/>
                    </a:lnR>
                    <a:lnT>
                      <a:noFill/>
                    </a:lnT>
                    <a:lnB w="12700">
                      <a:solidFill>
                        <a:schemeClr val="tx1"/>
                      </a:solidFill>
                      <a:miter lim="8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1340" name="矩形 6"/>
          <p:cNvSpPr/>
          <p:nvPr>
            <p:custDataLst>
              <p:tags r:id="rId2"/>
            </p:custDataLst>
          </p:nvPr>
        </p:nvSpPr>
        <p:spPr>
          <a:xfrm>
            <a:off x="1127125" y="1557338"/>
            <a:ext cx="2233613" cy="647700"/>
          </a:xfrm>
          <a:prstGeom prst="rect">
            <a:avLst/>
          </a:prstGeom>
          <a:noFill/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 anchorCtr="0">
            <a:no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marR="0" lvl="0" indent="0" algn="ctr" eaLnBrk="1" hangingPunct="1"/>
            <a:endParaRPr lang="zh-CN" altLang="en-US" sz="1600">
              <a:solidFill>
                <a:srgbClr val="111111"/>
              </a:solidFill>
              <a:ea typeface="微软雅黑" pitchFamily="34" charset="-122"/>
            </a:endParaRPr>
          </a:p>
        </p:txBody>
      </p:sp>
      <p:sp>
        <p:nvSpPr>
          <p:cNvPr id="11341" name="矩形 7"/>
          <p:cNvSpPr/>
          <p:nvPr>
            <p:custDataLst>
              <p:tags r:id="rId3"/>
            </p:custDataLst>
          </p:nvPr>
        </p:nvSpPr>
        <p:spPr>
          <a:xfrm>
            <a:off x="6456363" y="115888"/>
            <a:ext cx="1944687" cy="647700"/>
          </a:xfrm>
          <a:prstGeom prst="rect">
            <a:avLst/>
          </a:prstGeom>
          <a:noFill/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 anchorCtr="0">
            <a:no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marR="0" lvl="0" indent="0" algn="ctr" eaLnBrk="1" hangingPunct="1"/>
            <a:endParaRPr lang="zh-CN" altLang="en-US" sz="1600">
              <a:solidFill>
                <a:srgbClr val="111111"/>
              </a:solidFill>
              <a:ea typeface="微软雅黑" pitchFamily="34" charset="-122"/>
            </a:endParaRPr>
          </a:p>
        </p:txBody>
      </p:sp>
      <p:sp>
        <p:nvSpPr>
          <p:cNvPr id="11342" name="矩形 8"/>
          <p:cNvSpPr/>
          <p:nvPr>
            <p:custDataLst>
              <p:tags r:id="rId4"/>
            </p:custDataLst>
          </p:nvPr>
        </p:nvSpPr>
        <p:spPr>
          <a:xfrm>
            <a:off x="6456363" y="842963"/>
            <a:ext cx="1944687" cy="649287"/>
          </a:xfrm>
          <a:prstGeom prst="rect">
            <a:avLst/>
          </a:prstGeom>
          <a:noFill/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 anchorCtr="0">
            <a:no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marR="0" lvl="0" indent="0" algn="ctr" eaLnBrk="1" hangingPunct="1"/>
            <a:endParaRPr lang="zh-CN" altLang="en-US" sz="1600">
              <a:solidFill>
                <a:srgbClr val="111111"/>
              </a:solidFill>
              <a:ea typeface="微软雅黑" pitchFamily="34" charset="-122"/>
            </a:endParaRPr>
          </a:p>
        </p:txBody>
      </p:sp>
      <p:sp>
        <p:nvSpPr>
          <p:cNvPr id="11343" name="矩形 9"/>
          <p:cNvSpPr/>
          <p:nvPr>
            <p:custDataLst>
              <p:tags r:id="rId5"/>
            </p:custDataLst>
          </p:nvPr>
        </p:nvSpPr>
        <p:spPr>
          <a:xfrm>
            <a:off x="4476750" y="2205038"/>
            <a:ext cx="900113" cy="503237"/>
          </a:xfrm>
          <a:prstGeom prst="rect">
            <a:avLst/>
          </a:prstGeom>
          <a:noFill/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 anchorCtr="0">
            <a:no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marR="0" lvl="0" indent="0" algn="ctr" eaLnBrk="1" hangingPunct="1"/>
            <a:endParaRPr lang="zh-CN" altLang="en-US" sz="1600">
              <a:solidFill>
                <a:srgbClr val="111111"/>
              </a:solidFill>
              <a:ea typeface="微软雅黑" pitchFamily="34" charset="-122"/>
            </a:endParaRPr>
          </a:p>
        </p:txBody>
      </p:sp>
      <p:sp>
        <p:nvSpPr>
          <p:cNvPr id="11344" name="矩形 11"/>
          <p:cNvSpPr/>
          <p:nvPr>
            <p:custDataLst>
              <p:tags r:id="rId6"/>
            </p:custDataLst>
          </p:nvPr>
        </p:nvSpPr>
        <p:spPr>
          <a:xfrm>
            <a:off x="6167438" y="2205038"/>
            <a:ext cx="900112" cy="503237"/>
          </a:xfrm>
          <a:prstGeom prst="rect">
            <a:avLst/>
          </a:prstGeom>
          <a:noFill/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 anchorCtr="0">
            <a:no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marR="0" lvl="0" indent="0" algn="ctr" eaLnBrk="1" hangingPunct="1"/>
            <a:endParaRPr lang="zh-CN" altLang="en-US" sz="1600">
              <a:solidFill>
                <a:srgbClr val="111111"/>
              </a:solidFill>
              <a:ea typeface="微软雅黑" pitchFamily="34" charset="-122"/>
            </a:endParaRPr>
          </a:p>
        </p:txBody>
      </p:sp>
      <p:sp>
        <p:nvSpPr>
          <p:cNvPr id="11345" name="矩形 12"/>
          <p:cNvSpPr/>
          <p:nvPr>
            <p:custDataLst>
              <p:tags r:id="rId7"/>
            </p:custDataLst>
          </p:nvPr>
        </p:nvSpPr>
        <p:spPr>
          <a:xfrm>
            <a:off x="7715250" y="2205038"/>
            <a:ext cx="1296988" cy="503237"/>
          </a:xfrm>
          <a:prstGeom prst="rect">
            <a:avLst/>
          </a:prstGeom>
          <a:noFill/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 anchorCtr="0">
            <a:no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marR="0" lvl="0" indent="0" algn="ctr" eaLnBrk="1" hangingPunct="1"/>
            <a:endParaRPr lang="zh-CN" altLang="en-US" sz="1600">
              <a:solidFill>
                <a:srgbClr val="111111"/>
              </a:solidFill>
              <a:ea typeface="微软雅黑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13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13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13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13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13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13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40" grpId="0" animBg="1"/>
      <p:bldP spid="11340" grpId="1" animBg="1"/>
      <p:bldP spid="11340" grpId="2" animBg="1"/>
      <p:bldP spid="11341" grpId="0" animBg="1"/>
      <p:bldP spid="11341" grpId="1" animBg="1"/>
      <p:bldP spid="11342" grpId="0" animBg="1"/>
      <p:bldP spid="11342" grpId="1" animBg="1"/>
      <p:bldP spid="11343" grpId="0" animBg="1"/>
      <p:bldP spid="11343" grpId="1" animBg="1"/>
      <p:bldP spid="11344" grpId="0" animBg="1"/>
      <p:bldP spid="11344" grpId="1" animBg="1"/>
      <p:bldP spid="11345" grpId="0" animBg="1"/>
      <p:bldP spid="11345" grpId="1" animBg="1"/>
      <p:bldP spid="11345" grpId="2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27051" y="260351"/>
            <a:ext cx="11137900" cy="720725"/>
          </a:xfrm>
          <a:prstGeom prst="rect">
            <a:avLst/>
          </a:prstGeom>
          <a:noFill/>
          <a:ln w="9525" cmpd="sng">
            <a:noFill/>
            <a:prstDash val="solid"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effectLst/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+mj-cs"/>
              </a:rPr>
              <a:t>一、时间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effectLst/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+mj-cs"/>
              </a:rPr>
              <a:t>(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effectLst/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+mj-cs"/>
              </a:rPr>
              <a:t>间隔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effectLst/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+mj-cs"/>
              </a:rPr>
              <a:t>)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effectLst/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+mj-cs"/>
              </a:rPr>
              <a:t>和时刻</a:t>
            </a:r>
          </a:p>
        </p:txBody>
      </p:sp>
      <p:sp>
        <p:nvSpPr>
          <p:cNvPr id="13315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527050" y="1125538"/>
            <a:ext cx="7872413" cy="50244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0" fontAlgn="ctr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Pct val="70000"/>
              <a:buFont typeface="Wingdings" pitchFamily="2" charset="2"/>
              <a:buChar char="l"/>
              <a:defRPr kumimoji="0" lang="zh-CN" altLang="en-US" sz="2400" b="1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ctr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Pct val="70000"/>
              <a:buFont typeface="Wingdings" pitchFamily="2" charset="2"/>
              <a:buChar char="l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ctr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Pct val="70000"/>
              <a:buFont typeface="Wingdings" pitchFamily="2" charset="2"/>
              <a:buChar char="l"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ctr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Pct val="70000"/>
              <a:buFont typeface="Wingdings" pitchFamily="2" charset="2"/>
              <a:buChar char="l"/>
              <a:defRPr kumimoji="0" lang="zh-CN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ctr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Pct val="70000"/>
              <a:buFont typeface="Wingdings" pitchFamily="2" charset="2"/>
              <a:buChar char="l"/>
              <a:defRPr kumimoji="0" lang="zh-CN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>
              <a:lnSpc>
                <a:spcPct val="150000"/>
              </a:lnSpc>
              <a:buNone/>
            </a:pPr>
            <a:r>
              <a:rPr lang="en-US" altLang="zh-CN" sz="2400" b="0" spc="0" dirty="0">
                <a:latin typeface="微软雅黑" pitchFamily="34" charset="-122"/>
              </a:rPr>
              <a:t>1</a:t>
            </a:r>
            <a:r>
              <a:rPr lang="zh-CN" altLang="en-US" sz="2400" b="0" spc="0" dirty="0">
                <a:latin typeface="微软雅黑" pitchFamily="34" charset="-122"/>
              </a:rPr>
              <a:t>、概念</a:t>
            </a:r>
            <a:endParaRPr lang="en-US" altLang="zh-CN" b="0" dirty="0">
              <a:latin typeface="微软雅黑" pitchFamily="34" charset="-122"/>
            </a:endParaRPr>
          </a:p>
          <a:p>
            <a:pPr marL="342900" marR="0" lvl="0" indent="-342900">
              <a:lnSpc>
                <a:spcPct val="150000"/>
              </a:lnSpc>
            </a:pPr>
            <a:r>
              <a:rPr lang="zh-CN" altLang="en-US" sz="2400" b="0" spc="0" dirty="0">
                <a:latin typeface="微软雅黑" pitchFamily="34" charset="-122"/>
              </a:rPr>
              <a:t>时刻：一瞬间，</a:t>
            </a:r>
            <a:r>
              <a:rPr lang="zh-CN" altLang="en-US" sz="2400" b="0" spc="0" dirty="0">
                <a:solidFill>
                  <a:srgbClr val="0070C0"/>
                </a:solidFill>
                <a:latin typeface="微软雅黑" pitchFamily="34" charset="-122"/>
              </a:rPr>
              <a:t>表示状态</a:t>
            </a:r>
            <a:endParaRPr lang="en-US" altLang="zh-CN" b="0" dirty="0">
              <a:solidFill>
                <a:srgbClr val="0070C0"/>
              </a:solidFill>
              <a:latin typeface="微软雅黑" pitchFamily="34" charset="-122"/>
            </a:endParaRPr>
          </a:p>
          <a:p>
            <a:pPr marL="342900" marR="0" lvl="0" indent="-342900">
              <a:lnSpc>
                <a:spcPct val="150000"/>
              </a:lnSpc>
            </a:pPr>
            <a:r>
              <a:rPr lang="zh-CN" altLang="en-US" sz="2400" b="0" spc="0" dirty="0">
                <a:latin typeface="微软雅黑" pitchFamily="34" charset="-122"/>
              </a:rPr>
              <a:t>时间（间隔）：时刻之差，</a:t>
            </a:r>
            <a:r>
              <a:rPr lang="zh-CN" altLang="en-US" sz="2400" b="0" spc="0" dirty="0">
                <a:solidFill>
                  <a:srgbClr val="FF0000"/>
                </a:solidFill>
                <a:latin typeface="微软雅黑" pitchFamily="34" charset="-122"/>
              </a:rPr>
              <a:t>表示过程</a:t>
            </a:r>
            <a:endParaRPr lang="en-US" altLang="zh-CN" b="0" dirty="0">
              <a:solidFill>
                <a:srgbClr val="FF0000"/>
              </a:solidFill>
              <a:latin typeface="微软雅黑" pitchFamily="34" charset="-122"/>
            </a:endParaRPr>
          </a:p>
          <a:p>
            <a:pPr marL="0" marR="0" lvl="0" indent="0">
              <a:lnSpc>
                <a:spcPct val="150000"/>
              </a:lnSpc>
              <a:buNone/>
            </a:pPr>
            <a:r>
              <a:rPr lang="en-US" altLang="zh-CN" sz="2400" b="0" spc="0" dirty="0">
                <a:latin typeface="微软雅黑" pitchFamily="34" charset="-122"/>
              </a:rPr>
              <a:t>2</a:t>
            </a:r>
            <a:r>
              <a:rPr lang="zh-CN" altLang="en-US" sz="2400" b="0" spc="0" dirty="0">
                <a:latin typeface="微软雅黑" pitchFamily="34" charset="-122"/>
              </a:rPr>
              <a:t>、表示方法：时间轴</a:t>
            </a:r>
            <a:endParaRPr lang="en-US" altLang="zh-CN" b="0" dirty="0">
              <a:latin typeface="微软雅黑" pitchFamily="34" charset="-122"/>
            </a:endParaRPr>
          </a:p>
          <a:p>
            <a:pPr marL="342900" marR="0" lvl="0" indent="-342900">
              <a:lnSpc>
                <a:spcPct val="150000"/>
              </a:lnSpc>
            </a:pPr>
            <a:r>
              <a:rPr lang="zh-CN" altLang="en-US" sz="2400" b="0" spc="0" dirty="0">
                <a:latin typeface="微软雅黑" pitchFamily="34" charset="-122"/>
              </a:rPr>
              <a:t>时刻：点</a:t>
            </a:r>
            <a:endParaRPr lang="en-US" altLang="zh-CN" b="0" dirty="0">
              <a:latin typeface="微软雅黑" pitchFamily="34" charset="-122"/>
            </a:endParaRPr>
          </a:p>
          <a:p>
            <a:pPr marL="342900" marR="0" lvl="0" indent="-342900">
              <a:lnSpc>
                <a:spcPct val="150000"/>
              </a:lnSpc>
            </a:pPr>
            <a:r>
              <a:rPr lang="zh-CN" altLang="en-US" sz="2400" b="0" spc="0" dirty="0">
                <a:latin typeface="微软雅黑" pitchFamily="34" charset="-122"/>
              </a:rPr>
              <a:t>时间：线段</a:t>
            </a:r>
            <a:endParaRPr lang="zh-CN" altLang="en-US" b="0" dirty="0">
              <a:latin typeface="微软雅黑" pitchFamily="34" charset="-122"/>
            </a:endParaRPr>
          </a:p>
        </p:txBody>
      </p:sp>
      <p:sp>
        <p:nvSpPr>
          <p:cNvPr id="13316" name="对话气泡: 矩形 6"/>
          <p:cNvSpPr/>
          <p:nvPr>
            <p:custDataLst>
              <p:tags r:id="rId3"/>
            </p:custDataLst>
          </p:nvPr>
        </p:nvSpPr>
        <p:spPr>
          <a:xfrm>
            <a:off x="5735638" y="3429000"/>
            <a:ext cx="2814637" cy="1622425"/>
          </a:xfrm>
          <a:prstGeom prst="wedgeRectCallout">
            <a:avLst>
              <a:gd name="adj1" fmla="val -113259"/>
              <a:gd name="adj2" fmla="val 22329"/>
            </a:avLst>
          </a:prstGeom>
          <a:noFill/>
          <a:ln>
            <a:solidFill>
              <a:srgbClr val="0070C0"/>
            </a:solidFill>
            <a:miter lim="800000"/>
          </a:ln>
        </p:spPr>
        <p:txBody>
          <a:bodyPr anchor="ctr" anchorCtr="0">
            <a:no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marR="0" lvl="0" indent="0">
              <a:lnSpc>
                <a:spcPct val="125000"/>
              </a:lnSpc>
            </a:pPr>
            <a:r>
              <a:rPr lang="zh-CN" altLang="en-US" sz="2400" b="1" spc="0" dirty="0">
                <a:latin typeface="Times New Roman" pitchFamily="18" charset="0"/>
                <a:ea typeface="楷体" pitchFamily="49" charset="-122"/>
              </a:rPr>
              <a:t>易错点辨析：</a:t>
            </a:r>
            <a:endParaRPr lang="en-US" altLang="zh-CN" sz="2400" b="1" dirty="0">
              <a:latin typeface="Times New Roman" pitchFamily="18" charset="0"/>
              <a:ea typeface="楷体" pitchFamily="49" charset="-122"/>
            </a:endParaRPr>
          </a:p>
          <a:p>
            <a:pPr marL="0" marR="0" lvl="0" indent="0">
              <a:lnSpc>
                <a:spcPct val="125000"/>
              </a:lnSpc>
            </a:pPr>
            <a:r>
              <a:rPr lang="zh-CN" altLang="en-US" sz="2400" b="1" spc="0" dirty="0">
                <a:latin typeface="Times New Roman" pitchFamily="18" charset="0"/>
                <a:ea typeface="楷体" pitchFamily="49" charset="-122"/>
              </a:rPr>
              <a:t>①第三秒</a:t>
            </a:r>
            <a:r>
              <a:rPr lang="en-US" altLang="zh-CN" sz="2400" b="1" spc="0" dirty="0">
                <a:latin typeface="Times New Roman" pitchFamily="18" charset="0"/>
                <a:ea typeface="楷体" pitchFamily="49" charset="-122"/>
              </a:rPr>
              <a:t>VS</a:t>
            </a:r>
            <a:r>
              <a:rPr lang="zh-CN" altLang="en-US" sz="2400" b="1" spc="0" dirty="0">
                <a:latin typeface="Times New Roman" pitchFamily="18" charset="0"/>
                <a:ea typeface="楷体" pitchFamily="49" charset="-122"/>
              </a:rPr>
              <a:t>前三秒</a:t>
            </a:r>
            <a:endParaRPr lang="en-US" altLang="zh-CN" sz="2400" b="1" dirty="0">
              <a:latin typeface="Times New Roman" pitchFamily="18" charset="0"/>
              <a:ea typeface="楷体" pitchFamily="49" charset="-122"/>
            </a:endParaRPr>
          </a:p>
          <a:p>
            <a:pPr marL="0" marR="0" lvl="0" indent="0">
              <a:lnSpc>
                <a:spcPct val="125000"/>
              </a:lnSpc>
            </a:pPr>
            <a:r>
              <a:rPr lang="zh-CN" altLang="en-US" sz="2400" b="1" spc="0" dirty="0">
                <a:latin typeface="Times New Roman" pitchFamily="18" charset="0"/>
                <a:ea typeface="楷体" pitchFamily="49" charset="-122"/>
              </a:rPr>
              <a:t>②第</a:t>
            </a:r>
            <a:r>
              <a:rPr lang="en-US" altLang="zh-CN" sz="2400" b="1" spc="0" dirty="0">
                <a:latin typeface="Times New Roman" pitchFamily="18" charset="0"/>
                <a:ea typeface="楷体" pitchFamily="49" charset="-122"/>
              </a:rPr>
              <a:t>1s</a:t>
            </a:r>
            <a:r>
              <a:rPr lang="zh-CN" altLang="en-US" sz="2400" b="1" spc="0" dirty="0">
                <a:latin typeface="Times New Roman" pitchFamily="18" charset="0"/>
                <a:ea typeface="楷体" pitchFamily="49" charset="-122"/>
              </a:rPr>
              <a:t>末</a:t>
            </a:r>
            <a:r>
              <a:rPr lang="en-US" altLang="zh-CN" sz="2400" b="1" spc="0" dirty="0">
                <a:latin typeface="Times New Roman" pitchFamily="18" charset="0"/>
                <a:ea typeface="楷体" pitchFamily="49" charset="-122"/>
              </a:rPr>
              <a:t>VS</a:t>
            </a:r>
            <a:r>
              <a:rPr lang="zh-CN" altLang="en-US" sz="2400" b="1" spc="0" dirty="0">
                <a:latin typeface="Times New Roman" pitchFamily="18" charset="0"/>
                <a:ea typeface="楷体" pitchFamily="49" charset="-122"/>
              </a:rPr>
              <a:t>第</a:t>
            </a:r>
            <a:r>
              <a:rPr lang="en-US" altLang="zh-CN" sz="2400" b="1" spc="0" dirty="0">
                <a:latin typeface="Times New Roman" pitchFamily="18" charset="0"/>
                <a:ea typeface="楷体" pitchFamily="49" charset="-122"/>
              </a:rPr>
              <a:t>2s</a:t>
            </a:r>
            <a:r>
              <a:rPr lang="zh-CN" altLang="en-US" sz="2400" b="1" spc="0" dirty="0">
                <a:latin typeface="Times New Roman" pitchFamily="18" charset="0"/>
                <a:ea typeface="楷体" pitchFamily="49" charset="-122"/>
              </a:rPr>
              <a:t>初</a:t>
            </a:r>
            <a:endParaRPr lang="zh-CN" altLang="en-US" sz="1600" b="1" dirty="0">
              <a:solidFill>
                <a:srgbClr val="FFFFFF"/>
              </a:solidFill>
              <a:latin typeface="Times New Roman" pitchFamily="18" charset="0"/>
              <a:ea typeface="楷体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7" descr="http://img0.imgtn.bdimg.com/it/u=1767931117,103243163&amp;fm=23&amp;gp=0.jpg"/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1668463" y="-144462"/>
            <a:ext cx="304800" cy="3048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2900" indent="-342900" algn="l" defTabSz="914400" rtl="0" eaLnBrk="0" fontAlgn="ctr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Pct val="70000"/>
              <a:buFont typeface="Wingdings" pitchFamily="2" charset="2"/>
              <a:buChar char="l"/>
              <a:defRPr kumimoji="0" lang="zh-CN" altLang="en-US" sz="2400" b="1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ctr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Pct val="70000"/>
              <a:buFont typeface="Wingdings" pitchFamily="2" charset="2"/>
              <a:buChar char="l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ctr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Pct val="70000"/>
              <a:buFont typeface="Wingdings" pitchFamily="2" charset="2"/>
              <a:buChar char="l"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ctr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Pct val="70000"/>
              <a:buFont typeface="Wingdings" pitchFamily="2" charset="2"/>
              <a:buChar char="l"/>
              <a:defRPr kumimoji="0" lang="zh-CN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ctr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Pct val="70000"/>
              <a:buFont typeface="Wingdings" pitchFamily="2" charset="2"/>
              <a:buChar char="l"/>
              <a:defRPr kumimoji="0" lang="zh-CN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fontAlgn="base" hangingPunct="1">
              <a:spcAft>
                <a:spcPct val="0"/>
              </a:spcAft>
              <a:buSzTx/>
              <a:buFontTx/>
              <a:buNone/>
            </a:pPr>
            <a:endParaRPr lang="zh-CN" altLang="en-US" sz="1800" b="0">
              <a:solidFill>
                <a:srgbClr val="111111"/>
              </a:solidFill>
              <a:ea typeface="宋体" pitchFamily="2" charset="-122"/>
            </a:endParaRPr>
          </a:p>
        </p:txBody>
      </p:sp>
      <p:sp>
        <p:nvSpPr>
          <p:cNvPr id="15363" name="AutoShape 16" descr="http://img1.imgtn.bdimg.com/it/u=3902190818,1756272093&amp;fm=23&amp;gp=0.jpg"/>
          <p:cNvSpPr>
            <a:spLocks noChangeAspect="1"/>
          </p:cNvSpPr>
          <p:nvPr>
            <p:custDataLst>
              <p:tags r:id="rId2"/>
            </p:custDataLst>
          </p:nvPr>
        </p:nvSpPr>
        <p:spPr>
          <a:xfrm>
            <a:off x="1820863" y="7938"/>
            <a:ext cx="304800" cy="3048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2900" indent="-342900" algn="l" defTabSz="914400" rtl="0" eaLnBrk="0" fontAlgn="ctr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Pct val="70000"/>
              <a:buFont typeface="Wingdings" pitchFamily="2" charset="2"/>
              <a:buChar char="l"/>
              <a:defRPr kumimoji="0" lang="zh-CN" altLang="en-US" sz="2400" b="1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ctr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Pct val="70000"/>
              <a:buFont typeface="Wingdings" pitchFamily="2" charset="2"/>
              <a:buChar char="l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ctr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Pct val="70000"/>
              <a:buFont typeface="Wingdings" pitchFamily="2" charset="2"/>
              <a:buChar char="l"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ctr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Pct val="70000"/>
              <a:buFont typeface="Wingdings" pitchFamily="2" charset="2"/>
              <a:buChar char="l"/>
              <a:defRPr kumimoji="0" lang="zh-CN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ctr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Pct val="70000"/>
              <a:buFont typeface="Wingdings" pitchFamily="2" charset="2"/>
              <a:buChar char="l"/>
              <a:defRPr kumimoji="0" lang="zh-CN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fontAlgn="base" hangingPunct="1">
              <a:spcAft>
                <a:spcPct val="0"/>
              </a:spcAft>
              <a:buSzTx/>
              <a:buFontTx/>
              <a:buNone/>
            </a:pPr>
            <a:endParaRPr lang="zh-CN" altLang="en-US" sz="1800" b="0">
              <a:solidFill>
                <a:srgbClr val="111111"/>
              </a:solidFill>
              <a:ea typeface="宋体" pitchFamily="2" charset="-122"/>
            </a:endParaRPr>
          </a:p>
        </p:txBody>
      </p:sp>
      <p:pic>
        <p:nvPicPr>
          <p:cNvPr id="1536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20637" y="312738"/>
            <a:ext cx="12212637" cy="5918200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7" descr="http://img0.imgtn.bdimg.com/it/u=1767931117,103243163&amp;fm=23&amp;gp=0.jpg"/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1668463" y="-144462"/>
            <a:ext cx="304800" cy="3048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2900" indent="-342900" algn="l" defTabSz="914400" rtl="0" eaLnBrk="0" fontAlgn="ctr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Pct val="70000"/>
              <a:buFont typeface="Wingdings" pitchFamily="2" charset="2"/>
              <a:buChar char="l"/>
              <a:defRPr kumimoji="0" lang="zh-CN" altLang="en-US" sz="2400" b="1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ctr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Pct val="70000"/>
              <a:buFont typeface="Wingdings" pitchFamily="2" charset="2"/>
              <a:buChar char="l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ctr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Pct val="70000"/>
              <a:buFont typeface="Wingdings" pitchFamily="2" charset="2"/>
              <a:buChar char="l"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ctr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Pct val="70000"/>
              <a:buFont typeface="Wingdings" pitchFamily="2" charset="2"/>
              <a:buChar char="l"/>
              <a:defRPr kumimoji="0" lang="zh-CN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ctr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Pct val="70000"/>
              <a:buFont typeface="Wingdings" pitchFamily="2" charset="2"/>
              <a:buChar char="l"/>
              <a:defRPr kumimoji="0" lang="zh-CN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fontAlgn="base" hangingPunct="1">
              <a:spcAft>
                <a:spcPct val="0"/>
              </a:spcAft>
              <a:buSzTx/>
              <a:buFontTx/>
              <a:buNone/>
            </a:pPr>
            <a:endParaRPr lang="zh-CN" altLang="en-US" sz="1800" b="0">
              <a:solidFill>
                <a:srgbClr val="111111"/>
              </a:solidFill>
              <a:ea typeface="宋体" pitchFamily="2" charset="-122"/>
            </a:endParaRPr>
          </a:p>
        </p:txBody>
      </p:sp>
      <p:sp>
        <p:nvSpPr>
          <p:cNvPr id="16387" name="AutoShape 16" descr="http://img1.imgtn.bdimg.com/it/u=3902190818,1756272093&amp;fm=23&amp;gp=0.jpg"/>
          <p:cNvSpPr>
            <a:spLocks noChangeAspect="1"/>
          </p:cNvSpPr>
          <p:nvPr>
            <p:custDataLst>
              <p:tags r:id="rId2"/>
            </p:custDataLst>
          </p:nvPr>
        </p:nvSpPr>
        <p:spPr>
          <a:xfrm>
            <a:off x="1820863" y="7938"/>
            <a:ext cx="304800" cy="3048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2900" indent="-342900" algn="l" defTabSz="914400" rtl="0" eaLnBrk="0" fontAlgn="ctr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Pct val="70000"/>
              <a:buFont typeface="Wingdings" pitchFamily="2" charset="2"/>
              <a:buChar char="l"/>
              <a:defRPr kumimoji="0" lang="zh-CN" altLang="en-US" sz="2400" b="1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ctr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Pct val="70000"/>
              <a:buFont typeface="Wingdings" pitchFamily="2" charset="2"/>
              <a:buChar char="l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ctr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Pct val="70000"/>
              <a:buFont typeface="Wingdings" pitchFamily="2" charset="2"/>
              <a:buChar char="l"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ctr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Pct val="70000"/>
              <a:buFont typeface="Wingdings" pitchFamily="2" charset="2"/>
              <a:buChar char="l"/>
              <a:defRPr kumimoji="0" lang="zh-CN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ctr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Pct val="70000"/>
              <a:buFont typeface="Wingdings" pitchFamily="2" charset="2"/>
              <a:buChar char="l"/>
              <a:defRPr kumimoji="0" lang="zh-CN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fontAlgn="base" hangingPunct="1">
              <a:spcAft>
                <a:spcPct val="0"/>
              </a:spcAft>
              <a:buSzTx/>
              <a:buFontTx/>
              <a:buNone/>
            </a:pPr>
            <a:endParaRPr lang="zh-CN" altLang="en-US" sz="1800" b="0">
              <a:solidFill>
                <a:srgbClr val="111111"/>
              </a:solidFill>
              <a:ea typeface="宋体" pitchFamily="2" charset="-122"/>
            </a:endParaRPr>
          </a:p>
        </p:txBody>
      </p:sp>
      <p:pic>
        <p:nvPicPr>
          <p:cNvPr id="16388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50" y="7938"/>
            <a:ext cx="6538913" cy="6805612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16389" name="TextBox 1"/>
          <p:cNvSpPr/>
          <p:nvPr>
            <p:custDataLst>
              <p:tags r:id="rId4"/>
            </p:custDataLst>
          </p:nvPr>
        </p:nvSpPr>
        <p:spPr>
          <a:xfrm>
            <a:off x="6672263" y="765175"/>
            <a:ext cx="5549900" cy="28924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lvl1pPr marL="342900" indent="-342900" algn="l" defTabSz="914400" rtl="0" eaLnBrk="0" fontAlgn="ctr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Pct val="70000"/>
              <a:buFont typeface="Wingdings" pitchFamily="2" charset="2"/>
              <a:buChar char="l"/>
              <a:defRPr kumimoji="0" lang="zh-CN" altLang="en-US" sz="2400" b="1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ctr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Pct val="70000"/>
              <a:buFont typeface="Wingdings" pitchFamily="2" charset="2"/>
              <a:buChar char="l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ctr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Pct val="70000"/>
              <a:buFont typeface="Wingdings" pitchFamily="2" charset="2"/>
              <a:buChar char="l"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ctr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Pct val="70000"/>
              <a:buFont typeface="Wingdings" pitchFamily="2" charset="2"/>
              <a:buChar char="l"/>
              <a:defRPr kumimoji="0" lang="zh-CN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ctr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Pct val="70000"/>
              <a:buFont typeface="Wingdings" pitchFamily="2" charset="2"/>
              <a:buChar char="l"/>
              <a:defRPr kumimoji="0" lang="zh-CN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fontAlgn="base" hangingPunct="1">
              <a:lnSpc>
                <a:spcPct val="150000"/>
              </a:lnSpc>
              <a:spcAft>
                <a:spcPct val="0"/>
              </a:spcAft>
              <a:buSzTx/>
              <a:buFontTx/>
              <a:buNone/>
            </a:pPr>
            <a:r>
              <a:rPr lang="zh-CN" altLang="en-US" b="0" dirty="0">
                <a:latin typeface="微软雅黑" pitchFamily="34" charset="-122"/>
              </a:rPr>
              <a:t>思考：</a:t>
            </a:r>
            <a:endParaRPr lang="en-US" altLang="zh-CN" b="0" dirty="0">
              <a:latin typeface="微软雅黑" pitchFamily="34" charset="-122"/>
            </a:endParaRPr>
          </a:p>
          <a:p>
            <a:pPr marL="0" lvl="0" indent="0" eaLnBrk="1" fontAlgn="base" hangingPunct="1">
              <a:lnSpc>
                <a:spcPct val="150000"/>
              </a:lnSpc>
              <a:spcAft>
                <a:spcPct val="0"/>
              </a:spcAft>
              <a:buSzTx/>
              <a:buFontTx/>
              <a:buNone/>
            </a:pPr>
            <a:r>
              <a:rPr lang="en-US" altLang="zh-CN" b="0" dirty="0">
                <a:latin typeface="微软雅黑" pitchFamily="34" charset="-122"/>
              </a:rPr>
              <a:t>(1)</a:t>
            </a:r>
            <a:r>
              <a:rPr lang="zh-CN" altLang="en-US" b="0" dirty="0">
                <a:latin typeface="微软雅黑" pitchFamily="34" charset="-122"/>
              </a:rPr>
              <a:t>方案</a:t>
            </a:r>
            <a:r>
              <a:rPr lang="en-US" altLang="zh-CN" b="0" dirty="0">
                <a:latin typeface="微软雅黑" pitchFamily="34" charset="-122"/>
              </a:rPr>
              <a:t>1</a:t>
            </a:r>
            <a:r>
              <a:rPr lang="zh-CN" altLang="en-US" b="0" dirty="0">
                <a:latin typeface="微软雅黑" pitchFamily="34" charset="-122"/>
              </a:rPr>
              <a:t>和方案</a:t>
            </a:r>
            <a:r>
              <a:rPr lang="en-US" altLang="zh-CN" b="0" dirty="0">
                <a:latin typeface="微软雅黑" pitchFamily="34" charset="-122"/>
              </a:rPr>
              <a:t>2</a:t>
            </a:r>
            <a:r>
              <a:rPr lang="zh-CN" altLang="en-US" b="0" dirty="0">
                <a:latin typeface="微软雅黑" pitchFamily="34" charset="-122"/>
              </a:rPr>
              <a:t>中的线路长度相同吗？</a:t>
            </a:r>
            <a:endParaRPr lang="en-US" altLang="zh-CN" b="0" dirty="0">
              <a:latin typeface="微软雅黑" pitchFamily="34" charset="-122"/>
            </a:endParaRPr>
          </a:p>
          <a:p>
            <a:pPr marL="0" lvl="0" indent="0" eaLnBrk="1" fontAlgn="base" hangingPunct="1">
              <a:lnSpc>
                <a:spcPct val="150000"/>
              </a:lnSpc>
              <a:spcAft>
                <a:spcPct val="0"/>
              </a:spcAft>
              <a:buSzTx/>
              <a:buFontTx/>
              <a:buNone/>
            </a:pPr>
            <a:r>
              <a:rPr lang="zh-CN" altLang="en-US" b="0" dirty="0">
                <a:latin typeface="微软雅黑" pitchFamily="34" charset="-122"/>
              </a:rPr>
              <a:t>      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路程：轨迹的长度</a:t>
            </a:r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lvl="0" indent="0" eaLnBrk="1" fontAlgn="base" hangingPunct="1">
              <a:lnSpc>
                <a:spcPct val="150000"/>
              </a:lnSpc>
              <a:spcAft>
                <a:spcPct val="0"/>
              </a:spcAft>
              <a:buSzTx/>
              <a:buFontTx/>
              <a:buNone/>
            </a:pPr>
            <a:r>
              <a:rPr lang="en-US" altLang="zh-CN" b="0" dirty="0">
                <a:latin typeface="微软雅黑" pitchFamily="34" charset="-122"/>
              </a:rPr>
              <a:t>(2)</a:t>
            </a:r>
            <a:r>
              <a:rPr lang="zh-CN" altLang="en-US" b="0" dirty="0">
                <a:latin typeface="微软雅黑" pitchFamily="34" charset="-122"/>
              </a:rPr>
              <a:t>方案</a:t>
            </a:r>
            <a:r>
              <a:rPr lang="en-US" altLang="zh-CN" b="0" dirty="0">
                <a:latin typeface="微软雅黑" pitchFamily="34" charset="-122"/>
              </a:rPr>
              <a:t>1</a:t>
            </a:r>
            <a:r>
              <a:rPr lang="zh-CN" altLang="en-US" b="0" dirty="0">
                <a:latin typeface="微软雅黑" pitchFamily="34" charset="-122"/>
              </a:rPr>
              <a:t>和方案</a:t>
            </a:r>
            <a:r>
              <a:rPr lang="en-US" altLang="zh-CN" b="0" dirty="0">
                <a:latin typeface="微软雅黑" pitchFamily="34" charset="-122"/>
              </a:rPr>
              <a:t>2</a:t>
            </a:r>
            <a:r>
              <a:rPr lang="zh-CN" altLang="en-US" b="0" dirty="0">
                <a:latin typeface="微软雅黑" pitchFamily="34" charset="-122"/>
              </a:rPr>
              <a:t>是否有相同点？</a:t>
            </a:r>
            <a:endParaRPr lang="en-US" altLang="zh-CN" b="0" dirty="0">
              <a:latin typeface="微软雅黑" pitchFamily="34" charset="-122"/>
            </a:endParaRPr>
          </a:p>
          <a:p>
            <a:pPr marL="0" lvl="0" indent="0" eaLnBrk="1" fontAlgn="base" hangingPunct="1">
              <a:spcAft>
                <a:spcPct val="0"/>
              </a:spcAft>
              <a:buSzTx/>
              <a:buFontTx/>
              <a:buNone/>
            </a:pPr>
            <a:r>
              <a:rPr lang="zh-CN" altLang="en-US" sz="3200" dirty="0">
                <a:solidFill>
                  <a:srgbClr val="FF0000"/>
                </a:solidFill>
                <a:latin typeface="华文仿宋" pitchFamily="2" charset="-122"/>
                <a:ea typeface="华文仿宋" panose="02010600040101010101" pitchFamily="2" charset="-122"/>
              </a:rPr>
              <a:t>      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初末位置相同</a:t>
            </a:r>
            <a:endParaRPr lang="zh-CN" altLang="en-US" sz="3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3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3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27051" y="260351"/>
            <a:ext cx="11137900" cy="720725"/>
          </a:xfrm>
          <a:prstGeom prst="rect">
            <a:avLst/>
          </a:prstGeom>
          <a:noFill/>
          <a:ln w="9525" cmpd="sng">
            <a:noFill/>
            <a:prstDash val="solid"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effectLst/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+mj-cs"/>
              </a:rPr>
              <a:t>二、位移</a:t>
            </a:r>
          </a:p>
        </p:txBody>
      </p:sp>
      <p:sp>
        <p:nvSpPr>
          <p:cNvPr id="18435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527050" y="1196975"/>
            <a:ext cx="11329988" cy="6477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0" fontAlgn="ctr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Pct val="70000"/>
              <a:buFont typeface="Wingdings" pitchFamily="2" charset="2"/>
              <a:buChar char="l"/>
              <a:defRPr kumimoji="0" lang="zh-CN" altLang="en-US" sz="2400" b="1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ctr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Pct val="70000"/>
              <a:buFont typeface="Wingdings" pitchFamily="2" charset="2"/>
              <a:buChar char="l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ctr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Pct val="70000"/>
              <a:buFont typeface="Wingdings" pitchFamily="2" charset="2"/>
              <a:buChar char="l"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ctr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Pct val="70000"/>
              <a:buFont typeface="Wingdings" pitchFamily="2" charset="2"/>
              <a:buChar char="l"/>
              <a:defRPr kumimoji="0" lang="zh-CN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ctr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Pct val="70000"/>
              <a:buFont typeface="Wingdings" pitchFamily="2" charset="2"/>
              <a:buChar char="l"/>
              <a:defRPr kumimoji="0" lang="zh-CN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>
              <a:lnSpc>
                <a:spcPct val="150000"/>
              </a:lnSpc>
            </a:pPr>
            <a:r>
              <a:rPr lang="zh-CN" altLang="en-US" sz="2400" b="0" spc="0" dirty="0">
                <a:latin typeface="微软雅黑" pitchFamily="34" charset="-122"/>
              </a:rPr>
              <a:t>物理意义：为了表示位置的变化</a:t>
            </a:r>
            <a:endParaRPr lang="en-US" altLang="zh-CN" b="0" dirty="0">
              <a:latin typeface="微软雅黑" pitchFamily="34" charset="-122"/>
            </a:endParaRPr>
          </a:p>
          <a:p>
            <a:pPr marL="0" marR="0" lvl="0" indent="0">
              <a:lnSpc>
                <a:spcPct val="150000"/>
              </a:lnSpc>
              <a:buNone/>
            </a:pPr>
            <a:r>
              <a:rPr lang="zh-CN" altLang="en-US" sz="2400" b="0" spc="0" dirty="0">
                <a:latin typeface="微软雅黑" pitchFamily="34" charset="-122"/>
              </a:rPr>
              <a:t>   </a:t>
            </a:r>
            <a:endParaRPr lang="zh-CN" altLang="en-US" b="0" dirty="0">
              <a:latin typeface="微软雅黑" pitchFamily="34" charset="-122"/>
            </a:endParaRPr>
          </a:p>
        </p:txBody>
      </p:sp>
      <p:sp>
        <p:nvSpPr>
          <p:cNvPr id="18436" name="内容占位符 2"/>
          <p:cNvSpPr txBox="1"/>
          <p:nvPr>
            <p:custDataLst>
              <p:tags r:id="rId3"/>
            </p:custDataLst>
          </p:nvPr>
        </p:nvSpPr>
        <p:spPr bwMode="auto">
          <a:xfrm>
            <a:off x="839788" y="2041525"/>
            <a:ext cx="9001125" cy="405130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>
            <a:lvl1pPr marL="342900" indent="-342900" algn="l" defTabSz="914400" rtl="0" eaLnBrk="0" fontAlgn="ctr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Pct val="70000"/>
              <a:buFont typeface="Wingdings" pitchFamily="2" charset="2"/>
              <a:buChar char="l"/>
              <a:defRPr kumimoji="0" lang="zh-CN" altLang="en-US" sz="2400" b="1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ctr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Pct val="70000"/>
              <a:buFont typeface="Wingdings" pitchFamily="2" charset="2"/>
              <a:buChar char="l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ctr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Pct val="70000"/>
              <a:buFont typeface="Wingdings" pitchFamily="2" charset="2"/>
              <a:buChar char="l"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ctr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Pct val="70000"/>
              <a:buFont typeface="Wingdings" pitchFamily="2" charset="2"/>
              <a:buChar char="l"/>
              <a:defRPr kumimoji="0" lang="zh-CN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ctr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Pct val="70000"/>
              <a:buFont typeface="Wingdings" pitchFamily="2" charset="2"/>
              <a:buChar char="l"/>
              <a:defRPr kumimoji="0" lang="zh-CN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>
              <a:lnSpc>
                <a:spcPct val="150000"/>
              </a:lnSpc>
              <a:buNone/>
            </a:pPr>
            <a:r>
              <a:rPr lang="zh-CN" altLang="en-US" sz="2400" b="0" spc="0" dirty="0">
                <a:latin typeface="微软雅黑" pitchFamily="34" charset="-122"/>
              </a:rPr>
              <a:t>思考：位移需要包含什么要素呢？</a:t>
            </a:r>
            <a:endParaRPr lang="en-US" altLang="zh-CN" dirty="0">
              <a:latin typeface="华文仿宋" pitchFamily="2" charset="-122"/>
              <a:ea typeface="华文仿宋" panose="02010600040101010101" pitchFamily="2" charset="-122"/>
            </a:endParaRPr>
          </a:p>
          <a:p>
            <a:pPr marL="0" marR="0" lvl="0" indent="0">
              <a:lnSpc>
                <a:spcPct val="150000"/>
              </a:lnSpc>
              <a:buNone/>
            </a:pPr>
            <a:endParaRPr lang="en-US" altLang="zh-CN" dirty="0">
              <a:latin typeface="华文仿宋" pitchFamily="2" charset="-122"/>
              <a:ea typeface="华文仿宋" panose="02010600040101010101" pitchFamily="2" charset="-122"/>
            </a:endParaRPr>
          </a:p>
          <a:p>
            <a:pPr marL="0" marR="0" lvl="0" indent="0">
              <a:lnSpc>
                <a:spcPct val="150000"/>
              </a:lnSpc>
              <a:buNone/>
            </a:pPr>
            <a:r>
              <a:rPr lang="zh-CN" altLang="en-US" sz="2400" spc="0" dirty="0">
                <a:latin typeface="华文仿宋" pitchFamily="2" charset="-122"/>
                <a:ea typeface="华文仿宋" panose="02010600040101010101" pitchFamily="2" charset="-122"/>
              </a:rPr>
              <a:t>情景</a:t>
            </a:r>
            <a:r>
              <a:rPr lang="en-US" altLang="zh-CN" sz="2400" spc="0" dirty="0">
                <a:latin typeface="华文仿宋" pitchFamily="2" charset="-122"/>
                <a:ea typeface="华文仿宋" panose="02010600040101010101" pitchFamily="2" charset="-122"/>
              </a:rPr>
              <a:t>1</a:t>
            </a:r>
            <a:r>
              <a:rPr lang="zh-CN" altLang="en-US" sz="2400" spc="0" dirty="0">
                <a:latin typeface="华文仿宋" pitchFamily="2" charset="-122"/>
                <a:ea typeface="华文仿宋" panose="02010600040101010101" pitchFamily="2" charset="-122"/>
              </a:rPr>
              <a:t>：请同学们根据以下的描述，思考能否判断出</a:t>
            </a:r>
            <a:r>
              <a:rPr lang="en-US" altLang="zh-CN" sz="2400" spc="0" dirty="0">
                <a:latin typeface="华文仿宋" pitchFamily="2" charset="-122"/>
                <a:ea typeface="华文仿宋" panose="02010600040101010101" pitchFamily="2" charset="-122"/>
              </a:rPr>
              <a:t>B</a:t>
            </a:r>
            <a:r>
              <a:rPr lang="zh-CN" altLang="en-US" sz="2400" spc="0" dirty="0">
                <a:latin typeface="华文仿宋" pitchFamily="2" charset="-122"/>
                <a:ea typeface="华文仿宋" panose="02010600040101010101" pitchFamily="2" charset="-122"/>
              </a:rPr>
              <a:t>点的位置</a:t>
            </a:r>
            <a:endParaRPr lang="en-US" altLang="zh-CN" dirty="0">
              <a:latin typeface="华文仿宋" pitchFamily="2" charset="-122"/>
              <a:ea typeface="华文仿宋" panose="02010600040101010101" pitchFamily="2" charset="-122"/>
            </a:endParaRPr>
          </a:p>
          <a:p>
            <a:pPr marL="457200" marR="0" lvl="0" indent="-457200">
              <a:lnSpc>
                <a:spcPct val="150000"/>
              </a:lnSpc>
              <a:buSzPct val="97000"/>
              <a:buFont typeface="微软雅黑" pitchFamily="34" charset="-122"/>
              <a:buAutoNum type="circleNumDbPlain"/>
            </a:pPr>
            <a:r>
              <a:rPr lang="en-US" altLang="zh-CN" sz="2400" spc="0" dirty="0">
                <a:latin typeface="华文仿宋" pitchFamily="2" charset="-122"/>
                <a:ea typeface="华文仿宋" panose="02010600040101010101" pitchFamily="2" charset="-122"/>
              </a:rPr>
              <a:t>B</a:t>
            </a:r>
            <a:r>
              <a:rPr lang="zh-CN" altLang="en-US" sz="2400" spc="0" dirty="0">
                <a:latin typeface="华文仿宋" pitchFamily="2" charset="-122"/>
                <a:ea typeface="华文仿宋" panose="02010600040101010101" pitchFamily="2" charset="-122"/>
              </a:rPr>
              <a:t>点距离</a:t>
            </a:r>
            <a:r>
              <a:rPr lang="en-US" altLang="zh-CN" sz="2400" spc="0" dirty="0">
                <a:latin typeface="华文仿宋" pitchFamily="2" charset="-122"/>
                <a:ea typeface="华文仿宋" panose="02010600040101010101" pitchFamily="2" charset="-122"/>
              </a:rPr>
              <a:t>A</a:t>
            </a:r>
            <a:r>
              <a:rPr lang="zh-CN" altLang="en-US" sz="2400" spc="0" dirty="0">
                <a:latin typeface="华文仿宋" pitchFamily="2" charset="-122"/>
                <a:ea typeface="华文仿宋" panose="02010600040101010101" pitchFamily="2" charset="-122"/>
              </a:rPr>
              <a:t>点</a:t>
            </a:r>
            <a:r>
              <a:rPr lang="en-US" altLang="zh-CN" sz="2400" spc="0" dirty="0">
                <a:latin typeface="华文仿宋" pitchFamily="2" charset="-122"/>
                <a:ea typeface="华文仿宋" panose="02010600040101010101" pitchFamily="2" charset="-122"/>
              </a:rPr>
              <a:t>50m</a:t>
            </a:r>
            <a:endParaRPr lang="en-US" altLang="zh-CN" dirty="0">
              <a:latin typeface="华文仿宋" pitchFamily="2" charset="-122"/>
              <a:ea typeface="华文仿宋" panose="02010600040101010101" pitchFamily="2" charset="-122"/>
            </a:endParaRPr>
          </a:p>
          <a:p>
            <a:pPr marL="457200" marR="0" lvl="0" indent="-457200">
              <a:lnSpc>
                <a:spcPct val="150000"/>
              </a:lnSpc>
              <a:buSzPct val="97000"/>
              <a:buFont typeface="微软雅黑" pitchFamily="34" charset="-122"/>
              <a:buAutoNum type="circleNumDbPlain"/>
            </a:pPr>
            <a:r>
              <a:rPr lang="en-US" altLang="zh-CN" sz="2400" spc="0" dirty="0">
                <a:latin typeface="华文仿宋" pitchFamily="2" charset="-122"/>
                <a:ea typeface="华文仿宋" panose="02010600040101010101" pitchFamily="2" charset="-122"/>
              </a:rPr>
              <a:t>B</a:t>
            </a:r>
            <a:r>
              <a:rPr lang="zh-CN" altLang="en-US" sz="2400" spc="0" dirty="0">
                <a:latin typeface="华文仿宋" pitchFamily="2" charset="-122"/>
                <a:ea typeface="华文仿宋" panose="02010600040101010101" pitchFamily="2" charset="-122"/>
              </a:rPr>
              <a:t>点在</a:t>
            </a:r>
            <a:r>
              <a:rPr lang="en-US" altLang="zh-CN" sz="2400" spc="0" dirty="0">
                <a:latin typeface="华文仿宋" pitchFamily="2" charset="-122"/>
                <a:ea typeface="华文仿宋" panose="02010600040101010101" pitchFamily="2" charset="-122"/>
              </a:rPr>
              <a:t>A</a:t>
            </a:r>
            <a:r>
              <a:rPr lang="zh-CN" altLang="en-US" sz="2400" spc="0" dirty="0">
                <a:latin typeface="华文仿宋" pitchFamily="2" charset="-122"/>
                <a:ea typeface="华文仿宋" panose="02010600040101010101" pitchFamily="2" charset="-122"/>
              </a:rPr>
              <a:t>点的东边</a:t>
            </a:r>
            <a:endParaRPr lang="en-US" altLang="zh-CN" dirty="0">
              <a:latin typeface="华文仿宋" pitchFamily="2" charset="-122"/>
              <a:ea typeface="华文仿宋" panose="02010600040101010101" pitchFamily="2" charset="-122"/>
            </a:endParaRPr>
          </a:p>
          <a:p>
            <a:pPr marL="0" marR="0" lvl="0" indent="0">
              <a:lnSpc>
                <a:spcPct val="150000"/>
              </a:lnSpc>
              <a:buSzPct val="97000"/>
              <a:buNone/>
            </a:pPr>
            <a:r>
              <a:rPr lang="zh-CN" altLang="en-US" sz="2400" spc="0" dirty="0">
                <a:latin typeface="华文仿宋" pitchFamily="2" charset="-122"/>
                <a:ea typeface="华文仿宋" panose="02010600040101010101" pitchFamily="2" charset="-122"/>
              </a:rPr>
              <a:t>情景</a:t>
            </a:r>
            <a:r>
              <a:rPr lang="en-US" altLang="zh-CN" sz="2400" spc="0" dirty="0">
                <a:latin typeface="华文仿宋" pitchFamily="2" charset="-122"/>
                <a:ea typeface="华文仿宋" panose="02010600040101010101" pitchFamily="2" charset="-122"/>
              </a:rPr>
              <a:t>2</a:t>
            </a:r>
            <a:r>
              <a:rPr lang="zh-CN" altLang="en-US" sz="2400" spc="0" dirty="0">
                <a:latin typeface="华文仿宋" pitchFamily="2" charset="-122"/>
                <a:ea typeface="华文仿宋" panose="02010600040101010101" pitchFamily="2" charset="-122"/>
              </a:rPr>
              <a:t>：小花从</a:t>
            </a:r>
            <a:r>
              <a:rPr lang="en-US" altLang="zh-CN" sz="2400" spc="0" dirty="0">
                <a:latin typeface="华文仿宋" pitchFamily="2" charset="-122"/>
                <a:ea typeface="华文仿宋" panose="02010600040101010101" pitchFamily="2" charset="-122"/>
              </a:rPr>
              <a:t>A</a:t>
            </a:r>
            <a:r>
              <a:rPr lang="zh-CN" altLang="en-US" sz="2400" spc="0" dirty="0">
                <a:latin typeface="华文仿宋" pitchFamily="2" charset="-122"/>
                <a:ea typeface="华文仿宋" panose="02010600040101010101" pitchFamily="2" charset="-122"/>
              </a:rPr>
              <a:t>运动到</a:t>
            </a:r>
            <a:r>
              <a:rPr lang="en-US" altLang="zh-CN" sz="2400" spc="0" dirty="0">
                <a:latin typeface="华文仿宋" pitchFamily="2" charset="-122"/>
                <a:ea typeface="华文仿宋" panose="02010600040101010101" pitchFamily="2" charset="-122"/>
              </a:rPr>
              <a:t>B</a:t>
            </a:r>
            <a:r>
              <a:rPr lang="zh-CN" altLang="en-US" sz="2400" spc="0" dirty="0">
                <a:latin typeface="华文仿宋" pitchFamily="2" charset="-122"/>
                <a:ea typeface="华文仿宋" panose="02010600040101010101" pitchFamily="2" charset="-122"/>
              </a:rPr>
              <a:t>，又从</a:t>
            </a:r>
            <a:r>
              <a:rPr lang="en-US" altLang="zh-CN" sz="2400" spc="0" dirty="0">
                <a:latin typeface="华文仿宋" pitchFamily="2" charset="-122"/>
                <a:ea typeface="华文仿宋" panose="02010600040101010101" pitchFamily="2" charset="-122"/>
              </a:rPr>
              <a:t>B</a:t>
            </a:r>
            <a:r>
              <a:rPr lang="zh-CN" altLang="en-US" sz="2400" spc="0" dirty="0">
                <a:latin typeface="华文仿宋" pitchFamily="2" charset="-122"/>
                <a:ea typeface="华文仿宋" panose="02010600040101010101" pitchFamily="2" charset="-122"/>
              </a:rPr>
              <a:t>返回</a:t>
            </a:r>
            <a:r>
              <a:rPr lang="en-US" altLang="zh-CN" sz="2400" spc="0" dirty="0">
                <a:latin typeface="华文仿宋" pitchFamily="2" charset="-122"/>
                <a:ea typeface="华文仿宋" panose="02010600040101010101" pitchFamily="2" charset="-122"/>
              </a:rPr>
              <a:t>A</a:t>
            </a:r>
            <a:r>
              <a:rPr lang="zh-CN" altLang="en-US" sz="2400" spc="0" dirty="0">
                <a:latin typeface="华文仿宋" pitchFamily="2" charset="-122"/>
                <a:ea typeface="华文仿宋" panose="02010600040101010101" pitchFamily="2" charset="-122"/>
              </a:rPr>
              <a:t>，这两个过程有何不同？</a:t>
            </a:r>
            <a:endParaRPr lang="en-US" altLang="zh-CN" dirty="0">
              <a:latin typeface="华文仿宋" pitchFamily="2" charset="-122"/>
              <a:ea typeface="华文仿宋" panose="02010600040101010101" pitchFamily="2" charset="-122"/>
            </a:endParaRPr>
          </a:p>
        </p:txBody>
      </p:sp>
      <p:grpSp>
        <p:nvGrpSpPr>
          <p:cNvPr id="18437" name="组合 7"/>
          <p:cNvGrpSpPr/>
          <p:nvPr>
            <p:custDataLst>
              <p:tags r:id="rId4"/>
            </p:custDataLst>
          </p:nvPr>
        </p:nvGrpSpPr>
        <p:grpSpPr>
          <a:xfrm>
            <a:off x="5530850" y="4400550"/>
            <a:ext cx="407988" cy="677863"/>
            <a:chOff x="2076284" y="4653136"/>
            <a:chExt cx="407484" cy="677689"/>
          </a:xfrm>
        </p:grpSpPr>
        <p:sp>
          <p:nvSpPr>
            <p:cNvPr id="18446" name="椭圆 6"/>
            <p:cNvSpPr/>
            <p:nvPr>
              <p:custDataLst>
                <p:tags r:id="rId13"/>
              </p:custDataLst>
            </p:nvPr>
          </p:nvSpPr>
          <p:spPr>
            <a:xfrm>
              <a:off x="2195200" y="4653136"/>
              <a:ext cx="217218" cy="21584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 anchorCtr="0">
              <a:noAutofit/>
            </a:bodyPr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defRPr>
              </a:lvl5pPr>
            </a:lstStyle>
            <a:p>
              <a:pPr marL="0" marR="0" lvl="0" indent="0" algn="ctr" eaLnBrk="1" hangingPunct="1"/>
              <a:endParaRPr lang="zh-CN" altLang="en-US" sz="1600">
                <a:solidFill>
                  <a:srgbClr val="FFFFFF"/>
                </a:solidFill>
                <a:ea typeface="微软雅黑" pitchFamily="34" charset="-122"/>
              </a:endParaRPr>
            </a:p>
          </p:txBody>
        </p:sp>
        <p:sp>
          <p:nvSpPr>
            <p:cNvPr id="18447" name="TextBox 5"/>
            <p:cNvSpPr/>
            <p:nvPr>
              <p:custDataLst>
                <p:tags r:id="rId14"/>
              </p:custDataLst>
            </p:nvPr>
          </p:nvSpPr>
          <p:spPr>
            <a:xfrm>
              <a:off x="2076284" y="4869160"/>
              <a:ext cx="407484" cy="461665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>
              <a:spAutoFit/>
            </a:bodyPr>
            <a:lstStyle>
              <a:lvl1pPr marL="342900" indent="-342900" algn="l" defTabSz="914400" rtl="0" eaLnBrk="0" fontAlgn="ctr" hangingPunct="0">
                <a:lnSpc>
                  <a:spcPct val="100000"/>
                </a:lnSpc>
                <a:spcBef>
                  <a:spcPct val="0"/>
                </a:spcBef>
                <a:spcAft>
                  <a:spcPts val="400"/>
                </a:spcAft>
                <a:buClrTx/>
                <a:buSzPct val="70000"/>
                <a:buFont typeface="Wingdings" pitchFamily="2" charset="2"/>
                <a:buChar char="l"/>
                <a:defRPr kumimoji="0" lang="zh-CN" altLang="en-US" sz="2400" b="1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0" fontAlgn="ctr" hangingPunct="0">
                <a:lnSpc>
                  <a:spcPct val="100000"/>
                </a:lnSpc>
                <a:spcBef>
                  <a:spcPct val="0"/>
                </a:spcBef>
                <a:spcAft>
                  <a:spcPts val="400"/>
                </a:spcAft>
                <a:buClrTx/>
                <a:buSzPct val="70000"/>
                <a:buFont typeface="Wingdings" pitchFamily="2" charset="2"/>
                <a:buChar char="l"/>
                <a:defRPr kumimoji="0" lang="zh-CN" altLang="en-US" sz="20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0" fontAlgn="ctr" hangingPunct="0">
                <a:lnSpc>
                  <a:spcPct val="100000"/>
                </a:lnSpc>
                <a:spcBef>
                  <a:spcPct val="0"/>
                </a:spcBef>
                <a:spcAft>
                  <a:spcPts val="400"/>
                </a:spcAft>
                <a:buClrTx/>
                <a:buSzPct val="70000"/>
                <a:buFont typeface="Wingdings" pitchFamily="2" charset="2"/>
                <a:buChar char="l"/>
                <a:defRPr kumimoji="0" lang="zh-CN" altLang="en-US"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0" fontAlgn="ctr" hangingPunct="0">
                <a:lnSpc>
                  <a:spcPct val="100000"/>
                </a:lnSpc>
                <a:spcBef>
                  <a:spcPct val="0"/>
                </a:spcBef>
                <a:spcAft>
                  <a:spcPts val="400"/>
                </a:spcAft>
                <a:buClrTx/>
                <a:buSzPct val="70000"/>
                <a:buFont typeface="Wingdings" pitchFamily="2" charset="2"/>
                <a:buChar char="l"/>
                <a:defRPr kumimoji="0" lang="zh-CN" altLang="en-US" sz="16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0" fontAlgn="ctr" hangingPunct="0">
                <a:lnSpc>
                  <a:spcPct val="100000"/>
                </a:lnSpc>
                <a:spcBef>
                  <a:spcPct val="0"/>
                </a:spcBef>
                <a:spcAft>
                  <a:spcPts val="400"/>
                </a:spcAft>
                <a:buClrTx/>
                <a:buSzPct val="70000"/>
                <a:buFont typeface="Wingdings" pitchFamily="2" charset="2"/>
                <a:buChar char="l"/>
                <a:defRPr kumimoji="0" lang="zh-CN" altLang="en-US" sz="16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lang="zh-CN" altLang="en-US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lang="zh-CN" altLang="en-US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lang="zh-CN" altLang="en-US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lang="zh-CN" altLang="en-US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eaLnBrk="1" fontAlgn="base" hangingPunct="1">
                <a:spcAft>
                  <a:spcPct val="0"/>
                </a:spcAft>
                <a:buSzTx/>
                <a:buFontTx/>
                <a:buNone/>
              </a:pPr>
              <a:r>
                <a:rPr lang="en-US" altLang="zh-CN">
                  <a:latin typeface="Times New Roman" pitchFamily="18" charset="0"/>
                  <a:ea typeface="宋体" pitchFamily="2" charset="-122"/>
                </a:rPr>
                <a:t>A</a:t>
              </a:r>
              <a:endParaRPr lang="zh-CN" altLang="en-US">
                <a:latin typeface="Times New Roman" pitchFamily="18" charset="0"/>
                <a:ea typeface="宋体" pitchFamily="2" charset="-122"/>
              </a:endParaRPr>
            </a:p>
          </p:txBody>
        </p:sp>
      </p:grpSp>
      <p:grpSp>
        <p:nvGrpSpPr>
          <p:cNvPr id="18438" name="组合 8"/>
          <p:cNvGrpSpPr/>
          <p:nvPr>
            <p:custDataLst>
              <p:tags r:id="rId5"/>
            </p:custDataLst>
          </p:nvPr>
        </p:nvGrpSpPr>
        <p:grpSpPr>
          <a:xfrm>
            <a:off x="8602663" y="4400550"/>
            <a:ext cx="388937" cy="749300"/>
            <a:chOff x="5148064" y="4653136"/>
            <a:chExt cx="389850" cy="749697"/>
          </a:xfrm>
        </p:grpSpPr>
        <p:sp>
          <p:nvSpPr>
            <p:cNvPr id="18444" name="椭圆 9"/>
            <p:cNvSpPr/>
            <p:nvPr>
              <p:custDataLst>
                <p:tags r:id="rId11"/>
              </p:custDataLst>
            </p:nvPr>
          </p:nvSpPr>
          <p:spPr>
            <a:xfrm>
              <a:off x="5219669" y="4653136"/>
              <a:ext cx="216407" cy="21601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 anchorCtr="0">
              <a:noAutofit/>
            </a:bodyPr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defRPr>
              </a:lvl5pPr>
            </a:lstStyle>
            <a:p>
              <a:pPr marL="0" marR="0" lvl="0" indent="0" algn="ctr" eaLnBrk="1" hangingPunct="1"/>
              <a:endParaRPr lang="zh-CN" altLang="en-US" sz="1600">
                <a:solidFill>
                  <a:srgbClr val="FFFFFF"/>
                </a:solidFill>
                <a:ea typeface="微软雅黑" pitchFamily="34" charset="-122"/>
              </a:endParaRPr>
            </a:p>
          </p:txBody>
        </p:sp>
        <p:sp>
          <p:nvSpPr>
            <p:cNvPr id="18445" name="TextBox 6"/>
            <p:cNvSpPr/>
            <p:nvPr>
              <p:custDataLst>
                <p:tags r:id="rId12"/>
              </p:custDataLst>
            </p:nvPr>
          </p:nvSpPr>
          <p:spPr>
            <a:xfrm>
              <a:off x="5148064" y="4941168"/>
              <a:ext cx="389850" cy="461665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>
              <a:spAutoFit/>
            </a:bodyPr>
            <a:lstStyle>
              <a:lvl1pPr marL="342900" indent="-342900" algn="l" defTabSz="914400" rtl="0" eaLnBrk="0" fontAlgn="ctr" hangingPunct="0">
                <a:lnSpc>
                  <a:spcPct val="100000"/>
                </a:lnSpc>
                <a:spcBef>
                  <a:spcPct val="0"/>
                </a:spcBef>
                <a:spcAft>
                  <a:spcPts val="400"/>
                </a:spcAft>
                <a:buClrTx/>
                <a:buSzPct val="70000"/>
                <a:buFont typeface="Wingdings" pitchFamily="2" charset="2"/>
                <a:buChar char="l"/>
                <a:defRPr kumimoji="0" lang="zh-CN" altLang="en-US" sz="2400" b="1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0" fontAlgn="ctr" hangingPunct="0">
                <a:lnSpc>
                  <a:spcPct val="100000"/>
                </a:lnSpc>
                <a:spcBef>
                  <a:spcPct val="0"/>
                </a:spcBef>
                <a:spcAft>
                  <a:spcPts val="400"/>
                </a:spcAft>
                <a:buClrTx/>
                <a:buSzPct val="70000"/>
                <a:buFont typeface="Wingdings" pitchFamily="2" charset="2"/>
                <a:buChar char="l"/>
                <a:defRPr kumimoji="0" lang="zh-CN" altLang="en-US" sz="20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0" fontAlgn="ctr" hangingPunct="0">
                <a:lnSpc>
                  <a:spcPct val="100000"/>
                </a:lnSpc>
                <a:spcBef>
                  <a:spcPct val="0"/>
                </a:spcBef>
                <a:spcAft>
                  <a:spcPts val="400"/>
                </a:spcAft>
                <a:buClrTx/>
                <a:buSzPct val="70000"/>
                <a:buFont typeface="Wingdings" pitchFamily="2" charset="2"/>
                <a:buChar char="l"/>
                <a:defRPr kumimoji="0" lang="zh-CN" altLang="en-US"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0" fontAlgn="ctr" hangingPunct="0">
                <a:lnSpc>
                  <a:spcPct val="100000"/>
                </a:lnSpc>
                <a:spcBef>
                  <a:spcPct val="0"/>
                </a:spcBef>
                <a:spcAft>
                  <a:spcPts val="400"/>
                </a:spcAft>
                <a:buClrTx/>
                <a:buSzPct val="70000"/>
                <a:buFont typeface="Wingdings" pitchFamily="2" charset="2"/>
                <a:buChar char="l"/>
                <a:defRPr kumimoji="0" lang="zh-CN" altLang="en-US" sz="16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0" fontAlgn="ctr" hangingPunct="0">
                <a:lnSpc>
                  <a:spcPct val="100000"/>
                </a:lnSpc>
                <a:spcBef>
                  <a:spcPct val="0"/>
                </a:spcBef>
                <a:spcAft>
                  <a:spcPts val="400"/>
                </a:spcAft>
                <a:buClrTx/>
                <a:buSzPct val="70000"/>
                <a:buFont typeface="Wingdings" pitchFamily="2" charset="2"/>
                <a:buChar char="l"/>
                <a:defRPr kumimoji="0" lang="zh-CN" altLang="en-US" sz="16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lang="zh-CN" altLang="en-US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lang="zh-CN" altLang="en-US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lang="zh-CN" altLang="en-US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lang="zh-CN" altLang="en-US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eaLnBrk="1" fontAlgn="base" hangingPunct="1">
                <a:spcAft>
                  <a:spcPct val="0"/>
                </a:spcAft>
                <a:buSzTx/>
                <a:buFontTx/>
                <a:buNone/>
              </a:pPr>
              <a:r>
                <a:rPr lang="en-US" altLang="zh-CN">
                  <a:latin typeface="Times New Roman" pitchFamily="18" charset="0"/>
                  <a:ea typeface="宋体" pitchFamily="2" charset="-122"/>
                </a:rPr>
                <a:t>B</a:t>
              </a:r>
              <a:endParaRPr lang="zh-CN" altLang="en-US">
                <a:latin typeface="Times New Roman" pitchFamily="18" charset="0"/>
                <a:ea typeface="宋体" pitchFamily="2" charset="-122"/>
              </a:endParaRPr>
            </a:p>
          </p:txBody>
        </p:sp>
      </p:grpSp>
      <p:cxnSp>
        <p:nvCxnSpPr>
          <p:cNvPr id="18439" name="直接箭头连接符 11"/>
          <p:cNvCxnSpPr>
            <a:endCxn id="18444" idx="2"/>
          </p:cNvCxnSpPr>
          <p:nvPr>
            <p:custDataLst>
              <p:tags r:id="rId6"/>
            </p:custDataLst>
          </p:nvPr>
        </p:nvCxnSpPr>
        <p:spPr>
          <a:xfrm>
            <a:off x="5865813" y="4508500"/>
            <a:ext cx="2808287" cy="0"/>
          </a:xfrm>
          <a:prstGeom prst="line">
            <a:avLst/>
          </a:prstGeom>
          <a:noFill/>
          <a:ln w="38100">
            <a:solidFill>
              <a:srgbClr val="FF6600"/>
            </a:solidFill>
            <a:miter lim="800000"/>
            <a:tailEnd type="arrow"/>
          </a:ln>
          <a:effectLst>
            <a:outerShdw blurRad="40000" dist="23000" dir="5400000">
              <a:srgbClr val="000000">
                <a:alpha val="34999"/>
              </a:srgbClr>
            </a:outerShdw>
          </a:effectLst>
        </p:spPr>
      </p:cxnSp>
      <p:sp>
        <p:nvSpPr>
          <p:cNvPr id="18440" name="TextBox 11"/>
          <p:cNvSpPr/>
          <p:nvPr>
            <p:custDataLst>
              <p:tags r:id="rId7"/>
            </p:custDataLst>
          </p:nvPr>
        </p:nvSpPr>
        <p:spPr>
          <a:xfrm>
            <a:off x="7018338" y="3938588"/>
            <a:ext cx="749300" cy="4619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lvl1pPr marL="342900" indent="-342900" algn="l" defTabSz="914400" rtl="0" eaLnBrk="0" fontAlgn="ctr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Pct val="70000"/>
              <a:buFont typeface="Wingdings" pitchFamily="2" charset="2"/>
              <a:buChar char="l"/>
              <a:defRPr kumimoji="0" lang="zh-CN" altLang="en-US" sz="2400" b="1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ctr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Pct val="70000"/>
              <a:buFont typeface="Wingdings" pitchFamily="2" charset="2"/>
              <a:buChar char="l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ctr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Pct val="70000"/>
              <a:buFont typeface="Wingdings" pitchFamily="2" charset="2"/>
              <a:buChar char="l"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ctr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Pct val="70000"/>
              <a:buFont typeface="Wingdings" pitchFamily="2" charset="2"/>
              <a:buChar char="l"/>
              <a:defRPr kumimoji="0" lang="zh-CN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ctr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Pct val="70000"/>
              <a:buFont typeface="Wingdings" pitchFamily="2" charset="2"/>
              <a:buChar char="l"/>
              <a:defRPr kumimoji="0" lang="zh-CN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fontAlgn="base" hangingPunct="1">
              <a:spcAft>
                <a:spcPct val="0"/>
              </a:spcAft>
              <a:buSzTx/>
              <a:buFontTx/>
              <a:buNone/>
            </a:pPr>
            <a:r>
              <a:rPr lang="en-US" altLang="zh-CN">
                <a:latin typeface="Times New Roman" pitchFamily="18" charset="0"/>
                <a:ea typeface="宋体" pitchFamily="2" charset="-122"/>
              </a:rPr>
              <a:t>50m</a:t>
            </a:r>
            <a:endParaRPr lang="zh-CN" altLang="en-US"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18441" name="TextBox 18"/>
          <p:cNvSpPr txBox="1"/>
          <p:nvPr>
            <p:custDataLst>
              <p:tags r:id="rId8"/>
            </p:custDataLst>
          </p:nvPr>
        </p:nvSpPr>
        <p:spPr>
          <a:xfrm>
            <a:off x="6096000" y="1814513"/>
            <a:ext cx="800100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marR="0" lvl="0" indent="0" eaLnBrk="1" hangingPunct="1"/>
            <a:r>
              <a:rPr lang="zh-CN" altLang="en-US" sz="2400" b="1" spc="0">
                <a:latin typeface="微软雅黑" pitchFamily="34" charset="-122"/>
                <a:ea typeface="微软雅黑" pitchFamily="34" charset="-122"/>
              </a:rPr>
              <a:t>方向</a:t>
            </a:r>
            <a:endParaRPr lang="zh-CN" altLang="en-US" sz="2400" b="1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442" name="TextBox 19"/>
          <p:cNvSpPr txBox="1"/>
          <p:nvPr>
            <p:custDataLst>
              <p:tags r:id="rId9"/>
            </p:custDataLst>
          </p:nvPr>
        </p:nvSpPr>
        <p:spPr>
          <a:xfrm>
            <a:off x="6096000" y="2606675"/>
            <a:ext cx="800100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marR="0" lvl="0" indent="0" eaLnBrk="1" hangingPunct="1"/>
            <a:r>
              <a:rPr lang="zh-CN" altLang="en-US" sz="2400" b="1" spc="0">
                <a:latin typeface="微软雅黑" pitchFamily="34" charset="-122"/>
                <a:ea typeface="微软雅黑" pitchFamily="34" charset="-122"/>
              </a:rPr>
              <a:t>距离</a:t>
            </a:r>
            <a:endParaRPr lang="zh-CN" altLang="en-US" sz="2400" b="1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443" name="左大括号 15"/>
          <p:cNvSpPr/>
          <p:nvPr>
            <p:custDataLst>
              <p:tags r:id="rId10"/>
            </p:custDataLst>
          </p:nvPr>
        </p:nvSpPr>
        <p:spPr>
          <a:xfrm>
            <a:off x="5521325" y="2046288"/>
            <a:ext cx="574675" cy="792162"/>
          </a:xfrm>
          <a:prstGeom prst="leftBrace">
            <a:avLst>
              <a:gd name="adj1" fmla="val 8335"/>
              <a:gd name="adj2" fmla="val 51991"/>
            </a:avLst>
          </a:prstGeom>
          <a:noFill/>
          <a:ln w="25400">
            <a:solidFill>
              <a:schemeClr val="tx1"/>
            </a:solidFill>
            <a:round/>
          </a:ln>
          <a:effectLst>
            <a:outerShdw blurRad="40000" dist="20000" dir="5400000">
              <a:srgbClr val="000000">
                <a:alpha val="37999"/>
              </a:srgbClr>
            </a:outerShdw>
          </a:effectLst>
        </p:spPr>
        <p:txBody>
          <a:bodyPr anchor="ctr" anchorCtr="0">
            <a:no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marR="0" lvl="0" indent="0" algn="ctr" eaLnBrk="1" hangingPunct="1"/>
            <a:endParaRPr lang="zh-CN" altLang="en-US">
              <a:ea typeface="微软雅黑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84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0" grpId="0"/>
      <p:bldP spid="18441" grpId="0"/>
      <p:bldP spid="18442" grpId="0"/>
      <p:bldP spid="1844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27051" y="260351"/>
            <a:ext cx="11137900" cy="720725"/>
          </a:xfrm>
          <a:prstGeom prst="rect">
            <a:avLst/>
          </a:prstGeom>
          <a:noFill/>
          <a:ln w="9525" cmpd="sng">
            <a:noFill/>
            <a:prstDash val="solid"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effectLst/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+mj-cs"/>
              </a:rPr>
              <a:t>二、位移</a:t>
            </a:r>
          </a:p>
        </p:txBody>
      </p:sp>
      <p:sp>
        <p:nvSpPr>
          <p:cNvPr id="2048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527050" y="1196975"/>
            <a:ext cx="11329988" cy="51117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0" fontAlgn="ctr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Pct val="70000"/>
              <a:buFont typeface="Wingdings" pitchFamily="2" charset="2"/>
              <a:buChar char="l"/>
              <a:defRPr kumimoji="0" lang="zh-CN" altLang="en-US" sz="2400" b="1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ctr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Pct val="70000"/>
              <a:buFont typeface="Wingdings" pitchFamily="2" charset="2"/>
              <a:buChar char="l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ctr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Pct val="70000"/>
              <a:buFont typeface="Wingdings" pitchFamily="2" charset="2"/>
              <a:buChar char="l"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ctr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Pct val="70000"/>
              <a:buFont typeface="Wingdings" pitchFamily="2" charset="2"/>
              <a:buChar char="l"/>
              <a:defRPr kumimoji="0" lang="zh-CN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ctr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Pct val="70000"/>
              <a:buFont typeface="Wingdings" pitchFamily="2" charset="2"/>
              <a:buChar char="l"/>
              <a:defRPr kumimoji="0" lang="zh-CN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>
              <a:lnSpc>
                <a:spcPct val="150000"/>
              </a:lnSpc>
              <a:buNone/>
            </a:pPr>
            <a:r>
              <a:rPr lang="en-US" altLang="zh-CN" sz="2400" b="0" spc="0" dirty="0">
                <a:latin typeface="微软雅黑" pitchFamily="34" charset="-122"/>
              </a:rPr>
              <a:t>(1)</a:t>
            </a:r>
            <a:r>
              <a:rPr lang="zh-CN" altLang="en-US" sz="2400" b="0" spc="0" dirty="0">
                <a:latin typeface="微软雅黑" pitchFamily="34" charset="-122"/>
              </a:rPr>
              <a:t>物理意义：为了表示位置的变化</a:t>
            </a:r>
            <a:endParaRPr lang="en-US" altLang="zh-CN" b="0" dirty="0">
              <a:latin typeface="微软雅黑" pitchFamily="34" charset="-122"/>
            </a:endParaRPr>
          </a:p>
          <a:p>
            <a:pPr marL="0" marR="0" lvl="0" indent="0">
              <a:lnSpc>
                <a:spcPct val="150000"/>
              </a:lnSpc>
              <a:buNone/>
            </a:pPr>
            <a:r>
              <a:rPr lang="en-US" altLang="zh-CN" sz="2400" b="0" spc="0" dirty="0">
                <a:latin typeface="微软雅黑" pitchFamily="34" charset="-122"/>
              </a:rPr>
              <a:t>(2)</a:t>
            </a:r>
            <a:r>
              <a:rPr lang="zh-CN" altLang="en-US" sz="2400" b="0" spc="0" dirty="0">
                <a:latin typeface="微软雅黑" pitchFamily="34" charset="-122"/>
              </a:rPr>
              <a:t>定义：初位置到末位置的有向线段</a:t>
            </a:r>
            <a:endParaRPr lang="zh-CN" altLang="en-US" b="0" dirty="0">
              <a:latin typeface="微软雅黑" pitchFamily="34" charset="-122"/>
            </a:endParaRPr>
          </a:p>
          <a:p>
            <a:pPr marL="342900" marR="0" lvl="0" indent="-342900">
              <a:lnSpc>
                <a:spcPct val="150000"/>
              </a:lnSpc>
            </a:pPr>
            <a:r>
              <a:rPr lang="zh-CN" altLang="en-US" sz="2400" b="0" spc="0" dirty="0">
                <a:latin typeface="微软雅黑" pitchFamily="34" charset="-122"/>
              </a:rPr>
              <a:t>大小：</a:t>
            </a:r>
            <a:endParaRPr lang="zh-CN" altLang="en-US" b="0" dirty="0">
              <a:latin typeface="微软雅黑" pitchFamily="34" charset="-122"/>
            </a:endParaRPr>
          </a:p>
          <a:p>
            <a:pPr marL="342900" marR="0" lvl="0" indent="-342900">
              <a:lnSpc>
                <a:spcPct val="150000"/>
              </a:lnSpc>
            </a:pPr>
            <a:r>
              <a:rPr lang="zh-CN" altLang="en-US" sz="2400" b="0" spc="0" dirty="0">
                <a:latin typeface="微软雅黑" pitchFamily="34" charset="-122"/>
              </a:rPr>
              <a:t>方向：</a:t>
            </a:r>
            <a:endParaRPr lang="en-US" altLang="zh-CN" b="0" dirty="0">
              <a:latin typeface="微软雅黑" pitchFamily="34" charset="-122"/>
            </a:endParaRPr>
          </a:p>
          <a:p>
            <a:pPr marL="0" marR="0" lvl="0" indent="0">
              <a:lnSpc>
                <a:spcPct val="150000"/>
              </a:lnSpc>
              <a:buNone/>
            </a:pPr>
            <a:r>
              <a:rPr lang="en-US" altLang="zh-CN" sz="2400" b="0" spc="0" dirty="0">
                <a:latin typeface="微软雅黑" pitchFamily="34" charset="-122"/>
              </a:rPr>
              <a:t>(3)</a:t>
            </a:r>
            <a:r>
              <a:rPr lang="zh-CN" altLang="en-US" sz="2400" b="0" spc="0" dirty="0">
                <a:latin typeface="微软雅黑" pitchFamily="34" charset="-122"/>
              </a:rPr>
              <a:t>确定位移的方法：</a:t>
            </a:r>
            <a:endParaRPr lang="en-US" altLang="zh-CN" b="0" dirty="0">
              <a:latin typeface="微软雅黑" pitchFamily="34" charset="-122"/>
            </a:endParaRPr>
          </a:p>
          <a:p>
            <a:pPr marL="0" marR="0" lvl="0" indent="0">
              <a:lnSpc>
                <a:spcPct val="150000"/>
              </a:lnSpc>
              <a:buNone/>
            </a:pPr>
            <a:r>
              <a:rPr lang="zh-CN" altLang="en-US" sz="2400" b="0" spc="0" dirty="0">
                <a:latin typeface="微软雅黑" pitchFamily="34" charset="-122"/>
              </a:rPr>
              <a:t>①定初位置</a:t>
            </a:r>
            <a:endParaRPr lang="en-US" altLang="zh-CN" b="0" dirty="0">
              <a:latin typeface="微软雅黑" pitchFamily="34" charset="-122"/>
            </a:endParaRPr>
          </a:p>
          <a:p>
            <a:pPr marL="0" marR="0" lvl="0" indent="0">
              <a:lnSpc>
                <a:spcPct val="150000"/>
              </a:lnSpc>
              <a:buNone/>
            </a:pPr>
            <a:r>
              <a:rPr lang="zh-CN" altLang="en-US" sz="2400" b="0" spc="0" dirty="0">
                <a:latin typeface="微软雅黑" pitchFamily="34" charset="-122"/>
              </a:rPr>
              <a:t>②定末位置</a:t>
            </a:r>
            <a:endParaRPr lang="en-US" altLang="zh-CN" b="0" dirty="0">
              <a:latin typeface="微软雅黑" pitchFamily="34" charset="-122"/>
            </a:endParaRPr>
          </a:p>
          <a:p>
            <a:pPr marL="0" marR="0" lvl="0" indent="0">
              <a:lnSpc>
                <a:spcPct val="150000"/>
              </a:lnSpc>
              <a:buNone/>
            </a:pPr>
            <a:r>
              <a:rPr lang="zh-CN" altLang="en-US" sz="2400" b="0" spc="0" dirty="0">
                <a:latin typeface="微软雅黑" pitchFamily="34" charset="-122"/>
              </a:rPr>
              <a:t>③</a:t>
            </a:r>
            <a:r>
              <a:rPr lang="zh-CN" altLang="en-US" sz="2400" b="0" spc="0" dirty="0">
                <a:solidFill>
                  <a:srgbClr val="FF0000"/>
                </a:solidFill>
                <a:latin typeface="微软雅黑" pitchFamily="34" charset="-122"/>
              </a:rPr>
              <a:t>作图</a:t>
            </a:r>
            <a:endParaRPr lang="en-US" altLang="zh-CN" b="0" dirty="0">
              <a:solidFill>
                <a:srgbClr val="FF0000"/>
              </a:solidFill>
              <a:latin typeface="微软雅黑" pitchFamily="34" charset="-122"/>
            </a:endParaRPr>
          </a:p>
          <a:p>
            <a:pPr marL="0" marR="0" lvl="0" indent="0">
              <a:lnSpc>
                <a:spcPct val="150000"/>
              </a:lnSpc>
              <a:buNone/>
            </a:pPr>
            <a:r>
              <a:rPr lang="zh-CN" altLang="en-US" sz="2400" b="0" spc="0" dirty="0">
                <a:latin typeface="微软雅黑" pitchFamily="34" charset="-122"/>
              </a:rPr>
              <a:t>   </a:t>
            </a:r>
            <a:endParaRPr lang="zh-CN" altLang="en-US" b="0" dirty="0">
              <a:latin typeface="微软雅黑" pitchFamily="34" charset="-122"/>
            </a:endParaRPr>
          </a:p>
        </p:txBody>
      </p:sp>
      <p:sp>
        <p:nvSpPr>
          <p:cNvPr id="20484" name="TextBox 5"/>
          <p:cNvSpPr/>
          <p:nvPr>
            <p:custDataLst>
              <p:tags r:id="rId3"/>
            </p:custDataLst>
          </p:nvPr>
        </p:nvSpPr>
        <p:spPr>
          <a:xfrm>
            <a:off x="1774825" y="2590800"/>
            <a:ext cx="2351088" cy="4603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lvl1pPr marL="342900" indent="-342900" algn="l" defTabSz="914400" rtl="0" eaLnBrk="0" fontAlgn="ctr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Pct val="70000"/>
              <a:buFont typeface="Wingdings" pitchFamily="2" charset="2"/>
              <a:buChar char="l"/>
              <a:defRPr kumimoji="0" lang="zh-CN" altLang="en-US" sz="2400" b="1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ctr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Pct val="70000"/>
              <a:buFont typeface="Wingdings" pitchFamily="2" charset="2"/>
              <a:buChar char="l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ctr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Pct val="70000"/>
              <a:buFont typeface="Wingdings" pitchFamily="2" charset="2"/>
              <a:buChar char="l"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ctr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Pct val="70000"/>
              <a:buFont typeface="Wingdings" pitchFamily="2" charset="2"/>
              <a:buChar char="l"/>
              <a:defRPr kumimoji="0" lang="zh-CN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ctr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Pct val="70000"/>
              <a:buFont typeface="Wingdings" pitchFamily="2" charset="2"/>
              <a:buChar char="l"/>
              <a:defRPr kumimoji="0" lang="zh-CN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fontAlgn="base" hangingPunct="1">
              <a:spcAft>
                <a:spcPct val="0"/>
              </a:spcAft>
              <a:buSzTx/>
              <a:buFontTx/>
              <a:buNone/>
            </a:pPr>
            <a:r>
              <a:rPr lang="zh-CN" altLang="en-US" dirty="0">
                <a:latin typeface="仿宋" panose="02010609060101010101" pitchFamily="49" charset="-122"/>
                <a:ea typeface="仿宋" panose="02010609060101010101" pitchFamily="49" charset="-122"/>
              </a:rPr>
              <a:t>有向线段的长度</a:t>
            </a:r>
          </a:p>
        </p:txBody>
      </p:sp>
      <p:sp>
        <p:nvSpPr>
          <p:cNvPr id="20485" name="TextBox 15"/>
          <p:cNvSpPr/>
          <p:nvPr>
            <p:custDataLst>
              <p:tags r:id="rId4"/>
            </p:custDataLst>
          </p:nvPr>
        </p:nvSpPr>
        <p:spPr>
          <a:xfrm>
            <a:off x="1847850" y="3198813"/>
            <a:ext cx="2659063" cy="4603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lvl1pPr marL="342900" indent="-342900" algn="l" defTabSz="914400" rtl="0" eaLnBrk="0" fontAlgn="ctr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Pct val="70000"/>
              <a:buFont typeface="Wingdings" pitchFamily="2" charset="2"/>
              <a:buChar char="l"/>
              <a:defRPr kumimoji="0" lang="zh-CN" altLang="en-US" sz="2400" b="1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ctr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Pct val="70000"/>
              <a:buFont typeface="Wingdings" pitchFamily="2" charset="2"/>
              <a:buChar char="l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ctr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Pct val="70000"/>
              <a:buFont typeface="Wingdings" pitchFamily="2" charset="2"/>
              <a:buChar char="l"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ctr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Pct val="70000"/>
              <a:buFont typeface="Wingdings" pitchFamily="2" charset="2"/>
              <a:buChar char="l"/>
              <a:defRPr kumimoji="0" lang="zh-CN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ctr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Pct val="70000"/>
              <a:buFont typeface="Wingdings" pitchFamily="2" charset="2"/>
              <a:buChar char="l"/>
              <a:defRPr kumimoji="0" lang="zh-CN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fontAlgn="base" hangingPunct="1">
              <a:spcAft>
                <a:spcPct val="0"/>
              </a:spcAft>
              <a:buSzTx/>
              <a:buFontTx/>
              <a:buNone/>
            </a:pPr>
            <a:r>
              <a:rPr lang="zh-CN" altLang="en-US" dirty="0">
                <a:latin typeface="仿宋" panose="02010609060101010101" pitchFamily="49" charset="-122"/>
                <a:ea typeface="仿宋" panose="02010609060101010101" pitchFamily="49" charset="-122"/>
              </a:rPr>
              <a:t>初位置指向末位置</a:t>
            </a:r>
          </a:p>
        </p:txBody>
      </p:sp>
      <p:pic>
        <p:nvPicPr>
          <p:cNvPr id="20486" name="图片 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11900" y="1268413"/>
            <a:ext cx="4679950" cy="5465762"/>
          </a:xfrm>
          <a:prstGeom prst="rect">
            <a:avLst/>
          </a:prstGeom>
          <a:noFill/>
          <a:ln>
            <a:noFill/>
            <a:miter lim="800000"/>
          </a:ln>
        </p:spPr>
      </p:pic>
      <p:cxnSp>
        <p:nvCxnSpPr>
          <p:cNvPr id="20487" name="直接箭头连接符 5"/>
          <p:cNvCxnSpPr/>
          <p:nvPr>
            <p:custDataLst>
              <p:tags r:id="rId6"/>
            </p:custDataLst>
          </p:nvPr>
        </p:nvCxnSpPr>
        <p:spPr>
          <a:xfrm flipH="1" flipV="1">
            <a:off x="7319963" y="2924175"/>
            <a:ext cx="2663825" cy="2089150"/>
          </a:xfrm>
          <a:prstGeom prst="line">
            <a:avLst/>
          </a:prstGeom>
          <a:noFill/>
          <a:ln w="76200">
            <a:solidFill>
              <a:srgbClr val="FF6600"/>
            </a:solidFill>
            <a:miter lim="800000"/>
            <a:tailEnd type="triangle"/>
          </a:ln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/>
      <p:bldP spid="2048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3.10 unknown"/>
  <p:tag name="AS_RELEASE_DATE" val="2020.11.30"/>
  <p:tag name="AS_TITLE" val="Aspose.Slides for Java"/>
  <p:tag name="AS_VERSION" val="20.1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05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23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24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25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31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32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33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34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27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28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2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06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40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41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42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43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46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49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50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51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52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5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07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47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48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44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45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36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37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38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55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56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5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08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58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59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60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62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63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64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66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67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68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7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09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71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73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74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76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77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79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80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81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82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9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11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98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99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00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01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02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03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83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91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92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9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12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94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95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96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84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85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86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87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88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89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9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13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05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16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17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18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35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44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45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48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52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5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14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54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55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49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50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51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46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47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36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43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37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15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38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39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40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41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42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19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34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20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28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2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7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16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30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31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32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33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21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22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23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24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25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2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18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27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12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13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14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60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61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22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63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64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69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19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70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71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73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01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02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74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75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77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78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2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2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2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2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24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2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2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7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28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29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3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3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33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34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35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36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37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3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73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4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4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42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43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44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45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46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48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49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5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74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5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53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54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55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57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58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59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6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6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6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75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64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65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66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67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68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69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78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79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8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8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76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82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83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85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86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87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88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97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93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94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9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79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9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9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00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0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07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08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09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0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1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04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3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03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04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05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9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20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2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5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6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7"/>
</p:tagLst>
</file>

<file path=ppt/theme/theme1.xml><?xml version="1.0" encoding="utf-8"?>
<a:theme xmlns:a="http://schemas.openxmlformats.org/drawingml/2006/main" name="第一PPT模板网-WWW.1PPT.COM">
  <a:themeElements>
    <a:clrScheme name="www.slideto.Me green L2">
      <a:dk1>
        <a:srgbClr val="111111"/>
      </a:dk1>
      <a:lt1>
        <a:srgbClr val="FFFFFF"/>
      </a:lt1>
      <a:dk2>
        <a:srgbClr val="777777"/>
      </a:dk2>
      <a:lt2>
        <a:srgbClr val="B2B2B2"/>
      </a:lt2>
      <a:accent1>
        <a:srgbClr val="00B050"/>
      </a:accent1>
      <a:accent2>
        <a:srgbClr val="92D050"/>
      </a:accent2>
      <a:accent3>
        <a:srgbClr val="742600"/>
      </a:accent3>
      <a:accent4>
        <a:srgbClr val="DC5E01"/>
      </a:accent4>
      <a:accent5>
        <a:srgbClr val="FF6600"/>
      </a:accent5>
      <a:accent6>
        <a:srgbClr val="FF9900"/>
      </a:accent6>
      <a:hlink>
        <a:srgbClr val="373737"/>
      </a:hlink>
      <a:folHlink>
        <a:srgbClr val="6E6E6E"/>
      </a:folHlink>
    </a:clrScheme>
    <a:fontScheme name="www.SlideTo.Me 1">
      <a:majorFont>
        <a:latin typeface="Arial Black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1">
              <a:lumMod val="50000"/>
            </a:schemeClr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 sz="1600"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sz="3200" b="1" dirty="0" smtClean="0">
            <a:latin typeface="仿宋" panose="02010609060101010101" pitchFamily="49" charset="-122"/>
            <a:ea typeface="仿宋" panose="02010609060101010101" pitchFamily="49" charset="-122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1160</Words>
  <Application>Microsoft Office PowerPoint</Application>
  <PresentationFormat>宽屏</PresentationFormat>
  <Paragraphs>217</Paragraphs>
  <Slides>24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6" baseType="lpstr">
      <vt:lpstr>仿宋</vt:lpstr>
      <vt:lpstr>黑体</vt:lpstr>
      <vt:lpstr>华文仿宋</vt:lpstr>
      <vt:lpstr>华文新魏</vt:lpstr>
      <vt:lpstr>宋体</vt:lpstr>
      <vt:lpstr>微软雅黑</vt:lpstr>
      <vt:lpstr>Arial</vt:lpstr>
      <vt:lpstr>Arial Black</vt:lpstr>
      <vt:lpstr>Calibri</vt:lpstr>
      <vt:lpstr>Times New Roman</vt:lpstr>
      <vt:lpstr>Wingdings</vt:lpstr>
      <vt:lpstr>第一PPT模板网-WWW.1PPT.COM</vt:lpstr>
      <vt:lpstr>1.2  时间和位移</vt:lpstr>
      <vt:lpstr>课前复习</vt:lpstr>
      <vt:lpstr>PowerPoint 演示文稿</vt:lpstr>
      <vt:lpstr>PowerPoint 演示文稿</vt:lpstr>
      <vt:lpstr>一、时间(间隔)和时刻</vt:lpstr>
      <vt:lpstr>PowerPoint 演示文稿</vt:lpstr>
      <vt:lpstr>PowerPoint 演示文稿</vt:lpstr>
      <vt:lpstr>二、位移</vt:lpstr>
      <vt:lpstr>二、位移</vt:lpstr>
      <vt:lpstr>二、位移</vt:lpstr>
      <vt:lpstr>二、位移</vt:lpstr>
      <vt:lpstr>二、位移</vt:lpstr>
      <vt:lpstr>二、位移</vt:lpstr>
      <vt:lpstr>二、位移</vt:lpstr>
      <vt:lpstr>PowerPoint 演示文稿</vt:lpstr>
      <vt:lpstr>课堂小结</vt:lpstr>
      <vt:lpstr>三、直线运动的位移</vt:lpstr>
      <vt:lpstr>PowerPoint 演示文稿</vt:lpstr>
      <vt:lpstr>四、位移-时间图象</vt:lpstr>
      <vt:lpstr>五、测量时间和位移</vt:lpstr>
      <vt:lpstr>五、测量时间和位移</vt:lpstr>
      <vt:lpstr>五、测量时间和位移</vt:lpstr>
      <vt:lpstr>五、测量时间和位移</vt:lpstr>
      <vt:lpstr>课堂小结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伟 蔡</cp:lastModifiedBy>
  <cp:revision>10</cp:revision>
  <cp:lastPrinted>2022-10-01T16:41:53Z</cp:lastPrinted>
  <dcterms:created xsi:type="dcterms:W3CDTF">2022-10-01T16:41:53Z</dcterms:created>
  <dcterms:modified xsi:type="dcterms:W3CDTF">2024-08-30T05:39:21Z</dcterms:modified>
</cp:coreProperties>
</file>