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1714" r:id="rId2"/>
    <p:sldId id="1885" r:id="rId3"/>
    <p:sldId id="1940" r:id="rId4"/>
    <p:sldId id="1635" r:id="rId5"/>
    <p:sldId id="1856" r:id="rId6"/>
    <p:sldId id="1953" r:id="rId7"/>
    <p:sldId id="1954" r:id="rId8"/>
    <p:sldId id="1858" r:id="rId9"/>
    <p:sldId id="1766" r:id="rId10"/>
    <p:sldId id="1772" r:id="rId11"/>
    <p:sldId id="1958" r:id="rId12"/>
    <p:sldId id="1774" r:id="rId13"/>
    <p:sldId id="1959" r:id="rId14"/>
    <p:sldId id="1997" r:id="rId15"/>
    <p:sldId id="1968" r:id="rId16"/>
    <p:sldId id="1969" r:id="rId17"/>
    <p:sldId id="1970" r:id="rId18"/>
    <p:sldId id="1972" r:id="rId19"/>
    <p:sldId id="1943" r:id="rId20"/>
    <p:sldId id="1998" r:id="rId21"/>
    <p:sldId id="1973" r:id="rId22"/>
    <p:sldId id="1974" r:id="rId23"/>
    <p:sldId id="1975" r:id="rId24"/>
    <p:sldId id="1999" r:id="rId25"/>
    <p:sldId id="2000" r:id="rId26"/>
    <p:sldId id="1780" r:id="rId27"/>
    <p:sldId id="1980" r:id="rId28"/>
    <p:sldId id="1828" r:id="rId29"/>
    <p:sldId id="1946" r:id="rId30"/>
    <p:sldId id="1829" r:id="rId31"/>
    <p:sldId id="1830" r:id="rId32"/>
    <p:sldId id="2001" r:id="rId33"/>
    <p:sldId id="1910" r:id="rId34"/>
    <p:sldId id="1911" r:id="rId35"/>
    <p:sldId id="2002" r:id="rId36"/>
    <p:sldId id="1912" r:id="rId37"/>
    <p:sldId id="2003" r:id="rId38"/>
    <p:sldId id="1913" r:id="rId39"/>
    <p:sldId id="2004" r:id="rId40"/>
    <p:sldId id="1914" r:id="rId41"/>
    <p:sldId id="1920" r:id="rId42"/>
    <p:sldId id="1922" r:id="rId43"/>
    <p:sldId id="1923" r:id="rId44"/>
    <p:sldId id="1924" r:id="rId45"/>
    <p:sldId id="2005" r:id="rId46"/>
    <p:sldId id="1926" r:id="rId47"/>
    <p:sldId id="1949" r:id="rId48"/>
    <p:sldId id="1928" r:id="rId49"/>
    <p:sldId id="1942" r:id="rId50"/>
    <p:sldId id="1930" r:id="rId51"/>
    <p:sldId id="1983" r:id="rId52"/>
    <p:sldId id="1932" r:id="rId53"/>
    <p:sldId id="1934" r:id="rId54"/>
    <p:sldId id="1987" r:id="rId55"/>
    <p:sldId id="1938" r:id="rId56"/>
    <p:sldId id="1992" r:id="rId57"/>
    <p:sldId id="1941" r:id="rId58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44491"/>
    <a:srgbClr val="0000FF"/>
    <a:srgbClr val="1481E2"/>
    <a:srgbClr val="00CCFF"/>
    <a:srgbClr val="4F81BD"/>
    <a:srgbClr val="EAE8ED"/>
    <a:srgbClr val="FFFFFF"/>
    <a:srgbClr val="FFD966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>
      <p:cViewPr varScale="1">
        <p:scale>
          <a:sx n="113" d="100"/>
          <a:sy n="113" d="100"/>
        </p:scale>
        <p:origin x="372" y="10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3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951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782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7891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4886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5214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716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62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0834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8566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0424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73308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4879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2816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9652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72537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0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4" r:id="rId2"/>
    <p:sldLayoutId id="2147483697" r:id="rId3"/>
    <p:sldLayoutId id="2147483705" r:id="rId4"/>
    <p:sldLayoutId id="2147483707" r:id="rId5"/>
    <p:sldLayoutId id="2147483698" r:id="rId6"/>
    <p:sldLayoutId id="2147483706" r:id="rId7"/>
    <p:sldLayoutId id="2147483692" r:id="rId8"/>
    <p:sldLayoutId id="2147483701" r:id="rId9"/>
    <p:sldLayoutId id="2147483693" r:id="rId10"/>
    <p:sldLayoutId id="2147483702" r:id="rId11"/>
    <p:sldLayoutId id="2147483694" r:id="rId12"/>
    <p:sldLayoutId id="2147483704" r:id="rId13"/>
    <p:sldLayoutId id="2147483695" r:id="rId14"/>
    <p:sldLayoutId id="2147483703" r:id="rId15"/>
    <p:sldLayoutId id="2147483696" r:id="rId16"/>
    <p:sldLayoutId id="2147483699" r:id="rId17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5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package" Target="../embeddings/Microsoft_Word___9.docx"/><Relationship Id="rId4" Type="http://schemas.openxmlformats.org/officeDocument/2006/relationships/package" Target="../embeddings/Microsoft_Word___7.docx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12.docx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13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15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17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19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__20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1.docx"/><Relationship Id="rId3" Type="http://schemas.openxmlformats.org/officeDocument/2006/relationships/slide" Target="slide26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Relationship Id="rId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2.docx"/><Relationship Id="rId3" Type="http://schemas.openxmlformats.org/officeDocument/2006/relationships/slide" Target="slide2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Relationship Id="rId9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3.docx"/><Relationship Id="rId3" Type="http://schemas.openxmlformats.org/officeDocument/2006/relationships/slide" Target="slide2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slide" Target="slide31.xml"/><Relationship Id="rId11" Type="http://schemas.openxmlformats.org/officeDocument/2006/relationships/image" Target="../media/image10.tiff"/><Relationship Id="rId5" Type="http://schemas.openxmlformats.org/officeDocument/2006/relationships/slide" Target="slide30.xml"/><Relationship Id="rId10" Type="http://schemas.openxmlformats.org/officeDocument/2006/relationships/slide" Target="slide3.xml"/><Relationship Id="rId4" Type="http://schemas.openxmlformats.org/officeDocument/2006/relationships/slide" Target="slide28.xml"/><Relationship Id="rId9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image" Target="../media/image35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2.xml"/><Relationship Id="rId5" Type="http://schemas.openxmlformats.org/officeDocument/2006/relationships/slide" Target="slide33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slide" Target="slide55.xml"/><Relationship Id="rId4" Type="http://schemas.openxmlformats.org/officeDocument/2006/relationships/image" Target="../media/image36.png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37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37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38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39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oleObject" Target="../embeddings/oleObject24.bin"/><Relationship Id="rId3" Type="http://schemas.openxmlformats.org/officeDocument/2006/relationships/slide" Target="slide33.xml"/><Relationship Id="rId21" Type="http://schemas.openxmlformats.org/officeDocument/2006/relationships/oleObject" Target="../embeddings/oleObject25.bin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16.v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6.xml"/><Relationship Id="rId15" Type="http://schemas.openxmlformats.org/officeDocument/2006/relationships/slide" Target="slide53.xml"/><Relationship Id="rId23" Type="http://schemas.openxmlformats.org/officeDocument/2006/relationships/image" Target="../media/image41.emf"/><Relationship Id="rId10" Type="http://schemas.openxmlformats.org/officeDocument/2006/relationships/slide" Target="slide44.xml"/><Relationship Id="rId19" Type="http://schemas.openxmlformats.org/officeDocument/2006/relationships/package" Target="../embeddings/Microsoft_Word___24.docx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2.xml"/><Relationship Id="rId22" Type="http://schemas.openxmlformats.org/officeDocument/2006/relationships/package" Target="../embeddings/Microsoft_Word___25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1.doc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2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oleObject" Target="../embeddings/oleObject26.bin"/><Relationship Id="rId3" Type="http://schemas.openxmlformats.org/officeDocument/2006/relationships/slide" Target="slide33.xml"/><Relationship Id="rId21" Type="http://schemas.openxmlformats.org/officeDocument/2006/relationships/image" Target="../media/image42.png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17.v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6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package" Target="../embeddings/Microsoft_Word___26.docx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4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4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5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5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6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46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2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image" Target="../media/image35.png"/><Relationship Id="rId16" Type="http://schemas.openxmlformats.org/officeDocument/2006/relationships/slide" Target="slide52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2.xml"/><Relationship Id="rId5" Type="http://schemas.openxmlformats.org/officeDocument/2006/relationships/slide" Target="slide33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slide" Target="slide54.xml"/><Relationship Id="rId4" Type="http://schemas.openxmlformats.org/officeDocument/2006/relationships/image" Target="../media/image36.png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image" Target="../media/image47.png"/><Relationship Id="rId3" Type="http://schemas.openxmlformats.org/officeDocument/2006/relationships/slide" Target="slide33.xml"/><Relationship Id="rId21" Type="http://schemas.openxmlformats.org/officeDocument/2006/relationships/image" Target="../media/image48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27.docx"/><Relationship Id="rId1" Type="http://schemas.openxmlformats.org/officeDocument/2006/relationships/vmlDrawing" Target="../drawings/vmlDrawing18.v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24" Type="http://schemas.openxmlformats.org/officeDocument/2006/relationships/image" Target="../media/image49.emf"/><Relationship Id="rId5" Type="http://schemas.openxmlformats.org/officeDocument/2006/relationships/slide" Target="slide36.xml"/><Relationship Id="rId15" Type="http://schemas.openxmlformats.org/officeDocument/2006/relationships/slide" Target="slide53.xml"/><Relationship Id="rId23" Type="http://schemas.openxmlformats.org/officeDocument/2006/relationships/package" Target="../embeddings/Microsoft_Word___28.docx"/><Relationship Id="rId10" Type="http://schemas.openxmlformats.org/officeDocument/2006/relationships/slide" Target="slide44.xml"/><Relationship Id="rId19" Type="http://schemas.openxmlformats.org/officeDocument/2006/relationships/oleObject" Target="../embeddings/oleObject27.bin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2.xml"/><Relationship Id="rId22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50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oleObject" Target="../embeddings/oleObject29.bin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11.xml"/><Relationship Id="rId16" Type="http://schemas.openxmlformats.org/officeDocument/2006/relationships/slide" Target="slide55.xml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9.v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6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package" Target="../embeddings/Microsoft_Word___29.docx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52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18" Type="http://schemas.microsoft.com/office/2007/relationships/hdphoto" Target="../media/hdphoto1.wdp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image" Target="../media/image35.png"/><Relationship Id="rId2" Type="http://schemas.openxmlformats.org/officeDocument/2006/relationships/slide" Target="slide33.xml"/><Relationship Id="rId16" Type="http://schemas.openxmlformats.org/officeDocument/2006/relationships/slide" Target="slide54.xm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8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19" Type="http://schemas.openxmlformats.org/officeDocument/2006/relationships/image" Target="../media/image36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oleObject" Target="../embeddings/oleObject30.bin"/><Relationship Id="rId3" Type="http://schemas.openxmlformats.org/officeDocument/2006/relationships/slide" Target="slide33.xml"/><Relationship Id="rId21" Type="http://schemas.openxmlformats.org/officeDocument/2006/relationships/slide" Target="slide3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20.v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6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package" Target="../embeddings/Microsoft_Word___30.docx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2.xml"/><Relationship Id="rId22" Type="http://schemas.openxmlformats.org/officeDocument/2006/relationships/image" Target="../media/image10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0" y="-26590"/>
            <a:ext cx="12193200" cy="68861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25565"/>
            <a:ext cx="12192000" cy="17324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sz="1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47828" y="4958317"/>
            <a:ext cx="309634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1453736" y="5564765"/>
            <a:ext cx="9282940" cy="8867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en-US" altLang="zh-C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位置变化快慢的描述</a:t>
            </a:r>
            <a:r>
              <a:rPr lang="en-US" altLang="zh-C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endParaRPr lang="en-US" altLang="zh-CN" sz="44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9209881" y="-25401"/>
            <a:ext cx="839788" cy="1212850"/>
          </a:xfrm>
          <a:custGeom>
            <a:avLst/>
            <a:gdLst/>
            <a:ahLst/>
            <a:cxnLst/>
            <a:rect l="l" t="t" r="r" b="b"/>
            <a:pathLst>
              <a:path w="839755" h="1212980">
                <a:moveTo>
                  <a:pt x="340917" y="1060939"/>
                </a:moveTo>
                <a:lnTo>
                  <a:pt x="340917" y="1061406"/>
                </a:lnTo>
                <a:lnTo>
                  <a:pt x="340262" y="1061406"/>
                </a:lnTo>
                <a:close/>
                <a:moveTo>
                  <a:pt x="126009" y="1016516"/>
                </a:moveTo>
                <a:lnTo>
                  <a:pt x="174258" y="1016516"/>
                </a:lnTo>
                <a:lnTo>
                  <a:pt x="174258" y="1046737"/>
                </a:lnTo>
                <a:lnTo>
                  <a:pt x="126009" y="1046737"/>
                </a:lnTo>
                <a:close/>
                <a:moveTo>
                  <a:pt x="291608" y="1015632"/>
                </a:moveTo>
                <a:cubicBezTo>
                  <a:pt x="277470" y="1031774"/>
                  <a:pt x="263154" y="1045500"/>
                  <a:pt x="248662" y="1056811"/>
                </a:cubicBezTo>
                <a:cubicBezTo>
                  <a:pt x="252315" y="1060464"/>
                  <a:pt x="255496" y="1063939"/>
                  <a:pt x="258206" y="1067238"/>
                </a:cubicBezTo>
                <a:cubicBezTo>
                  <a:pt x="272462" y="1055456"/>
                  <a:pt x="287367" y="1041494"/>
                  <a:pt x="302919" y="1025352"/>
                </a:cubicBezTo>
                <a:close/>
                <a:moveTo>
                  <a:pt x="326778" y="1009093"/>
                </a:moveTo>
                <a:lnTo>
                  <a:pt x="326778" y="1061406"/>
                </a:lnTo>
                <a:lnTo>
                  <a:pt x="340262" y="1061406"/>
                </a:lnTo>
                <a:lnTo>
                  <a:pt x="333318" y="1066355"/>
                </a:lnTo>
                <a:cubicBezTo>
                  <a:pt x="308752" y="1077253"/>
                  <a:pt x="279709" y="1084735"/>
                  <a:pt x="246188" y="1088800"/>
                </a:cubicBezTo>
                <a:cubicBezTo>
                  <a:pt x="248427" y="1093513"/>
                  <a:pt x="250194" y="1097754"/>
                  <a:pt x="251490" y="1101525"/>
                </a:cubicBezTo>
                <a:cubicBezTo>
                  <a:pt x="320063" y="1093277"/>
                  <a:pt x="371139" y="1070891"/>
                  <a:pt x="404718" y="1034366"/>
                </a:cubicBezTo>
                <a:lnTo>
                  <a:pt x="393584" y="1023408"/>
                </a:lnTo>
                <a:lnTo>
                  <a:pt x="340917" y="1060939"/>
                </a:lnTo>
                <a:lnTo>
                  <a:pt x="340917" y="1009093"/>
                </a:lnTo>
                <a:close/>
                <a:moveTo>
                  <a:pt x="112931" y="1003791"/>
                </a:moveTo>
                <a:lnTo>
                  <a:pt x="112931" y="1068652"/>
                </a:lnTo>
                <a:lnTo>
                  <a:pt x="126009" y="1068652"/>
                </a:lnTo>
                <a:lnTo>
                  <a:pt x="126009" y="1059462"/>
                </a:lnTo>
                <a:lnTo>
                  <a:pt x="187336" y="1059462"/>
                </a:lnTo>
                <a:lnTo>
                  <a:pt x="187336" y="1003791"/>
                </a:lnTo>
                <a:close/>
                <a:moveTo>
                  <a:pt x="425042" y="984881"/>
                </a:moveTo>
                <a:lnTo>
                  <a:pt x="425042" y="997782"/>
                </a:lnTo>
                <a:lnTo>
                  <a:pt x="444660" y="997782"/>
                </a:lnTo>
                <a:lnTo>
                  <a:pt x="444660" y="1059639"/>
                </a:lnTo>
                <a:cubicBezTo>
                  <a:pt x="444660" y="1066355"/>
                  <a:pt x="442833" y="1071421"/>
                  <a:pt x="439181" y="1074838"/>
                </a:cubicBezTo>
                <a:lnTo>
                  <a:pt x="449078" y="1086326"/>
                </a:lnTo>
                <a:cubicBezTo>
                  <a:pt x="451670" y="1083144"/>
                  <a:pt x="454616" y="1079845"/>
                  <a:pt x="457915" y="1076428"/>
                </a:cubicBezTo>
                <a:cubicBezTo>
                  <a:pt x="464395" y="1070066"/>
                  <a:pt x="472053" y="1062997"/>
                  <a:pt x="480890" y="1055220"/>
                </a:cubicBezTo>
                <a:cubicBezTo>
                  <a:pt x="479594" y="1050154"/>
                  <a:pt x="478475" y="1045088"/>
                  <a:pt x="477532" y="1040021"/>
                </a:cubicBezTo>
                <a:cubicBezTo>
                  <a:pt x="470227" y="1047091"/>
                  <a:pt x="463629" y="1053217"/>
                  <a:pt x="457738" y="1058402"/>
                </a:cubicBezTo>
                <a:lnTo>
                  <a:pt x="457738" y="984881"/>
                </a:lnTo>
                <a:close/>
                <a:moveTo>
                  <a:pt x="540272" y="974983"/>
                </a:moveTo>
                <a:lnTo>
                  <a:pt x="573145" y="974983"/>
                </a:lnTo>
                <a:lnTo>
                  <a:pt x="573145" y="994247"/>
                </a:lnTo>
                <a:lnTo>
                  <a:pt x="540272" y="994247"/>
                </a:lnTo>
                <a:close/>
                <a:moveTo>
                  <a:pt x="494675" y="974983"/>
                </a:moveTo>
                <a:lnTo>
                  <a:pt x="527548" y="974983"/>
                </a:lnTo>
                <a:lnTo>
                  <a:pt x="527548" y="994247"/>
                </a:lnTo>
                <a:lnTo>
                  <a:pt x="494675" y="994247"/>
                </a:lnTo>
                <a:close/>
                <a:moveTo>
                  <a:pt x="98439" y="970742"/>
                </a:moveTo>
                <a:lnTo>
                  <a:pt x="98439" y="983467"/>
                </a:lnTo>
                <a:lnTo>
                  <a:pt x="202005" y="983467"/>
                </a:lnTo>
                <a:lnTo>
                  <a:pt x="202005" y="970742"/>
                </a:lnTo>
                <a:close/>
                <a:moveTo>
                  <a:pt x="540272" y="944762"/>
                </a:moveTo>
                <a:lnTo>
                  <a:pt x="573145" y="944762"/>
                </a:lnTo>
                <a:lnTo>
                  <a:pt x="573145" y="964026"/>
                </a:lnTo>
                <a:lnTo>
                  <a:pt x="540272" y="964026"/>
                </a:lnTo>
                <a:close/>
                <a:moveTo>
                  <a:pt x="494675" y="944762"/>
                </a:moveTo>
                <a:lnTo>
                  <a:pt x="527548" y="944762"/>
                </a:lnTo>
                <a:lnTo>
                  <a:pt x="527548" y="964026"/>
                </a:lnTo>
                <a:lnTo>
                  <a:pt x="494675" y="964026"/>
                </a:lnTo>
                <a:close/>
                <a:moveTo>
                  <a:pt x="74933" y="936102"/>
                </a:moveTo>
                <a:lnTo>
                  <a:pt x="74933" y="1098167"/>
                </a:lnTo>
                <a:lnTo>
                  <a:pt x="88542" y="1098167"/>
                </a:lnTo>
                <a:lnTo>
                  <a:pt x="88542" y="949180"/>
                </a:lnTo>
                <a:lnTo>
                  <a:pt x="211902" y="949180"/>
                </a:lnTo>
                <a:lnTo>
                  <a:pt x="211902" y="1074131"/>
                </a:lnTo>
                <a:cubicBezTo>
                  <a:pt x="211902" y="1080729"/>
                  <a:pt x="208603" y="1084028"/>
                  <a:pt x="202005" y="1084028"/>
                </a:cubicBezTo>
                <a:cubicBezTo>
                  <a:pt x="194346" y="1084028"/>
                  <a:pt x="184685" y="1083498"/>
                  <a:pt x="173020" y="1082437"/>
                </a:cubicBezTo>
                <a:cubicBezTo>
                  <a:pt x="174081" y="1087739"/>
                  <a:pt x="174906" y="1092452"/>
                  <a:pt x="175495" y="1096576"/>
                </a:cubicBezTo>
                <a:cubicBezTo>
                  <a:pt x="186452" y="1097047"/>
                  <a:pt x="196231" y="1097283"/>
                  <a:pt x="204832" y="1097283"/>
                </a:cubicBezTo>
                <a:cubicBezTo>
                  <a:pt x="218618" y="1097283"/>
                  <a:pt x="225510" y="1090744"/>
                  <a:pt x="225510" y="1077666"/>
                </a:cubicBezTo>
                <a:lnTo>
                  <a:pt x="225510" y="936102"/>
                </a:lnTo>
                <a:close/>
                <a:moveTo>
                  <a:pt x="482304" y="933451"/>
                </a:moveTo>
                <a:lnTo>
                  <a:pt x="482304" y="1011214"/>
                </a:lnTo>
                <a:lnTo>
                  <a:pt x="494675" y="1011214"/>
                </a:lnTo>
                <a:lnTo>
                  <a:pt x="494675" y="1005558"/>
                </a:lnTo>
                <a:lnTo>
                  <a:pt x="527548" y="1005558"/>
                </a:lnTo>
                <a:lnTo>
                  <a:pt x="527548" y="1024822"/>
                </a:lnTo>
                <a:lnTo>
                  <a:pt x="473290" y="1024822"/>
                </a:lnTo>
                <a:lnTo>
                  <a:pt x="473290" y="1036487"/>
                </a:lnTo>
                <a:lnTo>
                  <a:pt x="521185" y="1036487"/>
                </a:lnTo>
                <a:cubicBezTo>
                  <a:pt x="507105" y="1054219"/>
                  <a:pt x="489196" y="1068888"/>
                  <a:pt x="467458" y="1080493"/>
                </a:cubicBezTo>
                <a:cubicBezTo>
                  <a:pt x="470875" y="1083910"/>
                  <a:pt x="474292" y="1087798"/>
                  <a:pt x="477709" y="1092158"/>
                </a:cubicBezTo>
                <a:cubicBezTo>
                  <a:pt x="496148" y="1080140"/>
                  <a:pt x="512761" y="1063645"/>
                  <a:pt x="527548" y="1042672"/>
                </a:cubicBezTo>
                <a:lnTo>
                  <a:pt x="527548" y="1099404"/>
                </a:lnTo>
                <a:lnTo>
                  <a:pt x="540272" y="1099404"/>
                </a:lnTo>
                <a:lnTo>
                  <a:pt x="540272" y="1042142"/>
                </a:lnTo>
                <a:cubicBezTo>
                  <a:pt x="553410" y="1062702"/>
                  <a:pt x="570671" y="1078549"/>
                  <a:pt x="592055" y="1089683"/>
                </a:cubicBezTo>
                <a:cubicBezTo>
                  <a:pt x="594883" y="1085324"/>
                  <a:pt x="597770" y="1080906"/>
                  <a:pt x="600715" y="1076428"/>
                </a:cubicBezTo>
                <a:cubicBezTo>
                  <a:pt x="579213" y="1068358"/>
                  <a:pt x="561186" y="1055044"/>
                  <a:pt x="546635" y="1036487"/>
                </a:cubicBezTo>
                <a:lnTo>
                  <a:pt x="595767" y="1036487"/>
                </a:lnTo>
                <a:lnTo>
                  <a:pt x="595767" y="1024822"/>
                </a:lnTo>
                <a:lnTo>
                  <a:pt x="540272" y="1024822"/>
                </a:lnTo>
                <a:lnTo>
                  <a:pt x="540272" y="1005558"/>
                </a:lnTo>
                <a:lnTo>
                  <a:pt x="573145" y="1005558"/>
                </a:lnTo>
                <a:lnTo>
                  <a:pt x="573145" y="1011214"/>
                </a:lnTo>
                <a:lnTo>
                  <a:pt x="585516" y="1011214"/>
                </a:lnTo>
                <a:lnTo>
                  <a:pt x="585516" y="933451"/>
                </a:lnTo>
                <a:close/>
                <a:moveTo>
                  <a:pt x="444483" y="929916"/>
                </a:moveTo>
                <a:lnTo>
                  <a:pt x="435116" y="938223"/>
                </a:lnTo>
                <a:cubicBezTo>
                  <a:pt x="443246" y="946824"/>
                  <a:pt x="451434" y="956426"/>
                  <a:pt x="459682" y="967030"/>
                </a:cubicBezTo>
                <a:lnTo>
                  <a:pt x="470639" y="958017"/>
                </a:lnTo>
                <a:cubicBezTo>
                  <a:pt x="463806" y="949534"/>
                  <a:pt x="455087" y="940167"/>
                  <a:pt x="444483" y="929916"/>
                </a:cubicBezTo>
                <a:close/>
                <a:moveTo>
                  <a:pt x="644015" y="927089"/>
                </a:moveTo>
                <a:cubicBezTo>
                  <a:pt x="634118" y="961257"/>
                  <a:pt x="621039" y="990359"/>
                  <a:pt x="604780" y="1014395"/>
                </a:cubicBezTo>
                <a:cubicBezTo>
                  <a:pt x="607254" y="1019579"/>
                  <a:pt x="609375" y="1024704"/>
                  <a:pt x="611142" y="1029771"/>
                </a:cubicBezTo>
                <a:cubicBezTo>
                  <a:pt x="617976" y="1020463"/>
                  <a:pt x="624397" y="1010242"/>
                  <a:pt x="630406" y="999108"/>
                </a:cubicBezTo>
                <a:lnTo>
                  <a:pt x="630406" y="1099404"/>
                </a:lnTo>
                <a:lnTo>
                  <a:pt x="644368" y="1099404"/>
                </a:lnTo>
                <a:lnTo>
                  <a:pt x="644368" y="969947"/>
                </a:lnTo>
                <a:cubicBezTo>
                  <a:pt x="649435" y="957929"/>
                  <a:pt x="654148" y="945057"/>
                  <a:pt x="658507" y="931330"/>
                </a:cubicBezTo>
                <a:close/>
                <a:moveTo>
                  <a:pt x="719303" y="926912"/>
                </a:moveTo>
                <a:lnTo>
                  <a:pt x="719303" y="967914"/>
                </a:lnTo>
                <a:lnTo>
                  <a:pt x="689966" y="967914"/>
                </a:lnTo>
                <a:cubicBezTo>
                  <a:pt x="692617" y="960079"/>
                  <a:pt x="695091" y="951772"/>
                  <a:pt x="697388" y="942995"/>
                </a:cubicBezTo>
                <a:lnTo>
                  <a:pt x="683073" y="938930"/>
                </a:lnTo>
                <a:cubicBezTo>
                  <a:pt x="677771" y="963201"/>
                  <a:pt x="669523" y="985175"/>
                  <a:pt x="658330" y="1004851"/>
                </a:cubicBezTo>
                <a:cubicBezTo>
                  <a:pt x="662690" y="1007797"/>
                  <a:pt x="666578" y="1010919"/>
                  <a:pt x="669995" y="1014218"/>
                </a:cubicBezTo>
                <a:cubicBezTo>
                  <a:pt x="675650" y="1004262"/>
                  <a:pt x="680864" y="992951"/>
                  <a:pt x="685636" y="980285"/>
                </a:cubicBezTo>
                <a:lnTo>
                  <a:pt x="719303" y="980285"/>
                </a:lnTo>
                <a:lnTo>
                  <a:pt x="719303" y="1024999"/>
                </a:lnTo>
                <a:lnTo>
                  <a:pt x="657977" y="1024999"/>
                </a:lnTo>
                <a:lnTo>
                  <a:pt x="657977" y="1037370"/>
                </a:lnTo>
                <a:lnTo>
                  <a:pt x="719303" y="1037370"/>
                </a:lnTo>
                <a:lnTo>
                  <a:pt x="719303" y="1099227"/>
                </a:lnTo>
                <a:lnTo>
                  <a:pt x="733442" y="1099227"/>
                </a:lnTo>
                <a:lnTo>
                  <a:pt x="733442" y="1037370"/>
                </a:lnTo>
                <a:lnTo>
                  <a:pt x="781513" y="1037370"/>
                </a:lnTo>
                <a:lnTo>
                  <a:pt x="781513" y="1024999"/>
                </a:lnTo>
                <a:lnTo>
                  <a:pt x="733442" y="1024999"/>
                </a:lnTo>
                <a:lnTo>
                  <a:pt x="733442" y="980285"/>
                </a:lnTo>
                <a:lnTo>
                  <a:pt x="775681" y="980285"/>
                </a:lnTo>
                <a:lnTo>
                  <a:pt x="775681" y="967914"/>
                </a:lnTo>
                <a:lnTo>
                  <a:pt x="733442" y="967914"/>
                </a:lnTo>
                <a:lnTo>
                  <a:pt x="733442" y="926912"/>
                </a:lnTo>
                <a:close/>
                <a:moveTo>
                  <a:pt x="328192" y="925675"/>
                </a:moveTo>
                <a:lnTo>
                  <a:pt x="328192" y="991596"/>
                </a:lnTo>
                <a:lnTo>
                  <a:pt x="290371" y="991596"/>
                </a:lnTo>
                <a:lnTo>
                  <a:pt x="290371" y="941758"/>
                </a:lnTo>
                <a:lnTo>
                  <a:pt x="276233" y="941758"/>
                </a:lnTo>
                <a:lnTo>
                  <a:pt x="276233" y="991596"/>
                </a:lnTo>
                <a:lnTo>
                  <a:pt x="246188" y="991596"/>
                </a:lnTo>
                <a:lnTo>
                  <a:pt x="246188" y="1004675"/>
                </a:lnTo>
                <a:lnTo>
                  <a:pt x="416912" y="1004675"/>
                </a:lnTo>
                <a:lnTo>
                  <a:pt x="416912" y="991596"/>
                </a:lnTo>
                <a:lnTo>
                  <a:pt x="342331" y="991596"/>
                </a:lnTo>
                <a:lnTo>
                  <a:pt x="342331" y="964203"/>
                </a:lnTo>
                <a:lnTo>
                  <a:pt x="403304" y="964203"/>
                </a:lnTo>
                <a:lnTo>
                  <a:pt x="403304" y="951478"/>
                </a:lnTo>
                <a:lnTo>
                  <a:pt x="342331" y="951478"/>
                </a:lnTo>
                <a:lnTo>
                  <a:pt x="342331" y="925675"/>
                </a:lnTo>
                <a:close/>
                <a:moveTo>
                  <a:pt x="377680" y="562669"/>
                </a:moveTo>
                <a:cubicBezTo>
                  <a:pt x="380204" y="562595"/>
                  <a:pt x="381912" y="564228"/>
                  <a:pt x="383471" y="565342"/>
                </a:cubicBezTo>
                <a:cubicBezTo>
                  <a:pt x="385030" y="566456"/>
                  <a:pt x="386441" y="567347"/>
                  <a:pt x="387035" y="569351"/>
                </a:cubicBezTo>
                <a:cubicBezTo>
                  <a:pt x="387629" y="571356"/>
                  <a:pt x="388965" y="572766"/>
                  <a:pt x="387035" y="577370"/>
                </a:cubicBezTo>
                <a:cubicBezTo>
                  <a:pt x="385105" y="581973"/>
                  <a:pt x="378645" y="590808"/>
                  <a:pt x="375453" y="596971"/>
                </a:cubicBezTo>
                <a:lnTo>
                  <a:pt x="373516" y="601240"/>
                </a:lnTo>
                <a:lnTo>
                  <a:pt x="373347" y="600715"/>
                </a:lnTo>
                <a:cubicBezTo>
                  <a:pt x="371360" y="596943"/>
                  <a:pt x="368715" y="596636"/>
                  <a:pt x="368325" y="593407"/>
                </a:cubicBezTo>
                <a:cubicBezTo>
                  <a:pt x="367805" y="589100"/>
                  <a:pt x="371221" y="583458"/>
                  <a:pt x="371889" y="580042"/>
                </a:cubicBezTo>
                <a:cubicBezTo>
                  <a:pt x="372557" y="576627"/>
                  <a:pt x="372483" y="575291"/>
                  <a:pt x="372334" y="572915"/>
                </a:cubicBezTo>
                <a:cubicBezTo>
                  <a:pt x="372186" y="570539"/>
                  <a:pt x="370552" y="569797"/>
                  <a:pt x="370998" y="565787"/>
                </a:cubicBezTo>
                <a:lnTo>
                  <a:pt x="371185" y="564871"/>
                </a:lnTo>
                <a:lnTo>
                  <a:pt x="372157" y="564559"/>
                </a:lnTo>
                <a:cubicBezTo>
                  <a:pt x="375105" y="563449"/>
                  <a:pt x="375787" y="562725"/>
                  <a:pt x="377680" y="562669"/>
                </a:cubicBezTo>
                <a:close/>
                <a:moveTo>
                  <a:pt x="597199" y="524336"/>
                </a:moveTo>
                <a:cubicBezTo>
                  <a:pt x="594783" y="524455"/>
                  <a:pt x="592501" y="524875"/>
                  <a:pt x="590876" y="525407"/>
                </a:cubicBezTo>
                <a:cubicBezTo>
                  <a:pt x="587627" y="526471"/>
                  <a:pt x="587011" y="530057"/>
                  <a:pt x="584826" y="531457"/>
                </a:cubicBezTo>
                <a:cubicBezTo>
                  <a:pt x="582641" y="532858"/>
                  <a:pt x="579672" y="532634"/>
                  <a:pt x="577767" y="533810"/>
                </a:cubicBezTo>
                <a:cubicBezTo>
                  <a:pt x="575862" y="534987"/>
                  <a:pt x="573677" y="536275"/>
                  <a:pt x="573397" y="538516"/>
                </a:cubicBezTo>
                <a:cubicBezTo>
                  <a:pt x="573117" y="540757"/>
                  <a:pt x="575638" y="543950"/>
                  <a:pt x="576086" y="547256"/>
                </a:cubicBezTo>
                <a:cubicBezTo>
                  <a:pt x="576534" y="550561"/>
                  <a:pt x="575918" y="554538"/>
                  <a:pt x="576086" y="558348"/>
                </a:cubicBezTo>
                <a:cubicBezTo>
                  <a:pt x="576254" y="562157"/>
                  <a:pt x="576927" y="567535"/>
                  <a:pt x="577095" y="570112"/>
                </a:cubicBezTo>
                <a:cubicBezTo>
                  <a:pt x="577263" y="572689"/>
                  <a:pt x="576983" y="571121"/>
                  <a:pt x="577095" y="573810"/>
                </a:cubicBezTo>
                <a:cubicBezTo>
                  <a:pt x="577207" y="576499"/>
                  <a:pt x="577879" y="582213"/>
                  <a:pt x="577767" y="586247"/>
                </a:cubicBezTo>
                <a:cubicBezTo>
                  <a:pt x="577655" y="590280"/>
                  <a:pt x="577319" y="596723"/>
                  <a:pt x="576422" y="598011"/>
                </a:cubicBezTo>
                <a:cubicBezTo>
                  <a:pt x="575526" y="599300"/>
                  <a:pt x="573957" y="595266"/>
                  <a:pt x="572389" y="593978"/>
                </a:cubicBezTo>
                <a:cubicBezTo>
                  <a:pt x="570820" y="592689"/>
                  <a:pt x="569196" y="591961"/>
                  <a:pt x="567011" y="590280"/>
                </a:cubicBezTo>
                <a:cubicBezTo>
                  <a:pt x="564826" y="588600"/>
                  <a:pt x="562081" y="585686"/>
                  <a:pt x="559280" y="583894"/>
                </a:cubicBezTo>
                <a:cubicBezTo>
                  <a:pt x="556479" y="582101"/>
                  <a:pt x="552669" y="580140"/>
                  <a:pt x="550204" y="579524"/>
                </a:cubicBezTo>
                <a:cubicBezTo>
                  <a:pt x="547739" y="578908"/>
                  <a:pt x="546003" y="579356"/>
                  <a:pt x="544490" y="580196"/>
                </a:cubicBezTo>
                <a:cubicBezTo>
                  <a:pt x="542977" y="581037"/>
                  <a:pt x="542865" y="583782"/>
                  <a:pt x="541129" y="584566"/>
                </a:cubicBezTo>
                <a:cubicBezTo>
                  <a:pt x="539392" y="585350"/>
                  <a:pt x="535695" y="584622"/>
                  <a:pt x="534070" y="584902"/>
                </a:cubicBezTo>
                <a:cubicBezTo>
                  <a:pt x="532445" y="585182"/>
                  <a:pt x="531269" y="584790"/>
                  <a:pt x="531381" y="586247"/>
                </a:cubicBezTo>
                <a:cubicBezTo>
                  <a:pt x="531493" y="587703"/>
                  <a:pt x="533734" y="591793"/>
                  <a:pt x="534742" y="593641"/>
                </a:cubicBezTo>
                <a:cubicBezTo>
                  <a:pt x="535751" y="595490"/>
                  <a:pt x="536871" y="595658"/>
                  <a:pt x="537431" y="597339"/>
                </a:cubicBezTo>
                <a:cubicBezTo>
                  <a:pt x="537991" y="599020"/>
                  <a:pt x="538103" y="600476"/>
                  <a:pt x="538103" y="603725"/>
                </a:cubicBezTo>
                <a:cubicBezTo>
                  <a:pt x="538103" y="606975"/>
                  <a:pt x="537039" y="613417"/>
                  <a:pt x="537431" y="616835"/>
                </a:cubicBezTo>
                <a:cubicBezTo>
                  <a:pt x="537823" y="620252"/>
                  <a:pt x="540344" y="622045"/>
                  <a:pt x="540456" y="624229"/>
                </a:cubicBezTo>
                <a:cubicBezTo>
                  <a:pt x="540568" y="626414"/>
                  <a:pt x="539224" y="628207"/>
                  <a:pt x="538103" y="629944"/>
                </a:cubicBezTo>
                <a:cubicBezTo>
                  <a:pt x="536983" y="631680"/>
                  <a:pt x="535302" y="632969"/>
                  <a:pt x="533734" y="634649"/>
                </a:cubicBezTo>
                <a:cubicBezTo>
                  <a:pt x="533734" y="634649"/>
                  <a:pt x="530765" y="638907"/>
                  <a:pt x="528692" y="640028"/>
                </a:cubicBezTo>
                <a:cubicBezTo>
                  <a:pt x="526619" y="641148"/>
                  <a:pt x="523426" y="640476"/>
                  <a:pt x="521297" y="641372"/>
                </a:cubicBezTo>
                <a:cubicBezTo>
                  <a:pt x="519168" y="642268"/>
                  <a:pt x="517544" y="644677"/>
                  <a:pt x="515919" y="645406"/>
                </a:cubicBezTo>
                <a:cubicBezTo>
                  <a:pt x="514294" y="646134"/>
                  <a:pt x="513678" y="645574"/>
                  <a:pt x="511549" y="645742"/>
                </a:cubicBezTo>
                <a:cubicBezTo>
                  <a:pt x="511549" y="645742"/>
                  <a:pt x="505107" y="645742"/>
                  <a:pt x="503146" y="646414"/>
                </a:cubicBezTo>
                <a:cubicBezTo>
                  <a:pt x="501185" y="647086"/>
                  <a:pt x="500737" y="648039"/>
                  <a:pt x="499785" y="649775"/>
                </a:cubicBezTo>
                <a:cubicBezTo>
                  <a:pt x="498832" y="651512"/>
                  <a:pt x="497824" y="655209"/>
                  <a:pt x="497432" y="656834"/>
                </a:cubicBezTo>
                <a:cubicBezTo>
                  <a:pt x="497039" y="658459"/>
                  <a:pt x="498888" y="658683"/>
                  <a:pt x="497432" y="659523"/>
                </a:cubicBezTo>
                <a:cubicBezTo>
                  <a:pt x="495975" y="660363"/>
                  <a:pt x="490765" y="661092"/>
                  <a:pt x="488692" y="661876"/>
                </a:cubicBezTo>
                <a:cubicBezTo>
                  <a:pt x="486619" y="662660"/>
                  <a:pt x="486563" y="663837"/>
                  <a:pt x="484995" y="664229"/>
                </a:cubicBezTo>
                <a:cubicBezTo>
                  <a:pt x="483426" y="664621"/>
                  <a:pt x="483370" y="664005"/>
                  <a:pt x="479281" y="664229"/>
                </a:cubicBezTo>
                <a:cubicBezTo>
                  <a:pt x="475191" y="664453"/>
                  <a:pt x="464547" y="664565"/>
                  <a:pt x="460457" y="665573"/>
                </a:cubicBezTo>
                <a:cubicBezTo>
                  <a:pt x="456368" y="666582"/>
                  <a:pt x="455863" y="667982"/>
                  <a:pt x="454743" y="670279"/>
                </a:cubicBezTo>
                <a:cubicBezTo>
                  <a:pt x="453622" y="672576"/>
                  <a:pt x="452390" y="676498"/>
                  <a:pt x="453735" y="679355"/>
                </a:cubicBezTo>
                <a:cubicBezTo>
                  <a:pt x="455079" y="682212"/>
                  <a:pt x="460345" y="685293"/>
                  <a:pt x="462810" y="687422"/>
                </a:cubicBezTo>
                <a:cubicBezTo>
                  <a:pt x="465275" y="689551"/>
                  <a:pt x="466115" y="690951"/>
                  <a:pt x="468524" y="692128"/>
                </a:cubicBezTo>
                <a:cubicBezTo>
                  <a:pt x="470933" y="693304"/>
                  <a:pt x="475807" y="695209"/>
                  <a:pt x="477264" y="694481"/>
                </a:cubicBezTo>
                <a:cubicBezTo>
                  <a:pt x="478720" y="693752"/>
                  <a:pt x="478888" y="690839"/>
                  <a:pt x="479953" y="689775"/>
                </a:cubicBezTo>
                <a:cubicBezTo>
                  <a:pt x="481017" y="688710"/>
                  <a:pt x="481521" y="688991"/>
                  <a:pt x="483650" y="688094"/>
                </a:cubicBezTo>
                <a:cubicBezTo>
                  <a:pt x="485779" y="687198"/>
                  <a:pt x="489252" y="686077"/>
                  <a:pt x="492726" y="684397"/>
                </a:cubicBezTo>
                <a:cubicBezTo>
                  <a:pt x="496199" y="682716"/>
                  <a:pt x="500177" y="680307"/>
                  <a:pt x="504490" y="678010"/>
                </a:cubicBezTo>
                <a:cubicBezTo>
                  <a:pt x="508804" y="675714"/>
                  <a:pt x="514238" y="672688"/>
                  <a:pt x="518608" y="670615"/>
                </a:cubicBezTo>
                <a:cubicBezTo>
                  <a:pt x="522978" y="668543"/>
                  <a:pt x="526115" y="667758"/>
                  <a:pt x="530709" y="665573"/>
                </a:cubicBezTo>
                <a:cubicBezTo>
                  <a:pt x="535302" y="663389"/>
                  <a:pt x="540512" y="658963"/>
                  <a:pt x="546171" y="657506"/>
                </a:cubicBezTo>
                <a:cubicBezTo>
                  <a:pt x="551829" y="656050"/>
                  <a:pt x="560176" y="657114"/>
                  <a:pt x="564658" y="656834"/>
                </a:cubicBezTo>
                <a:cubicBezTo>
                  <a:pt x="569139" y="656554"/>
                  <a:pt x="570484" y="655658"/>
                  <a:pt x="573061" y="655826"/>
                </a:cubicBezTo>
                <a:cubicBezTo>
                  <a:pt x="575638" y="655994"/>
                  <a:pt x="578775" y="656330"/>
                  <a:pt x="580120" y="657842"/>
                </a:cubicBezTo>
                <a:cubicBezTo>
                  <a:pt x="581464" y="659355"/>
                  <a:pt x="581240" y="662492"/>
                  <a:pt x="581128" y="664901"/>
                </a:cubicBezTo>
                <a:cubicBezTo>
                  <a:pt x="581016" y="667310"/>
                  <a:pt x="579392" y="669943"/>
                  <a:pt x="579448" y="672296"/>
                </a:cubicBezTo>
                <a:cubicBezTo>
                  <a:pt x="579504" y="674649"/>
                  <a:pt x="581072" y="676834"/>
                  <a:pt x="581464" y="679019"/>
                </a:cubicBezTo>
                <a:cubicBezTo>
                  <a:pt x="581857" y="681204"/>
                  <a:pt x="581352" y="683164"/>
                  <a:pt x="581801" y="685405"/>
                </a:cubicBezTo>
                <a:cubicBezTo>
                  <a:pt x="582249" y="687646"/>
                  <a:pt x="584714" y="691344"/>
                  <a:pt x="584153" y="692464"/>
                </a:cubicBezTo>
                <a:cubicBezTo>
                  <a:pt x="583593" y="693584"/>
                  <a:pt x="580008" y="692856"/>
                  <a:pt x="578439" y="692128"/>
                </a:cubicBezTo>
                <a:cubicBezTo>
                  <a:pt x="576871" y="691399"/>
                  <a:pt x="576703" y="689831"/>
                  <a:pt x="574742" y="688094"/>
                </a:cubicBezTo>
                <a:cubicBezTo>
                  <a:pt x="572781" y="686358"/>
                  <a:pt x="569308" y="682940"/>
                  <a:pt x="566675" y="681708"/>
                </a:cubicBezTo>
                <a:cubicBezTo>
                  <a:pt x="564042" y="680475"/>
                  <a:pt x="561577" y="679915"/>
                  <a:pt x="558944" y="680699"/>
                </a:cubicBezTo>
                <a:cubicBezTo>
                  <a:pt x="556311" y="681484"/>
                  <a:pt x="553509" y="684957"/>
                  <a:pt x="550876" y="686414"/>
                </a:cubicBezTo>
                <a:cubicBezTo>
                  <a:pt x="548243" y="687870"/>
                  <a:pt x="545834" y="687982"/>
                  <a:pt x="543145" y="689439"/>
                </a:cubicBezTo>
                <a:cubicBezTo>
                  <a:pt x="540456" y="690895"/>
                  <a:pt x="537991" y="693584"/>
                  <a:pt x="534742" y="695153"/>
                </a:cubicBezTo>
                <a:cubicBezTo>
                  <a:pt x="531493" y="696722"/>
                  <a:pt x="527459" y="697058"/>
                  <a:pt x="523650" y="698850"/>
                </a:cubicBezTo>
                <a:cubicBezTo>
                  <a:pt x="519840" y="700643"/>
                  <a:pt x="514574" y="704004"/>
                  <a:pt x="511885" y="705909"/>
                </a:cubicBezTo>
                <a:cubicBezTo>
                  <a:pt x="509196" y="707814"/>
                  <a:pt x="506675" y="708318"/>
                  <a:pt x="507516" y="710279"/>
                </a:cubicBezTo>
                <a:cubicBezTo>
                  <a:pt x="508356" y="712240"/>
                  <a:pt x="513622" y="717338"/>
                  <a:pt x="516927" y="717674"/>
                </a:cubicBezTo>
                <a:cubicBezTo>
                  <a:pt x="520232" y="718010"/>
                  <a:pt x="524322" y="713864"/>
                  <a:pt x="527347" y="712296"/>
                </a:cubicBezTo>
                <a:cubicBezTo>
                  <a:pt x="527347" y="712296"/>
                  <a:pt x="531717" y="709102"/>
                  <a:pt x="535078" y="708262"/>
                </a:cubicBezTo>
                <a:cubicBezTo>
                  <a:pt x="538439" y="707422"/>
                  <a:pt x="542865" y="708542"/>
                  <a:pt x="547515" y="707254"/>
                </a:cubicBezTo>
                <a:cubicBezTo>
                  <a:pt x="552165" y="705965"/>
                  <a:pt x="558495" y="701596"/>
                  <a:pt x="562977" y="700531"/>
                </a:cubicBezTo>
                <a:cubicBezTo>
                  <a:pt x="567459" y="699467"/>
                  <a:pt x="571829" y="699187"/>
                  <a:pt x="574406" y="700867"/>
                </a:cubicBezTo>
                <a:cubicBezTo>
                  <a:pt x="576983" y="702548"/>
                  <a:pt x="577935" y="705573"/>
                  <a:pt x="578439" y="710615"/>
                </a:cubicBezTo>
                <a:cubicBezTo>
                  <a:pt x="578817" y="714396"/>
                  <a:pt x="577746" y="720730"/>
                  <a:pt x="577423" y="726143"/>
                </a:cubicBezTo>
                <a:cubicBezTo>
                  <a:pt x="577424" y="726837"/>
                  <a:pt x="577425" y="727531"/>
                  <a:pt x="577426" y="728226"/>
                </a:cubicBezTo>
                <a:lnTo>
                  <a:pt x="576758" y="730447"/>
                </a:lnTo>
                <a:cubicBezTo>
                  <a:pt x="574686" y="734144"/>
                  <a:pt x="571605" y="737954"/>
                  <a:pt x="569364" y="740867"/>
                </a:cubicBezTo>
                <a:cubicBezTo>
                  <a:pt x="567123" y="743780"/>
                  <a:pt x="564826" y="745517"/>
                  <a:pt x="563313" y="747925"/>
                </a:cubicBezTo>
                <a:cubicBezTo>
                  <a:pt x="561801" y="750334"/>
                  <a:pt x="562865" y="752967"/>
                  <a:pt x="560288" y="755320"/>
                </a:cubicBezTo>
                <a:cubicBezTo>
                  <a:pt x="557711" y="757673"/>
                  <a:pt x="551717" y="758738"/>
                  <a:pt x="547851" y="762043"/>
                </a:cubicBezTo>
                <a:cubicBezTo>
                  <a:pt x="543986" y="765348"/>
                  <a:pt x="540680" y="771959"/>
                  <a:pt x="537095" y="775152"/>
                </a:cubicBezTo>
                <a:cubicBezTo>
                  <a:pt x="533510" y="778345"/>
                  <a:pt x="530429" y="778681"/>
                  <a:pt x="526339" y="781202"/>
                </a:cubicBezTo>
                <a:cubicBezTo>
                  <a:pt x="522249" y="783723"/>
                  <a:pt x="516703" y="787589"/>
                  <a:pt x="512558" y="790278"/>
                </a:cubicBezTo>
                <a:cubicBezTo>
                  <a:pt x="512558" y="790278"/>
                  <a:pt x="505387" y="794031"/>
                  <a:pt x="501465" y="797337"/>
                </a:cubicBezTo>
                <a:cubicBezTo>
                  <a:pt x="497544" y="800642"/>
                  <a:pt x="493062" y="806972"/>
                  <a:pt x="489028" y="810110"/>
                </a:cubicBezTo>
                <a:cubicBezTo>
                  <a:pt x="484995" y="813247"/>
                  <a:pt x="479841" y="813919"/>
                  <a:pt x="477264" y="816160"/>
                </a:cubicBezTo>
                <a:cubicBezTo>
                  <a:pt x="474687" y="818401"/>
                  <a:pt x="472278" y="822042"/>
                  <a:pt x="473566" y="823555"/>
                </a:cubicBezTo>
                <a:cubicBezTo>
                  <a:pt x="474855" y="825067"/>
                  <a:pt x="481129" y="825964"/>
                  <a:pt x="484995" y="825236"/>
                </a:cubicBezTo>
                <a:cubicBezTo>
                  <a:pt x="488860" y="824507"/>
                  <a:pt x="492053" y="821146"/>
                  <a:pt x="496759" y="819185"/>
                </a:cubicBezTo>
                <a:cubicBezTo>
                  <a:pt x="501465" y="817224"/>
                  <a:pt x="508412" y="815656"/>
                  <a:pt x="513230" y="813471"/>
                </a:cubicBezTo>
                <a:cubicBezTo>
                  <a:pt x="518048" y="811286"/>
                  <a:pt x="520569" y="809269"/>
                  <a:pt x="525667" y="806076"/>
                </a:cubicBezTo>
                <a:cubicBezTo>
                  <a:pt x="530765" y="802883"/>
                  <a:pt x="538384" y="797673"/>
                  <a:pt x="543818" y="794311"/>
                </a:cubicBezTo>
                <a:cubicBezTo>
                  <a:pt x="549252" y="790950"/>
                  <a:pt x="553061" y="790334"/>
                  <a:pt x="558271" y="785908"/>
                </a:cubicBezTo>
                <a:cubicBezTo>
                  <a:pt x="563481" y="781482"/>
                  <a:pt x="570540" y="772519"/>
                  <a:pt x="575078" y="767757"/>
                </a:cubicBezTo>
                <a:cubicBezTo>
                  <a:pt x="579616" y="762995"/>
                  <a:pt x="581352" y="762211"/>
                  <a:pt x="585498" y="757337"/>
                </a:cubicBezTo>
                <a:cubicBezTo>
                  <a:pt x="588607" y="753682"/>
                  <a:pt x="593355" y="747726"/>
                  <a:pt x="596905" y="742873"/>
                </a:cubicBezTo>
                <a:lnTo>
                  <a:pt x="599609" y="739004"/>
                </a:lnTo>
                <a:lnTo>
                  <a:pt x="600288" y="738514"/>
                </a:lnTo>
                <a:cubicBezTo>
                  <a:pt x="605666" y="733752"/>
                  <a:pt x="610204" y="726021"/>
                  <a:pt x="615414" y="719018"/>
                </a:cubicBezTo>
                <a:cubicBezTo>
                  <a:pt x="620624" y="712015"/>
                  <a:pt x="626450" y="702716"/>
                  <a:pt x="631548" y="696498"/>
                </a:cubicBezTo>
                <a:cubicBezTo>
                  <a:pt x="636646" y="690279"/>
                  <a:pt x="641352" y="685685"/>
                  <a:pt x="646001" y="681708"/>
                </a:cubicBezTo>
                <a:cubicBezTo>
                  <a:pt x="650651" y="677730"/>
                  <a:pt x="657038" y="675881"/>
                  <a:pt x="659447" y="672632"/>
                </a:cubicBezTo>
                <a:cubicBezTo>
                  <a:pt x="661856" y="669383"/>
                  <a:pt x="661015" y="665013"/>
                  <a:pt x="660455" y="662212"/>
                </a:cubicBezTo>
                <a:cubicBezTo>
                  <a:pt x="659895" y="659411"/>
                  <a:pt x="656926" y="657899"/>
                  <a:pt x="656085" y="655826"/>
                </a:cubicBezTo>
                <a:cubicBezTo>
                  <a:pt x="655245" y="653753"/>
                  <a:pt x="656197" y="651960"/>
                  <a:pt x="655413" y="649775"/>
                </a:cubicBezTo>
                <a:cubicBezTo>
                  <a:pt x="654629" y="647590"/>
                  <a:pt x="653957" y="643613"/>
                  <a:pt x="651380" y="642717"/>
                </a:cubicBezTo>
                <a:cubicBezTo>
                  <a:pt x="648803" y="641820"/>
                  <a:pt x="643593" y="643949"/>
                  <a:pt x="639951" y="644397"/>
                </a:cubicBezTo>
                <a:cubicBezTo>
                  <a:pt x="636310" y="644846"/>
                  <a:pt x="631436" y="644397"/>
                  <a:pt x="629531" y="645406"/>
                </a:cubicBezTo>
                <a:cubicBezTo>
                  <a:pt x="627626" y="646414"/>
                  <a:pt x="629363" y="649271"/>
                  <a:pt x="628523" y="650448"/>
                </a:cubicBezTo>
                <a:cubicBezTo>
                  <a:pt x="627682" y="651624"/>
                  <a:pt x="625441" y="650728"/>
                  <a:pt x="624489" y="652464"/>
                </a:cubicBezTo>
                <a:cubicBezTo>
                  <a:pt x="623537" y="654201"/>
                  <a:pt x="622865" y="657955"/>
                  <a:pt x="622808" y="660868"/>
                </a:cubicBezTo>
                <a:cubicBezTo>
                  <a:pt x="622752" y="663781"/>
                  <a:pt x="624825" y="668094"/>
                  <a:pt x="624153" y="669943"/>
                </a:cubicBezTo>
                <a:cubicBezTo>
                  <a:pt x="623481" y="671792"/>
                  <a:pt x="620512" y="672352"/>
                  <a:pt x="618775" y="671960"/>
                </a:cubicBezTo>
                <a:cubicBezTo>
                  <a:pt x="617038" y="671568"/>
                  <a:pt x="613957" y="671344"/>
                  <a:pt x="613733" y="667590"/>
                </a:cubicBezTo>
                <a:cubicBezTo>
                  <a:pt x="613509" y="663837"/>
                  <a:pt x="616254" y="653809"/>
                  <a:pt x="617430" y="649439"/>
                </a:cubicBezTo>
                <a:cubicBezTo>
                  <a:pt x="618607" y="645069"/>
                  <a:pt x="618271" y="643669"/>
                  <a:pt x="620792" y="641372"/>
                </a:cubicBezTo>
                <a:cubicBezTo>
                  <a:pt x="623313" y="639075"/>
                  <a:pt x="628747" y="636946"/>
                  <a:pt x="632556" y="635658"/>
                </a:cubicBezTo>
                <a:cubicBezTo>
                  <a:pt x="636366" y="634369"/>
                  <a:pt x="640175" y="634257"/>
                  <a:pt x="643649" y="633641"/>
                </a:cubicBezTo>
                <a:cubicBezTo>
                  <a:pt x="643649" y="633641"/>
                  <a:pt x="647458" y="632016"/>
                  <a:pt x="653396" y="631960"/>
                </a:cubicBezTo>
                <a:cubicBezTo>
                  <a:pt x="659335" y="631904"/>
                  <a:pt x="671996" y="633305"/>
                  <a:pt x="679278" y="633305"/>
                </a:cubicBezTo>
                <a:cubicBezTo>
                  <a:pt x="686561" y="633305"/>
                  <a:pt x="692500" y="633193"/>
                  <a:pt x="697093" y="631960"/>
                </a:cubicBezTo>
                <a:cubicBezTo>
                  <a:pt x="701687" y="630728"/>
                  <a:pt x="706841" y="629103"/>
                  <a:pt x="706841" y="625910"/>
                </a:cubicBezTo>
                <a:cubicBezTo>
                  <a:pt x="706841" y="622717"/>
                  <a:pt x="700287" y="615994"/>
                  <a:pt x="697093" y="612801"/>
                </a:cubicBezTo>
                <a:cubicBezTo>
                  <a:pt x="693900" y="609608"/>
                  <a:pt x="691211" y="606975"/>
                  <a:pt x="687682" y="606751"/>
                </a:cubicBezTo>
                <a:cubicBezTo>
                  <a:pt x="684152" y="606527"/>
                  <a:pt x="679559" y="610840"/>
                  <a:pt x="675917" y="611457"/>
                </a:cubicBezTo>
                <a:cubicBezTo>
                  <a:pt x="672276" y="612073"/>
                  <a:pt x="668410" y="610112"/>
                  <a:pt x="665833" y="610448"/>
                </a:cubicBezTo>
                <a:cubicBezTo>
                  <a:pt x="663256" y="610784"/>
                  <a:pt x="663368" y="612745"/>
                  <a:pt x="660455" y="613473"/>
                </a:cubicBezTo>
                <a:cubicBezTo>
                  <a:pt x="657542" y="614202"/>
                  <a:pt x="653060" y="613921"/>
                  <a:pt x="648354" y="614818"/>
                </a:cubicBezTo>
                <a:cubicBezTo>
                  <a:pt x="643649" y="615714"/>
                  <a:pt x="636646" y="618291"/>
                  <a:pt x="632220" y="618851"/>
                </a:cubicBezTo>
                <a:cubicBezTo>
                  <a:pt x="627794" y="619412"/>
                  <a:pt x="624545" y="619075"/>
                  <a:pt x="621800" y="618179"/>
                </a:cubicBezTo>
                <a:cubicBezTo>
                  <a:pt x="619055" y="617283"/>
                  <a:pt x="616702" y="615490"/>
                  <a:pt x="615750" y="613473"/>
                </a:cubicBezTo>
                <a:cubicBezTo>
                  <a:pt x="614797" y="611457"/>
                  <a:pt x="614461" y="608823"/>
                  <a:pt x="616086" y="606078"/>
                </a:cubicBezTo>
                <a:cubicBezTo>
                  <a:pt x="617711" y="603333"/>
                  <a:pt x="621576" y="599916"/>
                  <a:pt x="625497" y="597003"/>
                </a:cubicBezTo>
                <a:cubicBezTo>
                  <a:pt x="629419" y="594090"/>
                  <a:pt x="634853" y="591233"/>
                  <a:pt x="639615" y="588600"/>
                </a:cubicBezTo>
                <a:cubicBezTo>
                  <a:pt x="644377" y="585967"/>
                  <a:pt x="650315" y="583726"/>
                  <a:pt x="654069" y="581205"/>
                </a:cubicBezTo>
                <a:cubicBezTo>
                  <a:pt x="657822" y="578684"/>
                  <a:pt x="661463" y="576051"/>
                  <a:pt x="662136" y="573474"/>
                </a:cubicBezTo>
                <a:cubicBezTo>
                  <a:pt x="662808" y="570897"/>
                  <a:pt x="660511" y="567984"/>
                  <a:pt x="658102" y="565743"/>
                </a:cubicBezTo>
                <a:cubicBezTo>
                  <a:pt x="655693" y="563502"/>
                  <a:pt x="650539" y="560869"/>
                  <a:pt x="647682" y="560029"/>
                </a:cubicBezTo>
                <a:cubicBezTo>
                  <a:pt x="644825" y="559188"/>
                  <a:pt x="643312" y="559916"/>
                  <a:pt x="640960" y="560701"/>
                </a:cubicBezTo>
                <a:cubicBezTo>
                  <a:pt x="638607" y="561485"/>
                  <a:pt x="635525" y="563334"/>
                  <a:pt x="633565" y="564734"/>
                </a:cubicBezTo>
                <a:cubicBezTo>
                  <a:pt x="631604" y="566135"/>
                  <a:pt x="631044" y="568432"/>
                  <a:pt x="629195" y="569104"/>
                </a:cubicBezTo>
                <a:cubicBezTo>
                  <a:pt x="627346" y="569776"/>
                  <a:pt x="623817" y="569384"/>
                  <a:pt x="622472" y="568768"/>
                </a:cubicBezTo>
                <a:cubicBezTo>
                  <a:pt x="621128" y="568152"/>
                  <a:pt x="620680" y="567311"/>
                  <a:pt x="621128" y="565407"/>
                </a:cubicBezTo>
                <a:cubicBezTo>
                  <a:pt x="621576" y="563502"/>
                  <a:pt x="623089" y="559916"/>
                  <a:pt x="625161" y="557339"/>
                </a:cubicBezTo>
                <a:cubicBezTo>
                  <a:pt x="627234" y="554762"/>
                  <a:pt x="632556" y="552353"/>
                  <a:pt x="633565" y="549945"/>
                </a:cubicBezTo>
                <a:cubicBezTo>
                  <a:pt x="634573" y="547536"/>
                  <a:pt x="634013" y="545631"/>
                  <a:pt x="631212" y="542886"/>
                </a:cubicBezTo>
                <a:cubicBezTo>
                  <a:pt x="628411" y="540141"/>
                  <a:pt x="621240" y="536443"/>
                  <a:pt x="616758" y="533474"/>
                </a:cubicBezTo>
                <a:cubicBezTo>
                  <a:pt x="612276" y="530505"/>
                  <a:pt x="608635" y="526415"/>
                  <a:pt x="604321" y="525071"/>
                </a:cubicBezTo>
                <a:cubicBezTo>
                  <a:pt x="602164" y="524399"/>
                  <a:pt x="599615" y="524217"/>
                  <a:pt x="597199" y="524336"/>
                </a:cubicBezTo>
                <a:close/>
                <a:moveTo>
                  <a:pt x="566002" y="465576"/>
                </a:moveTo>
                <a:cubicBezTo>
                  <a:pt x="569812" y="465688"/>
                  <a:pt x="573631" y="465612"/>
                  <a:pt x="577431" y="465912"/>
                </a:cubicBezTo>
                <a:cubicBezTo>
                  <a:pt x="577930" y="465951"/>
                  <a:pt x="578390" y="466263"/>
                  <a:pt x="578775" y="466584"/>
                </a:cubicBezTo>
                <a:cubicBezTo>
                  <a:pt x="579086" y="466843"/>
                  <a:pt x="579223" y="467257"/>
                  <a:pt x="579447" y="467593"/>
                </a:cubicBezTo>
                <a:cubicBezTo>
                  <a:pt x="578122" y="469580"/>
                  <a:pt x="579602" y="467723"/>
                  <a:pt x="577431" y="469273"/>
                </a:cubicBezTo>
                <a:cubicBezTo>
                  <a:pt x="577044" y="469550"/>
                  <a:pt x="576818" y="470018"/>
                  <a:pt x="576422" y="470282"/>
                </a:cubicBezTo>
                <a:cubicBezTo>
                  <a:pt x="575705" y="470760"/>
                  <a:pt x="572839" y="470940"/>
                  <a:pt x="572725" y="470954"/>
                </a:cubicBezTo>
                <a:cubicBezTo>
                  <a:pt x="572277" y="471178"/>
                  <a:pt x="571841" y="471429"/>
                  <a:pt x="571380" y="471626"/>
                </a:cubicBezTo>
                <a:cubicBezTo>
                  <a:pt x="571055" y="471766"/>
                  <a:pt x="570649" y="471741"/>
                  <a:pt x="570372" y="471962"/>
                </a:cubicBezTo>
                <a:cubicBezTo>
                  <a:pt x="568551" y="473419"/>
                  <a:pt x="570960" y="472634"/>
                  <a:pt x="568691" y="473643"/>
                </a:cubicBezTo>
                <a:cubicBezTo>
                  <a:pt x="568044" y="473931"/>
                  <a:pt x="567347" y="474091"/>
                  <a:pt x="566675" y="474315"/>
                </a:cubicBezTo>
                <a:cubicBezTo>
                  <a:pt x="563750" y="475290"/>
                  <a:pt x="566019" y="474632"/>
                  <a:pt x="559616" y="474988"/>
                </a:cubicBezTo>
                <a:cubicBezTo>
                  <a:pt x="559280" y="475324"/>
                  <a:pt x="559023" y="475765"/>
                  <a:pt x="558607" y="475996"/>
                </a:cubicBezTo>
                <a:cubicBezTo>
                  <a:pt x="557938" y="476368"/>
                  <a:pt x="556114" y="476787"/>
                  <a:pt x="555246" y="477004"/>
                </a:cubicBezTo>
                <a:cubicBezTo>
                  <a:pt x="554798" y="477340"/>
                  <a:pt x="554413" y="477785"/>
                  <a:pt x="553902" y="478013"/>
                </a:cubicBezTo>
                <a:cubicBezTo>
                  <a:pt x="553379" y="478245"/>
                  <a:pt x="552791" y="478311"/>
                  <a:pt x="552221" y="478349"/>
                </a:cubicBezTo>
                <a:cubicBezTo>
                  <a:pt x="549424" y="478535"/>
                  <a:pt x="546619" y="478573"/>
                  <a:pt x="543818" y="478685"/>
                </a:cubicBezTo>
                <a:cubicBezTo>
                  <a:pt x="542331" y="479428"/>
                  <a:pt x="543818" y="478797"/>
                  <a:pt x="543145" y="478685"/>
                </a:cubicBezTo>
                <a:cubicBezTo>
                  <a:pt x="543201" y="477845"/>
                  <a:pt x="543930" y="474707"/>
                  <a:pt x="544154" y="473643"/>
                </a:cubicBezTo>
                <a:cubicBezTo>
                  <a:pt x="544266" y="473195"/>
                  <a:pt x="544234" y="472683"/>
                  <a:pt x="544490" y="472298"/>
                </a:cubicBezTo>
                <a:cubicBezTo>
                  <a:pt x="544921" y="471652"/>
                  <a:pt x="545880" y="471559"/>
                  <a:pt x="546507" y="471290"/>
                </a:cubicBezTo>
                <a:cubicBezTo>
                  <a:pt x="549370" y="470063"/>
                  <a:pt x="546203" y="470783"/>
                  <a:pt x="551213" y="470282"/>
                </a:cubicBezTo>
                <a:cubicBezTo>
                  <a:pt x="551661" y="470170"/>
                  <a:pt x="550652" y="470450"/>
                  <a:pt x="552557" y="469946"/>
                </a:cubicBezTo>
                <a:cubicBezTo>
                  <a:pt x="554462" y="469441"/>
                  <a:pt x="560400" y="467985"/>
                  <a:pt x="562641" y="467257"/>
                </a:cubicBezTo>
                <a:cubicBezTo>
                  <a:pt x="564882" y="466528"/>
                  <a:pt x="566002" y="465576"/>
                  <a:pt x="566002" y="465576"/>
                </a:cubicBezTo>
                <a:close/>
                <a:moveTo>
                  <a:pt x="584762" y="430162"/>
                </a:moveTo>
                <a:lnTo>
                  <a:pt x="584364" y="432814"/>
                </a:lnTo>
                <a:cubicBezTo>
                  <a:pt x="584070" y="434375"/>
                  <a:pt x="583929" y="435790"/>
                  <a:pt x="584490" y="437246"/>
                </a:cubicBezTo>
                <a:lnTo>
                  <a:pt x="585857" y="439463"/>
                </a:lnTo>
                <a:lnTo>
                  <a:pt x="582882" y="440400"/>
                </a:lnTo>
                <a:cubicBezTo>
                  <a:pt x="581391" y="440856"/>
                  <a:pt x="580078" y="441220"/>
                  <a:pt x="579111" y="441375"/>
                </a:cubicBezTo>
                <a:cubicBezTo>
                  <a:pt x="576212" y="441837"/>
                  <a:pt x="575393" y="440345"/>
                  <a:pt x="574456" y="440232"/>
                </a:cubicBezTo>
                <a:lnTo>
                  <a:pt x="573876" y="440490"/>
                </a:lnTo>
                <a:lnTo>
                  <a:pt x="573534" y="440080"/>
                </a:lnTo>
                <a:cubicBezTo>
                  <a:pt x="572869" y="439165"/>
                  <a:pt x="572319" y="438213"/>
                  <a:pt x="572053" y="437246"/>
                </a:cubicBezTo>
                <a:lnTo>
                  <a:pt x="571797" y="434291"/>
                </a:lnTo>
                <a:lnTo>
                  <a:pt x="575913" y="433016"/>
                </a:lnTo>
                <a:cubicBezTo>
                  <a:pt x="579069" y="431900"/>
                  <a:pt x="579784" y="431249"/>
                  <a:pt x="584153" y="430282"/>
                </a:cubicBezTo>
                <a:close/>
                <a:moveTo>
                  <a:pt x="641296" y="425913"/>
                </a:moveTo>
                <a:cubicBezTo>
                  <a:pt x="641296" y="425913"/>
                  <a:pt x="644825" y="426249"/>
                  <a:pt x="647346" y="426921"/>
                </a:cubicBezTo>
                <a:cubicBezTo>
                  <a:pt x="649867" y="427593"/>
                  <a:pt x="652612" y="429274"/>
                  <a:pt x="656422" y="429946"/>
                </a:cubicBezTo>
                <a:cubicBezTo>
                  <a:pt x="660231" y="430618"/>
                  <a:pt x="666729" y="429274"/>
                  <a:pt x="670203" y="430954"/>
                </a:cubicBezTo>
                <a:cubicBezTo>
                  <a:pt x="673676" y="432635"/>
                  <a:pt x="676421" y="435716"/>
                  <a:pt x="677262" y="440030"/>
                </a:cubicBezTo>
                <a:cubicBezTo>
                  <a:pt x="678102" y="444344"/>
                  <a:pt x="677262" y="452299"/>
                  <a:pt x="675245" y="456836"/>
                </a:cubicBezTo>
                <a:cubicBezTo>
                  <a:pt x="673228" y="461374"/>
                  <a:pt x="669475" y="463839"/>
                  <a:pt x="665161" y="467257"/>
                </a:cubicBezTo>
                <a:cubicBezTo>
                  <a:pt x="660847" y="470674"/>
                  <a:pt x="654517" y="474427"/>
                  <a:pt x="649363" y="477340"/>
                </a:cubicBezTo>
                <a:cubicBezTo>
                  <a:pt x="644209" y="480254"/>
                  <a:pt x="639335" y="482663"/>
                  <a:pt x="634237" y="484735"/>
                </a:cubicBezTo>
                <a:cubicBezTo>
                  <a:pt x="629139" y="486808"/>
                  <a:pt x="621800" y="489329"/>
                  <a:pt x="618775" y="489777"/>
                </a:cubicBezTo>
                <a:cubicBezTo>
                  <a:pt x="615750" y="490225"/>
                  <a:pt x="617823" y="488993"/>
                  <a:pt x="616086" y="487424"/>
                </a:cubicBezTo>
                <a:cubicBezTo>
                  <a:pt x="614783" y="486248"/>
                  <a:pt x="612788" y="482677"/>
                  <a:pt x="610595" y="481106"/>
                </a:cubicBezTo>
                <a:lnTo>
                  <a:pt x="610255" y="480994"/>
                </a:lnTo>
                <a:lnTo>
                  <a:pt x="610794" y="480166"/>
                </a:lnTo>
                <a:cubicBezTo>
                  <a:pt x="611786" y="478709"/>
                  <a:pt x="612767" y="477382"/>
                  <a:pt x="613733" y="476332"/>
                </a:cubicBezTo>
                <a:cubicBezTo>
                  <a:pt x="617598" y="472130"/>
                  <a:pt x="622864" y="470954"/>
                  <a:pt x="624825" y="467593"/>
                </a:cubicBezTo>
                <a:cubicBezTo>
                  <a:pt x="626786" y="464231"/>
                  <a:pt x="628915" y="460310"/>
                  <a:pt x="625497" y="456164"/>
                </a:cubicBezTo>
                <a:cubicBezTo>
                  <a:pt x="622080" y="452019"/>
                  <a:pt x="609139" y="445912"/>
                  <a:pt x="604321" y="442719"/>
                </a:cubicBezTo>
                <a:lnTo>
                  <a:pt x="603844" y="442321"/>
                </a:lnTo>
                <a:lnTo>
                  <a:pt x="604321" y="441952"/>
                </a:lnTo>
                <a:cubicBezTo>
                  <a:pt x="606450" y="438983"/>
                  <a:pt x="604377" y="432092"/>
                  <a:pt x="604658" y="427162"/>
                </a:cubicBezTo>
                <a:cubicBezTo>
                  <a:pt x="604666" y="427060"/>
                  <a:pt x="604674" y="426958"/>
                  <a:pt x="604683" y="426856"/>
                </a:cubicBezTo>
                <a:lnTo>
                  <a:pt x="606674" y="426585"/>
                </a:lnTo>
                <a:cubicBezTo>
                  <a:pt x="612108" y="425913"/>
                  <a:pt x="610988" y="426361"/>
                  <a:pt x="616758" y="426249"/>
                </a:cubicBezTo>
                <a:close/>
                <a:moveTo>
                  <a:pt x="578817" y="411112"/>
                </a:moveTo>
                <a:cubicBezTo>
                  <a:pt x="581464" y="411028"/>
                  <a:pt x="584098" y="411476"/>
                  <a:pt x="585162" y="412709"/>
                </a:cubicBezTo>
                <a:cubicBezTo>
                  <a:pt x="585694" y="413325"/>
                  <a:pt x="585967" y="414302"/>
                  <a:pt x="586076" y="415485"/>
                </a:cubicBezTo>
                <a:cubicBezTo>
                  <a:pt x="586066" y="416042"/>
                  <a:pt x="586055" y="416600"/>
                  <a:pt x="586045" y="417158"/>
                </a:cubicBezTo>
                <a:lnTo>
                  <a:pt x="580120" y="418518"/>
                </a:lnTo>
                <a:lnTo>
                  <a:pt x="571528" y="421025"/>
                </a:lnTo>
                <a:lnTo>
                  <a:pt x="571234" y="417226"/>
                </a:lnTo>
                <a:cubicBezTo>
                  <a:pt x="571114" y="415272"/>
                  <a:pt x="571269" y="413605"/>
                  <a:pt x="572389" y="412709"/>
                </a:cubicBezTo>
                <a:cubicBezTo>
                  <a:pt x="573509" y="411813"/>
                  <a:pt x="576170" y="411196"/>
                  <a:pt x="578817" y="411112"/>
                </a:cubicBezTo>
                <a:close/>
                <a:moveTo>
                  <a:pt x="321996" y="406308"/>
                </a:moveTo>
                <a:cubicBezTo>
                  <a:pt x="318061" y="406011"/>
                  <a:pt x="319620" y="410094"/>
                  <a:pt x="317095" y="411208"/>
                </a:cubicBezTo>
                <a:cubicBezTo>
                  <a:pt x="314571" y="412322"/>
                  <a:pt x="308854" y="412099"/>
                  <a:pt x="306850" y="412990"/>
                </a:cubicBezTo>
                <a:cubicBezTo>
                  <a:pt x="304845" y="413881"/>
                  <a:pt x="306181" y="415440"/>
                  <a:pt x="305068" y="416553"/>
                </a:cubicBezTo>
                <a:cubicBezTo>
                  <a:pt x="303954" y="417667"/>
                  <a:pt x="300984" y="418558"/>
                  <a:pt x="300167" y="419672"/>
                </a:cubicBezTo>
                <a:cubicBezTo>
                  <a:pt x="299351" y="420785"/>
                  <a:pt x="298682" y="421157"/>
                  <a:pt x="300167" y="423236"/>
                </a:cubicBezTo>
                <a:cubicBezTo>
                  <a:pt x="301652" y="425314"/>
                  <a:pt x="307369" y="429324"/>
                  <a:pt x="309077" y="432145"/>
                </a:cubicBezTo>
                <a:cubicBezTo>
                  <a:pt x="310785" y="434966"/>
                  <a:pt x="310339" y="433927"/>
                  <a:pt x="310413" y="440164"/>
                </a:cubicBezTo>
                <a:cubicBezTo>
                  <a:pt x="310488" y="446400"/>
                  <a:pt x="309374" y="463477"/>
                  <a:pt x="309522" y="469565"/>
                </a:cubicBezTo>
                <a:cubicBezTo>
                  <a:pt x="309671" y="475653"/>
                  <a:pt x="310265" y="474391"/>
                  <a:pt x="311304" y="476692"/>
                </a:cubicBezTo>
                <a:cubicBezTo>
                  <a:pt x="312344" y="478994"/>
                  <a:pt x="315239" y="478252"/>
                  <a:pt x="315759" y="483375"/>
                </a:cubicBezTo>
                <a:cubicBezTo>
                  <a:pt x="316279" y="488498"/>
                  <a:pt x="315016" y="502233"/>
                  <a:pt x="314423" y="507430"/>
                </a:cubicBezTo>
                <a:cubicBezTo>
                  <a:pt x="313829" y="512627"/>
                  <a:pt x="312938" y="509880"/>
                  <a:pt x="312195" y="514558"/>
                </a:cubicBezTo>
                <a:cubicBezTo>
                  <a:pt x="311453" y="519235"/>
                  <a:pt x="309745" y="531634"/>
                  <a:pt x="309968" y="535495"/>
                </a:cubicBezTo>
                <a:cubicBezTo>
                  <a:pt x="310191" y="539356"/>
                  <a:pt x="312418" y="535718"/>
                  <a:pt x="313532" y="537722"/>
                </a:cubicBezTo>
                <a:cubicBezTo>
                  <a:pt x="314645" y="539727"/>
                  <a:pt x="316427" y="544108"/>
                  <a:pt x="316650" y="547523"/>
                </a:cubicBezTo>
                <a:lnTo>
                  <a:pt x="316187" y="552130"/>
                </a:lnTo>
                <a:lnTo>
                  <a:pt x="315870" y="552173"/>
                </a:lnTo>
                <a:cubicBezTo>
                  <a:pt x="314701" y="552238"/>
                  <a:pt x="314237" y="552089"/>
                  <a:pt x="312195" y="552423"/>
                </a:cubicBezTo>
                <a:cubicBezTo>
                  <a:pt x="312195" y="552423"/>
                  <a:pt x="302024" y="554799"/>
                  <a:pt x="299277" y="554651"/>
                </a:cubicBezTo>
                <a:cubicBezTo>
                  <a:pt x="296529" y="554502"/>
                  <a:pt x="297272" y="552720"/>
                  <a:pt x="295713" y="551532"/>
                </a:cubicBezTo>
                <a:cubicBezTo>
                  <a:pt x="294153" y="550344"/>
                  <a:pt x="290961" y="549082"/>
                  <a:pt x="289922" y="547523"/>
                </a:cubicBezTo>
                <a:cubicBezTo>
                  <a:pt x="288882" y="545964"/>
                  <a:pt x="289773" y="545073"/>
                  <a:pt x="289476" y="542177"/>
                </a:cubicBezTo>
                <a:cubicBezTo>
                  <a:pt x="289179" y="539282"/>
                  <a:pt x="289031" y="533119"/>
                  <a:pt x="288140" y="530149"/>
                </a:cubicBezTo>
                <a:cubicBezTo>
                  <a:pt x="287249" y="527180"/>
                  <a:pt x="285318" y="526734"/>
                  <a:pt x="284130" y="524358"/>
                </a:cubicBezTo>
                <a:cubicBezTo>
                  <a:pt x="282942" y="521982"/>
                  <a:pt x="282497" y="518567"/>
                  <a:pt x="281012" y="515894"/>
                </a:cubicBezTo>
                <a:cubicBezTo>
                  <a:pt x="279527" y="513221"/>
                  <a:pt x="277077" y="510177"/>
                  <a:pt x="275221" y="508321"/>
                </a:cubicBezTo>
                <a:cubicBezTo>
                  <a:pt x="273365" y="506465"/>
                  <a:pt x="272697" y="505574"/>
                  <a:pt x="269875" y="504757"/>
                </a:cubicBezTo>
                <a:cubicBezTo>
                  <a:pt x="267054" y="503941"/>
                  <a:pt x="261782" y="503644"/>
                  <a:pt x="258293" y="503421"/>
                </a:cubicBezTo>
                <a:cubicBezTo>
                  <a:pt x="256548" y="503310"/>
                  <a:pt x="254952" y="503180"/>
                  <a:pt x="253421" y="503143"/>
                </a:cubicBezTo>
                <a:cubicBezTo>
                  <a:pt x="251889" y="503105"/>
                  <a:pt x="250423" y="503161"/>
                  <a:pt x="248938" y="503421"/>
                </a:cubicBezTo>
                <a:cubicBezTo>
                  <a:pt x="245968" y="503941"/>
                  <a:pt x="241959" y="505277"/>
                  <a:pt x="240474" y="506539"/>
                </a:cubicBezTo>
                <a:cubicBezTo>
                  <a:pt x="238989" y="507801"/>
                  <a:pt x="239657" y="509212"/>
                  <a:pt x="240028" y="510994"/>
                </a:cubicBezTo>
                <a:cubicBezTo>
                  <a:pt x="240400" y="512776"/>
                  <a:pt x="241959" y="514855"/>
                  <a:pt x="242701" y="517231"/>
                </a:cubicBezTo>
                <a:cubicBezTo>
                  <a:pt x="243444" y="519606"/>
                  <a:pt x="243666" y="523542"/>
                  <a:pt x="244483" y="525249"/>
                </a:cubicBezTo>
                <a:cubicBezTo>
                  <a:pt x="245300" y="526957"/>
                  <a:pt x="247007" y="526363"/>
                  <a:pt x="247601" y="527477"/>
                </a:cubicBezTo>
                <a:cubicBezTo>
                  <a:pt x="248195" y="528590"/>
                  <a:pt x="247898" y="530001"/>
                  <a:pt x="248047" y="531931"/>
                </a:cubicBezTo>
                <a:cubicBezTo>
                  <a:pt x="248195" y="533862"/>
                  <a:pt x="248418" y="536163"/>
                  <a:pt x="248492" y="539059"/>
                </a:cubicBezTo>
                <a:cubicBezTo>
                  <a:pt x="248567" y="541955"/>
                  <a:pt x="249235" y="546409"/>
                  <a:pt x="248492" y="549305"/>
                </a:cubicBezTo>
                <a:cubicBezTo>
                  <a:pt x="247750" y="552200"/>
                  <a:pt x="244335" y="554799"/>
                  <a:pt x="244038" y="556432"/>
                </a:cubicBezTo>
                <a:cubicBezTo>
                  <a:pt x="243741" y="558066"/>
                  <a:pt x="246636" y="557843"/>
                  <a:pt x="246711" y="559105"/>
                </a:cubicBezTo>
                <a:cubicBezTo>
                  <a:pt x="246785" y="560367"/>
                  <a:pt x="245523" y="562595"/>
                  <a:pt x="244483" y="564005"/>
                </a:cubicBezTo>
                <a:cubicBezTo>
                  <a:pt x="243444" y="565416"/>
                  <a:pt x="242701" y="566530"/>
                  <a:pt x="240474" y="567569"/>
                </a:cubicBezTo>
                <a:cubicBezTo>
                  <a:pt x="238246" y="568609"/>
                  <a:pt x="233346" y="569054"/>
                  <a:pt x="231119" y="570242"/>
                </a:cubicBezTo>
                <a:cubicBezTo>
                  <a:pt x="228891" y="571430"/>
                  <a:pt x="228817" y="573806"/>
                  <a:pt x="227110" y="574697"/>
                </a:cubicBezTo>
                <a:cubicBezTo>
                  <a:pt x="225402" y="575588"/>
                  <a:pt x="223472" y="574771"/>
                  <a:pt x="220873" y="575588"/>
                </a:cubicBezTo>
                <a:cubicBezTo>
                  <a:pt x="218274" y="576404"/>
                  <a:pt x="215453" y="578929"/>
                  <a:pt x="211518" y="579597"/>
                </a:cubicBezTo>
                <a:cubicBezTo>
                  <a:pt x="207583" y="580265"/>
                  <a:pt x="200678" y="579003"/>
                  <a:pt x="197263" y="579597"/>
                </a:cubicBezTo>
                <a:cubicBezTo>
                  <a:pt x="193847" y="580191"/>
                  <a:pt x="194813" y="582344"/>
                  <a:pt x="191026" y="583161"/>
                </a:cubicBezTo>
                <a:cubicBezTo>
                  <a:pt x="187240" y="583978"/>
                  <a:pt x="178850" y="583755"/>
                  <a:pt x="174544" y="584497"/>
                </a:cubicBezTo>
                <a:cubicBezTo>
                  <a:pt x="170237" y="585240"/>
                  <a:pt x="168084" y="586947"/>
                  <a:pt x="165189" y="587616"/>
                </a:cubicBezTo>
                <a:cubicBezTo>
                  <a:pt x="162293" y="588284"/>
                  <a:pt x="162441" y="587393"/>
                  <a:pt x="157170" y="588507"/>
                </a:cubicBezTo>
                <a:cubicBezTo>
                  <a:pt x="151898" y="589620"/>
                  <a:pt x="137495" y="591625"/>
                  <a:pt x="133560" y="594298"/>
                </a:cubicBezTo>
                <a:cubicBezTo>
                  <a:pt x="129625" y="596971"/>
                  <a:pt x="133560" y="601722"/>
                  <a:pt x="133560" y="604544"/>
                </a:cubicBezTo>
                <a:lnTo>
                  <a:pt x="133560" y="611226"/>
                </a:lnTo>
                <a:cubicBezTo>
                  <a:pt x="136678" y="614344"/>
                  <a:pt x="147518" y="620432"/>
                  <a:pt x="152270" y="623254"/>
                </a:cubicBezTo>
                <a:cubicBezTo>
                  <a:pt x="157022" y="626075"/>
                  <a:pt x="158655" y="628005"/>
                  <a:pt x="162070" y="628154"/>
                </a:cubicBezTo>
                <a:cubicBezTo>
                  <a:pt x="165486" y="628302"/>
                  <a:pt x="167862" y="627486"/>
                  <a:pt x="172762" y="624144"/>
                </a:cubicBezTo>
                <a:cubicBezTo>
                  <a:pt x="177662" y="620803"/>
                  <a:pt x="185903" y="611671"/>
                  <a:pt x="191472" y="608107"/>
                </a:cubicBezTo>
                <a:cubicBezTo>
                  <a:pt x="197040" y="604544"/>
                  <a:pt x="200084" y="603430"/>
                  <a:pt x="204836" y="600980"/>
                </a:cubicBezTo>
                <a:cubicBezTo>
                  <a:pt x="209588" y="598530"/>
                  <a:pt x="213671" y="595931"/>
                  <a:pt x="219982" y="593407"/>
                </a:cubicBezTo>
                <a:cubicBezTo>
                  <a:pt x="226293" y="590882"/>
                  <a:pt x="235871" y="587987"/>
                  <a:pt x="242701" y="585834"/>
                </a:cubicBezTo>
                <a:cubicBezTo>
                  <a:pt x="249532" y="583681"/>
                  <a:pt x="256214" y="581750"/>
                  <a:pt x="260966" y="580488"/>
                </a:cubicBezTo>
                <a:cubicBezTo>
                  <a:pt x="265717" y="579226"/>
                  <a:pt x="267945" y="578706"/>
                  <a:pt x="271212" y="578261"/>
                </a:cubicBezTo>
                <a:cubicBezTo>
                  <a:pt x="274478" y="577815"/>
                  <a:pt x="276854" y="578335"/>
                  <a:pt x="280567" y="577815"/>
                </a:cubicBezTo>
                <a:cubicBezTo>
                  <a:pt x="284279" y="577295"/>
                  <a:pt x="290293" y="576182"/>
                  <a:pt x="293485" y="575142"/>
                </a:cubicBezTo>
                <a:cubicBezTo>
                  <a:pt x="296678" y="574103"/>
                  <a:pt x="297569" y="572172"/>
                  <a:pt x="299722" y="571579"/>
                </a:cubicBezTo>
                <a:cubicBezTo>
                  <a:pt x="301875" y="570985"/>
                  <a:pt x="303954" y="571207"/>
                  <a:pt x="306404" y="571579"/>
                </a:cubicBezTo>
                <a:cubicBezTo>
                  <a:pt x="308242" y="571857"/>
                  <a:pt x="308784" y="572804"/>
                  <a:pt x="311228" y="573385"/>
                </a:cubicBezTo>
                <a:lnTo>
                  <a:pt x="313422" y="573674"/>
                </a:lnTo>
                <a:lnTo>
                  <a:pt x="313427" y="573684"/>
                </a:lnTo>
                <a:cubicBezTo>
                  <a:pt x="313634" y="574173"/>
                  <a:pt x="313829" y="574771"/>
                  <a:pt x="313977" y="575588"/>
                </a:cubicBezTo>
                <a:cubicBezTo>
                  <a:pt x="314571" y="578855"/>
                  <a:pt x="315388" y="585388"/>
                  <a:pt x="315759" y="588952"/>
                </a:cubicBezTo>
                <a:cubicBezTo>
                  <a:pt x="316130" y="592516"/>
                  <a:pt x="316130" y="594446"/>
                  <a:pt x="316205" y="596971"/>
                </a:cubicBezTo>
                <a:cubicBezTo>
                  <a:pt x="316279" y="599495"/>
                  <a:pt x="316205" y="601945"/>
                  <a:pt x="316205" y="604098"/>
                </a:cubicBezTo>
                <a:cubicBezTo>
                  <a:pt x="316205" y="604098"/>
                  <a:pt x="316353" y="606771"/>
                  <a:pt x="316205" y="609889"/>
                </a:cubicBezTo>
                <a:cubicBezTo>
                  <a:pt x="316056" y="613008"/>
                  <a:pt x="314720" y="619912"/>
                  <a:pt x="315314" y="622808"/>
                </a:cubicBezTo>
                <a:cubicBezTo>
                  <a:pt x="315907" y="625704"/>
                  <a:pt x="319174" y="624738"/>
                  <a:pt x="319768" y="627263"/>
                </a:cubicBezTo>
                <a:cubicBezTo>
                  <a:pt x="320362" y="629787"/>
                  <a:pt x="319545" y="635207"/>
                  <a:pt x="318877" y="637954"/>
                </a:cubicBezTo>
                <a:cubicBezTo>
                  <a:pt x="318209" y="640701"/>
                  <a:pt x="317170" y="643448"/>
                  <a:pt x="315759" y="643745"/>
                </a:cubicBezTo>
                <a:cubicBezTo>
                  <a:pt x="314348" y="644042"/>
                  <a:pt x="312863" y="641815"/>
                  <a:pt x="310413" y="639736"/>
                </a:cubicBezTo>
                <a:cubicBezTo>
                  <a:pt x="307963" y="637657"/>
                  <a:pt x="303880" y="633277"/>
                  <a:pt x="301058" y="631272"/>
                </a:cubicBezTo>
                <a:cubicBezTo>
                  <a:pt x="298237" y="629268"/>
                  <a:pt x="296232" y="628896"/>
                  <a:pt x="293485" y="627708"/>
                </a:cubicBezTo>
                <a:cubicBezTo>
                  <a:pt x="290738" y="626520"/>
                  <a:pt x="287471" y="625481"/>
                  <a:pt x="284576" y="624144"/>
                </a:cubicBezTo>
                <a:cubicBezTo>
                  <a:pt x="281680" y="622808"/>
                  <a:pt x="278636" y="619912"/>
                  <a:pt x="276112" y="619690"/>
                </a:cubicBezTo>
                <a:cubicBezTo>
                  <a:pt x="273587" y="619467"/>
                  <a:pt x="271508" y="621694"/>
                  <a:pt x="269430" y="622808"/>
                </a:cubicBezTo>
                <a:cubicBezTo>
                  <a:pt x="267351" y="623922"/>
                  <a:pt x="266014" y="623625"/>
                  <a:pt x="263639" y="626372"/>
                </a:cubicBezTo>
                <a:cubicBezTo>
                  <a:pt x="261263" y="629119"/>
                  <a:pt x="258590" y="636247"/>
                  <a:pt x="255174" y="639291"/>
                </a:cubicBezTo>
                <a:cubicBezTo>
                  <a:pt x="251759" y="642335"/>
                  <a:pt x="247453" y="642483"/>
                  <a:pt x="243147" y="644636"/>
                </a:cubicBezTo>
                <a:cubicBezTo>
                  <a:pt x="238840" y="646789"/>
                  <a:pt x="233420" y="650130"/>
                  <a:pt x="229337" y="652209"/>
                </a:cubicBezTo>
                <a:cubicBezTo>
                  <a:pt x="225253" y="654288"/>
                  <a:pt x="223175" y="656070"/>
                  <a:pt x="218646" y="657110"/>
                </a:cubicBezTo>
                <a:cubicBezTo>
                  <a:pt x="214117" y="658149"/>
                  <a:pt x="206247" y="657704"/>
                  <a:pt x="202163" y="658446"/>
                </a:cubicBezTo>
                <a:cubicBezTo>
                  <a:pt x="198079" y="659188"/>
                  <a:pt x="194441" y="659040"/>
                  <a:pt x="194144" y="661564"/>
                </a:cubicBezTo>
                <a:cubicBezTo>
                  <a:pt x="193847" y="664089"/>
                  <a:pt x="197931" y="669286"/>
                  <a:pt x="200381" y="673592"/>
                </a:cubicBezTo>
                <a:cubicBezTo>
                  <a:pt x="202831" y="677898"/>
                  <a:pt x="204910" y="684952"/>
                  <a:pt x="208845" y="687402"/>
                </a:cubicBezTo>
                <a:cubicBezTo>
                  <a:pt x="212780" y="689852"/>
                  <a:pt x="220502" y="687699"/>
                  <a:pt x="223991" y="688293"/>
                </a:cubicBezTo>
                <a:cubicBezTo>
                  <a:pt x="227481" y="688887"/>
                  <a:pt x="227035" y="689926"/>
                  <a:pt x="229782" y="690966"/>
                </a:cubicBezTo>
                <a:cubicBezTo>
                  <a:pt x="232530" y="692005"/>
                  <a:pt x="237207" y="694678"/>
                  <a:pt x="240474" y="694529"/>
                </a:cubicBezTo>
                <a:cubicBezTo>
                  <a:pt x="243741" y="694381"/>
                  <a:pt x="248047" y="691634"/>
                  <a:pt x="249383" y="690075"/>
                </a:cubicBezTo>
                <a:cubicBezTo>
                  <a:pt x="250720" y="688516"/>
                  <a:pt x="248938" y="687328"/>
                  <a:pt x="248492" y="685174"/>
                </a:cubicBezTo>
                <a:cubicBezTo>
                  <a:pt x="248047" y="683021"/>
                  <a:pt x="245523" y="679161"/>
                  <a:pt x="246711" y="677156"/>
                </a:cubicBezTo>
                <a:cubicBezTo>
                  <a:pt x="247898" y="675151"/>
                  <a:pt x="253467" y="674780"/>
                  <a:pt x="255620" y="673147"/>
                </a:cubicBezTo>
                <a:cubicBezTo>
                  <a:pt x="257773" y="671513"/>
                  <a:pt x="257996" y="668321"/>
                  <a:pt x="259629" y="667355"/>
                </a:cubicBezTo>
                <a:cubicBezTo>
                  <a:pt x="261263" y="666390"/>
                  <a:pt x="263119" y="668321"/>
                  <a:pt x="265420" y="667355"/>
                </a:cubicBezTo>
                <a:cubicBezTo>
                  <a:pt x="267722" y="666390"/>
                  <a:pt x="270321" y="663420"/>
                  <a:pt x="273439" y="661564"/>
                </a:cubicBezTo>
                <a:cubicBezTo>
                  <a:pt x="276557" y="659708"/>
                  <a:pt x="280567" y="656664"/>
                  <a:pt x="284130" y="656219"/>
                </a:cubicBezTo>
                <a:cubicBezTo>
                  <a:pt x="287694" y="655773"/>
                  <a:pt x="291703" y="660302"/>
                  <a:pt x="294822" y="658892"/>
                </a:cubicBezTo>
                <a:cubicBezTo>
                  <a:pt x="297940" y="657481"/>
                  <a:pt x="300390" y="647680"/>
                  <a:pt x="302840" y="647755"/>
                </a:cubicBezTo>
                <a:cubicBezTo>
                  <a:pt x="305290" y="647829"/>
                  <a:pt x="308260" y="655179"/>
                  <a:pt x="309522" y="659337"/>
                </a:cubicBezTo>
                <a:cubicBezTo>
                  <a:pt x="310785" y="663495"/>
                  <a:pt x="310488" y="667950"/>
                  <a:pt x="310413" y="672701"/>
                </a:cubicBezTo>
                <a:cubicBezTo>
                  <a:pt x="310339" y="677453"/>
                  <a:pt x="308780" y="683467"/>
                  <a:pt x="309077" y="687847"/>
                </a:cubicBezTo>
                <a:cubicBezTo>
                  <a:pt x="309374" y="692228"/>
                  <a:pt x="311824" y="696311"/>
                  <a:pt x="312195" y="698984"/>
                </a:cubicBezTo>
                <a:cubicBezTo>
                  <a:pt x="312474" y="700989"/>
                  <a:pt x="310455" y="702409"/>
                  <a:pt x="310462" y="703244"/>
                </a:cubicBezTo>
                <a:lnTo>
                  <a:pt x="310501" y="703274"/>
                </a:lnTo>
                <a:lnTo>
                  <a:pt x="309968" y="703884"/>
                </a:lnTo>
                <a:cubicBezTo>
                  <a:pt x="308631" y="706335"/>
                  <a:pt x="310339" y="711383"/>
                  <a:pt x="308631" y="714576"/>
                </a:cubicBezTo>
                <a:cubicBezTo>
                  <a:pt x="306924" y="717768"/>
                  <a:pt x="303286" y="718956"/>
                  <a:pt x="299722" y="723040"/>
                </a:cubicBezTo>
                <a:cubicBezTo>
                  <a:pt x="296158" y="727123"/>
                  <a:pt x="291778" y="733508"/>
                  <a:pt x="287249" y="739077"/>
                </a:cubicBezTo>
                <a:cubicBezTo>
                  <a:pt x="282720" y="744645"/>
                  <a:pt x="280270" y="749323"/>
                  <a:pt x="272548" y="756450"/>
                </a:cubicBezTo>
                <a:cubicBezTo>
                  <a:pt x="264826" y="763578"/>
                  <a:pt x="249755" y="775160"/>
                  <a:pt x="240919" y="781842"/>
                </a:cubicBezTo>
                <a:cubicBezTo>
                  <a:pt x="232084" y="788524"/>
                  <a:pt x="225105" y="792831"/>
                  <a:pt x="219537" y="796543"/>
                </a:cubicBezTo>
                <a:cubicBezTo>
                  <a:pt x="213968" y="800255"/>
                  <a:pt x="211295" y="801146"/>
                  <a:pt x="207509" y="804116"/>
                </a:cubicBezTo>
                <a:cubicBezTo>
                  <a:pt x="203722" y="807086"/>
                  <a:pt x="199936" y="812506"/>
                  <a:pt x="196817" y="814362"/>
                </a:cubicBezTo>
                <a:cubicBezTo>
                  <a:pt x="193699" y="816218"/>
                  <a:pt x="192140" y="813174"/>
                  <a:pt x="188799" y="815253"/>
                </a:cubicBezTo>
                <a:cubicBezTo>
                  <a:pt x="185458" y="817332"/>
                  <a:pt x="180335" y="824608"/>
                  <a:pt x="176771" y="826835"/>
                </a:cubicBezTo>
                <a:cubicBezTo>
                  <a:pt x="173207" y="829063"/>
                  <a:pt x="169198" y="827429"/>
                  <a:pt x="167416" y="828617"/>
                </a:cubicBezTo>
                <a:cubicBezTo>
                  <a:pt x="165634" y="829805"/>
                  <a:pt x="167267" y="831735"/>
                  <a:pt x="166080" y="833963"/>
                </a:cubicBezTo>
                <a:cubicBezTo>
                  <a:pt x="164892" y="836190"/>
                  <a:pt x="162516" y="839383"/>
                  <a:pt x="160288" y="841981"/>
                </a:cubicBezTo>
                <a:cubicBezTo>
                  <a:pt x="158061" y="844580"/>
                  <a:pt x="155537" y="847550"/>
                  <a:pt x="152715" y="849554"/>
                </a:cubicBezTo>
                <a:cubicBezTo>
                  <a:pt x="149894" y="851559"/>
                  <a:pt x="146776" y="851559"/>
                  <a:pt x="143360" y="854009"/>
                </a:cubicBezTo>
                <a:cubicBezTo>
                  <a:pt x="139945" y="856459"/>
                  <a:pt x="131407" y="862473"/>
                  <a:pt x="132223" y="864255"/>
                </a:cubicBezTo>
                <a:cubicBezTo>
                  <a:pt x="133040" y="866037"/>
                  <a:pt x="144474" y="865146"/>
                  <a:pt x="148261" y="864701"/>
                </a:cubicBezTo>
                <a:cubicBezTo>
                  <a:pt x="152047" y="864255"/>
                  <a:pt x="152567" y="862102"/>
                  <a:pt x="154943" y="861582"/>
                </a:cubicBezTo>
                <a:cubicBezTo>
                  <a:pt x="157318" y="861063"/>
                  <a:pt x="159249" y="862250"/>
                  <a:pt x="162516" y="861582"/>
                </a:cubicBezTo>
                <a:cubicBezTo>
                  <a:pt x="165783" y="860914"/>
                  <a:pt x="171054" y="858761"/>
                  <a:pt x="174544" y="857573"/>
                </a:cubicBezTo>
                <a:cubicBezTo>
                  <a:pt x="174544" y="857573"/>
                  <a:pt x="179221" y="856237"/>
                  <a:pt x="183453" y="854455"/>
                </a:cubicBezTo>
                <a:cubicBezTo>
                  <a:pt x="187685" y="852673"/>
                  <a:pt x="194738" y="848812"/>
                  <a:pt x="199936" y="846882"/>
                </a:cubicBezTo>
                <a:cubicBezTo>
                  <a:pt x="205133" y="844951"/>
                  <a:pt x="209662" y="845619"/>
                  <a:pt x="214636" y="842872"/>
                </a:cubicBezTo>
                <a:cubicBezTo>
                  <a:pt x="219611" y="840125"/>
                  <a:pt x="224957" y="833814"/>
                  <a:pt x="229782" y="830399"/>
                </a:cubicBezTo>
                <a:cubicBezTo>
                  <a:pt x="234608" y="826984"/>
                  <a:pt x="238915" y="825573"/>
                  <a:pt x="243592" y="822381"/>
                </a:cubicBezTo>
                <a:cubicBezTo>
                  <a:pt x="248270" y="819188"/>
                  <a:pt x="253690" y="813917"/>
                  <a:pt x="257847" y="811244"/>
                </a:cubicBezTo>
                <a:cubicBezTo>
                  <a:pt x="262005" y="808571"/>
                  <a:pt x="264381" y="809239"/>
                  <a:pt x="268539" y="806343"/>
                </a:cubicBezTo>
                <a:cubicBezTo>
                  <a:pt x="272697" y="803448"/>
                  <a:pt x="277448" y="798176"/>
                  <a:pt x="282794" y="793870"/>
                </a:cubicBezTo>
                <a:cubicBezTo>
                  <a:pt x="288140" y="789564"/>
                  <a:pt x="296158" y="785258"/>
                  <a:pt x="300613" y="780506"/>
                </a:cubicBezTo>
                <a:cubicBezTo>
                  <a:pt x="305068" y="775754"/>
                  <a:pt x="305959" y="771003"/>
                  <a:pt x="309522" y="765360"/>
                </a:cubicBezTo>
                <a:cubicBezTo>
                  <a:pt x="313086" y="759717"/>
                  <a:pt x="317467" y="751624"/>
                  <a:pt x="321996" y="746650"/>
                </a:cubicBezTo>
                <a:cubicBezTo>
                  <a:pt x="326525" y="741676"/>
                  <a:pt x="331870" y="740042"/>
                  <a:pt x="336696" y="735513"/>
                </a:cubicBezTo>
                <a:cubicBezTo>
                  <a:pt x="341522" y="730984"/>
                  <a:pt x="346719" y="724450"/>
                  <a:pt x="350952" y="719476"/>
                </a:cubicBezTo>
                <a:cubicBezTo>
                  <a:pt x="355184" y="714502"/>
                  <a:pt x="358747" y="710418"/>
                  <a:pt x="362088" y="705666"/>
                </a:cubicBezTo>
                <a:cubicBezTo>
                  <a:pt x="363759" y="703290"/>
                  <a:pt x="365634" y="700840"/>
                  <a:pt x="367267" y="698372"/>
                </a:cubicBezTo>
                <a:lnTo>
                  <a:pt x="368560" y="696205"/>
                </a:lnTo>
                <a:lnTo>
                  <a:pt x="370942" y="693638"/>
                </a:lnTo>
                <a:cubicBezTo>
                  <a:pt x="372501" y="691151"/>
                  <a:pt x="373188" y="688441"/>
                  <a:pt x="375007" y="686065"/>
                </a:cubicBezTo>
                <a:cubicBezTo>
                  <a:pt x="378645" y="681314"/>
                  <a:pt x="380798" y="676265"/>
                  <a:pt x="383471" y="671365"/>
                </a:cubicBezTo>
                <a:cubicBezTo>
                  <a:pt x="384808" y="668915"/>
                  <a:pt x="386404" y="666075"/>
                  <a:pt x="387815" y="663430"/>
                </a:cubicBezTo>
                <a:lnTo>
                  <a:pt x="388913" y="661287"/>
                </a:lnTo>
                <a:lnTo>
                  <a:pt x="389262" y="661119"/>
                </a:lnTo>
                <a:cubicBezTo>
                  <a:pt x="396835" y="656961"/>
                  <a:pt x="398692" y="646789"/>
                  <a:pt x="403072" y="642409"/>
                </a:cubicBezTo>
                <a:cubicBezTo>
                  <a:pt x="407453" y="638028"/>
                  <a:pt x="411091" y="637731"/>
                  <a:pt x="415545" y="634836"/>
                </a:cubicBezTo>
                <a:cubicBezTo>
                  <a:pt x="420000" y="631940"/>
                  <a:pt x="425865" y="628822"/>
                  <a:pt x="429801" y="625035"/>
                </a:cubicBezTo>
                <a:cubicBezTo>
                  <a:pt x="433736" y="621249"/>
                  <a:pt x="436928" y="616423"/>
                  <a:pt x="439155" y="612117"/>
                </a:cubicBezTo>
                <a:cubicBezTo>
                  <a:pt x="441383" y="607810"/>
                  <a:pt x="442422" y="604321"/>
                  <a:pt x="443165" y="599198"/>
                </a:cubicBezTo>
                <a:cubicBezTo>
                  <a:pt x="443907" y="594075"/>
                  <a:pt x="443907" y="585908"/>
                  <a:pt x="443610" y="581379"/>
                </a:cubicBezTo>
                <a:cubicBezTo>
                  <a:pt x="443313" y="576850"/>
                  <a:pt x="441086" y="574251"/>
                  <a:pt x="441383" y="572024"/>
                </a:cubicBezTo>
                <a:cubicBezTo>
                  <a:pt x="441680" y="569797"/>
                  <a:pt x="443016" y="569277"/>
                  <a:pt x="445392" y="568015"/>
                </a:cubicBezTo>
                <a:cubicBezTo>
                  <a:pt x="447768" y="566753"/>
                  <a:pt x="451109" y="565119"/>
                  <a:pt x="455638" y="564451"/>
                </a:cubicBezTo>
                <a:cubicBezTo>
                  <a:pt x="460167" y="563783"/>
                  <a:pt x="465810" y="563931"/>
                  <a:pt x="472566" y="564005"/>
                </a:cubicBezTo>
                <a:cubicBezTo>
                  <a:pt x="479322" y="564080"/>
                  <a:pt x="491053" y="565045"/>
                  <a:pt x="496176" y="564896"/>
                </a:cubicBezTo>
                <a:cubicBezTo>
                  <a:pt x="501299" y="564748"/>
                  <a:pt x="501819" y="564674"/>
                  <a:pt x="503304" y="563114"/>
                </a:cubicBezTo>
                <a:cubicBezTo>
                  <a:pt x="504789" y="561555"/>
                  <a:pt x="504195" y="558214"/>
                  <a:pt x="505086" y="555542"/>
                </a:cubicBezTo>
                <a:cubicBezTo>
                  <a:pt x="505977" y="552869"/>
                  <a:pt x="509244" y="549825"/>
                  <a:pt x="508650" y="547077"/>
                </a:cubicBezTo>
                <a:cubicBezTo>
                  <a:pt x="508056" y="544330"/>
                  <a:pt x="505457" y="541658"/>
                  <a:pt x="501522" y="539059"/>
                </a:cubicBezTo>
                <a:cubicBezTo>
                  <a:pt x="497587" y="536460"/>
                  <a:pt x="489494" y="533862"/>
                  <a:pt x="485039" y="531486"/>
                </a:cubicBezTo>
                <a:cubicBezTo>
                  <a:pt x="480585" y="529110"/>
                  <a:pt x="478060" y="525992"/>
                  <a:pt x="474794" y="524804"/>
                </a:cubicBezTo>
                <a:cubicBezTo>
                  <a:pt x="471527" y="523616"/>
                  <a:pt x="467592" y="523542"/>
                  <a:pt x="465439" y="524358"/>
                </a:cubicBezTo>
                <a:cubicBezTo>
                  <a:pt x="463286" y="525175"/>
                  <a:pt x="463954" y="529110"/>
                  <a:pt x="461875" y="529704"/>
                </a:cubicBezTo>
                <a:cubicBezTo>
                  <a:pt x="459796" y="530298"/>
                  <a:pt x="455638" y="527774"/>
                  <a:pt x="452965" y="527922"/>
                </a:cubicBezTo>
                <a:cubicBezTo>
                  <a:pt x="450292" y="528071"/>
                  <a:pt x="447842" y="530298"/>
                  <a:pt x="445838" y="530595"/>
                </a:cubicBezTo>
                <a:cubicBezTo>
                  <a:pt x="443833" y="530892"/>
                  <a:pt x="442868" y="528887"/>
                  <a:pt x="440937" y="529704"/>
                </a:cubicBezTo>
                <a:cubicBezTo>
                  <a:pt x="439007" y="530521"/>
                  <a:pt x="436334" y="534530"/>
                  <a:pt x="434255" y="535495"/>
                </a:cubicBezTo>
                <a:cubicBezTo>
                  <a:pt x="432176" y="536460"/>
                  <a:pt x="430395" y="535050"/>
                  <a:pt x="428464" y="535495"/>
                </a:cubicBezTo>
                <a:cubicBezTo>
                  <a:pt x="426534" y="535941"/>
                  <a:pt x="425940" y="537351"/>
                  <a:pt x="422673" y="538168"/>
                </a:cubicBezTo>
                <a:cubicBezTo>
                  <a:pt x="419406" y="538985"/>
                  <a:pt x="412204" y="540024"/>
                  <a:pt x="408863" y="540395"/>
                </a:cubicBezTo>
                <a:cubicBezTo>
                  <a:pt x="405522" y="540767"/>
                  <a:pt x="406339" y="540247"/>
                  <a:pt x="402627" y="540395"/>
                </a:cubicBezTo>
                <a:cubicBezTo>
                  <a:pt x="398914" y="540544"/>
                  <a:pt x="391935" y="541657"/>
                  <a:pt x="386589" y="541286"/>
                </a:cubicBezTo>
                <a:cubicBezTo>
                  <a:pt x="382580" y="541008"/>
                  <a:pt x="381453" y="538516"/>
                  <a:pt x="376723" y="537945"/>
                </a:cubicBezTo>
                <a:lnTo>
                  <a:pt x="374875" y="537872"/>
                </a:lnTo>
                <a:lnTo>
                  <a:pt x="374757" y="535182"/>
                </a:lnTo>
                <a:cubicBezTo>
                  <a:pt x="374743" y="533801"/>
                  <a:pt x="374803" y="532544"/>
                  <a:pt x="375007" y="531486"/>
                </a:cubicBezTo>
                <a:cubicBezTo>
                  <a:pt x="375824" y="527254"/>
                  <a:pt x="377754" y="525695"/>
                  <a:pt x="379907" y="523467"/>
                </a:cubicBezTo>
                <a:cubicBezTo>
                  <a:pt x="382060" y="521240"/>
                  <a:pt x="384139" y="520720"/>
                  <a:pt x="387926" y="518122"/>
                </a:cubicBezTo>
                <a:cubicBezTo>
                  <a:pt x="391712" y="515523"/>
                  <a:pt x="397726" y="511514"/>
                  <a:pt x="402627" y="507876"/>
                </a:cubicBezTo>
                <a:cubicBezTo>
                  <a:pt x="407527" y="504238"/>
                  <a:pt x="412947" y="500228"/>
                  <a:pt x="417327" y="496293"/>
                </a:cubicBezTo>
                <a:cubicBezTo>
                  <a:pt x="421708" y="492358"/>
                  <a:pt x="427870" y="487829"/>
                  <a:pt x="428910" y="484266"/>
                </a:cubicBezTo>
                <a:cubicBezTo>
                  <a:pt x="429949" y="480702"/>
                  <a:pt x="426014" y="477509"/>
                  <a:pt x="423564" y="474911"/>
                </a:cubicBezTo>
                <a:cubicBezTo>
                  <a:pt x="421114" y="472312"/>
                  <a:pt x="417401" y="469713"/>
                  <a:pt x="414209" y="468674"/>
                </a:cubicBezTo>
                <a:cubicBezTo>
                  <a:pt x="411016" y="467634"/>
                  <a:pt x="407898" y="468229"/>
                  <a:pt x="404409" y="468674"/>
                </a:cubicBezTo>
                <a:cubicBezTo>
                  <a:pt x="400919" y="469119"/>
                  <a:pt x="396984" y="472089"/>
                  <a:pt x="393272" y="471347"/>
                </a:cubicBezTo>
                <a:cubicBezTo>
                  <a:pt x="389559" y="470604"/>
                  <a:pt x="384882" y="467486"/>
                  <a:pt x="382135" y="464219"/>
                </a:cubicBezTo>
                <a:cubicBezTo>
                  <a:pt x="379388" y="460952"/>
                  <a:pt x="377977" y="456126"/>
                  <a:pt x="376789" y="451746"/>
                </a:cubicBezTo>
                <a:cubicBezTo>
                  <a:pt x="375601" y="447365"/>
                  <a:pt x="375750" y="441277"/>
                  <a:pt x="375007" y="437936"/>
                </a:cubicBezTo>
                <a:cubicBezTo>
                  <a:pt x="374265" y="434595"/>
                  <a:pt x="374636" y="434150"/>
                  <a:pt x="372334" y="431700"/>
                </a:cubicBezTo>
                <a:cubicBezTo>
                  <a:pt x="370033" y="429250"/>
                  <a:pt x="366469" y="426354"/>
                  <a:pt x="361197" y="423236"/>
                </a:cubicBezTo>
                <a:cubicBezTo>
                  <a:pt x="355926" y="420117"/>
                  <a:pt x="347239" y="415811"/>
                  <a:pt x="340706" y="412990"/>
                </a:cubicBezTo>
                <a:cubicBezTo>
                  <a:pt x="334172" y="410168"/>
                  <a:pt x="325931" y="406605"/>
                  <a:pt x="321996" y="406308"/>
                </a:cubicBezTo>
                <a:close/>
                <a:moveTo>
                  <a:pt x="566667" y="347493"/>
                </a:moveTo>
                <a:cubicBezTo>
                  <a:pt x="568579" y="347304"/>
                  <a:pt x="570567" y="347486"/>
                  <a:pt x="571604" y="348270"/>
                </a:cubicBezTo>
                <a:cubicBezTo>
                  <a:pt x="572640" y="349055"/>
                  <a:pt x="572178" y="351197"/>
                  <a:pt x="572066" y="353333"/>
                </a:cubicBezTo>
                <a:lnTo>
                  <a:pt x="572383" y="356286"/>
                </a:lnTo>
                <a:lnTo>
                  <a:pt x="572155" y="358222"/>
                </a:lnTo>
                <a:cubicBezTo>
                  <a:pt x="572231" y="360630"/>
                  <a:pt x="572977" y="363928"/>
                  <a:pt x="572053" y="364642"/>
                </a:cubicBezTo>
                <a:cubicBezTo>
                  <a:pt x="570820" y="365595"/>
                  <a:pt x="566451" y="363298"/>
                  <a:pt x="564994" y="361953"/>
                </a:cubicBezTo>
                <a:lnTo>
                  <a:pt x="562923" y="356347"/>
                </a:lnTo>
                <a:lnTo>
                  <a:pt x="563169" y="354977"/>
                </a:lnTo>
                <a:cubicBezTo>
                  <a:pt x="562843" y="352903"/>
                  <a:pt x="561100" y="349993"/>
                  <a:pt x="562192" y="348943"/>
                </a:cubicBezTo>
                <a:cubicBezTo>
                  <a:pt x="562920" y="348242"/>
                  <a:pt x="564755" y="347682"/>
                  <a:pt x="566667" y="347493"/>
                </a:cubicBezTo>
                <a:close/>
                <a:moveTo>
                  <a:pt x="567767" y="302836"/>
                </a:moveTo>
                <a:cubicBezTo>
                  <a:pt x="569252" y="303018"/>
                  <a:pt x="570708" y="303634"/>
                  <a:pt x="571380" y="304811"/>
                </a:cubicBezTo>
                <a:cubicBezTo>
                  <a:pt x="572725" y="307164"/>
                  <a:pt x="572893" y="315791"/>
                  <a:pt x="572053" y="317584"/>
                </a:cubicBezTo>
                <a:cubicBezTo>
                  <a:pt x="571212" y="319377"/>
                  <a:pt x="567683" y="317920"/>
                  <a:pt x="566338" y="315567"/>
                </a:cubicBezTo>
                <a:cubicBezTo>
                  <a:pt x="564994" y="313214"/>
                  <a:pt x="562417" y="304587"/>
                  <a:pt x="563986" y="303466"/>
                </a:cubicBezTo>
                <a:cubicBezTo>
                  <a:pt x="564770" y="302906"/>
                  <a:pt x="566283" y="302654"/>
                  <a:pt x="567767" y="302836"/>
                </a:cubicBezTo>
                <a:close/>
                <a:moveTo>
                  <a:pt x="565330" y="223131"/>
                </a:moveTo>
                <a:cubicBezTo>
                  <a:pt x="566955" y="223243"/>
                  <a:pt x="567851" y="223467"/>
                  <a:pt x="568355" y="224812"/>
                </a:cubicBezTo>
                <a:cubicBezTo>
                  <a:pt x="568733" y="225820"/>
                  <a:pt x="567536" y="228467"/>
                  <a:pt x="567670" y="230059"/>
                </a:cubicBezTo>
                <a:lnTo>
                  <a:pt x="567912" y="230460"/>
                </a:lnTo>
                <a:lnTo>
                  <a:pt x="566630" y="230864"/>
                </a:lnTo>
                <a:cubicBezTo>
                  <a:pt x="562612" y="231896"/>
                  <a:pt x="558831" y="232305"/>
                  <a:pt x="558831" y="232305"/>
                </a:cubicBezTo>
                <a:cubicBezTo>
                  <a:pt x="556982" y="232725"/>
                  <a:pt x="557812" y="231759"/>
                  <a:pt x="557137" y="232100"/>
                </a:cubicBezTo>
                <a:lnTo>
                  <a:pt x="555942" y="232888"/>
                </a:lnTo>
                <a:lnTo>
                  <a:pt x="555745" y="232259"/>
                </a:lnTo>
                <a:cubicBezTo>
                  <a:pt x="554732" y="230789"/>
                  <a:pt x="552599" y="229728"/>
                  <a:pt x="552893" y="228509"/>
                </a:cubicBezTo>
                <a:cubicBezTo>
                  <a:pt x="553286" y="226885"/>
                  <a:pt x="556535" y="225036"/>
                  <a:pt x="558608" y="224140"/>
                </a:cubicBezTo>
                <a:cubicBezTo>
                  <a:pt x="560680" y="223243"/>
                  <a:pt x="563706" y="223019"/>
                  <a:pt x="565330" y="223131"/>
                </a:cubicBezTo>
                <a:close/>
                <a:moveTo>
                  <a:pt x="550081" y="157124"/>
                </a:moveTo>
                <a:cubicBezTo>
                  <a:pt x="546517" y="157460"/>
                  <a:pt x="542725" y="158930"/>
                  <a:pt x="538776" y="159266"/>
                </a:cubicBezTo>
                <a:cubicBezTo>
                  <a:pt x="533510" y="159715"/>
                  <a:pt x="526563" y="159546"/>
                  <a:pt x="521969" y="159939"/>
                </a:cubicBezTo>
                <a:cubicBezTo>
                  <a:pt x="517375" y="160331"/>
                  <a:pt x="509981" y="160779"/>
                  <a:pt x="508524" y="162964"/>
                </a:cubicBezTo>
                <a:cubicBezTo>
                  <a:pt x="507068" y="165149"/>
                  <a:pt x="510709" y="168622"/>
                  <a:pt x="513230" y="173048"/>
                </a:cubicBezTo>
                <a:cubicBezTo>
                  <a:pt x="515751" y="177473"/>
                  <a:pt x="519840" y="182964"/>
                  <a:pt x="523650" y="189518"/>
                </a:cubicBezTo>
                <a:cubicBezTo>
                  <a:pt x="527460" y="196073"/>
                  <a:pt x="533342" y="206157"/>
                  <a:pt x="536087" y="212375"/>
                </a:cubicBezTo>
                <a:cubicBezTo>
                  <a:pt x="538832" y="218593"/>
                  <a:pt x="539056" y="221731"/>
                  <a:pt x="540120" y="226829"/>
                </a:cubicBezTo>
                <a:cubicBezTo>
                  <a:pt x="541185" y="231927"/>
                  <a:pt x="540512" y="240274"/>
                  <a:pt x="542473" y="242963"/>
                </a:cubicBezTo>
                <a:lnTo>
                  <a:pt x="542944" y="243284"/>
                </a:lnTo>
                <a:lnTo>
                  <a:pt x="541688" y="244406"/>
                </a:lnTo>
                <a:cubicBezTo>
                  <a:pt x="537654" y="248271"/>
                  <a:pt x="535806" y="253313"/>
                  <a:pt x="531604" y="256170"/>
                </a:cubicBezTo>
                <a:cubicBezTo>
                  <a:pt x="527402" y="259028"/>
                  <a:pt x="520848" y="259756"/>
                  <a:pt x="516478" y="261549"/>
                </a:cubicBezTo>
                <a:cubicBezTo>
                  <a:pt x="512108" y="263341"/>
                  <a:pt x="508635" y="265918"/>
                  <a:pt x="505386" y="266927"/>
                </a:cubicBezTo>
                <a:cubicBezTo>
                  <a:pt x="502137" y="267935"/>
                  <a:pt x="500064" y="266647"/>
                  <a:pt x="496983" y="267599"/>
                </a:cubicBezTo>
                <a:cubicBezTo>
                  <a:pt x="493901" y="268551"/>
                  <a:pt x="489924" y="271969"/>
                  <a:pt x="486899" y="272641"/>
                </a:cubicBezTo>
                <a:cubicBezTo>
                  <a:pt x="483873" y="273313"/>
                  <a:pt x="481072" y="272585"/>
                  <a:pt x="478832" y="271632"/>
                </a:cubicBezTo>
                <a:cubicBezTo>
                  <a:pt x="476591" y="270680"/>
                  <a:pt x="475470" y="267767"/>
                  <a:pt x="473453" y="266927"/>
                </a:cubicBezTo>
                <a:cubicBezTo>
                  <a:pt x="471437" y="266086"/>
                  <a:pt x="468019" y="265470"/>
                  <a:pt x="466731" y="266591"/>
                </a:cubicBezTo>
                <a:cubicBezTo>
                  <a:pt x="465442" y="267711"/>
                  <a:pt x="465386" y="271464"/>
                  <a:pt x="465722" y="273649"/>
                </a:cubicBezTo>
                <a:cubicBezTo>
                  <a:pt x="466059" y="275834"/>
                  <a:pt x="465722" y="276955"/>
                  <a:pt x="469084" y="280372"/>
                </a:cubicBezTo>
                <a:cubicBezTo>
                  <a:pt x="472445" y="283789"/>
                  <a:pt x="477543" y="292585"/>
                  <a:pt x="485890" y="294153"/>
                </a:cubicBezTo>
                <a:cubicBezTo>
                  <a:pt x="494238" y="295722"/>
                  <a:pt x="510820" y="290456"/>
                  <a:pt x="519167" y="289784"/>
                </a:cubicBezTo>
                <a:cubicBezTo>
                  <a:pt x="527514" y="289111"/>
                  <a:pt x="533005" y="288495"/>
                  <a:pt x="535974" y="290120"/>
                </a:cubicBezTo>
                <a:cubicBezTo>
                  <a:pt x="538943" y="291744"/>
                  <a:pt x="536198" y="295274"/>
                  <a:pt x="536982" y="299531"/>
                </a:cubicBezTo>
                <a:cubicBezTo>
                  <a:pt x="537766" y="303789"/>
                  <a:pt x="540736" y="310287"/>
                  <a:pt x="540680" y="315666"/>
                </a:cubicBezTo>
                <a:cubicBezTo>
                  <a:pt x="540624" y="321044"/>
                  <a:pt x="537206" y="325806"/>
                  <a:pt x="536646" y="331800"/>
                </a:cubicBezTo>
                <a:cubicBezTo>
                  <a:pt x="536086" y="337794"/>
                  <a:pt x="534517" y="347150"/>
                  <a:pt x="537318" y="351632"/>
                </a:cubicBezTo>
                <a:lnTo>
                  <a:pt x="537927" y="352196"/>
                </a:lnTo>
                <a:lnTo>
                  <a:pt x="538127" y="353222"/>
                </a:lnTo>
                <a:cubicBezTo>
                  <a:pt x="538370" y="354586"/>
                  <a:pt x="538538" y="355973"/>
                  <a:pt x="538440" y="357247"/>
                </a:cubicBezTo>
                <a:cubicBezTo>
                  <a:pt x="538048" y="362345"/>
                  <a:pt x="536871" y="370300"/>
                  <a:pt x="536759" y="375734"/>
                </a:cubicBezTo>
                <a:cubicBezTo>
                  <a:pt x="536647" y="381169"/>
                  <a:pt x="538552" y="386042"/>
                  <a:pt x="537767" y="389852"/>
                </a:cubicBezTo>
                <a:cubicBezTo>
                  <a:pt x="536983" y="393661"/>
                  <a:pt x="533510" y="396182"/>
                  <a:pt x="532053" y="398591"/>
                </a:cubicBezTo>
                <a:cubicBezTo>
                  <a:pt x="530597" y="401000"/>
                  <a:pt x="529812" y="401336"/>
                  <a:pt x="529028" y="404306"/>
                </a:cubicBezTo>
                <a:cubicBezTo>
                  <a:pt x="528244" y="407275"/>
                  <a:pt x="528468" y="413773"/>
                  <a:pt x="527347" y="416406"/>
                </a:cubicBezTo>
                <a:cubicBezTo>
                  <a:pt x="526227" y="419039"/>
                  <a:pt x="524210" y="419263"/>
                  <a:pt x="522305" y="420104"/>
                </a:cubicBezTo>
                <a:cubicBezTo>
                  <a:pt x="520401" y="420944"/>
                  <a:pt x="519672" y="420888"/>
                  <a:pt x="515919" y="421448"/>
                </a:cubicBezTo>
                <a:cubicBezTo>
                  <a:pt x="512165" y="422009"/>
                  <a:pt x="503146" y="421896"/>
                  <a:pt x="499785" y="423465"/>
                </a:cubicBezTo>
                <a:cubicBezTo>
                  <a:pt x="496423" y="425034"/>
                  <a:pt x="495751" y="429403"/>
                  <a:pt x="495751" y="430860"/>
                </a:cubicBezTo>
                <a:cubicBezTo>
                  <a:pt x="495751" y="432316"/>
                  <a:pt x="496199" y="432597"/>
                  <a:pt x="499785" y="432204"/>
                </a:cubicBezTo>
                <a:cubicBezTo>
                  <a:pt x="503370" y="431812"/>
                  <a:pt x="512614" y="429067"/>
                  <a:pt x="517263" y="428507"/>
                </a:cubicBezTo>
                <a:cubicBezTo>
                  <a:pt x="521913" y="427947"/>
                  <a:pt x="525891" y="427947"/>
                  <a:pt x="527683" y="428843"/>
                </a:cubicBezTo>
                <a:cubicBezTo>
                  <a:pt x="529476" y="429739"/>
                  <a:pt x="525050" y="432092"/>
                  <a:pt x="528020" y="433885"/>
                </a:cubicBezTo>
                <a:lnTo>
                  <a:pt x="530085" y="434799"/>
                </a:lnTo>
                <a:lnTo>
                  <a:pt x="525961" y="435786"/>
                </a:lnTo>
                <a:cubicBezTo>
                  <a:pt x="523552" y="436319"/>
                  <a:pt x="521661" y="436697"/>
                  <a:pt x="518608" y="437677"/>
                </a:cubicBezTo>
                <a:cubicBezTo>
                  <a:pt x="512501" y="439638"/>
                  <a:pt x="506171" y="441935"/>
                  <a:pt x="499785" y="444736"/>
                </a:cubicBezTo>
                <a:cubicBezTo>
                  <a:pt x="493398" y="447537"/>
                  <a:pt x="484042" y="453587"/>
                  <a:pt x="480289" y="454484"/>
                </a:cubicBezTo>
                <a:cubicBezTo>
                  <a:pt x="476535" y="455380"/>
                  <a:pt x="478048" y="451907"/>
                  <a:pt x="477264" y="450114"/>
                </a:cubicBezTo>
                <a:cubicBezTo>
                  <a:pt x="476479" y="448321"/>
                  <a:pt x="476536" y="445408"/>
                  <a:pt x="475583" y="443727"/>
                </a:cubicBezTo>
                <a:cubicBezTo>
                  <a:pt x="474631" y="442047"/>
                  <a:pt x="473847" y="441655"/>
                  <a:pt x="471550" y="440030"/>
                </a:cubicBezTo>
                <a:cubicBezTo>
                  <a:pt x="469253" y="438405"/>
                  <a:pt x="463763" y="433924"/>
                  <a:pt x="461802" y="433980"/>
                </a:cubicBezTo>
                <a:cubicBezTo>
                  <a:pt x="459841" y="434036"/>
                  <a:pt x="460961" y="438181"/>
                  <a:pt x="459785" y="440366"/>
                </a:cubicBezTo>
                <a:cubicBezTo>
                  <a:pt x="458609" y="442551"/>
                  <a:pt x="455303" y="443727"/>
                  <a:pt x="454743" y="447089"/>
                </a:cubicBezTo>
                <a:cubicBezTo>
                  <a:pt x="454183" y="450450"/>
                  <a:pt x="455359" y="456556"/>
                  <a:pt x="456424" y="460534"/>
                </a:cubicBezTo>
                <a:cubicBezTo>
                  <a:pt x="457488" y="464511"/>
                  <a:pt x="458608" y="466024"/>
                  <a:pt x="461129" y="470954"/>
                </a:cubicBezTo>
                <a:cubicBezTo>
                  <a:pt x="463650" y="475884"/>
                  <a:pt x="467572" y="483671"/>
                  <a:pt x="471550" y="490113"/>
                </a:cubicBezTo>
                <a:cubicBezTo>
                  <a:pt x="475527" y="496556"/>
                  <a:pt x="481241" y="505856"/>
                  <a:pt x="484995" y="509609"/>
                </a:cubicBezTo>
                <a:cubicBezTo>
                  <a:pt x="488748" y="513362"/>
                  <a:pt x="491493" y="512634"/>
                  <a:pt x="494070" y="512634"/>
                </a:cubicBezTo>
                <a:cubicBezTo>
                  <a:pt x="496647" y="512634"/>
                  <a:pt x="499841" y="511065"/>
                  <a:pt x="500457" y="509609"/>
                </a:cubicBezTo>
                <a:cubicBezTo>
                  <a:pt x="501073" y="508152"/>
                  <a:pt x="500849" y="506192"/>
                  <a:pt x="500121" y="503559"/>
                </a:cubicBezTo>
                <a:cubicBezTo>
                  <a:pt x="499392" y="500926"/>
                  <a:pt x="498384" y="498461"/>
                  <a:pt x="496087" y="493811"/>
                </a:cubicBezTo>
                <a:cubicBezTo>
                  <a:pt x="493790" y="489161"/>
                  <a:pt x="488468" y="480478"/>
                  <a:pt x="486339" y="475660"/>
                </a:cubicBezTo>
                <a:cubicBezTo>
                  <a:pt x="484211" y="470842"/>
                  <a:pt x="480513" y="468545"/>
                  <a:pt x="483314" y="464904"/>
                </a:cubicBezTo>
                <a:cubicBezTo>
                  <a:pt x="486115" y="461262"/>
                  <a:pt x="496927" y="457005"/>
                  <a:pt x="503146" y="453811"/>
                </a:cubicBezTo>
                <a:cubicBezTo>
                  <a:pt x="509364" y="450618"/>
                  <a:pt x="514406" y="447649"/>
                  <a:pt x="520625" y="445744"/>
                </a:cubicBezTo>
                <a:cubicBezTo>
                  <a:pt x="526843" y="443839"/>
                  <a:pt x="531941" y="444288"/>
                  <a:pt x="540456" y="442383"/>
                </a:cubicBezTo>
                <a:cubicBezTo>
                  <a:pt x="542585" y="441907"/>
                  <a:pt x="545148" y="441290"/>
                  <a:pt x="547909" y="440602"/>
                </a:cubicBezTo>
                <a:lnTo>
                  <a:pt x="549087" y="440301"/>
                </a:lnTo>
                <a:lnTo>
                  <a:pt x="552158" y="440902"/>
                </a:lnTo>
                <a:cubicBezTo>
                  <a:pt x="554168" y="441210"/>
                  <a:pt x="556031" y="441532"/>
                  <a:pt x="557935" y="442288"/>
                </a:cubicBezTo>
                <a:cubicBezTo>
                  <a:pt x="561745" y="443801"/>
                  <a:pt x="564994" y="447946"/>
                  <a:pt x="568355" y="448675"/>
                </a:cubicBezTo>
                <a:lnTo>
                  <a:pt x="571001" y="448665"/>
                </a:lnTo>
                <a:lnTo>
                  <a:pt x="569027" y="450786"/>
                </a:lnTo>
                <a:cubicBezTo>
                  <a:pt x="564490" y="453587"/>
                  <a:pt x="551717" y="455828"/>
                  <a:pt x="546171" y="457509"/>
                </a:cubicBezTo>
                <a:cubicBezTo>
                  <a:pt x="540624" y="459189"/>
                  <a:pt x="538888" y="460366"/>
                  <a:pt x="535751" y="460870"/>
                </a:cubicBezTo>
                <a:cubicBezTo>
                  <a:pt x="532613" y="461374"/>
                  <a:pt x="528860" y="461094"/>
                  <a:pt x="527347" y="460534"/>
                </a:cubicBezTo>
                <a:cubicBezTo>
                  <a:pt x="525835" y="459974"/>
                  <a:pt x="527627" y="458405"/>
                  <a:pt x="526675" y="457509"/>
                </a:cubicBezTo>
                <a:cubicBezTo>
                  <a:pt x="525723" y="456612"/>
                  <a:pt x="523370" y="455548"/>
                  <a:pt x="521633" y="455156"/>
                </a:cubicBezTo>
                <a:cubicBezTo>
                  <a:pt x="519896" y="454764"/>
                  <a:pt x="517375" y="454428"/>
                  <a:pt x="516255" y="455156"/>
                </a:cubicBezTo>
                <a:cubicBezTo>
                  <a:pt x="515135" y="455884"/>
                  <a:pt x="516255" y="458573"/>
                  <a:pt x="514910" y="459526"/>
                </a:cubicBezTo>
                <a:cubicBezTo>
                  <a:pt x="513566" y="460478"/>
                  <a:pt x="506899" y="459526"/>
                  <a:pt x="506171" y="461206"/>
                </a:cubicBezTo>
                <a:cubicBezTo>
                  <a:pt x="505443" y="462887"/>
                  <a:pt x="509196" y="466024"/>
                  <a:pt x="510541" y="469609"/>
                </a:cubicBezTo>
                <a:cubicBezTo>
                  <a:pt x="511885" y="473195"/>
                  <a:pt x="512277" y="478293"/>
                  <a:pt x="514238" y="482719"/>
                </a:cubicBezTo>
                <a:cubicBezTo>
                  <a:pt x="516199" y="487144"/>
                  <a:pt x="519056" y="492354"/>
                  <a:pt x="522305" y="496164"/>
                </a:cubicBezTo>
                <a:cubicBezTo>
                  <a:pt x="525555" y="499973"/>
                  <a:pt x="530092" y="504175"/>
                  <a:pt x="533734" y="505575"/>
                </a:cubicBezTo>
                <a:cubicBezTo>
                  <a:pt x="537375" y="506976"/>
                  <a:pt x="541017" y="505800"/>
                  <a:pt x="544154" y="504567"/>
                </a:cubicBezTo>
                <a:cubicBezTo>
                  <a:pt x="547291" y="503335"/>
                  <a:pt x="548524" y="499357"/>
                  <a:pt x="552557" y="498181"/>
                </a:cubicBezTo>
                <a:cubicBezTo>
                  <a:pt x="556591" y="497004"/>
                  <a:pt x="564154" y="498068"/>
                  <a:pt x="568355" y="497508"/>
                </a:cubicBezTo>
                <a:cubicBezTo>
                  <a:pt x="572557" y="496948"/>
                  <a:pt x="574350" y="494707"/>
                  <a:pt x="577767" y="494819"/>
                </a:cubicBezTo>
                <a:cubicBezTo>
                  <a:pt x="581184" y="494931"/>
                  <a:pt x="584882" y="498517"/>
                  <a:pt x="588859" y="498181"/>
                </a:cubicBezTo>
                <a:cubicBezTo>
                  <a:pt x="592837" y="497844"/>
                  <a:pt x="597487" y="496444"/>
                  <a:pt x="601632" y="492802"/>
                </a:cubicBezTo>
                <a:lnTo>
                  <a:pt x="602441" y="491883"/>
                </a:lnTo>
                <a:lnTo>
                  <a:pt x="604321" y="492466"/>
                </a:lnTo>
                <a:cubicBezTo>
                  <a:pt x="605778" y="493755"/>
                  <a:pt x="603369" y="494539"/>
                  <a:pt x="606674" y="497172"/>
                </a:cubicBezTo>
                <a:cubicBezTo>
                  <a:pt x="609979" y="499805"/>
                  <a:pt x="616870" y="506528"/>
                  <a:pt x="624153" y="508265"/>
                </a:cubicBezTo>
                <a:cubicBezTo>
                  <a:pt x="631436" y="510001"/>
                  <a:pt x="643032" y="508377"/>
                  <a:pt x="650371" y="507592"/>
                </a:cubicBezTo>
                <a:cubicBezTo>
                  <a:pt x="657710" y="506808"/>
                  <a:pt x="662808" y="505744"/>
                  <a:pt x="668186" y="503559"/>
                </a:cubicBezTo>
                <a:cubicBezTo>
                  <a:pt x="673564" y="501374"/>
                  <a:pt x="677990" y="497732"/>
                  <a:pt x="682640" y="494483"/>
                </a:cubicBezTo>
                <a:cubicBezTo>
                  <a:pt x="687290" y="491234"/>
                  <a:pt x="692556" y="487200"/>
                  <a:pt x="696085" y="484063"/>
                </a:cubicBezTo>
                <a:cubicBezTo>
                  <a:pt x="699614" y="480926"/>
                  <a:pt x="701855" y="478909"/>
                  <a:pt x="703816" y="475660"/>
                </a:cubicBezTo>
                <a:cubicBezTo>
                  <a:pt x="705777" y="472411"/>
                  <a:pt x="707457" y="468321"/>
                  <a:pt x="707850" y="464567"/>
                </a:cubicBezTo>
                <a:cubicBezTo>
                  <a:pt x="708242" y="460814"/>
                  <a:pt x="707345" y="457060"/>
                  <a:pt x="706169" y="453139"/>
                </a:cubicBezTo>
                <a:cubicBezTo>
                  <a:pt x="704992" y="449218"/>
                  <a:pt x="703424" y="445688"/>
                  <a:pt x="700791" y="441038"/>
                </a:cubicBezTo>
                <a:cubicBezTo>
                  <a:pt x="698158" y="436389"/>
                  <a:pt x="694852" y="429666"/>
                  <a:pt x="690371" y="425240"/>
                </a:cubicBezTo>
                <a:cubicBezTo>
                  <a:pt x="685889" y="420814"/>
                  <a:pt x="679559" y="416277"/>
                  <a:pt x="673900" y="414484"/>
                </a:cubicBezTo>
                <a:cubicBezTo>
                  <a:pt x="668242" y="412691"/>
                  <a:pt x="665889" y="414764"/>
                  <a:pt x="656422" y="414484"/>
                </a:cubicBezTo>
                <a:cubicBezTo>
                  <a:pt x="649321" y="414274"/>
                  <a:pt x="637903" y="413055"/>
                  <a:pt x="627273" y="412743"/>
                </a:cubicBezTo>
                <a:cubicBezTo>
                  <a:pt x="623729" y="412639"/>
                  <a:pt x="620273" y="412635"/>
                  <a:pt x="617094" y="412803"/>
                </a:cubicBezTo>
                <a:lnTo>
                  <a:pt x="605844" y="413945"/>
                </a:lnTo>
                <a:lnTo>
                  <a:pt x="606002" y="412373"/>
                </a:lnTo>
                <a:cubicBezTo>
                  <a:pt x="606338" y="408787"/>
                  <a:pt x="606674" y="405650"/>
                  <a:pt x="606674" y="405650"/>
                </a:cubicBezTo>
                <a:cubicBezTo>
                  <a:pt x="606954" y="402849"/>
                  <a:pt x="607795" y="398423"/>
                  <a:pt x="607683" y="395566"/>
                </a:cubicBezTo>
                <a:cubicBezTo>
                  <a:pt x="607571" y="392709"/>
                  <a:pt x="606114" y="391701"/>
                  <a:pt x="606002" y="388507"/>
                </a:cubicBezTo>
                <a:cubicBezTo>
                  <a:pt x="605890" y="385314"/>
                  <a:pt x="606954" y="380776"/>
                  <a:pt x="607010" y="376407"/>
                </a:cubicBezTo>
                <a:cubicBezTo>
                  <a:pt x="607066" y="372037"/>
                  <a:pt x="606842" y="366099"/>
                  <a:pt x="606338" y="362289"/>
                </a:cubicBezTo>
                <a:cubicBezTo>
                  <a:pt x="605834" y="358480"/>
                  <a:pt x="605722" y="357808"/>
                  <a:pt x="603985" y="353550"/>
                </a:cubicBezTo>
                <a:lnTo>
                  <a:pt x="603365" y="351542"/>
                </a:lnTo>
                <a:lnTo>
                  <a:pt x="603116" y="349602"/>
                </a:lnTo>
                <a:cubicBezTo>
                  <a:pt x="602948" y="348389"/>
                  <a:pt x="602808" y="347052"/>
                  <a:pt x="602864" y="345581"/>
                </a:cubicBezTo>
                <a:cubicBezTo>
                  <a:pt x="603088" y="339699"/>
                  <a:pt x="602528" y="328775"/>
                  <a:pt x="602191" y="322052"/>
                </a:cubicBezTo>
                <a:cubicBezTo>
                  <a:pt x="601855" y="315329"/>
                  <a:pt x="601631" y="309895"/>
                  <a:pt x="600847" y="305246"/>
                </a:cubicBezTo>
                <a:cubicBezTo>
                  <a:pt x="600063" y="300596"/>
                  <a:pt x="598102" y="298019"/>
                  <a:pt x="597486" y="294153"/>
                </a:cubicBezTo>
                <a:cubicBezTo>
                  <a:pt x="596869" y="290288"/>
                  <a:pt x="597766" y="284966"/>
                  <a:pt x="597150" y="282053"/>
                </a:cubicBezTo>
                <a:cubicBezTo>
                  <a:pt x="596533" y="279139"/>
                  <a:pt x="594181" y="278971"/>
                  <a:pt x="593788" y="276675"/>
                </a:cubicBezTo>
                <a:cubicBezTo>
                  <a:pt x="593396" y="274378"/>
                  <a:pt x="592276" y="271240"/>
                  <a:pt x="594797" y="268271"/>
                </a:cubicBezTo>
                <a:cubicBezTo>
                  <a:pt x="597318" y="265302"/>
                  <a:pt x="604040" y="262277"/>
                  <a:pt x="608914" y="258859"/>
                </a:cubicBezTo>
                <a:cubicBezTo>
                  <a:pt x="613788" y="255442"/>
                  <a:pt x="620511" y="251184"/>
                  <a:pt x="624040" y="247767"/>
                </a:cubicBezTo>
                <a:cubicBezTo>
                  <a:pt x="627569" y="244350"/>
                  <a:pt x="630034" y="241941"/>
                  <a:pt x="630090" y="238356"/>
                </a:cubicBezTo>
                <a:cubicBezTo>
                  <a:pt x="630146" y="234770"/>
                  <a:pt x="627009" y="229504"/>
                  <a:pt x="624376" y="226255"/>
                </a:cubicBezTo>
                <a:cubicBezTo>
                  <a:pt x="621743" y="223006"/>
                  <a:pt x="617373" y="221045"/>
                  <a:pt x="614292" y="218860"/>
                </a:cubicBezTo>
                <a:cubicBezTo>
                  <a:pt x="611211" y="216675"/>
                  <a:pt x="608466" y="213706"/>
                  <a:pt x="605889" y="213146"/>
                </a:cubicBezTo>
                <a:cubicBezTo>
                  <a:pt x="603312" y="212586"/>
                  <a:pt x="601631" y="214266"/>
                  <a:pt x="598830" y="215499"/>
                </a:cubicBezTo>
                <a:cubicBezTo>
                  <a:pt x="596729" y="216423"/>
                  <a:pt x="592297" y="218797"/>
                  <a:pt x="590212" y="219926"/>
                </a:cubicBezTo>
                <a:lnTo>
                  <a:pt x="589370" y="220384"/>
                </a:lnTo>
                <a:lnTo>
                  <a:pt x="589322" y="220043"/>
                </a:lnTo>
                <a:cubicBezTo>
                  <a:pt x="589041" y="219350"/>
                  <a:pt x="588495" y="218734"/>
                  <a:pt x="588187" y="218089"/>
                </a:cubicBezTo>
                <a:cubicBezTo>
                  <a:pt x="587571" y="216801"/>
                  <a:pt x="584714" y="216017"/>
                  <a:pt x="585162" y="214728"/>
                </a:cubicBezTo>
                <a:cubicBezTo>
                  <a:pt x="585610" y="213439"/>
                  <a:pt x="588579" y="212767"/>
                  <a:pt x="590876" y="210358"/>
                </a:cubicBezTo>
                <a:cubicBezTo>
                  <a:pt x="593173" y="207949"/>
                  <a:pt x="597935" y="204476"/>
                  <a:pt x="598943" y="200274"/>
                </a:cubicBezTo>
                <a:cubicBezTo>
                  <a:pt x="599952" y="196073"/>
                  <a:pt x="598383" y="188958"/>
                  <a:pt x="596927" y="185149"/>
                </a:cubicBezTo>
                <a:cubicBezTo>
                  <a:pt x="595470" y="181339"/>
                  <a:pt x="593173" y="179882"/>
                  <a:pt x="590204" y="177417"/>
                </a:cubicBezTo>
                <a:cubicBezTo>
                  <a:pt x="587235" y="174953"/>
                  <a:pt x="583145" y="172488"/>
                  <a:pt x="579112" y="170359"/>
                </a:cubicBezTo>
                <a:cubicBezTo>
                  <a:pt x="575078" y="168230"/>
                  <a:pt x="570260" y="166829"/>
                  <a:pt x="566002" y="164644"/>
                </a:cubicBezTo>
                <a:cubicBezTo>
                  <a:pt x="561745" y="162460"/>
                  <a:pt x="558103" y="158146"/>
                  <a:pt x="553566" y="157250"/>
                </a:cubicBezTo>
                <a:cubicBezTo>
                  <a:pt x="552431" y="157026"/>
                  <a:pt x="551269" y="157011"/>
                  <a:pt x="550081" y="157124"/>
                </a:cubicBezTo>
                <a:close/>
                <a:moveTo>
                  <a:pt x="0" y="0"/>
                </a:moveTo>
                <a:lnTo>
                  <a:pt x="839755" y="0"/>
                </a:lnTo>
                <a:lnTo>
                  <a:pt x="839755" y="1212980"/>
                </a:lnTo>
                <a:lnTo>
                  <a:pt x="0" y="1212980"/>
                </a:lnTo>
                <a:close/>
              </a:path>
            </a:pathLst>
          </a:cu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4690439" y="4951165"/>
            <a:ext cx="2809534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第一章　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运</a:t>
            </a:r>
            <a:r>
              <a:rPr lang="zh-CN" altLang="zh-CN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动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的描述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4003" y="1541117"/>
            <a:ext cx="1145063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导学探究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自行车在平直公路上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内行驶了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，运动员在百米比赛中的成绩为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，自行车和运动员哪个快？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003" y="2853730"/>
            <a:ext cx="11450635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通过比较两物体单位时间内的位移，可比较两物体运动的快慢：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标题 5"/>
          <p:cNvSpPr txBox="1">
            <a:spLocks/>
          </p:cNvSpPr>
          <p:nvPr/>
        </p:nvSpPr>
        <p:spPr>
          <a:xfrm>
            <a:off x="384003" y="1027015"/>
            <a:ext cx="4783095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一、对速度的理解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11140"/>
              </p:ext>
            </p:extLst>
          </p:nvPr>
        </p:nvGraphicFramePr>
        <p:xfrm>
          <a:off x="473249" y="3554809"/>
          <a:ext cx="90027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文档" r:id="rId4" imgW="9002291" imgH="1055298" progId="Word.Document.12">
                  <p:embed/>
                </p:oleObj>
              </mc:Choice>
              <mc:Fallback>
                <p:oleObj name="文档" r:id="rId4" imgW="9002291" imgH="1055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249" y="3554809"/>
                        <a:ext cx="900271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18171"/>
              </p:ext>
            </p:extLst>
          </p:nvPr>
        </p:nvGraphicFramePr>
        <p:xfrm>
          <a:off x="473249" y="4534346"/>
          <a:ext cx="90027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文档" r:id="rId7" imgW="9002291" imgH="1053860" progId="Word.Document.12">
                  <p:embed/>
                </p:oleObj>
              </mc:Choice>
              <mc:Fallback>
                <p:oleObj name="文档" r:id="rId7" imgW="9002291" imgH="1053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249" y="4534346"/>
                        <a:ext cx="900271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4003" y="5392785"/>
            <a:ext cx="11450635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所以运动员快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336152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203" y="828750"/>
            <a:ext cx="11450635" cy="67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</a:t>
            </a:r>
            <a:endParaRPr lang="zh-CN" altLang="zh-CN" sz="2800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170" y="20189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知识深化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04512"/>
              </p:ext>
            </p:extLst>
          </p:nvPr>
        </p:nvGraphicFramePr>
        <p:xfrm>
          <a:off x="1537866" y="727398"/>
          <a:ext cx="6159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文档" r:id="rId4" imgW="616526" imgH="1070184" progId="Word.Document.12">
                  <p:embed/>
                </p:oleObj>
              </mc:Choice>
              <mc:Fallback>
                <p:oleObj name="文档" r:id="rId4" imgW="616526" imgH="107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7866" y="727398"/>
                        <a:ext cx="6159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3203" y="1498229"/>
            <a:ext cx="114506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是物体运动的位移，不是路程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速度的定义式，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不能认为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成正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、与时间成反比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速度是矢量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速度既有大小，又有方向，是矢量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比较两个物体的速度是否相同时，既要比较速度的大小是否相等，又要比较速度的方向是否相同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00711"/>
              </p:ext>
            </p:extLst>
          </p:nvPr>
        </p:nvGraphicFramePr>
        <p:xfrm>
          <a:off x="2052013" y="1564235"/>
          <a:ext cx="6159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文档" r:id="rId7" imgW="616526" imgH="1070184" progId="Word.Document.12">
                  <p:embed/>
                </p:oleObj>
              </mc:Choice>
              <mc:Fallback>
                <p:oleObj name="文档" r:id="rId7" imgW="616526" imgH="107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2013" y="1564235"/>
                        <a:ext cx="6159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28731"/>
              </p:ext>
            </p:extLst>
          </p:nvPr>
        </p:nvGraphicFramePr>
        <p:xfrm>
          <a:off x="1359942" y="2421682"/>
          <a:ext cx="6159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文档" r:id="rId10" imgW="616526" imgH="1070184" progId="Word.Document.12">
                  <p:embed/>
                </p:oleObj>
              </mc:Choice>
              <mc:Fallback>
                <p:oleObj name="文档" r:id="rId10" imgW="616526" imgH="107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9942" y="2421682"/>
                        <a:ext cx="6159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25702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对速度的定义式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以下叙述正确的是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物体做匀速直线运动时，速度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与运动的位移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成正比，与运动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成反比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的大小与运动的位移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和时间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都无关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此速度定义式适用于任何运动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速度是表示物体运动快慢及方向的物理量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4579500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速度是表示物体运动快慢及方向的物理量，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计算速度的公式，适用于任何运动，此式只能说明速度可由位移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与时间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的比值来计算，并不是说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成正比，与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成反比，故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97568"/>
              </p:ext>
            </p:extLst>
          </p:nvPr>
        </p:nvGraphicFramePr>
        <p:xfrm>
          <a:off x="5375126" y="189434"/>
          <a:ext cx="5111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文档" r:id="rId4" imgW="511792" imgH="1049271" progId="Word.Document.12">
                  <p:embed/>
                </p:oleObj>
              </mc:Choice>
              <mc:Fallback>
                <p:oleObj name="文档" r:id="rId4" imgW="511792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5126" y="189434"/>
                        <a:ext cx="5111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4"/>
          <p:cNvSpPr txBox="1"/>
          <p:nvPr/>
        </p:nvSpPr>
        <p:spPr>
          <a:xfrm>
            <a:off x="257225" y="224174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72083" y="286325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258366" y="350931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00818"/>
              </p:ext>
            </p:extLst>
          </p:nvPr>
        </p:nvGraphicFramePr>
        <p:xfrm>
          <a:off x="9119542" y="4471696"/>
          <a:ext cx="5111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文档" r:id="rId7" imgW="511792" imgH="1051074" progId="Word.Document.12">
                  <p:embed/>
                </p:oleObj>
              </mc:Choice>
              <mc:Fallback>
                <p:oleObj name="文档" r:id="rId7" imgW="511792" imgH="1051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19542" y="4471696"/>
                        <a:ext cx="5111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549474"/>
            <a:ext cx="1129693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二、平均速度和瞬时速度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1254890"/>
            <a:ext cx="11296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ea typeface="方正中等线简体" panose="03000509000000000000" pitchFamily="65" charset="-122"/>
                <a:cs typeface="Times New Roman" panose="02020603050405020304" pitchFamily="18" charset="0"/>
              </a:rPr>
              <a:t>导学探究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所示，甲、乙两地直线距离为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 km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小明开车从甲地到乙地，用时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分钟，他的平均速度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km/h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770" name="Picture 2" descr="A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41" y="1490398"/>
            <a:ext cx="2097532" cy="8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332468" y="232741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8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0667"/>
              </p:ext>
            </p:extLst>
          </p:nvPr>
        </p:nvGraphicFramePr>
        <p:xfrm>
          <a:off x="533152" y="3300420"/>
          <a:ext cx="74437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5" imgW="7443354" imgH="1430148" progId="Word.Document.12">
                  <p:embed/>
                </p:oleObj>
              </mc:Choice>
              <mc:Fallback>
                <p:oleObj name="文档" r:id="rId5" imgW="7443354" imgH="1430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152" y="3300420"/>
                        <a:ext cx="7443787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46739" y="4597733"/>
            <a:ext cx="1129693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途中某时刻小明发现速度计指示为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，此示数表示什么？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那一时刻的瞬时速度大小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速率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70 km/h.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194529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9170" y="60276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知识深化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56551"/>
              </p:ext>
            </p:extLst>
          </p:nvPr>
        </p:nvGraphicFramePr>
        <p:xfrm>
          <a:off x="463702" y="655390"/>
          <a:ext cx="11392144" cy="6018165"/>
        </p:xfrm>
        <a:graphic>
          <a:graphicData uri="http://schemas.openxmlformats.org/drawingml/2006/table">
            <a:tbl>
              <a:tblPr/>
              <a:tblGrid>
                <a:gridCol w="950984"/>
                <a:gridCol w="5184576"/>
                <a:gridCol w="5256584"/>
              </a:tblGrid>
              <a:tr h="176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平均速度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瞬时速度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描述物体在一段时间内运动的平均快慢程度和方向，与一段时间或一段位移对应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描述物体在某时刻运动的快慢和方向，与某一时刻或某一位置对应</a:t>
                      </a:r>
                      <a:endParaRPr lang="zh-CN" sz="28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sz="2800" i="1" kern="100" baseline="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altLang="en-US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求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时可由</a:t>
                      </a:r>
                      <a:r>
                        <a:rPr lang="en-US" sz="2800" i="1" kern="100" baseline="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altLang="en-US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求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方向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与位移的方向相同，不一定与物体瞬时运动的方向相同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就是该时刻物体运动的方向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在匀速直线运动中，平均速度和瞬时速度相等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当位移足够小或时间足够短时，可以认为平均速度就等于瞬时速度</a:t>
                      </a:r>
                      <a:endParaRPr lang="zh-CN" sz="28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07923"/>
              </p:ext>
            </p:extLst>
          </p:nvPr>
        </p:nvGraphicFramePr>
        <p:xfrm>
          <a:off x="3872483" y="3187402"/>
          <a:ext cx="5588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文档" r:id="rId4" imgW="559301" imgH="1030160" progId="Word.Document.12">
                  <p:embed/>
                </p:oleObj>
              </mc:Choice>
              <mc:Fallback>
                <p:oleObj name="文档" r:id="rId4" imgW="559301" imgH="1030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2483" y="3187402"/>
                        <a:ext cx="55880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345643"/>
              </p:ext>
            </p:extLst>
          </p:nvPr>
        </p:nvGraphicFramePr>
        <p:xfrm>
          <a:off x="10046121" y="3185195"/>
          <a:ext cx="5588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文档" r:id="rId7" imgW="559301" imgH="1030160" progId="Word.Document.12">
                  <p:embed/>
                </p:oleObj>
              </mc:Choice>
              <mc:Fallback>
                <p:oleObj name="文档" r:id="rId7" imgW="559301" imgH="1030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46121" y="3185195"/>
                        <a:ext cx="55880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6636" y="995918"/>
            <a:ext cx="11450635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关于瞬时速度和平均速度，下列说法正确的是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一般讲平均速度时，必须讲清是哪段时间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或哪段位移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内的平均速度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对于匀速直线运动，其平均速度跟哪段时间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或哪段位移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瞬时速度和平均速度都可以精确描述运动的快慢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度是某时刻的速度，所以只有瞬时速度才可以精确描述变速运动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24458" y="173769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00075" y="233280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204267" y="360989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7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6575" y="909514"/>
            <a:ext cx="11337262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一般讲平均速度时，必须讲清是哪段时间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或哪段位移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内的平均速度，选项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匀速直线运动，其平均速度跟哪段时间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或哪段位移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无关，选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平均速度是指物体运动过程的平均快慢程度，瞬时速度是指物体在某一时刻或某一位置的快慢程度，所以只有瞬时速度才可以精确描述变速运动，选项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1044090"/>
            <a:ext cx="11450635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针对训练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以下关于速度概念的说法正确的是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子弹以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的速度从枪口射出，指的是平均速度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汽车在平直的乡村公路上的行驶速度约为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，指的是平均速度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某城区道路汽车的限速为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，指的是平均速度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比较汽车和动车从宜昌开往武汉的行驶快慢，应比较它们的瞬时速度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61880" y="237835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5211" y="60276"/>
            <a:ext cx="11450635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一质点做单向直线运动，前半程内的平均速度是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，后半程内的平均速度是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，此质点在全程范围内的平均速度是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70588"/>
              </p:ext>
            </p:extLst>
          </p:nvPr>
        </p:nvGraphicFramePr>
        <p:xfrm>
          <a:off x="495300" y="1353344"/>
          <a:ext cx="82200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文档" r:id="rId4" imgW="8224290" imgH="2078545" progId="Word.Document.12">
                  <p:embed/>
                </p:oleObj>
              </mc:Choice>
              <mc:Fallback>
                <p:oleObj name="文档" r:id="rId4" imgW="8224290" imgH="2078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353344"/>
                        <a:ext cx="8220075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4"/>
          <p:cNvSpPr txBox="1"/>
          <p:nvPr/>
        </p:nvSpPr>
        <p:spPr>
          <a:xfrm>
            <a:off x="5034136" y="248416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40721"/>
              </p:ext>
            </p:extLst>
          </p:nvPr>
        </p:nvGraphicFramePr>
        <p:xfrm>
          <a:off x="495300" y="3391694"/>
          <a:ext cx="1109662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文档" r:id="rId7" imgW="11108083" imgH="3362864" progId="Word.Document.12">
                  <p:embed/>
                </p:oleObj>
              </mc:Choice>
              <mc:Fallback>
                <p:oleObj name="文档" r:id="rId7" imgW="11108083" imgH="3362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" y="3391694"/>
                        <a:ext cx="1109662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3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458416"/>
            <a:ext cx="1129693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三、平均速度、平均速率与速率的比较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1125732"/>
            <a:ext cx="1129693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80993"/>
              </p:ext>
            </p:extLst>
          </p:nvPr>
        </p:nvGraphicFramePr>
        <p:xfrm>
          <a:off x="550292" y="1776958"/>
          <a:ext cx="776763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文档" r:id="rId4" imgW="7767245" imgH="1211013" progId="Word.Document.12">
                  <p:embed/>
                </p:oleObj>
              </mc:Choice>
              <mc:Fallback>
                <p:oleObj name="文档" r:id="rId4" imgW="7767245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292" y="1776958"/>
                        <a:ext cx="776763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6739" y="2916552"/>
            <a:ext cx="1129693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意义：粗略描述物体位置变化的快慢，与物体运动的路径无关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平均速率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1191"/>
              </p:ext>
            </p:extLst>
          </p:nvPr>
        </p:nvGraphicFramePr>
        <p:xfrm>
          <a:off x="550292" y="4153222"/>
          <a:ext cx="776763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文档" r:id="rId7" imgW="7767245" imgH="1212815" progId="Word.Document.12">
                  <p:embed/>
                </p:oleObj>
              </mc:Choice>
              <mc:Fallback>
                <p:oleObj name="文档" r:id="rId7" imgW="7767245" imgH="1212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292" y="4153222"/>
                        <a:ext cx="776763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6739" y="5141581"/>
            <a:ext cx="1129693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意义：粗略地描述物体运动的快慢，与物体运动的路径有关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9572" y="1469716"/>
            <a:ext cx="1025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理解速度的概念、定义，领会其矢量性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知道平均速度、瞬时速度和速率的含义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时间图像，会通过图像描述物体的运动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会用打点计时器打出的纸带测物体的速度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72B2148-E30E-430F-9E66-81261E3A3FA3}"/>
              </a:ext>
            </a:extLst>
          </p:cNvPr>
          <p:cNvSpPr/>
          <p:nvPr/>
        </p:nvSpPr>
        <p:spPr>
          <a:xfrm>
            <a:off x="819572" y="8129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00544A"/>
              </a:buClr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en-US" altLang="zh-CN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0590" y="759540"/>
            <a:ext cx="1104906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概念：速率是瞬时速度的大小，是瞬时速率的简称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意义：精确地描述物体在某一时刻或某一位置运动的快慢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平均速度是矢量，方向与位移的方向相同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平均速率和速率是标量，无方向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平均速度的大小一般不等于平均速率，只有在单方向直线运动中，平均速度的大小才等于平均速率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299105"/>
            <a:ext cx="11233247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一物体沿半径分别为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的半圆弧由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点，经历的时间为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所示，则它的平均速度和平均速率分别为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67871"/>
              </p:ext>
            </p:extLst>
          </p:nvPr>
        </p:nvGraphicFramePr>
        <p:xfrm>
          <a:off x="622598" y="1703636"/>
          <a:ext cx="6567487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文档" r:id="rId4" imgW="6567412" imgH="4481828" progId="Word.Document.12">
                  <p:embed/>
                </p:oleObj>
              </mc:Choice>
              <mc:Fallback>
                <p:oleObj name="文档" r:id="rId4" imgW="6567412" imgH="4481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598" y="1703636"/>
                        <a:ext cx="6567487" cy="448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8" name="Picture 2" descr="A3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43" y="1883099"/>
            <a:ext cx="4149086" cy="157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74847" y="343484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800" dirty="0"/>
          </a:p>
        </p:txBody>
      </p:sp>
      <p:sp>
        <p:nvSpPr>
          <p:cNvPr id="8" name="TextBox 14"/>
          <p:cNvSpPr txBox="1"/>
          <p:nvPr/>
        </p:nvSpPr>
        <p:spPr>
          <a:xfrm>
            <a:off x="353521" y="534342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52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28129"/>
              </p:ext>
            </p:extLst>
          </p:nvPr>
        </p:nvGraphicFramePr>
        <p:xfrm>
          <a:off x="552450" y="477466"/>
          <a:ext cx="1094422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文档" r:id="rId4" imgW="10955740" imgH="3765790" progId="Word.Document.12">
                  <p:embed/>
                </p:oleObj>
              </mc:Choice>
              <mc:Fallback>
                <p:oleObj name="文档" r:id="rId4" imgW="10955740" imgH="3765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477466"/>
                        <a:ext cx="10944225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A3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3" y="3854209"/>
            <a:ext cx="4149086" cy="157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333450"/>
            <a:ext cx="11296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四、速度－时间图像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1000766"/>
            <a:ext cx="11296934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图像的物理意义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反映做直线运动的物体的速度随时间变化的规律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图像的应用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由图像能看出每一时刻对应的瞬时速度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739" y="3576629"/>
            <a:ext cx="83127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由图像能看出速度方向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，速度为正，如图线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表示物体的速度方向与规定的正方向相同；速度为负，如图线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表示物体速度方向与规定的正方向相反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962" name="Picture 2" descr="A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96" y="3405234"/>
            <a:ext cx="2590777" cy="25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085845" y="593712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6739" y="333450"/>
            <a:ext cx="11296934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可判断物体的运动性质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图线平行于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轴表示做匀速运动，图线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分别向正、负方向做匀速运动；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向正方向做加速运动，图线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向负方向做加速运动；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沿正方向做减速运动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 descr="A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18" y="3614961"/>
            <a:ext cx="2590777" cy="25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83518"/>
            <a:ext cx="11233247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做直线运动的物体，其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所示，下列判断正确的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末改变运动方向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内运动方向不变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末运动方向改变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时的速度大小为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74847" y="30886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800" dirty="0"/>
          </a:p>
        </p:txBody>
      </p:sp>
      <p:sp>
        <p:nvSpPr>
          <p:cNvPr id="8" name="TextBox 14"/>
          <p:cNvSpPr txBox="1"/>
          <p:nvPr/>
        </p:nvSpPr>
        <p:spPr>
          <a:xfrm>
            <a:off x="334566" y="207452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1986" name="Picture 2" descr="A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39" y="803598"/>
            <a:ext cx="3134295" cy="22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363141" y="268331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34566" y="335778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582" y="4039970"/>
            <a:ext cx="11377264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内物体的速度方向均为正，运动方向没有改变，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由题图可知物体在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末后瞬间速度为负，则说明物体改变了运动方向，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从题图中可以看出，物体在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时的速度大小为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m/s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返回" descr="C:\Users\Administrator\Desktop\新建文件夹\返回.t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14640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平均速度与瞬时速度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石家庄市辛集中学高一上月考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下列几种速度，不是瞬时速度的是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汽车速度计上指示的速度为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城市路口路标上标有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注意车速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字样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高速火车以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260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的速度经过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北京到天津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这一路段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足球以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的速度射入球门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矩形 24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70285" y="361724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693490"/>
            <a:ext cx="11076375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汽车速度计上指示的速度为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60 km/h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，速度对应的是某一时刻，该速度为瞬时速度，故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路标上标的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k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m/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是最大速度，该速度为瞬时速度，故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高速火车以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260 km/h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的速度经过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北京到天津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这一路段，速度对应的是一段路程，该速度不是瞬时速度，故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 m/s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的速度射入球门时，该速度与位置对应，该速度为瞬时速度，故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1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189434"/>
            <a:ext cx="11076375" cy="586587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平均速率与速率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泰安一中高一上月考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某赛车手在一次野外训练中，先利用地图计算出出发地和目的地的直线距离为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，从出发地到目的地用时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，赛车上的里程表显示的里程数增加了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，当他经过某路标时，车内速度计指示的示数为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在整个过程中赛车手的瞬时速度是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108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在整个过程中赛车手的平均速度是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在整个过程中赛车手的平均速率是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108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经过该路标时的瞬时速率是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 km/h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387524" y="536666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41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655703"/>
            <a:ext cx="11076375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在整个过程中赛车手的瞬时速度不断变化，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41788"/>
              </p:ext>
            </p:extLst>
          </p:nvPr>
        </p:nvGraphicFramePr>
        <p:xfrm>
          <a:off x="619125" y="1375783"/>
          <a:ext cx="109632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文档" r:id="rId8" imgW="10974828" imgH="2871877" progId="Word.Document.12">
                  <p:embed/>
                </p:oleObj>
              </mc:Choice>
              <mc:Fallback>
                <p:oleObj name="文档" r:id="rId8" imgW="10974828" imgH="2871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9125" y="1375783"/>
                        <a:ext cx="1096327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23235" y="3968071"/>
            <a:ext cx="11076375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当他经过某路标时，车内速度计指示的示数即经过该路标时的瞬时速率，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/>
          <a:stretch/>
        </p:blipFill>
        <p:spPr>
          <a:xfrm>
            <a:off x="0" y="457428"/>
            <a:ext cx="6684672" cy="6389162"/>
          </a:xfrm>
          <a:prstGeom prst="rect">
            <a:avLst/>
          </a:prstGeom>
        </p:spPr>
      </p:pic>
      <p:sp>
        <p:nvSpPr>
          <p:cNvPr id="16" name="TextBox 3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7157921" y="2079836"/>
            <a:ext cx="4265877" cy="534826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知识梳理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7" name="TextBox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2F8BABD5-83B2-2F4B-9EB8-3463BEA3E87B}"/>
              </a:ext>
            </a:extLst>
          </p:cNvPr>
          <p:cNvSpPr txBox="1"/>
          <p:nvPr/>
        </p:nvSpPr>
        <p:spPr>
          <a:xfrm>
            <a:off x="7157921" y="2974702"/>
            <a:ext cx="4265874" cy="47823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重点</a:t>
            </a:r>
            <a:r>
              <a:rPr lang="zh-CN" altLang="en-US" sz="2800" b="1" dirty="0" smtClean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8" name="TextBox 43">
            <a:hlinkClick r:id="rId6" action="ppaction://hlinksldjump"/>
            <a:extLst>
              <a:ext uri="{FF2B5EF4-FFF2-40B4-BE49-F238E27FC236}">
                <a16:creationId xmlns="" xmlns:a16="http://schemas.microsoft.com/office/drawing/2014/main" id="{5394008A-D664-874E-96DC-C4423DA3C776}"/>
              </a:ext>
            </a:extLst>
          </p:cNvPr>
          <p:cNvSpPr txBox="1"/>
          <p:nvPr/>
        </p:nvSpPr>
        <p:spPr>
          <a:xfrm>
            <a:off x="7157921" y="3838798"/>
            <a:ext cx="4265876" cy="45509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+mj-ea"/>
                <a:ea typeface="+mj-ea"/>
              </a:rPr>
              <a:t>随堂</a:t>
            </a:r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演练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9" name="TextBox 4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394008A-D664-874E-96DC-C4423DA3C776}"/>
              </a:ext>
            </a:extLst>
          </p:cNvPr>
          <p:cNvSpPr txBox="1"/>
          <p:nvPr/>
        </p:nvSpPr>
        <p:spPr>
          <a:xfrm>
            <a:off x="7157921" y="4774902"/>
            <a:ext cx="4265876" cy="45509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+mj-ea"/>
                <a:ea typeface="+mj-ea"/>
              </a:rPr>
              <a:t>课时对点练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C5A11465-C42B-5743-B984-FF1C86E936AC}"/>
              </a:ext>
            </a:extLst>
          </p:cNvPr>
          <p:cNvSpPr txBox="1"/>
          <p:nvPr/>
        </p:nvSpPr>
        <p:spPr>
          <a:xfrm>
            <a:off x="1414686" y="2530479"/>
            <a:ext cx="2123728" cy="3693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内容索引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866891F2-5BAD-A740-8C0A-579940447276}"/>
              </a:ext>
            </a:extLst>
          </p:cNvPr>
          <p:cNvSpPr txBox="1"/>
          <p:nvPr/>
        </p:nvSpPr>
        <p:spPr>
          <a:xfrm>
            <a:off x="1370794" y="3265025"/>
            <a:ext cx="952184" cy="207749"/>
          </a:xfrm>
          <a:prstGeom prst="rect">
            <a:avLst/>
          </a:prstGeom>
          <a:noFill/>
        </p:spPr>
        <p:txBody>
          <a:bodyPr wrap="none" lIns="0" tIns="0" rIns="0" bIns="0">
            <a:normAutofit fontScale="70000" lnSpcReduction="20000"/>
          </a:bodyPr>
          <a:lstStyle/>
          <a:p>
            <a:r>
              <a:rPr lang="en-US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NEIRONGSUOYIN</a:t>
            </a:r>
          </a:p>
        </p:txBody>
      </p:sp>
    </p:spTree>
    <p:extLst>
      <p:ext uri="{BB962C8B-B14F-4D97-AF65-F5344CB8AC3E}">
        <p14:creationId xmlns:p14="http://schemas.microsoft.com/office/powerpoint/2010/main" val="1124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165064"/>
            <a:ext cx="11076375" cy="434578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70C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所示为一物体做直线运动的速度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时间图像，在整个运动过程中，下列说法正确的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段的运动方向相反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段的运动方向相反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点速度为零，此后运动方向改变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段物体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静止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416099" y="196526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40482" y="257942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46082" name="Picture 2" descr="A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063417"/>
            <a:ext cx="3256993" cy="26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521503" y="369866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557019" y="4489446"/>
            <a:ext cx="11076375" cy="18738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物体在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内的速度均为正值，运动方向不变，物体在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点速度为零，此后运动方向改变做加速运动，选项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段物体的速度为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m/s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58416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平均速度的计算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邢台八中月考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一辆汽车沿平直的公路单向行驶，从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处行驶到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两地相距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处停留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后沿原路返回，又用了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这辆汽车前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内的平均速度大小是多少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15 m</a:t>
            </a:r>
            <a:r>
              <a:rPr lang="en-US" altLang="zh-CN" sz="2800" kern="100" dirty="0">
                <a:solidFill>
                  <a:srgbClr val="C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445701" y="3874246"/>
            <a:ext cx="1129901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60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的平均速度大小为：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43799"/>
              </p:ext>
            </p:extLst>
          </p:nvPr>
        </p:nvGraphicFramePr>
        <p:xfrm>
          <a:off x="550590" y="4622229"/>
          <a:ext cx="57673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文档" r:id="rId8" imgW="5767763" imgH="1010619" progId="Word.Document.12">
                  <p:embed/>
                </p:oleObj>
              </mc:Choice>
              <mc:Fallback>
                <p:oleObj name="文档" r:id="rId8" imgW="5767763" imgH="1010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590" y="4622229"/>
                        <a:ext cx="57673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3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1125538"/>
            <a:ext cx="11299010" cy="1339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这辆汽车从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处的平均速度大小是多少？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3.33 m/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04429"/>
              </p:ext>
            </p:extLst>
          </p:nvPr>
        </p:nvGraphicFramePr>
        <p:xfrm>
          <a:off x="552450" y="2853730"/>
          <a:ext cx="109537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文档" r:id="rId8" imgW="10965104" imgH="1384540" progId="Word.Document.12">
                  <p:embed/>
                </p:oleObj>
              </mc:Choice>
              <mc:Fallback>
                <p:oleObj name="文档" r:id="rId8" imgW="10965104" imgH="1384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2853730"/>
                        <a:ext cx="1095375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返回" descr="C:\Users\Administrator\Desktop\新建文件夹\返回.t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648644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　速度　平均速度和瞬时速度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关于速度，以下说法正确的是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物体运动的位移越大，其速度一定越大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物体运动的时间越短，其速度一定越大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做匀速直线运动的物体，其位移跟时间的比值是一个恒量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做匀速直线运动的物体，其速度方向是不变的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38"/>
          <p:cNvSpPr txBox="1"/>
          <p:nvPr/>
        </p:nvSpPr>
        <p:spPr>
          <a:xfrm>
            <a:off x="1023764" y="960922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基础对点练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90951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91888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53716" y="72861"/>
            <a:ext cx="2282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272083" y="425045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TextBox 14"/>
          <p:cNvSpPr txBox="1"/>
          <p:nvPr/>
        </p:nvSpPr>
        <p:spPr>
          <a:xfrm>
            <a:off x="253033" y="490604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453083"/>
            <a:ext cx="11076375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温州市月考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在平直的公路上，汽车启动后在第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速度表的指针指在如图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所示的位置，前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内汽车运动的位移为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下列说法中正确的是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矩形 21"/>
          <p:cNvSpPr/>
          <p:nvPr/>
        </p:nvSpPr>
        <p:spPr>
          <a:xfrm>
            <a:off x="523235" y="2377568"/>
            <a:ext cx="11076375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末汽车的瞬时速度是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70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末汽车的瞬时速度是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70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内汽车的平均速度是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内汽车的平均速度是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 m/s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7106" name="Picture 2" descr="A4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2" y="1763567"/>
            <a:ext cx="2655829" cy="20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13087" y="382564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800" dirty="0"/>
          </a:p>
        </p:txBody>
      </p:sp>
      <p:sp>
        <p:nvSpPr>
          <p:cNvPr id="4" name="TextBox 14"/>
          <p:cNvSpPr txBox="1"/>
          <p:nvPr/>
        </p:nvSpPr>
        <p:spPr>
          <a:xfrm>
            <a:off x="397049" y="249587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397049" y="371782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83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1190262"/>
            <a:ext cx="11076375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汽车的速度表显示的是瞬时速度，由题图可知在第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末汽车的瞬时速度是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70 km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/h</a:t>
            </a:r>
            <a:r>
              <a:rPr lang="zh-CN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矩形 21"/>
          <p:cNvSpPr/>
          <p:nvPr/>
        </p:nvSpPr>
        <p:spPr>
          <a:xfrm>
            <a:off x="523235" y="2510789"/>
            <a:ext cx="7804219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10 s</a:t>
            </a:r>
            <a:r>
              <a:rPr lang="zh-CN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内汽车的位移是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150 m</a:t>
            </a:r>
            <a:r>
              <a:rPr lang="zh-CN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，则汽车的平均速度为</a:t>
            </a:r>
            <a:r>
              <a:rPr lang="en-US" altLang="zh-CN" sz="2800" kern="100" dirty="0">
                <a:latin typeface="IPAPANNEW" panose="02000500070000020004" pitchFamily="2" charset="0"/>
                <a:cs typeface="Times New Roman" panose="02020603050405020304" pitchFamily="18" charset="0"/>
              </a:rPr>
              <a:t>15 m/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7106" name="Picture 2" descr="A4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2" y="1934725"/>
            <a:ext cx="2655829" cy="20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549474"/>
            <a:ext cx="11076375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为了使公路交通有序、安全，路旁立了许多交通标志，如图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所示，甲图是限速标志，表示允许行驶的最大速度是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；乙图是路线指示标志，表示到南昌还有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，上述两个数据的物理意义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是平均速度，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是位移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是平均速度，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是路程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是瞬时速度，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是位移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是瞬时速度，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0178" name="Picture 2" descr="A4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45" y="2499377"/>
            <a:ext cx="2615489" cy="17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135250" y="4202718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800" dirty="0"/>
          </a:p>
        </p:txBody>
      </p:sp>
      <p:sp>
        <p:nvSpPr>
          <p:cNvPr id="4" name="TextBox 14"/>
          <p:cNvSpPr txBox="1"/>
          <p:nvPr/>
        </p:nvSpPr>
        <p:spPr>
          <a:xfrm>
            <a:off x="426911" y="445751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28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814198"/>
            <a:ext cx="11076375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题图甲是限速标志，表示允许行驶的最大速度是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120 km/h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，最大速度对应车的一个运动状态，故为瞬时速度；题图乙是路线指示标志，表示此处到南昌还有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175 km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，表示路程，故选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0178" name="Picture 2" descr="A4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7" y="2830422"/>
            <a:ext cx="2877038" cy="19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416277"/>
            <a:ext cx="11187139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山东实验中学高一期中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为提高百米赛跑运动员的成绩，教练员分析了运动员跑百米全程的录像带，测得运动员在前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内跑了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61 m,7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末跑了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，跑到终点共用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10.8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，则下列说法不正确的是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运动员在百米赛跑全过程的平均速度是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9.26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运动员在前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8.71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末的瞬时速度约为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9.2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内的平均速度是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9.2 m/s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372019" y="43299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05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84114"/>
              </p:ext>
            </p:extLst>
          </p:nvPr>
        </p:nvGraphicFramePr>
        <p:xfrm>
          <a:off x="485775" y="801994"/>
          <a:ext cx="11218863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文档" r:id="rId19" imgW="11231615" imgH="1636503" progId="Word.Document.12">
                  <p:embed/>
                </p:oleObj>
              </mc:Choice>
              <mc:Fallback>
                <p:oleObj name="文档" r:id="rId19" imgW="11231615" imgH="16365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5775" y="801994"/>
                        <a:ext cx="11218863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80611"/>
              </p:ext>
            </p:extLst>
          </p:nvPr>
        </p:nvGraphicFramePr>
        <p:xfrm>
          <a:off x="485775" y="2314162"/>
          <a:ext cx="11201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文档" r:id="rId22" imgW="11231615" imgH="1060330" progId="Word.Document.12">
                  <p:embed/>
                </p:oleObj>
              </mc:Choice>
              <mc:Fallback>
                <p:oleObj name="文档" r:id="rId22" imgW="11231615" imgH="1060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5775" y="2314162"/>
                        <a:ext cx="11201400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22209" y="3196927"/>
            <a:ext cx="1134440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末到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7.1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末时间较短，这段平均速度为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9.2 m/s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，近似等于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末的瞬时速度，而不能认为是第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内的平均速度，选项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3073" y="1528249"/>
            <a:ext cx="11082729" cy="48628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物理意义：表示物体运动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发生这段位移所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定义式：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单位：国际单位制单位是米每秒，符号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u="sng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常用单位：千米每时</a:t>
            </a:r>
            <a:r>
              <a:rPr lang="en-US" altLang="zh-CN" sz="2800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u="sng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、厘米每秒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(cm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 err="1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cm·s</a:t>
            </a:r>
            <a:r>
              <a:rPr lang="zh-CN" altLang="zh-CN" sz="2800" kern="100" baseline="300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.1 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km/h.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矢量性：速度既有大小又有方向，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，其方向和时间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内的位移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的方向相同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>
            <a:spLocks/>
          </p:cNvSpPr>
          <p:nvPr/>
        </p:nvSpPr>
        <p:spPr>
          <a:xfrm>
            <a:off x="613073" y="909514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一、速度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5082" y="167962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快慢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7680" y="23276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2901" y="232565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88376"/>
              </p:ext>
            </p:extLst>
          </p:nvPr>
        </p:nvGraphicFramePr>
        <p:xfrm>
          <a:off x="3010793" y="2711921"/>
          <a:ext cx="4730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文档" r:id="rId4" imgW="473642" imgH="1068381" progId="Word.Document.12">
                  <p:embed/>
                </p:oleObj>
              </mc:Choice>
              <mc:Fallback>
                <p:oleObj name="文档" r:id="rId4" imgW="473642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0793" y="2711921"/>
                        <a:ext cx="47307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346511" y="3814103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m/s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5226" y="3826024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m·s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sz="2800" kern="100" baseline="300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0791" y="4481339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km/h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74580" y="4481225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km·h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sz="2800" kern="100" baseline="300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46121" y="448122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3.6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99262" y="51025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6" grpId="0"/>
      <p:bldP spid="7" grpId="0"/>
      <p:bldP spid="9" grpId="0"/>
      <p:bldP spid="10" grpId="0"/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40317"/>
            <a:ext cx="1129901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　平均速度与平均速率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太原五中阶段性检测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国庆黄金周高速路上经常出现堵车现象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小明开车前往太原途中，听到导航仪提示，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公里拥堵，估计需要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分钟通过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，根据导航仪的提示，下列推断中正确的是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公里指的是位移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公里指的是路程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通过前方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公里路段，汽车的平均速率约为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若此时汽车距离目的地还有六公里，到达目的地一定需要一个小时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24394" y="369966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324394" y="434015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5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549474"/>
            <a:ext cx="1129901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设游客甲驾车从九华山大门去黄山大门，行程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162 km.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游客乙驾车从黄山大门赶往九华山大门，行程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158 km.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若两人恰好同时出发且同时到达，则甲、乙在两地之间运动的过程中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研究甲车的行驶路程时能将甲车看成质点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甲车、乙车的平均速度相同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甲车的平均速率大于乙车的平均速率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游客乙驾车行驶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158 km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指的是位移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25041" y="2584101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334566" y="380823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711822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1 000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体能测试中，小明沿某圆形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跑道从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点出发，其成绩为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秒，下列说法正确的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小明的平均速率约为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4.55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小明的平均速率约为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0.91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小明的平均速度约为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0.91 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小明的平均速度约为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0.58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16810" y="209871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1202" name="Picture 2" descr="A4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94" y="1490328"/>
            <a:ext cx="2493730" cy="22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51020" y="378900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800" dirty="0"/>
          </a:p>
        </p:txBody>
      </p:sp>
      <p:sp>
        <p:nvSpPr>
          <p:cNvPr id="22" name="TextBox 14"/>
          <p:cNvSpPr txBox="1"/>
          <p:nvPr/>
        </p:nvSpPr>
        <p:spPr>
          <a:xfrm>
            <a:off x="324946" y="396993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55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08529"/>
              </p:ext>
            </p:extLst>
          </p:nvPr>
        </p:nvGraphicFramePr>
        <p:xfrm>
          <a:off x="520700" y="401638"/>
          <a:ext cx="111474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文档" r:id="rId19" imgW="11169669" imgH="2665922" progId="Word.Document.12">
                  <p:embed/>
                </p:oleObj>
              </mc:Choice>
              <mc:Fallback>
                <p:oleObj name="文档" r:id="rId19" imgW="11169669" imgH="2665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700" y="401638"/>
                        <a:ext cx="11147425" cy="266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A4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41" y="3069754"/>
            <a:ext cx="2493730" cy="22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77466"/>
            <a:ext cx="1129901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　</a:t>
            </a:r>
            <a:r>
              <a:rPr lang="en-US" altLang="zh-CN" sz="2800" i="1" kern="100" dirty="0">
                <a:solidFill>
                  <a:srgbClr val="808080"/>
                </a:solidFill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惠来县第一中学高一期中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某物体运动的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所示，下列关于该物体运动的描述中正确的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该图像就是物体的运动轨迹图像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物体做匀速运动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物体做来回的往复运动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物体向一个方向做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直线运动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2226" name="Picture 2" descr="A9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1" y="1842646"/>
            <a:ext cx="2421132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863788" y="3560755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800" dirty="0"/>
          </a:p>
        </p:txBody>
      </p:sp>
      <p:sp>
        <p:nvSpPr>
          <p:cNvPr id="10" name="TextBox 14"/>
          <p:cNvSpPr txBox="1"/>
          <p:nvPr/>
        </p:nvSpPr>
        <p:spPr>
          <a:xfrm>
            <a:off x="315826" y="440464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80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1153432"/>
            <a:ext cx="8817857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图像不表示物体的运动轨迹，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由题图可知速度是变化的，故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图线一直在时间轴的上方，速度始终为正，方向没有改变，向一个方向做直线运动，故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2226" name="Picture 2" descr="A9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79" y="1369456"/>
            <a:ext cx="2421132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9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3004" y="423214"/>
            <a:ext cx="11424404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为甲、乙两质点运动的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图像，对于甲、乙两质点的运动，下列说法正确的是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9" name="矩形 18"/>
          <p:cNvSpPr/>
          <p:nvPr/>
        </p:nvSpPr>
        <p:spPr>
          <a:xfrm>
            <a:off x="383004" y="1674260"/>
            <a:ext cx="11424404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质点甲向所选定的正方向运动，质点乙与甲的运动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质点甲和乙的速度相同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在相同的时间内，质点甲、乙的位移相同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若甲、乙两质点从同一地点开始运动，它们之间的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距离一定越来越大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A4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93" y="1114234"/>
            <a:ext cx="2519953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233430" y="331456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262558" y="179524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252938" y="429446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16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0590" y="909514"/>
            <a:ext cx="829828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图像知，甲、乙两质点以大小相等、方向相反的速度做匀速直线运动，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在相同的时间内，甲、乙两质点的位移等大、反向，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甲、乙两质点从同一地点出发，运动方向相反，距离越来越大，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18" name="Picture 2" descr="A4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93" y="1248680"/>
            <a:ext cx="2519953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34280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甲、乙两物体在同一条直线上运动，它们的速度－时间图像分别如图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矩形 19"/>
          <p:cNvSpPr/>
          <p:nvPr/>
        </p:nvSpPr>
        <p:spPr>
          <a:xfrm>
            <a:off x="445701" y="1873512"/>
            <a:ext cx="1129901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它们的运动方向相同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甲一定在乙的后面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甲的速度比乙的速度大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乙的速度比甲的速度大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98019" y="3583335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dirty="0"/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5298" name="Picture 2" descr="A4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19" y="1413570"/>
            <a:ext cx="2643476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325041" y="198010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315516" y="386184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418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46620" y="753947"/>
            <a:ext cx="8653697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图像上速度为正值，则表示速度与规定的正方向相同；若速度为负值，则表示速度与规定的正方向相反，在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时刻，由题图可看出甲、乙的速度均为正值，甲、乙的运动方向是相同的，选项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35" name="Picture 2" descr="A4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17" y="1003879"/>
            <a:ext cx="2643476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446620" y="3310190"/>
            <a:ext cx="11297173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由于在零时刻甲和乙的位置未知，故选项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由题意可看出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时刻乙的速度大于甲的速度，选项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630192"/>
            <a:ext cx="11305492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平均速度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描述物体在时间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en-US" altLang="zh-CN" sz="2800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瞬时速度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的快慢及方向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物体在时刻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的瞬时速度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汽车速度计的示数是汽车的速率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匀速直线运动：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瞬时速度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运动，在匀速直线运动中，平均速度与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瞬时速度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170384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二、平均速度和瞬时速度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78152" y="143908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平均快慢程度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47087"/>
              </p:ext>
            </p:extLst>
          </p:nvPr>
        </p:nvGraphicFramePr>
        <p:xfrm>
          <a:off x="1602135" y="1815049"/>
          <a:ext cx="5016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文档" r:id="rId4" imgW="502075" imgH="1049271" progId="Word.Document.12">
                  <p:embed/>
                </p:oleObj>
              </mc:Choice>
              <mc:Fallback>
                <p:oleObj name="文档" r:id="rId4" imgW="502075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2135" y="1815049"/>
                        <a:ext cx="50165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395542" y="356428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某一时刻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4005" y="42028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非常非常小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33049"/>
              </p:ext>
            </p:extLst>
          </p:nvPr>
        </p:nvGraphicFramePr>
        <p:xfrm>
          <a:off x="4162720" y="3954060"/>
          <a:ext cx="5873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文档" r:id="rId7" imgW="587734" imgH="1058646" progId="Word.Document.12">
                  <p:embed/>
                </p:oleObj>
              </mc:Choice>
              <mc:Fallback>
                <p:oleObj name="文档" r:id="rId7" imgW="587734" imgH="1058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2720" y="3954060"/>
                        <a:ext cx="5873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1861640" y="48509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瞬时速度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2607" y="54765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保持不变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3580" y="61279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6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997331"/>
            <a:ext cx="1129901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酒泉市玉门一中检测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所示是甲、乙、丙三个物体相对同一位置的位移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时间图像，它们向同一方向开始运动，则在时间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它们的平均速度相等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甲的平均速度最大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它们的平均速率相等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乙的平均速度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38"/>
          <p:cNvSpPr txBox="1"/>
          <p:nvPr/>
        </p:nvSpPr>
        <p:spPr>
          <a:xfrm>
            <a:off x="1023764" y="269941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能力综合练</a:t>
            </a:r>
            <a:endParaRPr lang="en-US" altLang="zh-CN" sz="2399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1853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22790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" name="矩形 2"/>
          <p:cNvSpPr/>
          <p:nvPr/>
        </p:nvSpPr>
        <p:spPr>
          <a:xfrm>
            <a:off x="9083780" y="449075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800" dirty="0"/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6322" name="Picture 2" descr="A4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64" y="2337986"/>
            <a:ext cx="2360511" cy="217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315421" y="3026321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767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19" name="Picture 2" descr="A4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840239"/>
            <a:ext cx="2360511" cy="217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274"/>
              </p:ext>
            </p:extLst>
          </p:nvPr>
        </p:nvGraphicFramePr>
        <p:xfrm>
          <a:off x="571500" y="693490"/>
          <a:ext cx="85725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文档" r:id="rId20" imgW="8583077" imgH="2244306" progId="Word.Document.12">
                  <p:embed/>
                </p:oleObj>
              </mc:Choice>
              <mc:Fallback>
                <p:oleObj name="文档" r:id="rId20" imgW="8583077" imgH="2244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1500" y="693490"/>
                        <a:ext cx="85725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86005"/>
              </p:ext>
            </p:extLst>
          </p:nvPr>
        </p:nvGraphicFramePr>
        <p:xfrm>
          <a:off x="571500" y="2792041"/>
          <a:ext cx="1105852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文档" r:id="rId23" imgW="11070268" imgH="2231725" progId="Word.Document.12">
                  <p:embed/>
                </p:oleObj>
              </mc:Choice>
              <mc:Fallback>
                <p:oleObj name="文档" r:id="rId23" imgW="11070268" imgH="2231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500" y="2792041"/>
                        <a:ext cx="1105852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52859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所示是某物体做变速直线运动的速度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时间图线，某同学根据图线得出的结论正确的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物体始终沿正方向运动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物体先向负方向运动，在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后开始向正方向运动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内物体做减速运动，在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内做加速运动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内物体做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" name="矩形 2"/>
          <p:cNvSpPr/>
          <p:nvPr/>
        </p:nvSpPr>
        <p:spPr>
          <a:xfrm>
            <a:off x="9898170" y="347069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800" dirty="0"/>
          </a:p>
        </p:txBody>
      </p:sp>
      <p:sp>
        <p:nvSpPr>
          <p:cNvPr id="37" name="TextBox 14"/>
          <p:cNvSpPr txBox="1"/>
          <p:nvPr/>
        </p:nvSpPr>
        <p:spPr>
          <a:xfrm>
            <a:off x="305991" y="264111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25615" name="Picture 15" descr="A4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43" y="1310456"/>
            <a:ext cx="2695133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/>
          <p:cNvSpPr txBox="1"/>
          <p:nvPr/>
        </p:nvSpPr>
        <p:spPr>
          <a:xfrm>
            <a:off x="334566" y="325467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301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309067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95109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唐山一中月考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一辆汽车做单向直线运动，先以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m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的速度行驶了全程的四分之三，剩下的路程以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 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的速度行驶，则汽车从开始到行驶完全程的平均速度的大小为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 m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  	</a:t>
            </a:r>
            <a:r>
              <a:rPr lang="en-US" altLang="zh-CN" sz="2800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B.16.3 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C.17.5 m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  	</a:t>
            </a:r>
            <a:r>
              <a:rPr lang="en-US" altLang="zh-CN" sz="2800" kern="100" dirty="0" smtClean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D.18.8 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315516" y="234967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50604"/>
              </p:ext>
            </p:extLst>
          </p:nvPr>
        </p:nvGraphicFramePr>
        <p:xfrm>
          <a:off x="571500" y="3778374"/>
          <a:ext cx="109918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文档" r:id="rId19" imgW="11003280" imgH="2263356" progId="Word.Document.12">
                  <p:embed/>
                </p:oleObj>
              </mc:Choice>
              <mc:Fallback>
                <p:oleObj name="文档" r:id="rId19" imgW="11003280" imgH="2263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0" y="3778374"/>
                        <a:ext cx="10991850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6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461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高速公路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区间测速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的原理是通过测量车辆经过两个监控点之间的时间来判断是否超速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所示为某一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路段的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区间测速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标志，该路段限速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km/h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km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指位移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km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指路程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车辆过此路段的平均速度为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km/h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车辆过此路段用时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pic>
        <p:nvPicPr>
          <p:cNvPr id="58370" name="Picture 2" descr="A4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255" y="1763971"/>
            <a:ext cx="2159887" cy="29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870759" y="463476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9</a:t>
            </a:r>
            <a:endParaRPr lang="zh-CN" altLang="en-US" sz="2800" dirty="0"/>
          </a:p>
        </p:txBody>
      </p:sp>
      <p:sp>
        <p:nvSpPr>
          <p:cNvPr id="29" name="TextBox 14"/>
          <p:cNvSpPr txBox="1"/>
          <p:nvPr/>
        </p:nvSpPr>
        <p:spPr>
          <a:xfrm>
            <a:off x="253033" y="311307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046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827868"/>
            <a:ext cx="11299010" cy="54822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所示为超声波测速示意图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一固定的超声波测速仪每隔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向小汽车发出一个超声波脉冲信号，已知第一个超声波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时刻发出，遇到小汽车后返回，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时刻接收到反射波同时发出第二个超声波，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1.9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时刻接收到第二个反射波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若超声波在空气中的传播速度为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，小汽车在这段时间的运动视为匀速运动，根据上述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请判断小汽车是靠近还是远离测速仪运动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靠近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小汽车的运动速度大小是多少？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17.9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m/s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1023764" y="269941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拓展提升练</a:t>
            </a:r>
            <a:endParaRPr lang="en-US" altLang="zh-CN" sz="2399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7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1853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19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22790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5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4385233"/>
            <a:ext cx="3648056" cy="6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267226" y="506620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1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16842"/>
              </p:ext>
            </p:extLst>
          </p:nvPr>
        </p:nvGraphicFramePr>
        <p:xfrm>
          <a:off x="561181" y="765498"/>
          <a:ext cx="1106805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文档" r:id="rId19" imgW="11079632" imgH="4459857" progId="Word.Document.12">
                  <p:embed/>
                </p:oleObj>
              </mc:Choice>
              <mc:Fallback>
                <p:oleObj name="文档" r:id="rId19" imgW="11079632" imgH="4459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1181" y="765498"/>
                        <a:ext cx="11068050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返回" descr="C:\Users\Administrator\Desktop\新建文件夹\返回.t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0" y="-26590"/>
            <a:ext cx="12193200" cy="68861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25565"/>
            <a:ext cx="12192000" cy="17324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sz="1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918" y="5013970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  <a:endParaRPr lang="zh-CN" altLang="en-US" sz="4400" b="1" dirty="0">
              <a:solidFill>
                <a:schemeClr val="bg1">
                  <a:lumMod val="8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9209881" y="-25401"/>
            <a:ext cx="839788" cy="1212850"/>
          </a:xfrm>
          <a:custGeom>
            <a:avLst/>
            <a:gdLst/>
            <a:ahLst/>
            <a:cxnLst/>
            <a:rect l="l" t="t" r="r" b="b"/>
            <a:pathLst>
              <a:path w="839755" h="1212980">
                <a:moveTo>
                  <a:pt x="340917" y="1060939"/>
                </a:moveTo>
                <a:lnTo>
                  <a:pt x="340917" y="1061406"/>
                </a:lnTo>
                <a:lnTo>
                  <a:pt x="340262" y="1061406"/>
                </a:lnTo>
                <a:close/>
                <a:moveTo>
                  <a:pt x="126009" y="1016516"/>
                </a:moveTo>
                <a:lnTo>
                  <a:pt x="174258" y="1016516"/>
                </a:lnTo>
                <a:lnTo>
                  <a:pt x="174258" y="1046737"/>
                </a:lnTo>
                <a:lnTo>
                  <a:pt x="126009" y="1046737"/>
                </a:lnTo>
                <a:close/>
                <a:moveTo>
                  <a:pt x="291608" y="1015632"/>
                </a:moveTo>
                <a:cubicBezTo>
                  <a:pt x="277470" y="1031774"/>
                  <a:pt x="263154" y="1045500"/>
                  <a:pt x="248662" y="1056811"/>
                </a:cubicBezTo>
                <a:cubicBezTo>
                  <a:pt x="252315" y="1060464"/>
                  <a:pt x="255496" y="1063939"/>
                  <a:pt x="258206" y="1067238"/>
                </a:cubicBezTo>
                <a:cubicBezTo>
                  <a:pt x="272462" y="1055456"/>
                  <a:pt x="287367" y="1041494"/>
                  <a:pt x="302919" y="1025352"/>
                </a:cubicBezTo>
                <a:close/>
                <a:moveTo>
                  <a:pt x="326778" y="1009093"/>
                </a:moveTo>
                <a:lnTo>
                  <a:pt x="326778" y="1061406"/>
                </a:lnTo>
                <a:lnTo>
                  <a:pt x="340262" y="1061406"/>
                </a:lnTo>
                <a:lnTo>
                  <a:pt x="333318" y="1066355"/>
                </a:lnTo>
                <a:cubicBezTo>
                  <a:pt x="308752" y="1077253"/>
                  <a:pt x="279709" y="1084735"/>
                  <a:pt x="246188" y="1088800"/>
                </a:cubicBezTo>
                <a:cubicBezTo>
                  <a:pt x="248427" y="1093513"/>
                  <a:pt x="250194" y="1097754"/>
                  <a:pt x="251490" y="1101525"/>
                </a:cubicBezTo>
                <a:cubicBezTo>
                  <a:pt x="320063" y="1093277"/>
                  <a:pt x="371139" y="1070891"/>
                  <a:pt x="404718" y="1034366"/>
                </a:cubicBezTo>
                <a:lnTo>
                  <a:pt x="393584" y="1023408"/>
                </a:lnTo>
                <a:lnTo>
                  <a:pt x="340917" y="1060939"/>
                </a:lnTo>
                <a:lnTo>
                  <a:pt x="340917" y="1009093"/>
                </a:lnTo>
                <a:close/>
                <a:moveTo>
                  <a:pt x="112931" y="1003791"/>
                </a:moveTo>
                <a:lnTo>
                  <a:pt x="112931" y="1068652"/>
                </a:lnTo>
                <a:lnTo>
                  <a:pt x="126009" y="1068652"/>
                </a:lnTo>
                <a:lnTo>
                  <a:pt x="126009" y="1059462"/>
                </a:lnTo>
                <a:lnTo>
                  <a:pt x="187336" y="1059462"/>
                </a:lnTo>
                <a:lnTo>
                  <a:pt x="187336" y="1003791"/>
                </a:lnTo>
                <a:close/>
                <a:moveTo>
                  <a:pt x="425042" y="984881"/>
                </a:moveTo>
                <a:lnTo>
                  <a:pt x="425042" y="997782"/>
                </a:lnTo>
                <a:lnTo>
                  <a:pt x="444660" y="997782"/>
                </a:lnTo>
                <a:lnTo>
                  <a:pt x="444660" y="1059639"/>
                </a:lnTo>
                <a:cubicBezTo>
                  <a:pt x="444660" y="1066355"/>
                  <a:pt x="442833" y="1071421"/>
                  <a:pt x="439181" y="1074838"/>
                </a:cubicBezTo>
                <a:lnTo>
                  <a:pt x="449078" y="1086326"/>
                </a:lnTo>
                <a:cubicBezTo>
                  <a:pt x="451670" y="1083144"/>
                  <a:pt x="454616" y="1079845"/>
                  <a:pt x="457915" y="1076428"/>
                </a:cubicBezTo>
                <a:cubicBezTo>
                  <a:pt x="464395" y="1070066"/>
                  <a:pt x="472053" y="1062997"/>
                  <a:pt x="480890" y="1055220"/>
                </a:cubicBezTo>
                <a:cubicBezTo>
                  <a:pt x="479594" y="1050154"/>
                  <a:pt x="478475" y="1045088"/>
                  <a:pt x="477532" y="1040021"/>
                </a:cubicBezTo>
                <a:cubicBezTo>
                  <a:pt x="470227" y="1047091"/>
                  <a:pt x="463629" y="1053217"/>
                  <a:pt x="457738" y="1058402"/>
                </a:cubicBezTo>
                <a:lnTo>
                  <a:pt x="457738" y="984881"/>
                </a:lnTo>
                <a:close/>
                <a:moveTo>
                  <a:pt x="540272" y="974983"/>
                </a:moveTo>
                <a:lnTo>
                  <a:pt x="573145" y="974983"/>
                </a:lnTo>
                <a:lnTo>
                  <a:pt x="573145" y="994247"/>
                </a:lnTo>
                <a:lnTo>
                  <a:pt x="540272" y="994247"/>
                </a:lnTo>
                <a:close/>
                <a:moveTo>
                  <a:pt x="494675" y="974983"/>
                </a:moveTo>
                <a:lnTo>
                  <a:pt x="527548" y="974983"/>
                </a:lnTo>
                <a:lnTo>
                  <a:pt x="527548" y="994247"/>
                </a:lnTo>
                <a:lnTo>
                  <a:pt x="494675" y="994247"/>
                </a:lnTo>
                <a:close/>
                <a:moveTo>
                  <a:pt x="98439" y="970742"/>
                </a:moveTo>
                <a:lnTo>
                  <a:pt x="98439" y="983467"/>
                </a:lnTo>
                <a:lnTo>
                  <a:pt x="202005" y="983467"/>
                </a:lnTo>
                <a:lnTo>
                  <a:pt x="202005" y="970742"/>
                </a:lnTo>
                <a:close/>
                <a:moveTo>
                  <a:pt x="540272" y="944762"/>
                </a:moveTo>
                <a:lnTo>
                  <a:pt x="573145" y="944762"/>
                </a:lnTo>
                <a:lnTo>
                  <a:pt x="573145" y="964026"/>
                </a:lnTo>
                <a:lnTo>
                  <a:pt x="540272" y="964026"/>
                </a:lnTo>
                <a:close/>
                <a:moveTo>
                  <a:pt x="494675" y="944762"/>
                </a:moveTo>
                <a:lnTo>
                  <a:pt x="527548" y="944762"/>
                </a:lnTo>
                <a:lnTo>
                  <a:pt x="527548" y="964026"/>
                </a:lnTo>
                <a:lnTo>
                  <a:pt x="494675" y="964026"/>
                </a:lnTo>
                <a:close/>
                <a:moveTo>
                  <a:pt x="74933" y="936102"/>
                </a:moveTo>
                <a:lnTo>
                  <a:pt x="74933" y="1098167"/>
                </a:lnTo>
                <a:lnTo>
                  <a:pt x="88542" y="1098167"/>
                </a:lnTo>
                <a:lnTo>
                  <a:pt x="88542" y="949180"/>
                </a:lnTo>
                <a:lnTo>
                  <a:pt x="211902" y="949180"/>
                </a:lnTo>
                <a:lnTo>
                  <a:pt x="211902" y="1074131"/>
                </a:lnTo>
                <a:cubicBezTo>
                  <a:pt x="211902" y="1080729"/>
                  <a:pt x="208603" y="1084028"/>
                  <a:pt x="202005" y="1084028"/>
                </a:cubicBezTo>
                <a:cubicBezTo>
                  <a:pt x="194346" y="1084028"/>
                  <a:pt x="184685" y="1083498"/>
                  <a:pt x="173020" y="1082437"/>
                </a:cubicBezTo>
                <a:cubicBezTo>
                  <a:pt x="174081" y="1087739"/>
                  <a:pt x="174906" y="1092452"/>
                  <a:pt x="175495" y="1096576"/>
                </a:cubicBezTo>
                <a:cubicBezTo>
                  <a:pt x="186452" y="1097047"/>
                  <a:pt x="196231" y="1097283"/>
                  <a:pt x="204832" y="1097283"/>
                </a:cubicBezTo>
                <a:cubicBezTo>
                  <a:pt x="218618" y="1097283"/>
                  <a:pt x="225510" y="1090744"/>
                  <a:pt x="225510" y="1077666"/>
                </a:cubicBezTo>
                <a:lnTo>
                  <a:pt x="225510" y="936102"/>
                </a:lnTo>
                <a:close/>
                <a:moveTo>
                  <a:pt x="482304" y="933451"/>
                </a:moveTo>
                <a:lnTo>
                  <a:pt x="482304" y="1011214"/>
                </a:lnTo>
                <a:lnTo>
                  <a:pt x="494675" y="1011214"/>
                </a:lnTo>
                <a:lnTo>
                  <a:pt x="494675" y="1005558"/>
                </a:lnTo>
                <a:lnTo>
                  <a:pt x="527548" y="1005558"/>
                </a:lnTo>
                <a:lnTo>
                  <a:pt x="527548" y="1024822"/>
                </a:lnTo>
                <a:lnTo>
                  <a:pt x="473290" y="1024822"/>
                </a:lnTo>
                <a:lnTo>
                  <a:pt x="473290" y="1036487"/>
                </a:lnTo>
                <a:lnTo>
                  <a:pt x="521185" y="1036487"/>
                </a:lnTo>
                <a:cubicBezTo>
                  <a:pt x="507105" y="1054219"/>
                  <a:pt x="489196" y="1068888"/>
                  <a:pt x="467458" y="1080493"/>
                </a:cubicBezTo>
                <a:cubicBezTo>
                  <a:pt x="470875" y="1083910"/>
                  <a:pt x="474292" y="1087798"/>
                  <a:pt x="477709" y="1092158"/>
                </a:cubicBezTo>
                <a:cubicBezTo>
                  <a:pt x="496148" y="1080140"/>
                  <a:pt x="512761" y="1063645"/>
                  <a:pt x="527548" y="1042672"/>
                </a:cubicBezTo>
                <a:lnTo>
                  <a:pt x="527548" y="1099404"/>
                </a:lnTo>
                <a:lnTo>
                  <a:pt x="540272" y="1099404"/>
                </a:lnTo>
                <a:lnTo>
                  <a:pt x="540272" y="1042142"/>
                </a:lnTo>
                <a:cubicBezTo>
                  <a:pt x="553410" y="1062702"/>
                  <a:pt x="570671" y="1078549"/>
                  <a:pt x="592055" y="1089683"/>
                </a:cubicBezTo>
                <a:cubicBezTo>
                  <a:pt x="594883" y="1085324"/>
                  <a:pt x="597770" y="1080906"/>
                  <a:pt x="600715" y="1076428"/>
                </a:cubicBezTo>
                <a:cubicBezTo>
                  <a:pt x="579213" y="1068358"/>
                  <a:pt x="561186" y="1055044"/>
                  <a:pt x="546635" y="1036487"/>
                </a:cubicBezTo>
                <a:lnTo>
                  <a:pt x="595767" y="1036487"/>
                </a:lnTo>
                <a:lnTo>
                  <a:pt x="595767" y="1024822"/>
                </a:lnTo>
                <a:lnTo>
                  <a:pt x="540272" y="1024822"/>
                </a:lnTo>
                <a:lnTo>
                  <a:pt x="540272" y="1005558"/>
                </a:lnTo>
                <a:lnTo>
                  <a:pt x="573145" y="1005558"/>
                </a:lnTo>
                <a:lnTo>
                  <a:pt x="573145" y="1011214"/>
                </a:lnTo>
                <a:lnTo>
                  <a:pt x="585516" y="1011214"/>
                </a:lnTo>
                <a:lnTo>
                  <a:pt x="585516" y="933451"/>
                </a:lnTo>
                <a:close/>
                <a:moveTo>
                  <a:pt x="444483" y="929916"/>
                </a:moveTo>
                <a:lnTo>
                  <a:pt x="435116" y="938223"/>
                </a:lnTo>
                <a:cubicBezTo>
                  <a:pt x="443246" y="946824"/>
                  <a:pt x="451434" y="956426"/>
                  <a:pt x="459682" y="967030"/>
                </a:cubicBezTo>
                <a:lnTo>
                  <a:pt x="470639" y="958017"/>
                </a:lnTo>
                <a:cubicBezTo>
                  <a:pt x="463806" y="949534"/>
                  <a:pt x="455087" y="940167"/>
                  <a:pt x="444483" y="929916"/>
                </a:cubicBezTo>
                <a:close/>
                <a:moveTo>
                  <a:pt x="644015" y="927089"/>
                </a:moveTo>
                <a:cubicBezTo>
                  <a:pt x="634118" y="961257"/>
                  <a:pt x="621039" y="990359"/>
                  <a:pt x="604780" y="1014395"/>
                </a:cubicBezTo>
                <a:cubicBezTo>
                  <a:pt x="607254" y="1019579"/>
                  <a:pt x="609375" y="1024704"/>
                  <a:pt x="611142" y="1029771"/>
                </a:cubicBezTo>
                <a:cubicBezTo>
                  <a:pt x="617976" y="1020463"/>
                  <a:pt x="624397" y="1010242"/>
                  <a:pt x="630406" y="999108"/>
                </a:cubicBezTo>
                <a:lnTo>
                  <a:pt x="630406" y="1099404"/>
                </a:lnTo>
                <a:lnTo>
                  <a:pt x="644368" y="1099404"/>
                </a:lnTo>
                <a:lnTo>
                  <a:pt x="644368" y="969947"/>
                </a:lnTo>
                <a:cubicBezTo>
                  <a:pt x="649435" y="957929"/>
                  <a:pt x="654148" y="945057"/>
                  <a:pt x="658507" y="931330"/>
                </a:cubicBezTo>
                <a:close/>
                <a:moveTo>
                  <a:pt x="719303" y="926912"/>
                </a:moveTo>
                <a:lnTo>
                  <a:pt x="719303" y="967914"/>
                </a:lnTo>
                <a:lnTo>
                  <a:pt x="689966" y="967914"/>
                </a:lnTo>
                <a:cubicBezTo>
                  <a:pt x="692617" y="960079"/>
                  <a:pt x="695091" y="951772"/>
                  <a:pt x="697388" y="942995"/>
                </a:cubicBezTo>
                <a:lnTo>
                  <a:pt x="683073" y="938930"/>
                </a:lnTo>
                <a:cubicBezTo>
                  <a:pt x="677771" y="963201"/>
                  <a:pt x="669523" y="985175"/>
                  <a:pt x="658330" y="1004851"/>
                </a:cubicBezTo>
                <a:cubicBezTo>
                  <a:pt x="662690" y="1007797"/>
                  <a:pt x="666578" y="1010919"/>
                  <a:pt x="669995" y="1014218"/>
                </a:cubicBezTo>
                <a:cubicBezTo>
                  <a:pt x="675650" y="1004262"/>
                  <a:pt x="680864" y="992951"/>
                  <a:pt x="685636" y="980285"/>
                </a:cubicBezTo>
                <a:lnTo>
                  <a:pt x="719303" y="980285"/>
                </a:lnTo>
                <a:lnTo>
                  <a:pt x="719303" y="1024999"/>
                </a:lnTo>
                <a:lnTo>
                  <a:pt x="657977" y="1024999"/>
                </a:lnTo>
                <a:lnTo>
                  <a:pt x="657977" y="1037370"/>
                </a:lnTo>
                <a:lnTo>
                  <a:pt x="719303" y="1037370"/>
                </a:lnTo>
                <a:lnTo>
                  <a:pt x="719303" y="1099227"/>
                </a:lnTo>
                <a:lnTo>
                  <a:pt x="733442" y="1099227"/>
                </a:lnTo>
                <a:lnTo>
                  <a:pt x="733442" y="1037370"/>
                </a:lnTo>
                <a:lnTo>
                  <a:pt x="781513" y="1037370"/>
                </a:lnTo>
                <a:lnTo>
                  <a:pt x="781513" y="1024999"/>
                </a:lnTo>
                <a:lnTo>
                  <a:pt x="733442" y="1024999"/>
                </a:lnTo>
                <a:lnTo>
                  <a:pt x="733442" y="980285"/>
                </a:lnTo>
                <a:lnTo>
                  <a:pt x="775681" y="980285"/>
                </a:lnTo>
                <a:lnTo>
                  <a:pt x="775681" y="967914"/>
                </a:lnTo>
                <a:lnTo>
                  <a:pt x="733442" y="967914"/>
                </a:lnTo>
                <a:lnTo>
                  <a:pt x="733442" y="926912"/>
                </a:lnTo>
                <a:close/>
                <a:moveTo>
                  <a:pt x="328192" y="925675"/>
                </a:moveTo>
                <a:lnTo>
                  <a:pt x="328192" y="991596"/>
                </a:lnTo>
                <a:lnTo>
                  <a:pt x="290371" y="991596"/>
                </a:lnTo>
                <a:lnTo>
                  <a:pt x="290371" y="941758"/>
                </a:lnTo>
                <a:lnTo>
                  <a:pt x="276233" y="941758"/>
                </a:lnTo>
                <a:lnTo>
                  <a:pt x="276233" y="991596"/>
                </a:lnTo>
                <a:lnTo>
                  <a:pt x="246188" y="991596"/>
                </a:lnTo>
                <a:lnTo>
                  <a:pt x="246188" y="1004675"/>
                </a:lnTo>
                <a:lnTo>
                  <a:pt x="416912" y="1004675"/>
                </a:lnTo>
                <a:lnTo>
                  <a:pt x="416912" y="991596"/>
                </a:lnTo>
                <a:lnTo>
                  <a:pt x="342331" y="991596"/>
                </a:lnTo>
                <a:lnTo>
                  <a:pt x="342331" y="964203"/>
                </a:lnTo>
                <a:lnTo>
                  <a:pt x="403304" y="964203"/>
                </a:lnTo>
                <a:lnTo>
                  <a:pt x="403304" y="951478"/>
                </a:lnTo>
                <a:lnTo>
                  <a:pt x="342331" y="951478"/>
                </a:lnTo>
                <a:lnTo>
                  <a:pt x="342331" y="925675"/>
                </a:lnTo>
                <a:close/>
                <a:moveTo>
                  <a:pt x="377680" y="562669"/>
                </a:moveTo>
                <a:cubicBezTo>
                  <a:pt x="380204" y="562595"/>
                  <a:pt x="381912" y="564228"/>
                  <a:pt x="383471" y="565342"/>
                </a:cubicBezTo>
                <a:cubicBezTo>
                  <a:pt x="385030" y="566456"/>
                  <a:pt x="386441" y="567347"/>
                  <a:pt x="387035" y="569351"/>
                </a:cubicBezTo>
                <a:cubicBezTo>
                  <a:pt x="387629" y="571356"/>
                  <a:pt x="388965" y="572766"/>
                  <a:pt x="387035" y="577370"/>
                </a:cubicBezTo>
                <a:cubicBezTo>
                  <a:pt x="385105" y="581973"/>
                  <a:pt x="378645" y="590808"/>
                  <a:pt x="375453" y="596971"/>
                </a:cubicBezTo>
                <a:lnTo>
                  <a:pt x="373516" y="601240"/>
                </a:lnTo>
                <a:lnTo>
                  <a:pt x="373347" y="600715"/>
                </a:lnTo>
                <a:cubicBezTo>
                  <a:pt x="371360" y="596943"/>
                  <a:pt x="368715" y="596636"/>
                  <a:pt x="368325" y="593407"/>
                </a:cubicBezTo>
                <a:cubicBezTo>
                  <a:pt x="367805" y="589100"/>
                  <a:pt x="371221" y="583458"/>
                  <a:pt x="371889" y="580042"/>
                </a:cubicBezTo>
                <a:cubicBezTo>
                  <a:pt x="372557" y="576627"/>
                  <a:pt x="372483" y="575291"/>
                  <a:pt x="372334" y="572915"/>
                </a:cubicBezTo>
                <a:cubicBezTo>
                  <a:pt x="372186" y="570539"/>
                  <a:pt x="370552" y="569797"/>
                  <a:pt x="370998" y="565787"/>
                </a:cubicBezTo>
                <a:lnTo>
                  <a:pt x="371185" y="564871"/>
                </a:lnTo>
                <a:lnTo>
                  <a:pt x="372157" y="564559"/>
                </a:lnTo>
                <a:cubicBezTo>
                  <a:pt x="375105" y="563449"/>
                  <a:pt x="375787" y="562725"/>
                  <a:pt x="377680" y="562669"/>
                </a:cubicBezTo>
                <a:close/>
                <a:moveTo>
                  <a:pt x="597199" y="524336"/>
                </a:moveTo>
                <a:cubicBezTo>
                  <a:pt x="594783" y="524455"/>
                  <a:pt x="592501" y="524875"/>
                  <a:pt x="590876" y="525407"/>
                </a:cubicBezTo>
                <a:cubicBezTo>
                  <a:pt x="587627" y="526471"/>
                  <a:pt x="587011" y="530057"/>
                  <a:pt x="584826" y="531457"/>
                </a:cubicBezTo>
                <a:cubicBezTo>
                  <a:pt x="582641" y="532858"/>
                  <a:pt x="579672" y="532634"/>
                  <a:pt x="577767" y="533810"/>
                </a:cubicBezTo>
                <a:cubicBezTo>
                  <a:pt x="575862" y="534987"/>
                  <a:pt x="573677" y="536275"/>
                  <a:pt x="573397" y="538516"/>
                </a:cubicBezTo>
                <a:cubicBezTo>
                  <a:pt x="573117" y="540757"/>
                  <a:pt x="575638" y="543950"/>
                  <a:pt x="576086" y="547256"/>
                </a:cubicBezTo>
                <a:cubicBezTo>
                  <a:pt x="576534" y="550561"/>
                  <a:pt x="575918" y="554538"/>
                  <a:pt x="576086" y="558348"/>
                </a:cubicBezTo>
                <a:cubicBezTo>
                  <a:pt x="576254" y="562157"/>
                  <a:pt x="576927" y="567535"/>
                  <a:pt x="577095" y="570112"/>
                </a:cubicBezTo>
                <a:cubicBezTo>
                  <a:pt x="577263" y="572689"/>
                  <a:pt x="576983" y="571121"/>
                  <a:pt x="577095" y="573810"/>
                </a:cubicBezTo>
                <a:cubicBezTo>
                  <a:pt x="577207" y="576499"/>
                  <a:pt x="577879" y="582213"/>
                  <a:pt x="577767" y="586247"/>
                </a:cubicBezTo>
                <a:cubicBezTo>
                  <a:pt x="577655" y="590280"/>
                  <a:pt x="577319" y="596723"/>
                  <a:pt x="576422" y="598011"/>
                </a:cubicBezTo>
                <a:cubicBezTo>
                  <a:pt x="575526" y="599300"/>
                  <a:pt x="573957" y="595266"/>
                  <a:pt x="572389" y="593978"/>
                </a:cubicBezTo>
                <a:cubicBezTo>
                  <a:pt x="570820" y="592689"/>
                  <a:pt x="569196" y="591961"/>
                  <a:pt x="567011" y="590280"/>
                </a:cubicBezTo>
                <a:cubicBezTo>
                  <a:pt x="564826" y="588600"/>
                  <a:pt x="562081" y="585686"/>
                  <a:pt x="559280" y="583894"/>
                </a:cubicBezTo>
                <a:cubicBezTo>
                  <a:pt x="556479" y="582101"/>
                  <a:pt x="552669" y="580140"/>
                  <a:pt x="550204" y="579524"/>
                </a:cubicBezTo>
                <a:cubicBezTo>
                  <a:pt x="547739" y="578908"/>
                  <a:pt x="546003" y="579356"/>
                  <a:pt x="544490" y="580196"/>
                </a:cubicBezTo>
                <a:cubicBezTo>
                  <a:pt x="542977" y="581037"/>
                  <a:pt x="542865" y="583782"/>
                  <a:pt x="541129" y="584566"/>
                </a:cubicBezTo>
                <a:cubicBezTo>
                  <a:pt x="539392" y="585350"/>
                  <a:pt x="535695" y="584622"/>
                  <a:pt x="534070" y="584902"/>
                </a:cubicBezTo>
                <a:cubicBezTo>
                  <a:pt x="532445" y="585182"/>
                  <a:pt x="531269" y="584790"/>
                  <a:pt x="531381" y="586247"/>
                </a:cubicBezTo>
                <a:cubicBezTo>
                  <a:pt x="531493" y="587703"/>
                  <a:pt x="533734" y="591793"/>
                  <a:pt x="534742" y="593641"/>
                </a:cubicBezTo>
                <a:cubicBezTo>
                  <a:pt x="535751" y="595490"/>
                  <a:pt x="536871" y="595658"/>
                  <a:pt x="537431" y="597339"/>
                </a:cubicBezTo>
                <a:cubicBezTo>
                  <a:pt x="537991" y="599020"/>
                  <a:pt x="538103" y="600476"/>
                  <a:pt x="538103" y="603725"/>
                </a:cubicBezTo>
                <a:cubicBezTo>
                  <a:pt x="538103" y="606975"/>
                  <a:pt x="537039" y="613417"/>
                  <a:pt x="537431" y="616835"/>
                </a:cubicBezTo>
                <a:cubicBezTo>
                  <a:pt x="537823" y="620252"/>
                  <a:pt x="540344" y="622045"/>
                  <a:pt x="540456" y="624229"/>
                </a:cubicBezTo>
                <a:cubicBezTo>
                  <a:pt x="540568" y="626414"/>
                  <a:pt x="539224" y="628207"/>
                  <a:pt x="538103" y="629944"/>
                </a:cubicBezTo>
                <a:cubicBezTo>
                  <a:pt x="536983" y="631680"/>
                  <a:pt x="535302" y="632969"/>
                  <a:pt x="533734" y="634649"/>
                </a:cubicBezTo>
                <a:cubicBezTo>
                  <a:pt x="533734" y="634649"/>
                  <a:pt x="530765" y="638907"/>
                  <a:pt x="528692" y="640028"/>
                </a:cubicBezTo>
                <a:cubicBezTo>
                  <a:pt x="526619" y="641148"/>
                  <a:pt x="523426" y="640476"/>
                  <a:pt x="521297" y="641372"/>
                </a:cubicBezTo>
                <a:cubicBezTo>
                  <a:pt x="519168" y="642268"/>
                  <a:pt x="517544" y="644677"/>
                  <a:pt x="515919" y="645406"/>
                </a:cubicBezTo>
                <a:cubicBezTo>
                  <a:pt x="514294" y="646134"/>
                  <a:pt x="513678" y="645574"/>
                  <a:pt x="511549" y="645742"/>
                </a:cubicBezTo>
                <a:cubicBezTo>
                  <a:pt x="511549" y="645742"/>
                  <a:pt x="505107" y="645742"/>
                  <a:pt x="503146" y="646414"/>
                </a:cubicBezTo>
                <a:cubicBezTo>
                  <a:pt x="501185" y="647086"/>
                  <a:pt x="500737" y="648039"/>
                  <a:pt x="499785" y="649775"/>
                </a:cubicBezTo>
                <a:cubicBezTo>
                  <a:pt x="498832" y="651512"/>
                  <a:pt x="497824" y="655209"/>
                  <a:pt x="497432" y="656834"/>
                </a:cubicBezTo>
                <a:cubicBezTo>
                  <a:pt x="497039" y="658459"/>
                  <a:pt x="498888" y="658683"/>
                  <a:pt x="497432" y="659523"/>
                </a:cubicBezTo>
                <a:cubicBezTo>
                  <a:pt x="495975" y="660363"/>
                  <a:pt x="490765" y="661092"/>
                  <a:pt x="488692" y="661876"/>
                </a:cubicBezTo>
                <a:cubicBezTo>
                  <a:pt x="486619" y="662660"/>
                  <a:pt x="486563" y="663837"/>
                  <a:pt x="484995" y="664229"/>
                </a:cubicBezTo>
                <a:cubicBezTo>
                  <a:pt x="483426" y="664621"/>
                  <a:pt x="483370" y="664005"/>
                  <a:pt x="479281" y="664229"/>
                </a:cubicBezTo>
                <a:cubicBezTo>
                  <a:pt x="475191" y="664453"/>
                  <a:pt x="464547" y="664565"/>
                  <a:pt x="460457" y="665573"/>
                </a:cubicBezTo>
                <a:cubicBezTo>
                  <a:pt x="456368" y="666582"/>
                  <a:pt x="455863" y="667982"/>
                  <a:pt x="454743" y="670279"/>
                </a:cubicBezTo>
                <a:cubicBezTo>
                  <a:pt x="453622" y="672576"/>
                  <a:pt x="452390" y="676498"/>
                  <a:pt x="453735" y="679355"/>
                </a:cubicBezTo>
                <a:cubicBezTo>
                  <a:pt x="455079" y="682212"/>
                  <a:pt x="460345" y="685293"/>
                  <a:pt x="462810" y="687422"/>
                </a:cubicBezTo>
                <a:cubicBezTo>
                  <a:pt x="465275" y="689551"/>
                  <a:pt x="466115" y="690951"/>
                  <a:pt x="468524" y="692128"/>
                </a:cubicBezTo>
                <a:cubicBezTo>
                  <a:pt x="470933" y="693304"/>
                  <a:pt x="475807" y="695209"/>
                  <a:pt x="477264" y="694481"/>
                </a:cubicBezTo>
                <a:cubicBezTo>
                  <a:pt x="478720" y="693752"/>
                  <a:pt x="478888" y="690839"/>
                  <a:pt x="479953" y="689775"/>
                </a:cubicBezTo>
                <a:cubicBezTo>
                  <a:pt x="481017" y="688710"/>
                  <a:pt x="481521" y="688991"/>
                  <a:pt x="483650" y="688094"/>
                </a:cubicBezTo>
                <a:cubicBezTo>
                  <a:pt x="485779" y="687198"/>
                  <a:pt x="489252" y="686077"/>
                  <a:pt x="492726" y="684397"/>
                </a:cubicBezTo>
                <a:cubicBezTo>
                  <a:pt x="496199" y="682716"/>
                  <a:pt x="500177" y="680307"/>
                  <a:pt x="504490" y="678010"/>
                </a:cubicBezTo>
                <a:cubicBezTo>
                  <a:pt x="508804" y="675714"/>
                  <a:pt x="514238" y="672688"/>
                  <a:pt x="518608" y="670615"/>
                </a:cubicBezTo>
                <a:cubicBezTo>
                  <a:pt x="522978" y="668543"/>
                  <a:pt x="526115" y="667758"/>
                  <a:pt x="530709" y="665573"/>
                </a:cubicBezTo>
                <a:cubicBezTo>
                  <a:pt x="535302" y="663389"/>
                  <a:pt x="540512" y="658963"/>
                  <a:pt x="546171" y="657506"/>
                </a:cubicBezTo>
                <a:cubicBezTo>
                  <a:pt x="551829" y="656050"/>
                  <a:pt x="560176" y="657114"/>
                  <a:pt x="564658" y="656834"/>
                </a:cubicBezTo>
                <a:cubicBezTo>
                  <a:pt x="569139" y="656554"/>
                  <a:pt x="570484" y="655658"/>
                  <a:pt x="573061" y="655826"/>
                </a:cubicBezTo>
                <a:cubicBezTo>
                  <a:pt x="575638" y="655994"/>
                  <a:pt x="578775" y="656330"/>
                  <a:pt x="580120" y="657842"/>
                </a:cubicBezTo>
                <a:cubicBezTo>
                  <a:pt x="581464" y="659355"/>
                  <a:pt x="581240" y="662492"/>
                  <a:pt x="581128" y="664901"/>
                </a:cubicBezTo>
                <a:cubicBezTo>
                  <a:pt x="581016" y="667310"/>
                  <a:pt x="579392" y="669943"/>
                  <a:pt x="579448" y="672296"/>
                </a:cubicBezTo>
                <a:cubicBezTo>
                  <a:pt x="579504" y="674649"/>
                  <a:pt x="581072" y="676834"/>
                  <a:pt x="581464" y="679019"/>
                </a:cubicBezTo>
                <a:cubicBezTo>
                  <a:pt x="581857" y="681204"/>
                  <a:pt x="581352" y="683164"/>
                  <a:pt x="581801" y="685405"/>
                </a:cubicBezTo>
                <a:cubicBezTo>
                  <a:pt x="582249" y="687646"/>
                  <a:pt x="584714" y="691344"/>
                  <a:pt x="584153" y="692464"/>
                </a:cubicBezTo>
                <a:cubicBezTo>
                  <a:pt x="583593" y="693584"/>
                  <a:pt x="580008" y="692856"/>
                  <a:pt x="578439" y="692128"/>
                </a:cubicBezTo>
                <a:cubicBezTo>
                  <a:pt x="576871" y="691399"/>
                  <a:pt x="576703" y="689831"/>
                  <a:pt x="574742" y="688094"/>
                </a:cubicBezTo>
                <a:cubicBezTo>
                  <a:pt x="572781" y="686358"/>
                  <a:pt x="569308" y="682940"/>
                  <a:pt x="566675" y="681708"/>
                </a:cubicBezTo>
                <a:cubicBezTo>
                  <a:pt x="564042" y="680475"/>
                  <a:pt x="561577" y="679915"/>
                  <a:pt x="558944" y="680699"/>
                </a:cubicBezTo>
                <a:cubicBezTo>
                  <a:pt x="556311" y="681484"/>
                  <a:pt x="553509" y="684957"/>
                  <a:pt x="550876" y="686414"/>
                </a:cubicBezTo>
                <a:cubicBezTo>
                  <a:pt x="548243" y="687870"/>
                  <a:pt x="545834" y="687982"/>
                  <a:pt x="543145" y="689439"/>
                </a:cubicBezTo>
                <a:cubicBezTo>
                  <a:pt x="540456" y="690895"/>
                  <a:pt x="537991" y="693584"/>
                  <a:pt x="534742" y="695153"/>
                </a:cubicBezTo>
                <a:cubicBezTo>
                  <a:pt x="531493" y="696722"/>
                  <a:pt x="527459" y="697058"/>
                  <a:pt x="523650" y="698850"/>
                </a:cubicBezTo>
                <a:cubicBezTo>
                  <a:pt x="519840" y="700643"/>
                  <a:pt x="514574" y="704004"/>
                  <a:pt x="511885" y="705909"/>
                </a:cubicBezTo>
                <a:cubicBezTo>
                  <a:pt x="509196" y="707814"/>
                  <a:pt x="506675" y="708318"/>
                  <a:pt x="507516" y="710279"/>
                </a:cubicBezTo>
                <a:cubicBezTo>
                  <a:pt x="508356" y="712240"/>
                  <a:pt x="513622" y="717338"/>
                  <a:pt x="516927" y="717674"/>
                </a:cubicBezTo>
                <a:cubicBezTo>
                  <a:pt x="520232" y="718010"/>
                  <a:pt x="524322" y="713864"/>
                  <a:pt x="527347" y="712296"/>
                </a:cubicBezTo>
                <a:cubicBezTo>
                  <a:pt x="527347" y="712296"/>
                  <a:pt x="531717" y="709102"/>
                  <a:pt x="535078" y="708262"/>
                </a:cubicBezTo>
                <a:cubicBezTo>
                  <a:pt x="538439" y="707422"/>
                  <a:pt x="542865" y="708542"/>
                  <a:pt x="547515" y="707254"/>
                </a:cubicBezTo>
                <a:cubicBezTo>
                  <a:pt x="552165" y="705965"/>
                  <a:pt x="558495" y="701596"/>
                  <a:pt x="562977" y="700531"/>
                </a:cubicBezTo>
                <a:cubicBezTo>
                  <a:pt x="567459" y="699467"/>
                  <a:pt x="571829" y="699187"/>
                  <a:pt x="574406" y="700867"/>
                </a:cubicBezTo>
                <a:cubicBezTo>
                  <a:pt x="576983" y="702548"/>
                  <a:pt x="577935" y="705573"/>
                  <a:pt x="578439" y="710615"/>
                </a:cubicBezTo>
                <a:cubicBezTo>
                  <a:pt x="578817" y="714396"/>
                  <a:pt x="577746" y="720730"/>
                  <a:pt x="577423" y="726143"/>
                </a:cubicBezTo>
                <a:cubicBezTo>
                  <a:pt x="577424" y="726837"/>
                  <a:pt x="577425" y="727531"/>
                  <a:pt x="577426" y="728226"/>
                </a:cubicBezTo>
                <a:lnTo>
                  <a:pt x="576758" y="730447"/>
                </a:lnTo>
                <a:cubicBezTo>
                  <a:pt x="574686" y="734144"/>
                  <a:pt x="571605" y="737954"/>
                  <a:pt x="569364" y="740867"/>
                </a:cubicBezTo>
                <a:cubicBezTo>
                  <a:pt x="567123" y="743780"/>
                  <a:pt x="564826" y="745517"/>
                  <a:pt x="563313" y="747925"/>
                </a:cubicBezTo>
                <a:cubicBezTo>
                  <a:pt x="561801" y="750334"/>
                  <a:pt x="562865" y="752967"/>
                  <a:pt x="560288" y="755320"/>
                </a:cubicBezTo>
                <a:cubicBezTo>
                  <a:pt x="557711" y="757673"/>
                  <a:pt x="551717" y="758738"/>
                  <a:pt x="547851" y="762043"/>
                </a:cubicBezTo>
                <a:cubicBezTo>
                  <a:pt x="543986" y="765348"/>
                  <a:pt x="540680" y="771959"/>
                  <a:pt x="537095" y="775152"/>
                </a:cubicBezTo>
                <a:cubicBezTo>
                  <a:pt x="533510" y="778345"/>
                  <a:pt x="530429" y="778681"/>
                  <a:pt x="526339" y="781202"/>
                </a:cubicBezTo>
                <a:cubicBezTo>
                  <a:pt x="522249" y="783723"/>
                  <a:pt x="516703" y="787589"/>
                  <a:pt x="512558" y="790278"/>
                </a:cubicBezTo>
                <a:cubicBezTo>
                  <a:pt x="512558" y="790278"/>
                  <a:pt x="505387" y="794031"/>
                  <a:pt x="501465" y="797337"/>
                </a:cubicBezTo>
                <a:cubicBezTo>
                  <a:pt x="497544" y="800642"/>
                  <a:pt x="493062" y="806972"/>
                  <a:pt x="489028" y="810110"/>
                </a:cubicBezTo>
                <a:cubicBezTo>
                  <a:pt x="484995" y="813247"/>
                  <a:pt x="479841" y="813919"/>
                  <a:pt x="477264" y="816160"/>
                </a:cubicBezTo>
                <a:cubicBezTo>
                  <a:pt x="474687" y="818401"/>
                  <a:pt x="472278" y="822042"/>
                  <a:pt x="473566" y="823555"/>
                </a:cubicBezTo>
                <a:cubicBezTo>
                  <a:pt x="474855" y="825067"/>
                  <a:pt x="481129" y="825964"/>
                  <a:pt x="484995" y="825236"/>
                </a:cubicBezTo>
                <a:cubicBezTo>
                  <a:pt x="488860" y="824507"/>
                  <a:pt x="492053" y="821146"/>
                  <a:pt x="496759" y="819185"/>
                </a:cubicBezTo>
                <a:cubicBezTo>
                  <a:pt x="501465" y="817224"/>
                  <a:pt x="508412" y="815656"/>
                  <a:pt x="513230" y="813471"/>
                </a:cubicBezTo>
                <a:cubicBezTo>
                  <a:pt x="518048" y="811286"/>
                  <a:pt x="520569" y="809269"/>
                  <a:pt x="525667" y="806076"/>
                </a:cubicBezTo>
                <a:cubicBezTo>
                  <a:pt x="530765" y="802883"/>
                  <a:pt x="538384" y="797673"/>
                  <a:pt x="543818" y="794311"/>
                </a:cubicBezTo>
                <a:cubicBezTo>
                  <a:pt x="549252" y="790950"/>
                  <a:pt x="553061" y="790334"/>
                  <a:pt x="558271" y="785908"/>
                </a:cubicBezTo>
                <a:cubicBezTo>
                  <a:pt x="563481" y="781482"/>
                  <a:pt x="570540" y="772519"/>
                  <a:pt x="575078" y="767757"/>
                </a:cubicBezTo>
                <a:cubicBezTo>
                  <a:pt x="579616" y="762995"/>
                  <a:pt x="581352" y="762211"/>
                  <a:pt x="585498" y="757337"/>
                </a:cubicBezTo>
                <a:cubicBezTo>
                  <a:pt x="588607" y="753682"/>
                  <a:pt x="593355" y="747726"/>
                  <a:pt x="596905" y="742873"/>
                </a:cubicBezTo>
                <a:lnTo>
                  <a:pt x="599609" y="739004"/>
                </a:lnTo>
                <a:lnTo>
                  <a:pt x="600288" y="738514"/>
                </a:lnTo>
                <a:cubicBezTo>
                  <a:pt x="605666" y="733752"/>
                  <a:pt x="610204" y="726021"/>
                  <a:pt x="615414" y="719018"/>
                </a:cubicBezTo>
                <a:cubicBezTo>
                  <a:pt x="620624" y="712015"/>
                  <a:pt x="626450" y="702716"/>
                  <a:pt x="631548" y="696498"/>
                </a:cubicBezTo>
                <a:cubicBezTo>
                  <a:pt x="636646" y="690279"/>
                  <a:pt x="641352" y="685685"/>
                  <a:pt x="646001" y="681708"/>
                </a:cubicBezTo>
                <a:cubicBezTo>
                  <a:pt x="650651" y="677730"/>
                  <a:pt x="657038" y="675881"/>
                  <a:pt x="659447" y="672632"/>
                </a:cubicBezTo>
                <a:cubicBezTo>
                  <a:pt x="661856" y="669383"/>
                  <a:pt x="661015" y="665013"/>
                  <a:pt x="660455" y="662212"/>
                </a:cubicBezTo>
                <a:cubicBezTo>
                  <a:pt x="659895" y="659411"/>
                  <a:pt x="656926" y="657899"/>
                  <a:pt x="656085" y="655826"/>
                </a:cubicBezTo>
                <a:cubicBezTo>
                  <a:pt x="655245" y="653753"/>
                  <a:pt x="656197" y="651960"/>
                  <a:pt x="655413" y="649775"/>
                </a:cubicBezTo>
                <a:cubicBezTo>
                  <a:pt x="654629" y="647590"/>
                  <a:pt x="653957" y="643613"/>
                  <a:pt x="651380" y="642717"/>
                </a:cubicBezTo>
                <a:cubicBezTo>
                  <a:pt x="648803" y="641820"/>
                  <a:pt x="643593" y="643949"/>
                  <a:pt x="639951" y="644397"/>
                </a:cubicBezTo>
                <a:cubicBezTo>
                  <a:pt x="636310" y="644846"/>
                  <a:pt x="631436" y="644397"/>
                  <a:pt x="629531" y="645406"/>
                </a:cubicBezTo>
                <a:cubicBezTo>
                  <a:pt x="627626" y="646414"/>
                  <a:pt x="629363" y="649271"/>
                  <a:pt x="628523" y="650448"/>
                </a:cubicBezTo>
                <a:cubicBezTo>
                  <a:pt x="627682" y="651624"/>
                  <a:pt x="625441" y="650728"/>
                  <a:pt x="624489" y="652464"/>
                </a:cubicBezTo>
                <a:cubicBezTo>
                  <a:pt x="623537" y="654201"/>
                  <a:pt x="622865" y="657955"/>
                  <a:pt x="622808" y="660868"/>
                </a:cubicBezTo>
                <a:cubicBezTo>
                  <a:pt x="622752" y="663781"/>
                  <a:pt x="624825" y="668094"/>
                  <a:pt x="624153" y="669943"/>
                </a:cubicBezTo>
                <a:cubicBezTo>
                  <a:pt x="623481" y="671792"/>
                  <a:pt x="620512" y="672352"/>
                  <a:pt x="618775" y="671960"/>
                </a:cubicBezTo>
                <a:cubicBezTo>
                  <a:pt x="617038" y="671568"/>
                  <a:pt x="613957" y="671344"/>
                  <a:pt x="613733" y="667590"/>
                </a:cubicBezTo>
                <a:cubicBezTo>
                  <a:pt x="613509" y="663837"/>
                  <a:pt x="616254" y="653809"/>
                  <a:pt x="617430" y="649439"/>
                </a:cubicBezTo>
                <a:cubicBezTo>
                  <a:pt x="618607" y="645069"/>
                  <a:pt x="618271" y="643669"/>
                  <a:pt x="620792" y="641372"/>
                </a:cubicBezTo>
                <a:cubicBezTo>
                  <a:pt x="623313" y="639075"/>
                  <a:pt x="628747" y="636946"/>
                  <a:pt x="632556" y="635658"/>
                </a:cubicBezTo>
                <a:cubicBezTo>
                  <a:pt x="636366" y="634369"/>
                  <a:pt x="640175" y="634257"/>
                  <a:pt x="643649" y="633641"/>
                </a:cubicBezTo>
                <a:cubicBezTo>
                  <a:pt x="643649" y="633641"/>
                  <a:pt x="647458" y="632016"/>
                  <a:pt x="653396" y="631960"/>
                </a:cubicBezTo>
                <a:cubicBezTo>
                  <a:pt x="659335" y="631904"/>
                  <a:pt x="671996" y="633305"/>
                  <a:pt x="679278" y="633305"/>
                </a:cubicBezTo>
                <a:cubicBezTo>
                  <a:pt x="686561" y="633305"/>
                  <a:pt x="692500" y="633193"/>
                  <a:pt x="697093" y="631960"/>
                </a:cubicBezTo>
                <a:cubicBezTo>
                  <a:pt x="701687" y="630728"/>
                  <a:pt x="706841" y="629103"/>
                  <a:pt x="706841" y="625910"/>
                </a:cubicBezTo>
                <a:cubicBezTo>
                  <a:pt x="706841" y="622717"/>
                  <a:pt x="700287" y="615994"/>
                  <a:pt x="697093" y="612801"/>
                </a:cubicBezTo>
                <a:cubicBezTo>
                  <a:pt x="693900" y="609608"/>
                  <a:pt x="691211" y="606975"/>
                  <a:pt x="687682" y="606751"/>
                </a:cubicBezTo>
                <a:cubicBezTo>
                  <a:pt x="684152" y="606527"/>
                  <a:pt x="679559" y="610840"/>
                  <a:pt x="675917" y="611457"/>
                </a:cubicBezTo>
                <a:cubicBezTo>
                  <a:pt x="672276" y="612073"/>
                  <a:pt x="668410" y="610112"/>
                  <a:pt x="665833" y="610448"/>
                </a:cubicBezTo>
                <a:cubicBezTo>
                  <a:pt x="663256" y="610784"/>
                  <a:pt x="663368" y="612745"/>
                  <a:pt x="660455" y="613473"/>
                </a:cubicBezTo>
                <a:cubicBezTo>
                  <a:pt x="657542" y="614202"/>
                  <a:pt x="653060" y="613921"/>
                  <a:pt x="648354" y="614818"/>
                </a:cubicBezTo>
                <a:cubicBezTo>
                  <a:pt x="643649" y="615714"/>
                  <a:pt x="636646" y="618291"/>
                  <a:pt x="632220" y="618851"/>
                </a:cubicBezTo>
                <a:cubicBezTo>
                  <a:pt x="627794" y="619412"/>
                  <a:pt x="624545" y="619075"/>
                  <a:pt x="621800" y="618179"/>
                </a:cubicBezTo>
                <a:cubicBezTo>
                  <a:pt x="619055" y="617283"/>
                  <a:pt x="616702" y="615490"/>
                  <a:pt x="615750" y="613473"/>
                </a:cubicBezTo>
                <a:cubicBezTo>
                  <a:pt x="614797" y="611457"/>
                  <a:pt x="614461" y="608823"/>
                  <a:pt x="616086" y="606078"/>
                </a:cubicBezTo>
                <a:cubicBezTo>
                  <a:pt x="617711" y="603333"/>
                  <a:pt x="621576" y="599916"/>
                  <a:pt x="625497" y="597003"/>
                </a:cubicBezTo>
                <a:cubicBezTo>
                  <a:pt x="629419" y="594090"/>
                  <a:pt x="634853" y="591233"/>
                  <a:pt x="639615" y="588600"/>
                </a:cubicBezTo>
                <a:cubicBezTo>
                  <a:pt x="644377" y="585967"/>
                  <a:pt x="650315" y="583726"/>
                  <a:pt x="654069" y="581205"/>
                </a:cubicBezTo>
                <a:cubicBezTo>
                  <a:pt x="657822" y="578684"/>
                  <a:pt x="661463" y="576051"/>
                  <a:pt x="662136" y="573474"/>
                </a:cubicBezTo>
                <a:cubicBezTo>
                  <a:pt x="662808" y="570897"/>
                  <a:pt x="660511" y="567984"/>
                  <a:pt x="658102" y="565743"/>
                </a:cubicBezTo>
                <a:cubicBezTo>
                  <a:pt x="655693" y="563502"/>
                  <a:pt x="650539" y="560869"/>
                  <a:pt x="647682" y="560029"/>
                </a:cubicBezTo>
                <a:cubicBezTo>
                  <a:pt x="644825" y="559188"/>
                  <a:pt x="643312" y="559916"/>
                  <a:pt x="640960" y="560701"/>
                </a:cubicBezTo>
                <a:cubicBezTo>
                  <a:pt x="638607" y="561485"/>
                  <a:pt x="635525" y="563334"/>
                  <a:pt x="633565" y="564734"/>
                </a:cubicBezTo>
                <a:cubicBezTo>
                  <a:pt x="631604" y="566135"/>
                  <a:pt x="631044" y="568432"/>
                  <a:pt x="629195" y="569104"/>
                </a:cubicBezTo>
                <a:cubicBezTo>
                  <a:pt x="627346" y="569776"/>
                  <a:pt x="623817" y="569384"/>
                  <a:pt x="622472" y="568768"/>
                </a:cubicBezTo>
                <a:cubicBezTo>
                  <a:pt x="621128" y="568152"/>
                  <a:pt x="620680" y="567311"/>
                  <a:pt x="621128" y="565407"/>
                </a:cubicBezTo>
                <a:cubicBezTo>
                  <a:pt x="621576" y="563502"/>
                  <a:pt x="623089" y="559916"/>
                  <a:pt x="625161" y="557339"/>
                </a:cubicBezTo>
                <a:cubicBezTo>
                  <a:pt x="627234" y="554762"/>
                  <a:pt x="632556" y="552353"/>
                  <a:pt x="633565" y="549945"/>
                </a:cubicBezTo>
                <a:cubicBezTo>
                  <a:pt x="634573" y="547536"/>
                  <a:pt x="634013" y="545631"/>
                  <a:pt x="631212" y="542886"/>
                </a:cubicBezTo>
                <a:cubicBezTo>
                  <a:pt x="628411" y="540141"/>
                  <a:pt x="621240" y="536443"/>
                  <a:pt x="616758" y="533474"/>
                </a:cubicBezTo>
                <a:cubicBezTo>
                  <a:pt x="612276" y="530505"/>
                  <a:pt x="608635" y="526415"/>
                  <a:pt x="604321" y="525071"/>
                </a:cubicBezTo>
                <a:cubicBezTo>
                  <a:pt x="602164" y="524399"/>
                  <a:pt x="599615" y="524217"/>
                  <a:pt x="597199" y="524336"/>
                </a:cubicBezTo>
                <a:close/>
                <a:moveTo>
                  <a:pt x="566002" y="465576"/>
                </a:moveTo>
                <a:cubicBezTo>
                  <a:pt x="569812" y="465688"/>
                  <a:pt x="573631" y="465612"/>
                  <a:pt x="577431" y="465912"/>
                </a:cubicBezTo>
                <a:cubicBezTo>
                  <a:pt x="577930" y="465951"/>
                  <a:pt x="578390" y="466263"/>
                  <a:pt x="578775" y="466584"/>
                </a:cubicBezTo>
                <a:cubicBezTo>
                  <a:pt x="579086" y="466843"/>
                  <a:pt x="579223" y="467257"/>
                  <a:pt x="579447" y="467593"/>
                </a:cubicBezTo>
                <a:cubicBezTo>
                  <a:pt x="578122" y="469580"/>
                  <a:pt x="579602" y="467723"/>
                  <a:pt x="577431" y="469273"/>
                </a:cubicBezTo>
                <a:cubicBezTo>
                  <a:pt x="577044" y="469550"/>
                  <a:pt x="576818" y="470018"/>
                  <a:pt x="576422" y="470282"/>
                </a:cubicBezTo>
                <a:cubicBezTo>
                  <a:pt x="575705" y="470760"/>
                  <a:pt x="572839" y="470940"/>
                  <a:pt x="572725" y="470954"/>
                </a:cubicBezTo>
                <a:cubicBezTo>
                  <a:pt x="572277" y="471178"/>
                  <a:pt x="571841" y="471429"/>
                  <a:pt x="571380" y="471626"/>
                </a:cubicBezTo>
                <a:cubicBezTo>
                  <a:pt x="571055" y="471766"/>
                  <a:pt x="570649" y="471741"/>
                  <a:pt x="570372" y="471962"/>
                </a:cubicBezTo>
                <a:cubicBezTo>
                  <a:pt x="568551" y="473419"/>
                  <a:pt x="570960" y="472634"/>
                  <a:pt x="568691" y="473643"/>
                </a:cubicBezTo>
                <a:cubicBezTo>
                  <a:pt x="568044" y="473931"/>
                  <a:pt x="567347" y="474091"/>
                  <a:pt x="566675" y="474315"/>
                </a:cubicBezTo>
                <a:cubicBezTo>
                  <a:pt x="563750" y="475290"/>
                  <a:pt x="566019" y="474632"/>
                  <a:pt x="559616" y="474988"/>
                </a:cubicBezTo>
                <a:cubicBezTo>
                  <a:pt x="559280" y="475324"/>
                  <a:pt x="559023" y="475765"/>
                  <a:pt x="558607" y="475996"/>
                </a:cubicBezTo>
                <a:cubicBezTo>
                  <a:pt x="557938" y="476368"/>
                  <a:pt x="556114" y="476787"/>
                  <a:pt x="555246" y="477004"/>
                </a:cubicBezTo>
                <a:cubicBezTo>
                  <a:pt x="554798" y="477340"/>
                  <a:pt x="554413" y="477785"/>
                  <a:pt x="553902" y="478013"/>
                </a:cubicBezTo>
                <a:cubicBezTo>
                  <a:pt x="553379" y="478245"/>
                  <a:pt x="552791" y="478311"/>
                  <a:pt x="552221" y="478349"/>
                </a:cubicBezTo>
                <a:cubicBezTo>
                  <a:pt x="549424" y="478535"/>
                  <a:pt x="546619" y="478573"/>
                  <a:pt x="543818" y="478685"/>
                </a:cubicBezTo>
                <a:cubicBezTo>
                  <a:pt x="542331" y="479428"/>
                  <a:pt x="543818" y="478797"/>
                  <a:pt x="543145" y="478685"/>
                </a:cubicBezTo>
                <a:cubicBezTo>
                  <a:pt x="543201" y="477845"/>
                  <a:pt x="543930" y="474707"/>
                  <a:pt x="544154" y="473643"/>
                </a:cubicBezTo>
                <a:cubicBezTo>
                  <a:pt x="544266" y="473195"/>
                  <a:pt x="544234" y="472683"/>
                  <a:pt x="544490" y="472298"/>
                </a:cubicBezTo>
                <a:cubicBezTo>
                  <a:pt x="544921" y="471652"/>
                  <a:pt x="545880" y="471559"/>
                  <a:pt x="546507" y="471290"/>
                </a:cubicBezTo>
                <a:cubicBezTo>
                  <a:pt x="549370" y="470063"/>
                  <a:pt x="546203" y="470783"/>
                  <a:pt x="551213" y="470282"/>
                </a:cubicBezTo>
                <a:cubicBezTo>
                  <a:pt x="551661" y="470170"/>
                  <a:pt x="550652" y="470450"/>
                  <a:pt x="552557" y="469946"/>
                </a:cubicBezTo>
                <a:cubicBezTo>
                  <a:pt x="554462" y="469441"/>
                  <a:pt x="560400" y="467985"/>
                  <a:pt x="562641" y="467257"/>
                </a:cubicBezTo>
                <a:cubicBezTo>
                  <a:pt x="564882" y="466528"/>
                  <a:pt x="566002" y="465576"/>
                  <a:pt x="566002" y="465576"/>
                </a:cubicBezTo>
                <a:close/>
                <a:moveTo>
                  <a:pt x="584762" y="430162"/>
                </a:moveTo>
                <a:lnTo>
                  <a:pt x="584364" y="432814"/>
                </a:lnTo>
                <a:cubicBezTo>
                  <a:pt x="584070" y="434375"/>
                  <a:pt x="583929" y="435790"/>
                  <a:pt x="584490" y="437246"/>
                </a:cubicBezTo>
                <a:lnTo>
                  <a:pt x="585857" y="439463"/>
                </a:lnTo>
                <a:lnTo>
                  <a:pt x="582882" y="440400"/>
                </a:lnTo>
                <a:cubicBezTo>
                  <a:pt x="581391" y="440856"/>
                  <a:pt x="580078" y="441220"/>
                  <a:pt x="579111" y="441375"/>
                </a:cubicBezTo>
                <a:cubicBezTo>
                  <a:pt x="576212" y="441837"/>
                  <a:pt x="575393" y="440345"/>
                  <a:pt x="574456" y="440232"/>
                </a:cubicBezTo>
                <a:lnTo>
                  <a:pt x="573876" y="440490"/>
                </a:lnTo>
                <a:lnTo>
                  <a:pt x="573534" y="440080"/>
                </a:lnTo>
                <a:cubicBezTo>
                  <a:pt x="572869" y="439165"/>
                  <a:pt x="572319" y="438213"/>
                  <a:pt x="572053" y="437246"/>
                </a:cubicBezTo>
                <a:lnTo>
                  <a:pt x="571797" y="434291"/>
                </a:lnTo>
                <a:lnTo>
                  <a:pt x="575913" y="433016"/>
                </a:lnTo>
                <a:cubicBezTo>
                  <a:pt x="579069" y="431900"/>
                  <a:pt x="579784" y="431249"/>
                  <a:pt x="584153" y="430282"/>
                </a:cubicBezTo>
                <a:close/>
                <a:moveTo>
                  <a:pt x="641296" y="425913"/>
                </a:moveTo>
                <a:cubicBezTo>
                  <a:pt x="641296" y="425913"/>
                  <a:pt x="644825" y="426249"/>
                  <a:pt x="647346" y="426921"/>
                </a:cubicBezTo>
                <a:cubicBezTo>
                  <a:pt x="649867" y="427593"/>
                  <a:pt x="652612" y="429274"/>
                  <a:pt x="656422" y="429946"/>
                </a:cubicBezTo>
                <a:cubicBezTo>
                  <a:pt x="660231" y="430618"/>
                  <a:pt x="666729" y="429274"/>
                  <a:pt x="670203" y="430954"/>
                </a:cubicBezTo>
                <a:cubicBezTo>
                  <a:pt x="673676" y="432635"/>
                  <a:pt x="676421" y="435716"/>
                  <a:pt x="677262" y="440030"/>
                </a:cubicBezTo>
                <a:cubicBezTo>
                  <a:pt x="678102" y="444344"/>
                  <a:pt x="677262" y="452299"/>
                  <a:pt x="675245" y="456836"/>
                </a:cubicBezTo>
                <a:cubicBezTo>
                  <a:pt x="673228" y="461374"/>
                  <a:pt x="669475" y="463839"/>
                  <a:pt x="665161" y="467257"/>
                </a:cubicBezTo>
                <a:cubicBezTo>
                  <a:pt x="660847" y="470674"/>
                  <a:pt x="654517" y="474427"/>
                  <a:pt x="649363" y="477340"/>
                </a:cubicBezTo>
                <a:cubicBezTo>
                  <a:pt x="644209" y="480254"/>
                  <a:pt x="639335" y="482663"/>
                  <a:pt x="634237" y="484735"/>
                </a:cubicBezTo>
                <a:cubicBezTo>
                  <a:pt x="629139" y="486808"/>
                  <a:pt x="621800" y="489329"/>
                  <a:pt x="618775" y="489777"/>
                </a:cubicBezTo>
                <a:cubicBezTo>
                  <a:pt x="615750" y="490225"/>
                  <a:pt x="617823" y="488993"/>
                  <a:pt x="616086" y="487424"/>
                </a:cubicBezTo>
                <a:cubicBezTo>
                  <a:pt x="614783" y="486248"/>
                  <a:pt x="612788" y="482677"/>
                  <a:pt x="610595" y="481106"/>
                </a:cubicBezTo>
                <a:lnTo>
                  <a:pt x="610255" y="480994"/>
                </a:lnTo>
                <a:lnTo>
                  <a:pt x="610794" y="480166"/>
                </a:lnTo>
                <a:cubicBezTo>
                  <a:pt x="611786" y="478709"/>
                  <a:pt x="612767" y="477382"/>
                  <a:pt x="613733" y="476332"/>
                </a:cubicBezTo>
                <a:cubicBezTo>
                  <a:pt x="617598" y="472130"/>
                  <a:pt x="622864" y="470954"/>
                  <a:pt x="624825" y="467593"/>
                </a:cubicBezTo>
                <a:cubicBezTo>
                  <a:pt x="626786" y="464231"/>
                  <a:pt x="628915" y="460310"/>
                  <a:pt x="625497" y="456164"/>
                </a:cubicBezTo>
                <a:cubicBezTo>
                  <a:pt x="622080" y="452019"/>
                  <a:pt x="609139" y="445912"/>
                  <a:pt x="604321" y="442719"/>
                </a:cubicBezTo>
                <a:lnTo>
                  <a:pt x="603844" y="442321"/>
                </a:lnTo>
                <a:lnTo>
                  <a:pt x="604321" y="441952"/>
                </a:lnTo>
                <a:cubicBezTo>
                  <a:pt x="606450" y="438983"/>
                  <a:pt x="604377" y="432092"/>
                  <a:pt x="604658" y="427162"/>
                </a:cubicBezTo>
                <a:cubicBezTo>
                  <a:pt x="604666" y="427060"/>
                  <a:pt x="604674" y="426958"/>
                  <a:pt x="604683" y="426856"/>
                </a:cubicBezTo>
                <a:lnTo>
                  <a:pt x="606674" y="426585"/>
                </a:lnTo>
                <a:cubicBezTo>
                  <a:pt x="612108" y="425913"/>
                  <a:pt x="610988" y="426361"/>
                  <a:pt x="616758" y="426249"/>
                </a:cubicBezTo>
                <a:close/>
                <a:moveTo>
                  <a:pt x="578817" y="411112"/>
                </a:moveTo>
                <a:cubicBezTo>
                  <a:pt x="581464" y="411028"/>
                  <a:pt x="584098" y="411476"/>
                  <a:pt x="585162" y="412709"/>
                </a:cubicBezTo>
                <a:cubicBezTo>
                  <a:pt x="585694" y="413325"/>
                  <a:pt x="585967" y="414302"/>
                  <a:pt x="586076" y="415485"/>
                </a:cubicBezTo>
                <a:cubicBezTo>
                  <a:pt x="586066" y="416042"/>
                  <a:pt x="586055" y="416600"/>
                  <a:pt x="586045" y="417158"/>
                </a:cubicBezTo>
                <a:lnTo>
                  <a:pt x="580120" y="418518"/>
                </a:lnTo>
                <a:lnTo>
                  <a:pt x="571528" y="421025"/>
                </a:lnTo>
                <a:lnTo>
                  <a:pt x="571234" y="417226"/>
                </a:lnTo>
                <a:cubicBezTo>
                  <a:pt x="571114" y="415272"/>
                  <a:pt x="571269" y="413605"/>
                  <a:pt x="572389" y="412709"/>
                </a:cubicBezTo>
                <a:cubicBezTo>
                  <a:pt x="573509" y="411813"/>
                  <a:pt x="576170" y="411196"/>
                  <a:pt x="578817" y="411112"/>
                </a:cubicBezTo>
                <a:close/>
                <a:moveTo>
                  <a:pt x="321996" y="406308"/>
                </a:moveTo>
                <a:cubicBezTo>
                  <a:pt x="318061" y="406011"/>
                  <a:pt x="319620" y="410094"/>
                  <a:pt x="317095" y="411208"/>
                </a:cubicBezTo>
                <a:cubicBezTo>
                  <a:pt x="314571" y="412322"/>
                  <a:pt x="308854" y="412099"/>
                  <a:pt x="306850" y="412990"/>
                </a:cubicBezTo>
                <a:cubicBezTo>
                  <a:pt x="304845" y="413881"/>
                  <a:pt x="306181" y="415440"/>
                  <a:pt x="305068" y="416553"/>
                </a:cubicBezTo>
                <a:cubicBezTo>
                  <a:pt x="303954" y="417667"/>
                  <a:pt x="300984" y="418558"/>
                  <a:pt x="300167" y="419672"/>
                </a:cubicBezTo>
                <a:cubicBezTo>
                  <a:pt x="299351" y="420785"/>
                  <a:pt x="298682" y="421157"/>
                  <a:pt x="300167" y="423236"/>
                </a:cubicBezTo>
                <a:cubicBezTo>
                  <a:pt x="301652" y="425314"/>
                  <a:pt x="307369" y="429324"/>
                  <a:pt x="309077" y="432145"/>
                </a:cubicBezTo>
                <a:cubicBezTo>
                  <a:pt x="310785" y="434966"/>
                  <a:pt x="310339" y="433927"/>
                  <a:pt x="310413" y="440164"/>
                </a:cubicBezTo>
                <a:cubicBezTo>
                  <a:pt x="310488" y="446400"/>
                  <a:pt x="309374" y="463477"/>
                  <a:pt x="309522" y="469565"/>
                </a:cubicBezTo>
                <a:cubicBezTo>
                  <a:pt x="309671" y="475653"/>
                  <a:pt x="310265" y="474391"/>
                  <a:pt x="311304" y="476692"/>
                </a:cubicBezTo>
                <a:cubicBezTo>
                  <a:pt x="312344" y="478994"/>
                  <a:pt x="315239" y="478252"/>
                  <a:pt x="315759" y="483375"/>
                </a:cubicBezTo>
                <a:cubicBezTo>
                  <a:pt x="316279" y="488498"/>
                  <a:pt x="315016" y="502233"/>
                  <a:pt x="314423" y="507430"/>
                </a:cubicBezTo>
                <a:cubicBezTo>
                  <a:pt x="313829" y="512627"/>
                  <a:pt x="312938" y="509880"/>
                  <a:pt x="312195" y="514558"/>
                </a:cubicBezTo>
                <a:cubicBezTo>
                  <a:pt x="311453" y="519235"/>
                  <a:pt x="309745" y="531634"/>
                  <a:pt x="309968" y="535495"/>
                </a:cubicBezTo>
                <a:cubicBezTo>
                  <a:pt x="310191" y="539356"/>
                  <a:pt x="312418" y="535718"/>
                  <a:pt x="313532" y="537722"/>
                </a:cubicBezTo>
                <a:cubicBezTo>
                  <a:pt x="314645" y="539727"/>
                  <a:pt x="316427" y="544108"/>
                  <a:pt x="316650" y="547523"/>
                </a:cubicBezTo>
                <a:lnTo>
                  <a:pt x="316187" y="552130"/>
                </a:lnTo>
                <a:lnTo>
                  <a:pt x="315870" y="552173"/>
                </a:lnTo>
                <a:cubicBezTo>
                  <a:pt x="314701" y="552238"/>
                  <a:pt x="314237" y="552089"/>
                  <a:pt x="312195" y="552423"/>
                </a:cubicBezTo>
                <a:cubicBezTo>
                  <a:pt x="312195" y="552423"/>
                  <a:pt x="302024" y="554799"/>
                  <a:pt x="299277" y="554651"/>
                </a:cubicBezTo>
                <a:cubicBezTo>
                  <a:pt x="296529" y="554502"/>
                  <a:pt x="297272" y="552720"/>
                  <a:pt x="295713" y="551532"/>
                </a:cubicBezTo>
                <a:cubicBezTo>
                  <a:pt x="294153" y="550344"/>
                  <a:pt x="290961" y="549082"/>
                  <a:pt x="289922" y="547523"/>
                </a:cubicBezTo>
                <a:cubicBezTo>
                  <a:pt x="288882" y="545964"/>
                  <a:pt x="289773" y="545073"/>
                  <a:pt x="289476" y="542177"/>
                </a:cubicBezTo>
                <a:cubicBezTo>
                  <a:pt x="289179" y="539282"/>
                  <a:pt x="289031" y="533119"/>
                  <a:pt x="288140" y="530149"/>
                </a:cubicBezTo>
                <a:cubicBezTo>
                  <a:pt x="287249" y="527180"/>
                  <a:pt x="285318" y="526734"/>
                  <a:pt x="284130" y="524358"/>
                </a:cubicBezTo>
                <a:cubicBezTo>
                  <a:pt x="282942" y="521982"/>
                  <a:pt x="282497" y="518567"/>
                  <a:pt x="281012" y="515894"/>
                </a:cubicBezTo>
                <a:cubicBezTo>
                  <a:pt x="279527" y="513221"/>
                  <a:pt x="277077" y="510177"/>
                  <a:pt x="275221" y="508321"/>
                </a:cubicBezTo>
                <a:cubicBezTo>
                  <a:pt x="273365" y="506465"/>
                  <a:pt x="272697" y="505574"/>
                  <a:pt x="269875" y="504757"/>
                </a:cubicBezTo>
                <a:cubicBezTo>
                  <a:pt x="267054" y="503941"/>
                  <a:pt x="261782" y="503644"/>
                  <a:pt x="258293" y="503421"/>
                </a:cubicBezTo>
                <a:cubicBezTo>
                  <a:pt x="256548" y="503310"/>
                  <a:pt x="254952" y="503180"/>
                  <a:pt x="253421" y="503143"/>
                </a:cubicBezTo>
                <a:cubicBezTo>
                  <a:pt x="251889" y="503105"/>
                  <a:pt x="250423" y="503161"/>
                  <a:pt x="248938" y="503421"/>
                </a:cubicBezTo>
                <a:cubicBezTo>
                  <a:pt x="245968" y="503941"/>
                  <a:pt x="241959" y="505277"/>
                  <a:pt x="240474" y="506539"/>
                </a:cubicBezTo>
                <a:cubicBezTo>
                  <a:pt x="238989" y="507801"/>
                  <a:pt x="239657" y="509212"/>
                  <a:pt x="240028" y="510994"/>
                </a:cubicBezTo>
                <a:cubicBezTo>
                  <a:pt x="240400" y="512776"/>
                  <a:pt x="241959" y="514855"/>
                  <a:pt x="242701" y="517231"/>
                </a:cubicBezTo>
                <a:cubicBezTo>
                  <a:pt x="243444" y="519606"/>
                  <a:pt x="243666" y="523542"/>
                  <a:pt x="244483" y="525249"/>
                </a:cubicBezTo>
                <a:cubicBezTo>
                  <a:pt x="245300" y="526957"/>
                  <a:pt x="247007" y="526363"/>
                  <a:pt x="247601" y="527477"/>
                </a:cubicBezTo>
                <a:cubicBezTo>
                  <a:pt x="248195" y="528590"/>
                  <a:pt x="247898" y="530001"/>
                  <a:pt x="248047" y="531931"/>
                </a:cubicBezTo>
                <a:cubicBezTo>
                  <a:pt x="248195" y="533862"/>
                  <a:pt x="248418" y="536163"/>
                  <a:pt x="248492" y="539059"/>
                </a:cubicBezTo>
                <a:cubicBezTo>
                  <a:pt x="248567" y="541955"/>
                  <a:pt x="249235" y="546409"/>
                  <a:pt x="248492" y="549305"/>
                </a:cubicBezTo>
                <a:cubicBezTo>
                  <a:pt x="247750" y="552200"/>
                  <a:pt x="244335" y="554799"/>
                  <a:pt x="244038" y="556432"/>
                </a:cubicBezTo>
                <a:cubicBezTo>
                  <a:pt x="243741" y="558066"/>
                  <a:pt x="246636" y="557843"/>
                  <a:pt x="246711" y="559105"/>
                </a:cubicBezTo>
                <a:cubicBezTo>
                  <a:pt x="246785" y="560367"/>
                  <a:pt x="245523" y="562595"/>
                  <a:pt x="244483" y="564005"/>
                </a:cubicBezTo>
                <a:cubicBezTo>
                  <a:pt x="243444" y="565416"/>
                  <a:pt x="242701" y="566530"/>
                  <a:pt x="240474" y="567569"/>
                </a:cubicBezTo>
                <a:cubicBezTo>
                  <a:pt x="238246" y="568609"/>
                  <a:pt x="233346" y="569054"/>
                  <a:pt x="231119" y="570242"/>
                </a:cubicBezTo>
                <a:cubicBezTo>
                  <a:pt x="228891" y="571430"/>
                  <a:pt x="228817" y="573806"/>
                  <a:pt x="227110" y="574697"/>
                </a:cubicBezTo>
                <a:cubicBezTo>
                  <a:pt x="225402" y="575588"/>
                  <a:pt x="223472" y="574771"/>
                  <a:pt x="220873" y="575588"/>
                </a:cubicBezTo>
                <a:cubicBezTo>
                  <a:pt x="218274" y="576404"/>
                  <a:pt x="215453" y="578929"/>
                  <a:pt x="211518" y="579597"/>
                </a:cubicBezTo>
                <a:cubicBezTo>
                  <a:pt x="207583" y="580265"/>
                  <a:pt x="200678" y="579003"/>
                  <a:pt x="197263" y="579597"/>
                </a:cubicBezTo>
                <a:cubicBezTo>
                  <a:pt x="193847" y="580191"/>
                  <a:pt x="194813" y="582344"/>
                  <a:pt x="191026" y="583161"/>
                </a:cubicBezTo>
                <a:cubicBezTo>
                  <a:pt x="187240" y="583978"/>
                  <a:pt x="178850" y="583755"/>
                  <a:pt x="174544" y="584497"/>
                </a:cubicBezTo>
                <a:cubicBezTo>
                  <a:pt x="170237" y="585240"/>
                  <a:pt x="168084" y="586947"/>
                  <a:pt x="165189" y="587616"/>
                </a:cubicBezTo>
                <a:cubicBezTo>
                  <a:pt x="162293" y="588284"/>
                  <a:pt x="162441" y="587393"/>
                  <a:pt x="157170" y="588507"/>
                </a:cubicBezTo>
                <a:cubicBezTo>
                  <a:pt x="151898" y="589620"/>
                  <a:pt x="137495" y="591625"/>
                  <a:pt x="133560" y="594298"/>
                </a:cubicBezTo>
                <a:cubicBezTo>
                  <a:pt x="129625" y="596971"/>
                  <a:pt x="133560" y="601722"/>
                  <a:pt x="133560" y="604544"/>
                </a:cubicBezTo>
                <a:lnTo>
                  <a:pt x="133560" y="611226"/>
                </a:lnTo>
                <a:cubicBezTo>
                  <a:pt x="136678" y="614344"/>
                  <a:pt x="147518" y="620432"/>
                  <a:pt x="152270" y="623254"/>
                </a:cubicBezTo>
                <a:cubicBezTo>
                  <a:pt x="157022" y="626075"/>
                  <a:pt x="158655" y="628005"/>
                  <a:pt x="162070" y="628154"/>
                </a:cubicBezTo>
                <a:cubicBezTo>
                  <a:pt x="165486" y="628302"/>
                  <a:pt x="167862" y="627486"/>
                  <a:pt x="172762" y="624144"/>
                </a:cubicBezTo>
                <a:cubicBezTo>
                  <a:pt x="177662" y="620803"/>
                  <a:pt x="185903" y="611671"/>
                  <a:pt x="191472" y="608107"/>
                </a:cubicBezTo>
                <a:cubicBezTo>
                  <a:pt x="197040" y="604544"/>
                  <a:pt x="200084" y="603430"/>
                  <a:pt x="204836" y="600980"/>
                </a:cubicBezTo>
                <a:cubicBezTo>
                  <a:pt x="209588" y="598530"/>
                  <a:pt x="213671" y="595931"/>
                  <a:pt x="219982" y="593407"/>
                </a:cubicBezTo>
                <a:cubicBezTo>
                  <a:pt x="226293" y="590882"/>
                  <a:pt x="235871" y="587987"/>
                  <a:pt x="242701" y="585834"/>
                </a:cubicBezTo>
                <a:cubicBezTo>
                  <a:pt x="249532" y="583681"/>
                  <a:pt x="256214" y="581750"/>
                  <a:pt x="260966" y="580488"/>
                </a:cubicBezTo>
                <a:cubicBezTo>
                  <a:pt x="265717" y="579226"/>
                  <a:pt x="267945" y="578706"/>
                  <a:pt x="271212" y="578261"/>
                </a:cubicBezTo>
                <a:cubicBezTo>
                  <a:pt x="274478" y="577815"/>
                  <a:pt x="276854" y="578335"/>
                  <a:pt x="280567" y="577815"/>
                </a:cubicBezTo>
                <a:cubicBezTo>
                  <a:pt x="284279" y="577295"/>
                  <a:pt x="290293" y="576182"/>
                  <a:pt x="293485" y="575142"/>
                </a:cubicBezTo>
                <a:cubicBezTo>
                  <a:pt x="296678" y="574103"/>
                  <a:pt x="297569" y="572172"/>
                  <a:pt x="299722" y="571579"/>
                </a:cubicBezTo>
                <a:cubicBezTo>
                  <a:pt x="301875" y="570985"/>
                  <a:pt x="303954" y="571207"/>
                  <a:pt x="306404" y="571579"/>
                </a:cubicBezTo>
                <a:cubicBezTo>
                  <a:pt x="308242" y="571857"/>
                  <a:pt x="308784" y="572804"/>
                  <a:pt x="311228" y="573385"/>
                </a:cubicBezTo>
                <a:lnTo>
                  <a:pt x="313422" y="573674"/>
                </a:lnTo>
                <a:lnTo>
                  <a:pt x="313427" y="573684"/>
                </a:lnTo>
                <a:cubicBezTo>
                  <a:pt x="313634" y="574173"/>
                  <a:pt x="313829" y="574771"/>
                  <a:pt x="313977" y="575588"/>
                </a:cubicBezTo>
                <a:cubicBezTo>
                  <a:pt x="314571" y="578855"/>
                  <a:pt x="315388" y="585388"/>
                  <a:pt x="315759" y="588952"/>
                </a:cubicBezTo>
                <a:cubicBezTo>
                  <a:pt x="316130" y="592516"/>
                  <a:pt x="316130" y="594446"/>
                  <a:pt x="316205" y="596971"/>
                </a:cubicBezTo>
                <a:cubicBezTo>
                  <a:pt x="316279" y="599495"/>
                  <a:pt x="316205" y="601945"/>
                  <a:pt x="316205" y="604098"/>
                </a:cubicBezTo>
                <a:cubicBezTo>
                  <a:pt x="316205" y="604098"/>
                  <a:pt x="316353" y="606771"/>
                  <a:pt x="316205" y="609889"/>
                </a:cubicBezTo>
                <a:cubicBezTo>
                  <a:pt x="316056" y="613008"/>
                  <a:pt x="314720" y="619912"/>
                  <a:pt x="315314" y="622808"/>
                </a:cubicBezTo>
                <a:cubicBezTo>
                  <a:pt x="315907" y="625704"/>
                  <a:pt x="319174" y="624738"/>
                  <a:pt x="319768" y="627263"/>
                </a:cubicBezTo>
                <a:cubicBezTo>
                  <a:pt x="320362" y="629787"/>
                  <a:pt x="319545" y="635207"/>
                  <a:pt x="318877" y="637954"/>
                </a:cubicBezTo>
                <a:cubicBezTo>
                  <a:pt x="318209" y="640701"/>
                  <a:pt x="317170" y="643448"/>
                  <a:pt x="315759" y="643745"/>
                </a:cubicBezTo>
                <a:cubicBezTo>
                  <a:pt x="314348" y="644042"/>
                  <a:pt x="312863" y="641815"/>
                  <a:pt x="310413" y="639736"/>
                </a:cubicBezTo>
                <a:cubicBezTo>
                  <a:pt x="307963" y="637657"/>
                  <a:pt x="303880" y="633277"/>
                  <a:pt x="301058" y="631272"/>
                </a:cubicBezTo>
                <a:cubicBezTo>
                  <a:pt x="298237" y="629268"/>
                  <a:pt x="296232" y="628896"/>
                  <a:pt x="293485" y="627708"/>
                </a:cubicBezTo>
                <a:cubicBezTo>
                  <a:pt x="290738" y="626520"/>
                  <a:pt x="287471" y="625481"/>
                  <a:pt x="284576" y="624144"/>
                </a:cubicBezTo>
                <a:cubicBezTo>
                  <a:pt x="281680" y="622808"/>
                  <a:pt x="278636" y="619912"/>
                  <a:pt x="276112" y="619690"/>
                </a:cubicBezTo>
                <a:cubicBezTo>
                  <a:pt x="273587" y="619467"/>
                  <a:pt x="271508" y="621694"/>
                  <a:pt x="269430" y="622808"/>
                </a:cubicBezTo>
                <a:cubicBezTo>
                  <a:pt x="267351" y="623922"/>
                  <a:pt x="266014" y="623625"/>
                  <a:pt x="263639" y="626372"/>
                </a:cubicBezTo>
                <a:cubicBezTo>
                  <a:pt x="261263" y="629119"/>
                  <a:pt x="258590" y="636247"/>
                  <a:pt x="255174" y="639291"/>
                </a:cubicBezTo>
                <a:cubicBezTo>
                  <a:pt x="251759" y="642335"/>
                  <a:pt x="247453" y="642483"/>
                  <a:pt x="243147" y="644636"/>
                </a:cubicBezTo>
                <a:cubicBezTo>
                  <a:pt x="238840" y="646789"/>
                  <a:pt x="233420" y="650130"/>
                  <a:pt x="229337" y="652209"/>
                </a:cubicBezTo>
                <a:cubicBezTo>
                  <a:pt x="225253" y="654288"/>
                  <a:pt x="223175" y="656070"/>
                  <a:pt x="218646" y="657110"/>
                </a:cubicBezTo>
                <a:cubicBezTo>
                  <a:pt x="214117" y="658149"/>
                  <a:pt x="206247" y="657704"/>
                  <a:pt x="202163" y="658446"/>
                </a:cubicBezTo>
                <a:cubicBezTo>
                  <a:pt x="198079" y="659188"/>
                  <a:pt x="194441" y="659040"/>
                  <a:pt x="194144" y="661564"/>
                </a:cubicBezTo>
                <a:cubicBezTo>
                  <a:pt x="193847" y="664089"/>
                  <a:pt x="197931" y="669286"/>
                  <a:pt x="200381" y="673592"/>
                </a:cubicBezTo>
                <a:cubicBezTo>
                  <a:pt x="202831" y="677898"/>
                  <a:pt x="204910" y="684952"/>
                  <a:pt x="208845" y="687402"/>
                </a:cubicBezTo>
                <a:cubicBezTo>
                  <a:pt x="212780" y="689852"/>
                  <a:pt x="220502" y="687699"/>
                  <a:pt x="223991" y="688293"/>
                </a:cubicBezTo>
                <a:cubicBezTo>
                  <a:pt x="227481" y="688887"/>
                  <a:pt x="227035" y="689926"/>
                  <a:pt x="229782" y="690966"/>
                </a:cubicBezTo>
                <a:cubicBezTo>
                  <a:pt x="232530" y="692005"/>
                  <a:pt x="237207" y="694678"/>
                  <a:pt x="240474" y="694529"/>
                </a:cubicBezTo>
                <a:cubicBezTo>
                  <a:pt x="243741" y="694381"/>
                  <a:pt x="248047" y="691634"/>
                  <a:pt x="249383" y="690075"/>
                </a:cubicBezTo>
                <a:cubicBezTo>
                  <a:pt x="250720" y="688516"/>
                  <a:pt x="248938" y="687328"/>
                  <a:pt x="248492" y="685174"/>
                </a:cubicBezTo>
                <a:cubicBezTo>
                  <a:pt x="248047" y="683021"/>
                  <a:pt x="245523" y="679161"/>
                  <a:pt x="246711" y="677156"/>
                </a:cubicBezTo>
                <a:cubicBezTo>
                  <a:pt x="247898" y="675151"/>
                  <a:pt x="253467" y="674780"/>
                  <a:pt x="255620" y="673147"/>
                </a:cubicBezTo>
                <a:cubicBezTo>
                  <a:pt x="257773" y="671513"/>
                  <a:pt x="257996" y="668321"/>
                  <a:pt x="259629" y="667355"/>
                </a:cubicBezTo>
                <a:cubicBezTo>
                  <a:pt x="261263" y="666390"/>
                  <a:pt x="263119" y="668321"/>
                  <a:pt x="265420" y="667355"/>
                </a:cubicBezTo>
                <a:cubicBezTo>
                  <a:pt x="267722" y="666390"/>
                  <a:pt x="270321" y="663420"/>
                  <a:pt x="273439" y="661564"/>
                </a:cubicBezTo>
                <a:cubicBezTo>
                  <a:pt x="276557" y="659708"/>
                  <a:pt x="280567" y="656664"/>
                  <a:pt x="284130" y="656219"/>
                </a:cubicBezTo>
                <a:cubicBezTo>
                  <a:pt x="287694" y="655773"/>
                  <a:pt x="291703" y="660302"/>
                  <a:pt x="294822" y="658892"/>
                </a:cubicBezTo>
                <a:cubicBezTo>
                  <a:pt x="297940" y="657481"/>
                  <a:pt x="300390" y="647680"/>
                  <a:pt x="302840" y="647755"/>
                </a:cubicBezTo>
                <a:cubicBezTo>
                  <a:pt x="305290" y="647829"/>
                  <a:pt x="308260" y="655179"/>
                  <a:pt x="309522" y="659337"/>
                </a:cubicBezTo>
                <a:cubicBezTo>
                  <a:pt x="310785" y="663495"/>
                  <a:pt x="310488" y="667950"/>
                  <a:pt x="310413" y="672701"/>
                </a:cubicBezTo>
                <a:cubicBezTo>
                  <a:pt x="310339" y="677453"/>
                  <a:pt x="308780" y="683467"/>
                  <a:pt x="309077" y="687847"/>
                </a:cubicBezTo>
                <a:cubicBezTo>
                  <a:pt x="309374" y="692228"/>
                  <a:pt x="311824" y="696311"/>
                  <a:pt x="312195" y="698984"/>
                </a:cubicBezTo>
                <a:cubicBezTo>
                  <a:pt x="312474" y="700989"/>
                  <a:pt x="310455" y="702409"/>
                  <a:pt x="310462" y="703244"/>
                </a:cubicBezTo>
                <a:lnTo>
                  <a:pt x="310501" y="703274"/>
                </a:lnTo>
                <a:lnTo>
                  <a:pt x="309968" y="703884"/>
                </a:lnTo>
                <a:cubicBezTo>
                  <a:pt x="308631" y="706335"/>
                  <a:pt x="310339" y="711383"/>
                  <a:pt x="308631" y="714576"/>
                </a:cubicBezTo>
                <a:cubicBezTo>
                  <a:pt x="306924" y="717768"/>
                  <a:pt x="303286" y="718956"/>
                  <a:pt x="299722" y="723040"/>
                </a:cubicBezTo>
                <a:cubicBezTo>
                  <a:pt x="296158" y="727123"/>
                  <a:pt x="291778" y="733508"/>
                  <a:pt x="287249" y="739077"/>
                </a:cubicBezTo>
                <a:cubicBezTo>
                  <a:pt x="282720" y="744645"/>
                  <a:pt x="280270" y="749323"/>
                  <a:pt x="272548" y="756450"/>
                </a:cubicBezTo>
                <a:cubicBezTo>
                  <a:pt x="264826" y="763578"/>
                  <a:pt x="249755" y="775160"/>
                  <a:pt x="240919" y="781842"/>
                </a:cubicBezTo>
                <a:cubicBezTo>
                  <a:pt x="232084" y="788524"/>
                  <a:pt x="225105" y="792831"/>
                  <a:pt x="219537" y="796543"/>
                </a:cubicBezTo>
                <a:cubicBezTo>
                  <a:pt x="213968" y="800255"/>
                  <a:pt x="211295" y="801146"/>
                  <a:pt x="207509" y="804116"/>
                </a:cubicBezTo>
                <a:cubicBezTo>
                  <a:pt x="203722" y="807086"/>
                  <a:pt x="199936" y="812506"/>
                  <a:pt x="196817" y="814362"/>
                </a:cubicBezTo>
                <a:cubicBezTo>
                  <a:pt x="193699" y="816218"/>
                  <a:pt x="192140" y="813174"/>
                  <a:pt x="188799" y="815253"/>
                </a:cubicBezTo>
                <a:cubicBezTo>
                  <a:pt x="185458" y="817332"/>
                  <a:pt x="180335" y="824608"/>
                  <a:pt x="176771" y="826835"/>
                </a:cubicBezTo>
                <a:cubicBezTo>
                  <a:pt x="173207" y="829063"/>
                  <a:pt x="169198" y="827429"/>
                  <a:pt x="167416" y="828617"/>
                </a:cubicBezTo>
                <a:cubicBezTo>
                  <a:pt x="165634" y="829805"/>
                  <a:pt x="167267" y="831735"/>
                  <a:pt x="166080" y="833963"/>
                </a:cubicBezTo>
                <a:cubicBezTo>
                  <a:pt x="164892" y="836190"/>
                  <a:pt x="162516" y="839383"/>
                  <a:pt x="160288" y="841981"/>
                </a:cubicBezTo>
                <a:cubicBezTo>
                  <a:pt x="158061" y="844580"/>
                  <a:pt x="155537" y="847550"/>
                  <a:pt x="152715" y="849554"/>
                </a:cubicBezTo>
                <a:cubicBezTo>
                  <a:pt x="149894" y="851559"/>
                  <a:pt x="146776" y="851559"/>
                  <a:pt x="143360" y="854009"/>
                </a:cubicBezTo>
                <a:cubicBezTo>
                  <a:pt x="139945" y="856459"/>
                  <a:pt x="131407" y="862473"/>
                  <a:pt x="132223" y="864255"/>
                </a:cubicBezTo>
                <a:cubicBezTo>
                  <a:pt x="133040" y="866037"/>
                  <a:pt x="144474" y="865146"/>
                  <a:pt x="148261" y="864701"/>
                </a:cubicBezTo>
                <a:cubicBezTo>
                  <a:pt x="152047" y="864255"/>
                  <a:pt x="152567" y="862102"/>
                  <a:pt x="154943" y="861582"/>
                </a:cubicBezTo>
                <a:cubicBezTo>
                  <a:pt x="157318" y="861063"/>
                  <a:pt x="159249" y="862250"/>
                  <a:pt x="162516" y="861582"/>
                </a:cubicBezTo>
                <a:cubicBezTo>
                  <a:pt x="165783" y="860914"/>
                  <a:pt x="171054" y="858761"/>
                  <a:pt x="174544" y="857573"/>
                </a:cubicBezTo>
                <a:cubicBezTo>
                  <a:pt x="174544" y="857573"/>
                  <a:pt x="179221" y="856237"/>
                  <a:pt x="183453" y="854455"/>
                </a:cubicBezTo>
                <a:cubicBezTo>
                  <a:pt x="187685" y="852673"/>
                  <a:pt x="194738" y="848812"/>
                  <a:pt x="199936" y="846882"/>
                </a:cubicBezTo>
                <a:cubicBezTo>
                  <a:pt x="205133" y="844951"/>
                  <a:pt x="209662" y="845619"/>
                  <a:pt x="214636" y="842872"/>
                </a:cubicBezTo>
                <a:cubicBezTo>
                  <a:pt x="219611" y="840125"/>
                  <a:pt x="224957" y="833814"/>
                  <a:pt x="229782" y="830399"/>
                </a:cubicBezTo>
                <a:cubicBezTo>
                  <a:pt x="234608" y="826984"/>
                  <a:pt x="238915" y="825573"/>
                  <a:pt x="243592" y="822381"/>
                </a:cubicBezTo>
                <a:cubicBezTo>
                  <a:pt x="248270" y="819188"/>
                  <a:pt x="253690" y="813917"/>
                  <a:pt x="257847" y="811244"/>
                </a:cubicBezTo>
                <a:cubicBezTo>
                  <a:pt x="262005" y="808571"/>
                  <a:pt x="264381" y="809239"/>
                  <a:pt x="268539" y="806343"/>
                </a:cubicBezTo>
                <a:cubicBezTo>
                  <a:pt x="272697" y="803448"/>
                  <a:pt x="277448" y="798176"/>
                  <a:pt x="282794" y="793870"/>
                </a:cubicBezTo>
                <a:cubicBezTo>
                  <a:pt x="288140" y="789564"/>
                  <a:pt x="296158" y="785258"/>
                  <a:pt x="300613" y="780506"/>
                </a:cubicBezTo>
                <a:cubicBezTo>
                  <a:pt x="305068" y="775754"/>
                  <a:pt x="305959" y="771003"/>
                  <a:pt x="309522" y="765360"/>
                </a:cubicBezTo>
                <a:cubicBezTo>
                  <a:pt x="313086" y="759717"/>
                  <a:pt x="317467" y="751624"/>
                  <a:pt x="321996" y="746650"/>
                </a:cubicBezTo>
                <a:cubicBezTo>
                  <a:pt x="326525" y="741676"/>
                  <a:pt x="331870" y="740042"/>
                  <a:pt x="336696" y="735513"/>
                </a:cubicBezTo>
                <a:cubicBezTo>
                  <a:pt x="341522" y="730984"/>
                  <a:pt x="346719" y="724450"/>
                  <a:pt x="350952" y="719476"/>
                </a:cubicBezTo>
                <a:cubicBezTo>
                  <a:pt x="355184" y="714502"/>
                  <a:pt x="358747" y="710418"/>
                  <a:pt x="362088" y="705666"/>
                </a:cubicBezTo>
                <a:cubicBezTo>
                  <a:pt x="363759" y="703290"/>
                  <a:pt x="365634" y="700840"/>
                  <a:pt x="367267" y="698372"/>
                </a:cubicBezTo>
                <a:lnTo>
                  <a:pt x="368560" y="696205"/>
                </a:lnTo>
                <a:lnTo>
                  <a:pt x="370942" y="693638"/>
                </a:lnTo>
                <a:cubicBezTo>
                  <a:pt x="372501" y="691151"/>
                  <a:pt x="373188" y="688441"/>
                  <a:pt x="375007" y="686065"/>
                </a:cubicBezTo>
                <a:cubicBezTo>
                  <a:pt x="378645" y="681314"/>
                  <a:pt x="380798" y="676265"/>
                  <a:pt x="383471" y="671365"/>
                </a:cubicBezTo>
                <a:cubicBezTo>
                  <a:pt x="384808" y="668915"/>
                  <a:pt x="386404" y="666075"/>
                  <a:pt x="387815" y="663430"/>
                </a:cubicBezTo>
                <a:lnTo>
                  <a:pt x="388913" y="661287"/>
                </a:lnTo>
                <a:lnTo>
                  <a:pt x="389262" y="661119"/>
                </a:lnTo>
                <a:cubicBezTo>
                  <a:pt x="396835" y="656961"/>
                  <a:pt x="398692" y="646789"/>
                  <a:pt x="403072" y="642409"/>
                </a:cubicBezTo>
                <a:cubicBezTo>
                  <a:pt x="407453" y="638028"/>
                  <a:pt x="411091" y="637731"/>
                  <a:pt x="415545" y="634836"/>
                </a:cubicBezTo>
                <a:cubicBezTo>
                  <a:pt x="420000" y="631940"/>
                  <a:pt x="425865" y="628822"/>
                  <a:pt x="429801" y="625035"/>
                </a:cubicBezTo>
                <a:cubicBezTo>
                  <a:pt x="433736" y="621249"/>
                  <a:pt x="436928" y="616423"/>
                  <a:pt x="439155" y="612117"/>
                </a:cubicBezTo>
                <a:cubicBezTo>
                  <a:pt x="441383" y="607810"/>
                  <a:pt x="442422" y="604321"/>
                  <a:pt x="443165" y="599198"/>
                </a:cubicBezTo>
                <a:cubicBezTo>
                  <a:pt x="443907" y="594075"/>
                  <a:pt x="443907" y="585908"/>
                  <a:pt x="443610" y="581379"/>
                </a:cubicBezTo>
                <a:cubicBezTo>
                  <a:pt x="443313" y="576850"/>
                  <a:pt x="441086" y="574251"/>
                  <a:pt x="441383" y="572024"/>
                </a:cubicBezTo>
                <a:cubicBezTo>
                  <a:pt x="441680" y="569797"/>
                  <a:pt x="443016" y="569277"/>
                  <a:pt x="445392" y="568015"/>
                </a:cubicBezTo>
                <a:cubicBezTo>
                  <a:pt x="447768" y="566753"/>
                  <a:pt x="451109" y="565119"/>
                  <a:pt x="455638" y="564451"/>
                </a:cubicBezTo>
                <a:cubicBezTo>
                  <a:pt x="460167" y="563783"/>
                  <a:pt x="465810" y="563931"/>
                  <a:pt x="472566" y="564005"/>
                </a:cubicBezTo>
                <a:cubicBezTo>
                  <a:pt x="479322" y="564080"/>
                  <a:pt x="491053" y="565045"/>
                  <a:pt x="496176" y="564896"/>
                </a:cubicBezTo>
                <a:cubicBezTo>
                  <a:pt x="501299" y="564748"/>
                  <a:pt x="501819" y="564674"/>
                  <a:pt x="503304" y="563114"/>
                </a:cubicBezTo>
                <a:cubicBezTo>
                  <a:pt x="504789" y="561555"/>
                  <a:pt x="504195" y="558214"/>
                  <a:pt x="505086" y="555542"/>
                </a:cubicBezTo>
                <a:cubicBezTo>
                  <a:pt x="505977" y="552869"/>
                  <a:pt x="509244" y="549825"/>
                  <a:pt x="508650" y="547077"/>
                </a:cubicBezTo>
                <a:cubicBezTo>
                  <a:pt x="508056" y="544330"/>
                  <a:pt x="505457" y="541658"/>
                  <a:pt x="501522" y="539059"/>
                </a:cubicBezTo>
                <a:cubicBezTo>
                  <a:pt x="497587" y="536460"/>
                  <a:pt x="489494" y="533862"/>
                  <a:pt x="485039" y="531486"/>
                </a:cubicBezTo>
                <a:cubicBezTo>
                  <a:pt x="480585" y="529110"/>
                  <a:pt x="478060" y="525992"/>
                  <a:pt x="474794" y="524804"/>
                </a:cubicBezTo>
                <a:cubicBezTo>
                  <a:pt x="471527" y="523616"/>
                  <a:pt x="467592" y="523542"/>
                  <a:pt x="465439" y="524358"/>
                </a:cubicBezTo>
                <a:cubicBezTo>
                  <a:pt x="463286" y="525175"/>
                  <a:pt x="463954" y="529110"/>
                  <a:pt x="461875" y="529704"/>
                </a:cubicBezTo>
                <a:cubicBezTo>
                  <a:pt x="459796" y="530298"/>
                  <a:pt x="455638" y="527774"/>
                  <a:pt x="452965" y="527922"/>
                </a:cubicBezTo>
                <a:cubicBezTo>
                  <a:pt x="450292" y="528071"/>
                  <a:pt x="447842" y="530298"/>
                  <a:pt x="445838" y="530595"/>
                </a:cubicBezTo>
                <a:cubicBezTo>
                  <a:pt x="443833" y="530892"/>
                  <a:pt x="442868" y="528887"/>
                  <a:pt x="440937" y="529704"/>
                </a:cubicBezTo>
                <a:cubicBezTo>
                  <a:pt x="439007" y="530521"/>
                  <a:pt x="436334" y="534530"/>
                  <a:pt x="434255" y="535495"/>
                </a:cubicBezTo>
                <a:cubicBezTo>
                  <a:pt x="432176" y="536460"/>
                  <a:pt x="430395" y="535050"/>
                  <a:pt x="428464" y="535495"/>
                </a:cubicBezTo>
                <a:cubicBezTo>
                  <a:pt x="426534" y="535941"/>
                  <a:pt x="425940" y="537351"/>
                  <a:pt x="422673" y="538168"/>
                </a:cubicBezTo>
                <a:cubicBezTo>
                  <a:pt x="419406" y="538985"/>
                  <a:pt x="412204" y="540024"/>
                  <a:pt x="408863" y="540395"/>
                </a:cubicBezTo>
                <a:cubicBezTo>
                  <a:pt x="405522" y="540767"/>
                  <a:pt x="406339" y="540247"/>
                  <a:pt x="402627" y="540395"/>
                </a:cubicBezTo>
                <a:cubicBezTo>
                  <a:pt x="398914" y="540544"/>
                  <a:pt x="391935" y="541657"/>
                  <a:pt x="386589" y="541286"/>
                </a:cubicBezTo>
                <a:cubicBezTo>
                  <a:pt x="382580" y="541008"/>
                  <a:pt x="381453" y="538516"/>
                  <a:pt x="376723" y="537945"/>
                </a:cubicBezTo>
                <a:lnTo>
                  <a:pt x="374875" y="537872"/>
                </a:lnTo>
                <a:lnTo>
                  <a:pt x="374757" y="535182"/>
                </a:lnTo>
                <a:cubicBezTo>
                  <a:pt x="374743" y="533801"/>
                  <a:pt x="374803" y="532544"/>
                  <a:pt x="375007" y="531486"/>
                </a:cubicBezTo>
                <a:cubicBezTo>
                  <a:pt x="375824" y="527254"/>
                  <a:pt x="377754" y="525695"/>
                  <a:pt x="379907" y="523467"/>
                </a:cubicBezTo>
                <a:cubicBezTo>
                  <a:pt x="382060" y="521240"/>
                  <a:pt x="384139" y="520720"/>
                  <a:pt x="387926" y="518122"/>
                </a:cubicBezTo>
                <a:cubicBezTo>
                  <a:pt x="391712" y="515523"/>
                  <a:pt x="397726" y="511514"/>
                  <a:pt x="402627" y="507876"/>
                </a:cubicBezTo>
                <a:cubicBezTo>
                  <a:pt x="407527" y="504238"/>
                  <a:pt x="412947" y="500228"/>
                  <a:pt x="417327" y="496293"/>
                </a:cubicBezTo>
                <a:cubicBezTo>
                  <a:pt x="421708" y="492358"/>
                  <a:pt x="427870" y="487829"/>
                  <a:pt x="428910" y="484266"/>
                </a:cubicBezTo>
                <a:cubicBezTo>
                  <a:pt x="429949" y="480702"/>
                  <a:pt x="426014" y="477509"/>
                  <a:pt x="423564" y="474911"/>
                </a:cubicBezTo>
                <a:cubicBezTo>
                  <a:pt x="421114" y="472312"/>
                  <a:pt x="417401" y="469713"/>
                  <a:pt x="414209" y="468674"/>
                </a:cubicBezTo>
                <a:cubicBezTo>
                  <a:pt x="411016" y="467634"/>
                  <a:pt x="407898" y="468229"/>
                  <a:pt x="404409" y="468674"/>
                </a:cubicBezTo>
                <a:cubicBezTo>
                  <a:pt x="400919" y="469119"/>
                  <a:pt x="396984" y="472089"/>
                  <a:pt x="393272" y="471347"/>
                </a:cubicBezTo>
                <a:cubicBezTo>
                  <a:pt x="389559" y="470604"/>
                  <a:pt x="384882" y="467486"/>
                  <a:pt x="382135" y="464219"/>
                </a:cubicBezTo>
                <a:cubicBezTo>
                  <a:pt x="379388" y="460952"/>
                  <a:pt x="377977" y="456126"/>
                  <a:pt x="376789" y="451746"/>
                </a:cubicBezTo>
                <a:cubicBezTo>
                  <a:pt x="375601" y="447365"/>
                  <a:pt x="375750" y="441277"/>
                  <a:pt x="375007" y="437936"/>
                </a:cubicBezTo>
                <a:cubicBezTo>
                  <a:pt x="374265" y="434595"/>
                  <a:pt x="374636" y="434150"/>
                  <a:pt x="372334" y="431700"/>
                </a:cubicBezTo>
                <a:cubicBezTo>
                  <a:pt x="370033" y="429250"/>
                  <a:pt x="366469" y="426354"/>
                  <a:pt x="361197" y="423236"/>
                </a:cubicBezTo>
                <a:cubicBezTo>
                  <a:pt x="355926" y="420117"/>
                  <a:pt x="347239" y="415811"/>
                  <a:pt x="340706" y="412990"/>
                </a:cubicBezTo>
                <a:cubicBezTo>
                  <a:pt x="334172" y="410168"/>
                  <a:pt x="325931" y="406605"/>
                  <a:pt x="321996" y="406308"/>
                </a:cubicBezTo>
                <a:close/>
                <a:moveTo>
                  <a:pt x="566667" y="347493"/>
                </a:moveTo>
                <a:cubicBezTo>
                  <a:pt x="568579" y="347304"/>
                  <a:pt x="570567" y="347486"/>
                  <a:pt x="571604" y="348270"/>
                </a:cubicBezTo>
                <a:cubicBezTo>
                  <a:pt x="572640" y="349055"/>
                  <a:pt x="572178" y="351197"/>
                  <a:pt x="572066" y="353333"/>
                </a:cubicBezTo>
                <a:lnTo>
                  <a:pt x="572383" y="356286"/>
                </a:lnTo>
                <a:lnTo>
                  <a:pt x="572155" y="358222"/>
                </a:lnTo>
                <a:cubicBezTo>
                  <a:pt x="572231" y="360630"/>
                  <a:pt x="572977" y="363928"/>
                  <a:pt x="572053" y="364642"/>
                </a:cubicBezTo>
                <a:cubicBezTo>
                  <a:pt x="570820" y="365595"/>
                  <a:pt x="566451" y="363298"/>
                  <a:pt x="564994" y="361953"/>
                </a:cubicBezTo>
                <a:lnTo>
                  <a:pt x="562923" y="356347"/>
                </a:lnTo>
                <a:lnTo>
                  <a:pt x="563169" y="354977"/>
                </a:lnTo>
                <a:cubicBezTo>
                  <a:pt x="562843" y="352903"/>
                  <a:pt x="561100" y="349993"/>
                  <a:pt x="562192" y="348943"/>
                </a:cubicBezTo>
                <a:cubicBezTo>
                  <a:pt x="562920" y="348242"/>
                  <a:pt x="564755" y="347682"/>
                  <a:pt x="566667" y="347493"/>
                </a:cubicBezTo>
                <a:close/>
                <a:moveTo>
                  <a:pt x="567767" y="302836"/>
                </a:moveTo>
                <a:cubicBezTo>
                  <a:pt x="569252" y="303018"/>
                  <a:pt x="570708" y="303634"/>
                  <a:pt x="571380" y="304811"/>
                </a:cubicBezTo>
                <a:cubicBezTo>
                  <a:pt x="572725" y="307164"/>
                  <a:pt x="572893" y="315791"/>
                  <a:pt x="572053" y="317584"/>
                </a:cubicBezTo>
                <a:cubicBezTo>
                  <a:pt x="571212" y="319377"/>
                  <a:pt x="567683" y="317920"/>
                  <a:pt x="566338" y="315567"/>
                </a:cubicBezTo>
                <a:cubicBezTo>
                  <a:pt x="564994" y="313214"/>
                  <a:pt x="562417" y="304587"/>
                  <a:pt x="563986" y="303466"/>
                </a:cubicBezTo>
                <a:cubicBezTo>
                  <a:pt x="564770" y="302906"/>
                  <a:pt x="566283" y="302654"/>
                  <a:pt x="567767" y="302836"/>
                </a:cubicBezTo>
                <a:close/>
                <a:moveTo>
                  <a:pt x="565330" y="223131"/>
                </a:moveTo>
                <a:cubicBezTo>
                  <a:pt x="566955" y="223243"/>
                  <a:pt x="567851" y="223467"/>
                  <a:pt x="568355" y="224812"/>
                </a:cubicBezTo>
                <a:cubicBezTo>
                  <a:pt x="568733" y="225820"/>
                  <a:pt x="567536" y="228467"/>
                  <a:pt x="567670" y="230059"/>
                </a:cubicBezTo>
                <a:lnTo>
                  <a:pt x="567912" y="230460"/>
                </a:lnTo>
                <a:lnTo>
                  <a:pt x="566630" y="230864"/>
                </a:lnTo>
                <a:cubicBezTo>
                  <a:pt x="562612" y="231896"/>
                  <a:pt x="558831" y="232305"/>
                  <a:pt x="558831" y="232305"/>
                </a:cubicBezTo>
                <a:cubicBezTo>
                  <a:pt x="556982" y="232725"/>
                  <a:pt x="557812" y="231759"/>
                  <a:pt x="557137" y="232100"/>
                </a:cubicBezTo>
                <a:lnTo>
                  <a:pt x="555942" y="232888"/>
                </a:lnTo>
                <a:lnTo>
                  <a:pt x="555745" y="232259"/>
                </a:lnTo>
                <a:cubicBezTo>
                  <a:pt x="554732" y="230789"/>
                  <a:pt x="552599" y="229728"/>
                  <a:pt x="552893" y="228509"/>
                </a:cubicBezTo>
                <a:cubicBezTo>
                  <a:pt x="553286" y="226885"/>
                  <a:pt x="556535" y="225036"/>
                  <a:pt x="558608" y="224140"/>
                </a:cubicBezTo>
                <a:cubicBezTo>
                  <a:pt x="560680" y="223243"/>
                  <a:pt x="563706" y="223019"/>
                  <a:pt x="565330" y="223131"/>
                </a:cubicBezTo>
                <a:close/>
                <a:moveTo>
                  <a:pt x="550081" y="157124"/>
                </a:moveTo>
                <a:cubicBezTo>
                  <a:pt x="546517" y="157460"/>
                  <a:pt x="542725" y="158930"/>
                  <a:pt x="538776" y="159266"/>
                </a:cubicBezTo>
                <a:cubicBezTo>
                  <a:pt x="533510" y="159715"/>
                  <a:pt x="526563" y="159546"/>
                  <a:pt x="521969" y="159939"/>
                </a:cubicBezTo>
                <a:cubicBezTo>
                  <a:pt x="517375" y="160331"/>
                  <a:pt x="509981" y="160779"/>
                  <a:pt x="508524" y="162964"/>
                </a:cubicBezTo>
                <a:cubicBezTo>
                  <a:pt x="507068" y="165149"/>
                  <a:pt x="510709" y="168622"/>
                  <a:pt x="513230" y="173048"/>
                </a:cubicBezTo>
                <a:cubicBezTo>
                  <a:pt x="515751" y="177473"/>
                  <a:pt x="519840" y="182964"/>
                  <a:pt x="523650" y="189518"/>
                </a:cubicBezTo>
                <a:cubicBezTo>
                  <a:pt x="527460" y="196073"/>
                  <a:pt x="533342" y="206157"/>
                  <a:pt x="536087" y="212375"/>
                </a:cubicBezTo>
                <a:cubicBezTo>
                  <a:pt x="538832" y="218593"/>
                  <a:pt x="539056" y="221731"/>
                  <a:pt x="540120" y="226829"/>
                </a:cubicBezTo>
                <a:cubicBezTo>
                  <a:pt x="541185" y="231927"/>
                  <a:pt x="540512" y="240274"/>
                  <a:pt x="542473" y="242963"/>
                </a:cubicBezTo>
                <a:lnTo>
                  <a:pt x="542944" y="243284"/>
                </a:lnTo>
                <a:lnTo>
                  <a:pt x="541688" y="244406"/>
                </a:lnTo>
                <a:cubicBezTo>
                  <a:pt x="537654" y="248271"/>
                  <a:pt x="535806" y="253313"/>
                  <a:pt x="531604" y="256170"/>
                </a:cubicBezTo>
                <a:cubicBezTo>
                  <a:pt x="527402" y="259028"/>
                  <a:pt x="520848" y="259756"/>
                  <a:pt x="516478" y="261549"/>
                </a:cubicBezTo>
                <a:cubicBezTo>
                  <a:pt x="512108" y="263341"/>
                  <a:pt x="508635" y="265918"/>
                  <a:pt x="505386" y="266927"/>
                </a:cubicBezTo>
                <a:cubicBezTo>
                  <a:pt x="502137" y="267935"/>
                  <a:pt x="500064" y="266647"/>
                  <a:pt x="496983" y="267599"/>
                </a:cubicBezTo>
                <a:cubicBezTo>
                  <a:pt x="493901" y="268551"/>
                  <a:pt x="489924" y="271969"/>
                  <a:pt x="486899" y="272641"/>
                </a:cubicBezTo>
                <a:cubicBezTo>
                  <a:pt x="483873" y="273313"/>
                  <a:pt x="481072" y="272585"/>
                  <a:pt x="478832" y="271632"/>
                </a:cubicBezTo>
                <a:cubicBezTo>
                  <a:pt x="476591" y="270680"/>
                  <a:pt x="475470" y="267767"/>
                  <a:pt x="473453" y="266927"/>
                </a:cubicBezTo>
                <a:cubicBezTo>
                  <a:pt x="471437" y="266086"/>
                  <a:pt x="468019" y="265470"/>
                  <a:pt x="466731" y="266591"/>
                </a:cubicBezTo>
                <a:cubicBezTo>
                  <a:pt x="465442" y="267711"/>
                  <a:pt x="465386" y="271464"/>
                  <a:pt x="465722" y="273649"/>
                </a:cubicBezTo>
                <a:cubicBezTo>
                  <a:pt x="466059" y="275834"/>
                  <a:pt x="465722" y="276955"/>
                  <a:pt x="469084" y="280372"/>
                </a:cubicBezTo>
                <a:cubicBezTo>
                  <a:pt x="472445" y="283789"/>
                  <a:pt x="477543" y="292585"/>
                  <a:pt x="485890" y="294153"/>
                </a:cubicBezTo>
                <a:cubicBezTo>
                  <a:pt x="494238" y="295722"/>
                  <a:pt x="510820" y="290456"/>
                  <a:pt x="519167" y="289784"/>
                </a:cubicBezTo>
                <a:cubicBezTo>
                  <a:pt x="527514" y="289111"/>
                  <a:pt x="533005" y="288495"/>
                  <a:pt x="535974" y="290120"/>
                </a:cubicBezTo>
                <a:cubicBezTo>
                  <a:pt x="538943" y="291744"/>
                  <a:pt x="536198" y="295274"/>
                  <a:pt x="536982" y="299531"/>
                </a:cubicBezTo>
                <a:cubicBezTo>
                  <a:pt x="537766" y="303789"/>
                  <a:pt x="540736" y="310287"/>
                  <a:pt x="540680" y="315666"/>
                </a:cubicBezTo>
                <a:cubicBezTo>
                  <a:pt x="540624" y="321044"/>
                  <a:pt x="537206" y="325806"/>
                  <a:pt x="536646" y="331800"/>
                </a:cubicBezTo>
                <a:cubicBezTo>
                  <a:pt x="536086" y="337794"/>
                  <a:pt x="534517" y="347150"/>
                  <a:pt x="537318" y="351632"/>
                </a:cubicBezTo>
                <a:lnTo>
                  <a:pt x="537927" y="352196"/>
                </a:lnTo>
                <a:lnTo>
                  <a:pt x="538127" y="353222"/>
                </a:lnTo>
                <a:cubicBezTo>
                  <a:pt x="538370" y="354586"/>
                  <a:pt x="538538" y="355973"/>
                  <a:pt x="538440" y="357247"/>
                </a:cubicBezTo>
                <a:cubicBezTo>
                  <a:pt x="538048" y="362345"/>
                  <a:pt x="536871" y="370300"/>
                  <a:pt x="536759" y="375734"/>
                </a:cubicBezTo>
                <a:cubicBezTo>
                  <a:pt x="536647" y="381169"/>
                  <a:pt x="538552" y="386042"/>
                  <a:pt x="537767" y="389852"/>
                </a:cubicBezTo>
                <a:cubicBezTo>
                  <a:pt x="536983" y="393661"/>
                  <a:pt x="533510" y="396182"/>
                  <a:pt x="532053" y="398591"/>
                </a:cubicBezTo>
                <a:cubicBezTo>
                  <a:pt x="530597" y="401000"/>
                  <a:pt x="529812" y="401336"/>
                  <a:pt x="529028" y="404306"/>
                </a:cubicBezTo>
                <a:cubicBezTo>
                  <a:pt x="528244" y="407275"/>
                  <a:pt x="528468" y="413773"/>
                  <a:pt x="527347" y="416406"/>
                </a:cubicBezTo>
                <a:cubicBezTo>
                  <a:pt x="526227" y="419039"/>
                  <a:pt x="524210" y="419263"/>
                  <a:pt x="522305" y="420104"/>
                </a:cubicBezTo>
                <a:cubicBezTo>
                  <a:pt x="520401" y="420944"/>
                  <a:pt x="519672" y="420888"/>
                  <a:pt x="515919" y="421448"/>
                </a:cubicBezTo>
                <a:cubicBezTo>
                  <a:pt x="512165" y="422009"/>
                  <a:pt x="503146" y="421896"/>
                  <a:pt x="499785" y="423465"/>
                </a:cubicBezTo>
                <a:cubicBezTo>
                  <a:pt x="496423" y="425034"/>
                  <a:pt x="495751" y="429403"/>
                  <a:pt x="495751" y="430860"/>
                </a:cubicBezTo>
                <a:cubicBezTo>
                  <a:pt x="495751" y="432316"/>
                  <a:pt x="496199" y="432597"/>
                  <a:pt x="499785" y="432204"/>
                </a:cubicBezTo>
                <a:cubicBezTo>
                  <a:pt x="503370" y="431812"/>
                  <a:pt x="512614" y="429067"/>
                  <a:pt x="517263" y="428507"/>
                </a:cubicBezTo>
                <a:cubicBezTo>
                  <a:pt x="521913" y="427947"/>
                  <a:pt x="525891" y="427947"/>
                  <a:pt x="527683" y="428843"/>
                </a:cubicBezTo>
                <a:cubicBezTo>
                  <a:pt x="529476" y="429739"/>
                  <a:pt x="525050" y="432092"/>
                  <a:pt x="528020" y="433885"/>
                </a:cubicBezTo>
                <a:lnTo>
                  <a:pt x="530085" y="434799"/>
                </a:lnTo>
                <a:lnTo>
                  <a:pt x="525961" y="435786"/>
                </a:lnTo>
                <a:cubicBezTo>
                  <a:pt x="523552" y="436319"/>
                  <a:pt x="521661" y="436697"/>
                  <a:pt x="518608" y="437677"/>
                </a:cubicBezTo>
                <a:cubicBezTo>
                  <a:pt x="512501" y="439638"/>
                  <a:pt x="506171" y="441935"/>
                  <a:pt x="499785" y="444736"/>
                </a:cubicBezTo>
                <a:cubicBezTo>
                  <a:pt x="493398" y="447537"/>
                  <a:pt x="484042" y="453587"/>
                  <a:pt x="480289" y="454484"/>
                </a:cubicBezTo>
                <a:cubicBezTo>
                  <a:pt x="476535" y="455380"/>
                  <a:pt x="478048" y="451907"/>
                  <a:pt x="477264" y="450114"/>
                </a:cubicBezTo>
                <a:cubicBezTo>
                  <a:pt x="476479" y="448321"/>
                  <a:pt x="476536" y="445408"/>
                  <a:pt x="475583" y="443727"/>
                </a:cubicBezTo>
                <a:cubicBezTo>
                  <a:pt x="474631" y="442047"/>
                  <a:pt x="473847" y="441655"/>
                  <a:pt x="471550" y="440030"/>
                </a:cubicBezTo>
                <a:cubicBezTo>
                  <a:pt x="469253" y="438405"/>
                  <a:pt x="463763" y="433924"/>
                  <a:pt x="461802" y="433980"/>
                </a:cubicBezTo>
                <a:cubicBezTo>
                  <a:pt x="459841" y="434036"/>
                  <a:pt x="460961" y="438181"/>
                  <a:pt x="459785" y="440366"/>
                </a:cubicBezTo>
                <a:cubicBezTo>
                  <a:pt x="458609" y="442551"/>
                  <a:pt x="455303" y="443727"/>
                  <a:pt x="454743" y="447089"/>
                </a:cubicBezTo>
                <a:cubicBezTo>
                  <a:pt x="454183" y="450450"/>
                  <a:pt x="455359" y="456556"/>
                  <a:pt x="456424" y="460534"/>
                </a:cubicBezTo>
                <a:cubicBezTo>
                  <a:pt x="457488" y="464511"/>
                  <a:pt x="458608" y="466024"/>
                  <a:pt x="461129" y="470954"/>
                </a:cubicBezTo>
                <a:cubicBezTo>
                  <a:pt x="463650" y="475884"/>
                  <a:pt x="467572" y="483671"/>
                  <a:pt x="471550" y="490113"/>
                </a:cubicBezTo>
                <a:cubicBezTo>
                  <a:pt x="475527" y="496556"/>
                  <a:pt x="481241" y="505856"/>
                  <a:pt x="484995" y="509609"/>
                </a:cubicBezTo>
                <a:cubicBezTo>
                  <a:pt x="488748" y="513362"/>
                  <a:pt x="491493" y="512634"/>
                  <a:pt x="494070" y="512634"/>
                </a:cubicBezTo>
                <a:cubicBezTo>
                  <a:pt x="496647" y="512634"/>
                  <a:pt x="499841" y="511065"/>
                  <a:pt x="500457" y="509609"/>
                </a:cubicBezTo>
                <a:cubicBezTo>
                  <a:pt x="501073" y="508152"/>
                  <a:pt x="500849" y="506192"/>
                  <a:pt x="500121" y="503559"/>
                </a:cubicBezTo>
                <a:cubicBezTo>
                  <a:pt x="499392" y="500926"/>
                  <a:pt x="498384" y="498461"/>
                  <a:pt x="496087" y="493811"/>
                </a:cubicBezTo>
                <a:cubicBezTo>
                  <a:pt x="493790" y="489161"/>
                  <a:pt x="488468" y="480478"/>
                  <a:pt x="486339" y="475660"/>
                </a:cubicBezTo>
                <a:cubicBezTo>
                  <a:pt x="484211" y="470842"/>
                  <a:pt x="480513" y="468545"/>
                  <a:pt x="483314" y="464904"/>
                </a:cubicBezTo>
                <a:cubicBezTo>
                  <a:pt x="486115" y="461262"/>
                  <a:pt x="496927" y="457005"/>
                  <a:pt x="503146" y="453811"/>
                </a:cubicBezTo>
                <a:cubicBezTo>
                  <a:pt x="509364" y="450618"/>
                  <a:pt x="514406" y="447649"/>
                  <a:pt x="520625" y="445744"/>
                </a:cubicBezTo>
                <a:cubicBezTo>
                  <a:pt x="526843" y="443839"/>
                  <a:pt x="531941" y="444288"/>
                  <a:pt x="540456" y="442383"/>
                </a:cubicBezTo>
                <a:cubicBezTo>
                  <a:pt x="542585" y="441907"/>
                  <a:pt x="545148" y="441290"/>
                  <a:pt x="547909" y="440602"/>
                </a:cubicBezTo>
                <a:lnTo>
                  <a:pt x="549087" y="440301"/>
                </a:lnTo>
                <a:lnTo>
                  <a:pt x="552158" y="440902"/>
                </a:lnTo>
                <a:cubicBezTo>
                  <a:pt x="554168" y="441210"/>
                  <a:pt x="556031" y="441532"/>
                  <a:pt x="557935" y="442288"/>
                </a:cubicBezTo>
                <a:cubicBezTo>
                  <a:pt x="561745" y="443801"/>
                  <a:pt x="564994" y="447946"/>
                  <a:pt x="568355" y="448675"/>
                </a:cubicBezTo>
                <a:lnTo>
                  <a:pt x="571001" y="448665"/>
                </a:lnTo>
                <a:lnTo>
                  <a:pt x="569027" y="450786"/>
                </a:lnTo>
                <a:cubicBezTo>
                  <a:pt x="564490" y="453587"/>
                  <a:pt x="551717" y="455828"/>
                  <a:pt x="546171" y="457509"/>
                </a:cubicBezTo>
                <a:cubicBezTo>
                  <a:pt x="540624" y="459189"/>
                  <a:pt x="538888" y="460366"/>
                  <a:pt x="535751" y="460870"/>
                </a:cubicBezTo>
                <a:cubicBezTo>
                  <a:pt x="532613" y="461374"/>
                  <a:pt x="528860" y="461094"/>
                  <a:pt x="527347" y="460534"/>
                </a:cubicBezTo>
                <a:cubicBezTo>
                  <a:pt x="525835" y="459974"/>
                  <a:pt x="527627" y="458405"/>
                  <a:pt x="526675" y="457509"/>
                </a:cubicBezTo>
                <a:cubicBezTo>
                  <a:pt x="525723" y="456612"/>
                  <a:pt x="523370" y="455548"/>
                  <a:pt x="521633" y="455156"/>
                </a:cubicBezTo>
                <a:cubicBezTo>
                  <a:pt x="519896" y="454764"/>
                  <a:pt x="517375" y="454428"/>
                  <a:pt x="516255" y="455156"/>
                </a:cubicBezTo>
                <a:cubicBezTo>
                  <a:pt x="515135" y="455884"/>
                  <a:pt x="516255" y="458573"/>
                  <a:pt x="514910" y="459526"/>
                </a:cubicBezTo>
                <a:cubicBezTo>
                  <a:pt x="513566" y="460478"/>
                  <a:pt x="506899" y="459526"/>
                  <a:pt x="506171" y="461206"/>
                </a:cubicBezTo>
                <a:cubicBezTo>
                  <a:pt x="505443" y="462887"/>
                  <a:pt x="509196" y="466024"/>
                  <a:pt x="510541" y="469609"/>
                </a:cubicBezTo>
                <a:cubicBezTo>
                  <a:pt x="511885" y="473195"/>
                  <a:pt x="512277" y="478293"/>
                  <a:pt x="514238" y="482719"/>
                </a:cubicBezTo>
                <a:cubicBezTo>
                  <a:pt x="516199" y="487144"/>
                  <a:pt x="519056" y="492354"/>
                  <a:pt x="522305" y="496164"/>
                </a:cubicBezTo>
                <a:cubicBezTo>
                  <a:pt x="525555" y="499973"/>
                  <a:pt x="530092" y="504175"/>
                  <a:pt x="533734" y="505575"/>
                </a:cubicBezTo>
                <a:cubicBezTo>
                  <a:pt x="537375" y="506976"/>
                  <a:pt x="541017" y="505800"/>
                  <a:pt x="544154" y="504567"/>
                </a:cubicBezTo>
                <a:cubicBezTo>
                  <a:pt x="547291" y="503335"/>
                  <a:pt x="548524" y="499357"/>
                  <a:pt x="552557" y="498181"/>
                </a:cubicBezTo>
                <a:cubicBezTo>
                  <a:pt x="556591" y="497004"/>
                  <a:pt x="564154" y="498068"/>
                  <a:pt x="568355" y="497508"/>
                </a:cubicBezTo>
                <a:cubicBezTo>
                  <a:pt x="572557" y="496948"/>
                  <a:pt x="574350" y="494707"/>
                  <a:pt x="577767" y="494819"/>
                </a:cubicBezTo>
                <a:cubicBezTo>
                  <a:pt x="581184" y="494931"/>
                  <a:pt x="584882" y="498517"/>
                  <a:pt x="588859" y="498181"/>
                </a:cubicBezTo>
                <a:cubicBezTo>
                  <a:pt x="592837" y="497844"/>
                  <a:pt x="597487" y="496444"/>
                  <a:pt x="601632" y="492802"/>
                </a:cubicBezTo>
                <a:lnTo>
                  <a:pt x="602441" y="491883"/>
                </a:lnTo>
                <a:lnTo>
                  <a:pt x="604321" y="492466"/>
                </a:lnTo>
                <a:cubicBezTo>
                  <a:pt x="605778" y="493755"/>
                  <a:pt x="603369" y="494539"/>
                  <a:pt x="606674" y="497172"/>
                </a:cubicBezTo>
                <a:cubicBezTo>
                  <a:pt x="609979" y="499805"/>
                  <a:pt x="616870" y="506528"/>
                  <a:pt x="624153" y="508265"/>
                </a:cubicBezTo>
                <a:cubicBezTo>
                  <a:pt x="631436" y="510001"/>
                  <a:pt x="643032" y="508377"/>
                  <a:pt x="650371" y="507592"/>
                </a:cubicBezTo>
                <a:cubicBezTo>
                  <a:pt x="657710" y="506808"/>
                  <a:pt x="662808" y="505744"/>
                  <a:pt x="668186" y="503559"/>
                </a:cubicBezTo>
                <a:cubicBezTo>
                  <a:pt x="673564" y="501374"/>
                  <a:pt x="677990" y="497732"/>
                  <a:pt x="682640" y="494483"/>
                </a:cubicBezTo>
                <a:cubicBezTo>
                  <a:pt x="687290" y="491234"/>
                  <a:pt x="692556" y="487200"/>
                  <a:pt x="696085" y="484063"/>
                </a:cubicBezTo>
                <a:cubicBezTo>
                  <a:pt x="699614" y="480926"/>
                  <a:pt x="701855" y="478909"/>
                  <a:pt x="703816" y="475660"/>
                </a:cubicBezTo>
                <a:cubicBezTo>
                  <a:pt x="705777" y="472411"/>
                  <a:pt x="707457" y="468321"/>
                  <a:pt x="707850" y="464567"/>
                </a:cubicBezTo>
                <a:cubicBezTo>
                  <a:pt x="708242" y="460814"/>
                  <a:pt x="707345" y="457060"/>
                  <a:pt x="706169" y="453139"/>
                </a:cubicBezTo>
                <a:cubicBezTo>
                  <a:pt x="704992" y="449218"/>
                  <a:pt x="703424" y="445688"/>
                  <a:pt x="700791" y="441038"/>
                </a:cubicBezTo>
                <a:cubicBezTo>
                  <a:pt x="698158" y="436389"/>
                  <a:pt x="694852" y="429666"/>
                  <a:pt x="690371" y="425240"/>
                </a:cubicBezTo>
                <a:cubicBezTo>
                  <a:pt x="685889" y="420814"/>
                  <a:pt x="679559" y="416277"/>
                  <a:pt x="673900" y="414484"/>
                </a:cubicBezTo>
                <a:cubicBezTo>
                  <a:pt x="668242" y="412691"/>
                  <a:pt x="665889" y="414764"/>
                  <a:pt x="656422" y="414484"/>
                </a:cubicBezTo>
                <a:cubicBezTo>
                  <a:pt x="649321" y="414274"/>
                  <a:pt x="637903" y="413055"/>
                  <a:pt x="627273" y="412743"/>
                </a:cubicBezTo>
                <a:cubicBezTo>
                  <a:pt x="623729" y="412639"/>
                  <a:pt x="620273" y="412635"/>
                  <a:pt x="617094" y="412803"/>
                </a:cubicBezTo>
                <a:lnTo>
                  <a:pt x="605844" y="413945"/>
                </a:lnTo>
                <a:lnTo>
                  <a:pt x="606002" y="412373"/>
                </a:lnTo>
                <a:cubicBezTo>
                  <a:pt x="606338" y="408787"/>
                  <a:pt x="606674" y="405650"/>
                  <a:pt x="606674" y="405650"/>
                </a:cubicBezTo>
                <a:cubicBezTo>
                  <a:pt x="606954" y="402849"/>
                  <a:pt x="607795" y="398423"/>
                  <a:pt x="607683" y="395566"/>
                </a:cubicBezTo>
                <a:cubicBezTo>
                  <a:pt x="607571" y="392709"/>
                  <a:pt x="606114" y="391701"/>
                  <a:pt x="606002" y="388507"/>
                </a:cubicBezTo>
                <a:cubicBezTo>
                  <a:pt x="605890" y="385314"/>
                  <a:pt x="606954" y="380776"/>
                  <a:pt x="607010" y="376407"/>
                </a:cubicBezTo>
                <a:cubicBezTo>
                  <a:pt x="607066" y="372037"/>
                  <a:pt x="606842" y="366099"/>
                  <a:pt x="606338" y="362289"/>
                </a:cubicBezTo>
                <a:cubicBezTo>
                  <a:pt x="605834" y="358480"/>
                  <a:pt x="605722" y="357808"/>
                  <a:pt x="603985" y="353550"/>
                </a:cubicBezTo>
                <a:lnTo>
                  <a:pt x="603365" y="351542"/>
                </a:lnTo>
                <a:lnTo>
                  <a:pt x="603116" y="349602"/>
                </a:lnTo>
                <a:cubicBezTo>
                  <a:pt x="602948" y="348389"/>
                  <a:pt x="602808" y="347052"/>
                  <a:pt x="602864" y="345581"/>
                </a:cubicBezTo>
                <a:cubicBezTo>
                  <a:pt x="603088" y="339699"/>
                  <a:pt x="602528" y="328775"/>
                  <a:pt x="602191" y="322052"/>
                </a:cubicBezTo>
                <a:cubicBezTo>
                  <a:pt x="601855" y="315329"/>
                  <a:pt x="601631" y="309895"/>
                  <a:pt x="600847" y="305246"/>
                </a:cubicBezTo>
                <a:cubicBezTo>
                  <a:pt x="600063" y="300596"/>
                  <a:pt x="598102" y="298019"/>
                  <a:pt x="597486" y="294153"/>
                </a:cubicBezTo>
                <a:cubicBezTo>
                  <a:pt x="596869" y="290288"/>
                  <a:pt x="597766" y="284966"/>
                  <a:pt x="597150" y="282053"/>
                </a:cubicBezTo>
                <a:cubicBezTo>
                  <a:pt x="596533" y="279139"/>
                  <a:pt x="594181" y="278971"/>
                  <a:pt x="593788" y="276675"/>
                </a:cubicBezTo>
                <a:cubicBezTo>
                  <a:pt x="593396" y="274378"/>
                  <a:pt x="592276" y="271240"/>
                  <a:pt x="594797" y="268271"/>
                </a:cubicBezTo>
                <a:cubicBezTo>
                  <a:pt x="597318" y="265302"/>
                  <a:pt x="604040" y="262277"/>
                  <a:pt x="608914" y="258859"/>
                </a:cubicBezTo>
                <a:cubicBezTo>
                  <a:pt x="613788" y="255442"/>
                  <a:pt x="620511" y="251184"/>
                  <a:pt x="624040" y="247767"/>
                </a:cubicBezTo>
                <a:cubicBezTo>
                  <a:pt x="627569" y="244350"/>
                  <a:pt x="630034" y="241941"/>
                  <a:pt x="630090" y="238356"/>
                </a:cubicBezTo>
                <a:cubicBezTo>
                  <a:pt x="630146" y="234770"/>
                  <a:pt x="627009" y="229504"/>
                  <a:pt x="624376" y="226255"/>
                </a:cubicBezTo>
                <a:cubicBezTo>
                  <a:pt x="621743" y="223006"/>
                  <a:pt x="617373" y="221045"/>
                  <a:pt x="614292" y="218860"/>
                </a:cubicBezTo>
                <a:cubicBezTo>
                  <a:pt x="611211" y="216675"/>
                  <a:pt x="608466" y="213706"/>
                  <a:pt x="605889" y="213146"/>
                </a:cubicBezTo>
                <a:cubicBezTo>
                  <a:pt x="603312" y="212586"/>
                  <a:pt x="601631" y="214266"/>
                  <a:pt x="598830" y="215499"/>
                </a:cubicBezTo>
                <a:cubicBezTo>
                  <a:pt x="596729" y="216423"/>
                  <a:pt x="592297" y="218797"/>
                  <a:pt x="590212" y="219926"/>
                </a:cubicBezTo>
                <a:lnTo>
                  <a:pt x="589370" y="220384"/>
                </a:lnTo>
                <a:lnTo>
                  <a:pt x="589322" y="220043"/>
                </a:lnTo>
                <a:cubicBezTo>
                  <a:pt x="589041" y="219350"/>
                  <a:pt x="588495" y="218734"/>
                  <a:pt x="588187" y="218089"/>
                </a:cubicBezTo>
                <a:cubicBezTo>
                  <a:pt x="587571" y="216801"/>
                  <a:pt x="584714" y="216017"/>
                  <a:pt x="585162" y="214728"/>
                </a:cubicBezTo>
                <a:cubicBezTo>
                  <a:pt x="585610" y="213439"/>
                  <a:pt x="588579" y="212767"/>
                  <a:pt x="590876" y="210358"/>
                </a:cubicBezTo>
                <a:cubicBezTo>
                  <a:pt x="593173" y="207949"/>
                  <a:pt x="597935" y="204476"/>
                  <a:pt x="598943" y="200274"/>
                </a:cubicBezTo>
                <a:cubicBezTo>
                  <a:pt x="599952" y="196073"/>
                  <a:pt x="598383" y="188958"/>
                  <a:pt x="596927" y="185149"/>
                </a:cubicBezTo>
                <a:cubicBezTo>
                  <a:pt x="595470" y="181339"/>
                  <a:pt x="593173" y="179882"/>
                  <a:pt x="590204" y="177417"/>
                </a:cubicBezTo>
                <a:cubicBezTo>
                  <a:pt x="587235" y="174953"/>
                  <a:pt x="583145" y="172488"/>
                  <a:pt x="579112" y="170359"/>
                </a:cubicBezTo>
                <a:cubicBezTo>
                  <a:pt x="575078" y="168230"/>
                  <a:pt x="570260" y="166829"/>
                  <a:pt x="566002" y="164644"/>
                </a:cubicBezTo>
                <a:cubicBezTo>
                  <a:pt x="561745" y="162460"/>
                  <a:pt x="558103" y="158146"/>
                  <a:pt x="553566" y="157250"/>
                </a:cubicBezTo>
                <a:cubicBezTo>
                  <a:pt x="552431" y="157026"/>
                  <a:pt x="551269" y="157011"/>
                  <a:pt x="550081" y="157124"/>
                </a:cubicBezTo>
                <a:close/>
                <a:moveTo>
                  <a:pt x="0" y="0"/>
                </a:moveTo>
                <a:lnTo>
                  <a:pt x="839755" y="0"/>
                </a:lnTo>
                <a:lnTo>
                  <a:pt x="839755" y="1212980"/>
                </a:lnTo>
                <a:lnTo>
                  <a:pt x="0" y="1212980"/>
                </a:lnTo>
                <a:close/>
              </a:path>
            </a:pathLst>
          </a:cu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094491" y="5824677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www.xinjiaoyu.com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9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2953632"/>
            <a:ext cx="11305492" cy="30931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所示为打点计时器打出的一条纸带示意图，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时间间隔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间的位移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间的平均速度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的平均速度更接近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点的瞬时速度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某点的瞬时速度近似等于包含这一点的较小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548955"/>
            <a:ext cx="7859319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三、平均速度和瞬时速度的测量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A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16" y="1094335"/>
            <a:ext cx="5217781" cy="14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32767" y="248767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613949" y="410614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75622"/>
              </p:ext>
            </p:extLst>
          </p:nvPr>
        </p:nvGraphicFramePr>
        <p:xfrm>
          <a:off x="11207774" y="3698972"/>
          <a:ext cx="5302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文档" r:id="rId5" imgW="530909" imgH="1068239" progId="Word.Document.12">
                  <p:embed/>
                </p:oleObj>
              </mc:Choice>
              <mc:Fallback>
                <p:oleObj name="文档" r:id="rId5" imgW="530909" imgH="1068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07774" y="3698972"/>
                        <a:ext cx="5302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896672" y="4735365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71689" y="53834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304851"/>
            <a:ext cx="11305492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速度－时间图像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纵轴，建立直角坐标系，根据测量数据在坐标系中描点，然后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这些点连接起来，即得到物体运动的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图像的意义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图像非常直观地反映了速度随时间变化的情况，但它不是物体运动的轨迹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728787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四、速度－时间图像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105" y="20955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en-US" sz="2800" i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5836" y="209555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endParaRPr lang="en-US" altLang="zh-CN" sz="2800" i="1" kern="100" dirty="0">
              <a:solidFill>
                <a:srgbClr val="C00000"/>
              </a:solidFill>
              <a:latin typeface="Book Antiqua" panose="0204060205030503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0910" y="273409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平滑的曲线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2666" y="909514"/>
            <a:ext cx="11110724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判断下列说法的正误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速度大的物体通过的位移一定大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两物体的速度分别是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，则它们的大小关系为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物体的平均速度为零，则物体一定处于静止状态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时间越短，平均速度越接近某点的瞬时速度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170" y="20189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即学即用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1692550" y="2923513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6148164" y="1646193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8605961" y="3550794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21D46EAD-7014-4118-BFE0-2BF7DD630582}"/>
              </a:ext>
            </a:extLst>
          </p:cNvPr>
          <p:cNvSpPr>
            <a:spLocks noEditPoints="1"/>
          </p:cNvSpPr>
          <p:nvPr/>
        </p:nvSpPr>
        <p:spPr bwMode="auto">
          <a:xfrm>
            <a:off x="458160" y="321512"/>
            <a:ext cx="334434" cy="321176"/>
          </a:xfrm>
          <a:custGeom>
            <a:avLst/>
            <a:gdLst>
              <a:gd name="T0" fmla="*/ 844 w 991"/>
              <a:gd name="T1" fmla="*/ 466 h 1032"/>
              <a:gd name="T2" fmla="*/ 819 w 991"/>
              <a:gd name="T3" fmla="*/ 492 h 1032"/>
              <a:gd name="T4" fmla="*/ 819 w 991"/>
              <a:gd name="T5" fmla="*/ 492 h 1032"/>
              <a:gd name="T6" fmla="*/ 819 w 991"/>
              <a:gd name="T7" fmla="*/ 492 h 1032"/>
              <a:gd name="T8" fmla="*/ 819 w 991"/>
              <a:gd name="T9" fmla="*/ 930 h 1032"/>
              <a:gd name="T10" fmla="*/ 768 w 991"/>
              <a:gd name="T11" fmla="*/ 981 h 1032"/>
              <a:gd name="T12" fmla="*/ 102 w 991"/>
              <a:gd name="T13" fmla="*/ 981 h 1032"/>
              <a:gd name="T14" fmla="*/ 51 w 991"/>
              <a:gd name="T15" fmla="*/ 930 h 1032"/>
              <a:gd name="T16" fmla="*/ 51 w 991"/>
              <a:gd name="T17" fmla="*/ 110 h 1032"/>
              <a:gd name="T18" fmla="*/ 102 w 991"/>
              <a:gd name="T19" fmla="*/ 59 h 1032"/>
              <a:gd name="T20" fmla="*/ 509 w 991"/>
              <a:gd name="T21" fmla="*/ 59 h 1032"/>
              <a:gd name="T22" fmla="*/ 535 w 991"/>
              <a:gd name="T23" fmla="*/ 34 h 1032"/>
              <a:gd name="T24" fmla="*/ 509 w 991"/>
              <a:gd name="T25" fmla="*/ 8 h 1032"/>
              <a:gd name="T26" fmla="*/ 509 w 991"/>
              <a:gd name="T27" fmla="*/ 8 h 1032"/>
              <a:gd name="T28" fmla="*/ 102 w 991"/>
              <a:gd name="T29" fmla="*/ 8 h 1032"/>
              <a:gd name="T30" fmla="*/ 0 w 991"/>
              <a:gd name="T31" fmla="*/ 110 h 1032"/>
              <a:gd name="T32" fmla="*/ 0 w 991"/>
              <a:gd name="T33" fmla="*/ 930 h 1032"/>
              <a:gd name="T34" fmla="*/ 102 w 991"/>
              <a:gd name="T35" fmla="*/ 1032 h 1032"/>
              <a:gd name="T36" fmla="*/ 768 w 991"/>
              <a:gd name="T37" fmla="*/ 1032 h 1032"/>
              <a:gd name="T38" fmla="*/ 870 w 991"/>
              <a:gd name="T39" fmla="*/ 930 h 1032"/>
              <a:gd name="T40" fmla="*/ 870 w 991"/>
              <a:gd name="T41" fmla="*/ 494 h 1032"/>
              <a:gd name="T42" fmla="*/ 870 w 991"/>
              <a:gd name="T43" fmla="*/ 492 h 1032"/>
              <a:gd name="T44" fmla="*/ 844 w 991"/>
              <a:gd name="T45" fmla="*/ 466 h 1032"/>
              <a:gd name="T46" fmla="*/ 844 w 991"/>
              <a:gd name="T47" fmla="*/ 466 h 1032"/>
              <a:gd name="T48" fmla="*/ 961 w 991"/>
              <a:gd name="T49" fmla="*/ 30 h 1032"/>
              <a:gd name="T50" fmla="*/ 852 w 991"/>
              <a:gd name="T51" fmla="*/ 30 h 1032"/>
              <a:gd name="T52" fmla="*/ 846 w 991"/>
              <a:gd name="T53" fmla="*/ 37 h 1032"/>
              <a:gd name="T54" fmla="*/ 846 w 991"/>
              <a:gd name="T55" fmla="*/ 37 h 1032"/>
              <a:gd name="T56" fmla="*/ 411 w 991"/>
              <a:gd name="T57" fmla="*/ 471 h 1032"/>
              <a:gd name="T58" fmla="*/ 372 w 991"/>
              <a:gd name="T59" fmla="*/ 619 h 1032"/>
              <a:gd name="T60" fmla="*/ 520 w 991"/>
              <a:gd name="T61" fmla="*/ 580 h 1032"/>
              <a:gd name="T62" fmla="*/ 961 w 991"/>
              <a:gd name="T63" fmla="*/ 139 h 1032"/>
              <a:gd name="T64" fmla="*/ 961 w 991"/>
              <a:gd name="T65" fmla="*/ 30 h 1032"/>
              <a:gd name="T66" fmla="*/ 882 w 991"/>
              <a:gd name="T67" fmla="*/ 145 h 1032"/>
              <a:gd name="T68" fmla="*/ 493 w 991"/>
              <a:gd name="T69" fmla="*/ 534 h 1032"/>
              <a:gd name="T70" fmla="*/ 444 w 991"/>
              <a:gd name="T71" fmla="*/ 547 h 1032"/>
              <a:gd name="T72" fmla="*/ 457 w 991"/>
              <a:gd name="T73" fmla="*/ 498 h 1032"/>
              <a:gd name="T74" fmla="*/ 846 w 991"/>
              <a:gd name="T75" fmla="*/ 109 h 1032"/>
              <a:gd name="T76" fmla="*/ 857 w 991"/>
              <a:gd name="T77" fmla="*/ 121 h 1032"/>
              <a:gd name="T78" fmla="*/ 882 w 991"/>
              <a:gd name="T79" fmla="*/ 145 h 1032"/>
              <a:gd name="T80" fmla="*/ 295 w 991"/>
              <a:gd name="T81" fmla="*/ 537 h 1032"/>
              <a:gd name="T82" fmla="*/ 193 w 991"/>
              <a:gd name="T83" fmla="*/ 537 h 1032"/>
              <a:gd name="T84" fmla="*/ 167 w 991"/>
              <a:gd name="T85" fmla="*/ 563 h 1032"/>
              <a:gd name="T86" fmla="*/ 193 w 991"/>
              <a:gd name="T87" fmla="*/ 589 h 1032"/>
              <a:gd name="T88" fmla="*/ 295 w 991"/>
              <a:gd name="T89" fmla="*/ 589 h 1032"/>
              <a:gd name="T90" fmla="*/ 321 w 991"/>
              <a:gd name="T91" fmla="*/ 563 h 1032"/>
              <a:gd name="T92" fmla="*/ 295 w 991"/>
              <a:gd name="T93" fmla="*/ 537 h 1032"/>
              <a:gd name="T94" fmla="*/ 158 w 991"/>
              <a:gd name="T95" fmla="*/ 759 h 1032"/>
              <a:gd name="T96" fmla="*/ 183 w 991"/>
              <a:gd name="T97" fmla="*/ 785 h 1032"/>
              <a:gd name="T98" fmla="*/ 686 w 991"/>
              <a:gd name="T99" fmla="*/ 785 h 1032"/>
              <a:gd name="T100" fmla="*/ 712 w 991"/>
              <a:gd name="T101" fmla="*/ 759 h 1032"/>
              <a:gd name="T102" fmla="*/ 686 w 991"/>
              <a:gd name="T103" fmla="*/ 734 h 1032"/>
              <a:gd name="T104" fmla="*/ 183 w 991"/>
              <a:gd name="T105" fmla="*/ 734 h 1032"/>
              <a:gd name="T106" fmla="*/ 158 w 991"/>
              <a:gd name="T107" fmla="*/ 759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1" h="1032">
                <a:moveTo>
                  <a:pt x="844" y="466"/>
                </a:moveTo>
                <a:cubicBezTo>
                  <a:pt x="830" y="466"/>
                  <a:pt x="819" y="478"/>
                  <a:pt x="819" y="492"/>
                </a:cubicBezTo>
                <a:cubicBezTo>
                  <a:pt x="819" y="492"/>
                  <a:pt x="819" y="492"/>
                  <a:pt x="819" y="492"/>
                </a:cubicBezTo>
                <a:cubicBezTo>
                  <a:pt x="819" y="492"/>
                  <a:pt x="819" y="492"/>
                  <a:pt x="819" y="492"/>
                </a:cubicBezTo>
                <a:cubicBezTo>
                  <a:pt x="819" y="930"/>
                  <a:pt x="819" y="930"/>
                  <a:pt x="819" y="930"/>
                </a:cubicBezTo>
                <a:cubicBezTo>
                  <a:pt x="819" y="958"/>
                  <a:pt x="796" y="981"/>
                  <a:pt x="768" y="981"/>
                </a:cubicBezTo>
                <a:cubicBezTo>
                  <a:pt x="102" y="981"/>
                  <a:pt x="102" y="981"/>
                  <a:pt x="102" y="981"/>
                </a:cubicBezTo>
                <a:cubicBezTo>
                  <a:pt x="74" y="981"/>
                  <a:pt x="51" y="958"/>
                  <a:pt x="51" y="93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82"/>
                  <a:pt x="74" y="59"/>
                  <a:pt x="102" y="59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23" y="59"/>
                  <a:pt x="535" y="48"/>
                  <a:pt x="535" y="34"/>
                </a:cubicBezTo>
                <a:cubicBezTo>
                  <a:pt x="535" y="20"/>
                  <a:pt x="523" y="8"/>
                  <a:pt x="509" y="8"/>
                </a:cubicBezTo>
                <a:cubicBezTo>
                  <a:pt x="509" y="8"/>
                  <a:pt x="509" y="8"/>
                  <a:pt x="509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45" y="8"/>
                  <a:pt x="0" y="54"/>
                  <a:pt x="0" y="110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86"/>
                  <a:pt x="45" y="1032"/>
                  <a:pt x="102" y="1032"/>
                </a:cubicBezTo>
                <a:cubicBezTo>
                  <a:pt x="768" y="1032"/>
                  <a:pt x="768" y="1032"/>
                  <a:pt x="768" y="1032"/>
                </a:cubicBezTo>
                <a:cubicBezTo>
                  <a:pt x="824" y="1032"/>
                  <a:pt x="870" y="986"/>
                  <a:pt x="870" y="930"/>
                </a:cubicBezTo>
                <a:cubicBezTo>
                  <a:pt x="870" y="494"/>
                  <a:pt x="870" y="494"/>
                  <a:pt x="870" y="494"/>
                </a:cubicBezTo>
                <a:cubicBezTo>
                  <a:pt x="870" y="493"/>
                  <a:pt x="870" y="493"/>
                  <a:pt x="870" y="492"/>
                </a:cubicBezTo>
                <a:cubicBezTo>
                  <a:pt x="870" y="478"/>
                  <a:pt x="859" y="466"/>
                  <a:pt x="844" y="466"/>
                </a:cubicBezTo>
                <a:cubicBezTo>
                  <a:pt x="844" y="466"/>
                  <a:pt x="844" y="466"/>
                  <a:pt x="844" y="466"/>
                </a:cubicBezTo>
                <a:close/>
                <a:moveTo>
                  <a:pt x="961" y="30"/>
                </a:moveTo>
                <a:cubicBezTo>
                  <a:pt x="931" y="0"/>
                  <a:pt x="882" y="0"/>
                  <a:pt x="852" y="30"/>
                </a:cubicBezTo>
                <a:cubicBezTo>
                  <a:pt x="846" y="37"/>
                  <a:pt x="846" y="37"/>
                  <a:pt x="846" y="37"/>
                </a:cubicBezTo>
                <a:cubicBezTo>
                  <a:pt x="846" y="37"/>
                  <a:pt x="846" y="37"/>
                  <a:pt x="846" y="37"/>
                </a:cubicBezTo>
                <a:cubicBezTo>
                  <a:pt x="411" y="471"/>
                  <a:pt x="411" y="471"/>
                  <a:pt x="411" y="471"/>
                </a:cubicBezTo>
                <a:cubicBezTo>
                  <a:pt x="372" y="619"/>
                  <a:pt x="372" y="619"/>
                  <a:pt x="372" y="619"/>
                </a:cubicBezTo>
                <a:cubicBezTo>
                  <a:pt x="520" y="580"/>
                  <a:pt x="520" y="580"/>
                  <a:pt x="520" y="580"/>
                </a:cubicBezTo>
                <a:cubicBezTo>
                  <a:pt x="961" y="139"/>
                  <a:pt x="961" y="139"/>
                  <a:pt x="961" y="139"/>
                </a:cubicBezTo>
                <a:cubicBezTo>
                  <a:pt x="991" y="109"/>
                  <a:pt x="991" y="60"/>
                  <a:pt x="961" y="30"/>
                </a:cubicBezTo>
                <a:close/>
                <a:moveTo>
                  <a:pt x="882" y="145"/>
                </a:moveTo>
                <a:cubicBezTo>
                  <a:pt x="493" y="534"/>
                  <a:pt x="493" y="534"/>
                  <a:pt x="493" y="534"/>
                </a:cubicBezTo>
                <a:cubicBezTo>
                  <a:pt x="444" y="547"/>
                  <a:pt x="444" y="547"/>
                  <a:pt x="444" y="547"/>
                </a:cubicBezTo>
                <a:cubicBezTo>
                  <a:pt x="457" y="498"/>
                  <a:pt x="457" y="498"/>
                  <a:pt x="457" y="498"/>
                </a:cubicBezTo>
                <a:cubicBezTo>
                  <a:pt x="846" y="109"/>
                  <a:pt x="846" y="109"/>
                  <a:pt x="846" y="109"/>
                </a:cubicBezTo>
                <a:cubicBezTo>
                  <a:pt x="857" y="121"/>
                  <a:pt x="857" y="121"/>
                  <a:pt x="857" y="121"/>
                </a:cubicBezTo>
                <a:cubicBezTo>
                  <a:pt x="882" y="145"/>
                  <a:pt x="882" y="145"/>
                  <a:pt x="882" y="145"/>
                </a:cubicBezTo>
                <a:close/>
                <a:moveTo>
                  <a:pt x="295" y="537"/>
                </a:moveTo>
                <a:cubicBezTo>
                  <a:pt x="193" y="537"/>
                  <a:pt x="193" y="537"/>
                  <a:pt x="193" y="537"/>
                </a:cubicBezTo>
                <a:cubicBezTo>
                  <a:pt x="179" y="537"/>
                  <a:pt x="167" y="549"/>
                  <a:pt x="167" y="563"/>
                </a:cubicBezTo>
                <a:cubicBezTo>
                  <a:pt x="167" y="577"/>
                  <a:pt x="179" y="589"/>
                  <a:pt x="193" y="589"/>
                </a:cubicBezTo>
                <a:cubicBezTo>
                  <a:pt x="295" y="589"/>
                  <a:pt x="295" y="589"/>
                  <a:pt x="295" y="589"/>
                </a:cubicBezTo>
                <a:cubicBezTo>
                  <a:pt x="309" y="589"/>
                  <a:pt x="321" y="577"/>
                  <a:pt x="321" y="563"/>
                </a:cubicBezTo>
                <a:cubicBezTo>
                  <a:pt x="321" y="549"/>
                  <a:pt x="309" y="537"/>
                  <a:pt x="295" y="537"/>
                </a:cubicBezTo>
                <a:close/>
                <a:moveTo>
                  <a:pt x="158" y="759"/>
                </a:moveTo>
                <a:cubicBezTo>
                  <a:pt x="158" y="774"/>
                  <a:pt x="169" y="785"/>
                  <a:pt x="183" y="785"/>
                </a:cubicBezTo>
                <a:cubicBezTo>
                  <a:pt x="686" y="785"/>
                  <a:pt x="686" y="785"/>
                  <a:pt x="686" y="785"/>
                </a:cubicBezTo>
                <a:cubicBezTo>
                  <a:pt x="700" y="785"/>
                  <a:pt x="712" y="774"/>
                  <a:pt x="712" y="759"/>
                </a:cubicBezTo>
                <a:cubicBezTo>
                  <a:pt x="712" y="745"/>
                  <a:pt x="700" y="734"/>
                  <a:pt x="686" y="734"/>
                </a:cubicBezTo>
                <a:cubicBezTo>
                  <a:pt x="183" y="734"/>
                  <a:pt x="183" y="734"/>
                  <a:pt x="183" y="734"/>
                </a:cubicBezTo>
                <a:cubicBezTo>
                  <a:pt x="169" y="734"/>
                  <a:pt x="158" y="745"/>
                  <a:pt x="158" y="75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7876436" y="4204573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5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7506" y="1053530"/>
            <a:ext cx="10793813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年北京奥运会中，牙买加选手博尔特在男子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决赛中分别以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9.69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19.30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的成绩破两项世界纪录，获得两枚金牌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则他在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决赛中的平均速度约为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/s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200 m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决赛中的平均速率约为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 m/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结果均保留四位有效数字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023541" y="247949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10.32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494806" y="30943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10.36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29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10471</TotalTime>
  <Words>3094</Words>
  <Application>Microsoft Office PowerPoint</Application>
  <PresentationFormat>自定义</PresentationFormat>
  <Paragraphs>730</Paragraphs>
  <Slides>57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6" baseType="lpstr"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微软雅黑</vt:lpstr>
      <vt:lpstr>微软雅黑</vt:lpstr>
      <vt:lpstr>Arial</vt:lpstr>
      <vt:lpstr>Arial Black</vt:lpstr>
      <vt:lpstr>Book Antiqua</vt:lpstr>
      <vt:lpstr>Broadway</vt:lpstr>
      <vt:lpstr>Calibri</vt:lpstr>
      <vt:lpstr>Courier New</vt:lpstr>
      <vt:lpstr>IPAPANNEW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5792</cp:revision>
  <dcterms:created xsi:type="dcterms:W3CDTF">2014-11-27T01:03:00Z</dcterms:created>
  <dcterms:modified xsi:type="dcterms:W3CDTF">2020-08-13T07:50:46Z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