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67"/>
  </p:notesMasterIdLst>
  <p:handoutMasterIdLst>
    <p:handoutMasterId r:id="rId68"/>
  </p:handoutMasterIdLst>
  <p:sldIdLst>
    <p:sldId id="817" r:id="rId3"/>
    <p:sldId id="710" r:id="rId4"/>
    <p:sldId id="870" r:id="rId5"/>
    <p:sldId id="891" r:id="rId6"/>
    <p:sldId id="716" r:id="rId7"/>
    <p:sldId id="871" r:id="rId8"/>
    <p:sldId id="917" r:id="rId9"/>
    <p:sldId id="875" r:id="rId10"/>
    <p:sldId id="565" r:id="rId11"/>
    <p:sldId id="916" r:id="rId12"/>
    <p:sldId id="876" r:id="rId13"/>
    <p:sldId id="672" r:id="rId14"/>
    <p:sldId id="723" r:id="rId15"/>
    <p:sldId id="813" r:id="rId16"/>
    <p:sldId id="881" r:id="rId17"/>
    <p:sldId id="919" r:id="rId18"/>
    <p:sldId id="920" r:id="rId19"/>
    <p:sldId id="883" r:id="rId20"/>
    <p:sldId id="831" r:id="rId21"/>
    <p:sldId id="884" r:id="rId22"/>
    <p:sldId id="921" r:id="rId23"/>
    <p:sldId id="823" r:id="rId24"/>
    <p:sldId id="731" r:id="rId25"/>
    <p:sldId id="815" r:id="rId26"/>
    <p:sldId id="749" r:id="rId27"/>
    <p:sldId id="888" r:id="rId28"/>
    <p:sldId id="824" r:id="rId29"/>
    <p:sldId id="770" r:id="rId30"/>
    <p:sldId id="892" r:id="rId31"/>
    <p:sldId id="894" r:id="rId32"/>
    <p:sldId id="922" r:id="rId33"/>
    <p:sldId id="898" r:id="rId34"/>
    <p:sldId id="899" r:id="rId35"/>
    <p:sldId id="753" r:id="rId36"/>
    <p:sldId id="814" r:id="rId37"/>
    <p:sldId id="755" r:id="rId38"/>
    <p:sldId id="756" r:id="rId39"/>
    <p:sldId id="757" r:id="rId40"/>
    <p:sldId id="758" r:id="rId41"/>
    <p:sldId id="816" r:id="rId42"/>
    <p:sldId id="319" r:id="rId43"/>
    <p:sldId id="320" r:id="rId44"/>
    <p:sldId id="923" r:id="rId45"/>
    <p:sldId id="321" r:id="rId46"/>
    <p:sldId id="322" r:id="rId47"/>
    <p:sldId id="323" r:id="rId48"/>
    <p:sldId id="324" r:id="rId49"/>
    <p:sldId id="906" r:id="rId50"/>
    <p:sldId id="325" r:id="rId51"/>
    <p:sldId id="326" r:id="rId52"/>
    <p:sldId id="327" r:id="rId53"/>
    <p:sldId id="860" r:id="rId54"/>
    <p:sldId id="328" r:id="rId55"/>
    <p:sldId id="329" r:id="rId56"/>
    <p:sldId id="330" r:id="rId57"/>
    <p:sldId id="865" r:id="rId58"/>
    <p:sldId id="331" r:id="rId59"/>
    <p:sldId id="866" r:id="rId60"/>
    <p:sldId id="332" r:id="rId61"/>
    <p:sldId id="333" r:id="rId62"/>
    <p:sldId id="651" r:id="rId63"/>
    <p:sldId id="334" r:id="rId64"/>
    <p:sldId id="868" r:id="rId65"/>
    <p:sldId id="822" r:id="rId66"/>
  </p:sldIdLst>
  <p:sldSz cx="12192000" cy="6858000"/>
  <p:notesSz cx="6858000" cy="9144000"/>
  <p:custDataLst>
    <p:tags r:id="rId6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4A82"/>
    <a:srgbClr val="00589A"/>
    <a:srgbClr val="BFBFBF"/>
    <a:srgbClr val="0067B4"/>
    <a:srgbClr val="110B65"/>
    <a:srgbClr val="0070C0"/>
    <a:srgbClr val="F0F0F0"/>
    <a:srgbClr val="FFFFF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90" autoAdjust="0"/>
    <p:restoredTop sz="96313" autoAdjust="0"/>
  </p:normalViewPr>
  <p:slideViewPr>
    <p:cSldViewPr>
      <p:cViewPr varScale="1">
        <p:scale>
          <a:sx n="107" d="100"/>
          <a:sy n="107" d="100"/>
        </p:scale>
        <p:origin x="126" y="78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BDE6-D7CD-48AD-91D0-877B0016848D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211A-EC15-48AF-9C00-CA884EFBB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994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278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399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295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194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497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716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200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4655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75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193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3778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913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875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982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508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043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6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029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648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693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42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7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387475" y="1843405"/>
            <a:ext cx="10804525" cy="29216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-19685" y="1844040"/>
            <a:ext cx="12220575" cy="2921000"/>
            <a:chOff x="-31" y="2904"/>
            <a:chExt cx="19245" cy="460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-31" y="2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-31" y="3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-31" y="3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-31" y="3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-31" y="3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-31" y="3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-31" y="4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-31" y="4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-31" y="4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-31" y="4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-31" y="4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-31" y="5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-31" y="5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-31" y="5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-31" y="5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-31" y="5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-31" y="6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-31" y="6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-31" y="6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-31" y="6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-31" y="6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-31" y="7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-31" y="7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-31" y="7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8" name="矩形 27"/>
          <p:cNvSpPr/>
          <p:nvPr userDrawn="1"/>
        </p:nvSpPr>
        <p:spPr>
          <a:xfrm>
            <a:off x="1198195" y="1772181"/>
            <a:ext cx="677866" cy="2034232"/>
          </a:xfrm>
          <a:prstGeom prst="rect">
            <a:avLst/>
          </a:prstGeom>
          <a:solidFill>
            <a:srgbClr val="00589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72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17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89600" cy="909304"/>
          </a:xfrm>
          <a:prstGeom prst="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-9287" y="524601"/>
            <a:ext cx="12187909" cy="234896"/>
            <a:chOff x="0" y="722"/>
            <a:chExt cx="19198" cy="370"/>
          </a:xfrm>
        </p:grpSpPr>
        <p:sp>
          <p:nvSpPr>
            <p:cNvPr id="10" name="流程图: 过程 9"/>
            <p:cNvSpPr/>
            <p:nvPr/>
          </p:nvSpPr>
          <p:spPr>
            <a:xfrm>
              <a:off x="3474" y="1003"/>
              <a:ext cx="15724" cy="89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972"/>
              <a:ext cx="527" cy="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0" y="722"/>
              <a:ext cx="527" cy="1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9" name="矩形 18"/>
          <p:cNvSpPr/>
          <p:nvPr userDrawn="1"/>
        </p:nvSpPr>
        <p:spPr>
          <a:xfrm>
            <a:off x="328535" y="0"/>
            <a:ext cx="1859419" cy="909304"/>
          </a:xfrm>
          <a:prstGeom prst="rect">
            <a:avLst/>
          </a:prstGeom>
          <a:solidFill>
            <a:srgbClr val="006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349147" y="301142"/>
            <a:ext cx="1818194" cy="523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799" b="1" kern="100" dirty="0">
                <a:solidFill>
                  <a:prstClr val="white"/>
                </a:solidFill>
                <a:latin typeface="Times New Roman" panose="02020603050405020304"/>
                <a:cs typeface="Times New Roman" panose="02020603050405020304"/>
              </a:rPr>
              <a:t>知识梳理</a:t>
            </a:r>
          </a:p>
        </p:txBody>
      </p:sp>
    </p:spTree>
    <p:extLst>
      <p:ext uri="{BB962C8B-B14F-4D97-AF65-F5344CB8AC3E}">
        <p14:creationId xmlns:p14="http://schemas.microsoft.com/office/powerpoint/2010/main" val="68175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22557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教材改编题</a:t>
            </a: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3359696" y="388683"/>
            <a:ext cx="85951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75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思考辨析</a:t>
            </a: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2927648" y="388683"/>
            <a:ext cx="902719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6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7647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323228" y="130560"/>
            <a:ext cx="1596308" cy="52322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977621" y="141360"/>
            <a:ext cx="9951027" cy="5016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0"/>
            <a:ext cx="12189600" cy="1915254"/>
          </a:xfrm>
          <a:prstGeom prst="rect">
            <a:avLst/>
          </a:prstGeom>
          <a:solidFill>
            <a:srgbClr val="255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圆角矩形 7"/>
          <p:cNvSpPr/>
          <p:nvPr userDrawn="1"/>
        </p:nvSpPr>
        <p:spPr>
          <a:xfrm>
            <a:off x="0" y="1340768"/>
            <a:ext cx="12189600" cy="5517232"/>
          </a:xfrm>
          <a:prstGeom prst="roundRect">
            <a:avLst>
              <a:gd name="adj" fmla="val 1925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26674" y="1340768"/>
            <a:ext cx="11701974" cy="53285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34632" y="3048"/>
            <a:ext cx="1518072" cy="16257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文本框 14"/>
          <p:cNvSpPr txBox="1"/>
          <p:nvPr userDrawn="1"/>
        </p:nvSpPr>
        <p:spPr>
          <a:xfrm>
            <a:off x="237584" y="98072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 smtClean="0">
                <a:solidFill>
                  <a:prstClr val="white"/>
                </a:solidFill>
              </a:rPr>
              <a:t>课堂小结</a:t>
            </a:r>
            <a:endParaRPr lang="zh-CN" altLang="en-US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3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8976321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9300356" y="-17324"/>
            <a:ext cx="2567608" cy="688850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0294537" y="0"/>
            <a:ext cx="579247" cy="730144"/>
            <a:chOff x="10991812" y="-5749"/>
            <a:chExt cx="760532" cy="958655"/>
          </a:xfrm>
        </p:grpSpPr>
        <p:sp>
          <p:nvSpPr>
            <p:cNvPr id="6" name="同侧圆角矩形 5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018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387475" y="1843405"/>
            <a:ext cx="10804525" cy="29216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-19685" y="1844040"/>
            <a:ext cx="12220575" cy="2921000"/>
            <a:chOff x="-31" y="2904"/>
            <a:chExt cx="19245" cy="460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-31" y="2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-31" y="3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-31" y="3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-31" y="3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-31" y="3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-31" y="3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-31" y="4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-31" y="4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-31" y="4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-31" y="4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-31" y="4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-31" y="5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-31" y="5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-31" y="5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-31" y="5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-31" y="5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-31" y="6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-31" y="6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-31" y="6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-31" y="6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-31" y="6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-31" y="7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-31" y="7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-31" y="7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8" name="矩形 27"/>
          <p:cNvSpPr/>
          <p:nvPr userDrawn="1"/>
        </p:nvSpPr>
        <p:spPr>
          <a:xfrm>
            <a:off x="1198195" y="1772181"/>
            <a:ext cx="677866" cy="2034232"/>
          </a:xfrm>
          <a:prstGeom prst="rect">
            <a:avLst/>
          </a:prstGeom>
          <a:solidFill>
            <a:srgbClr val="00589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69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89600" cy="909304"/>
          </a:xfrm>
          <a:prstGeom prst="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-9287" y="524601"/>
            <a:ext cx="12187909" cy="234896"/>
            <a:chOff x="0" y="722"/>
            <a:chExt cx="19198" cy="370"/>
          </a:xfrm>
        </p:grpSpPr>
        <p:sp>
          <p:nvSpPr>
            <p:cNvPr id="10" name="流程图: 过程 9"/>
            <p:cNvSpPr/>
            <p:nvPr/>
          </p:nvSpPr>
          <p:spPr>
            <a:xfrm>
              <a:off x="3474" y="1003"/>
              <a:ext cx="15724" cy="89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972"/>
              <a:ext cx="527" cy="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0" y="722"/>
              <a:ext cx="527" cy="1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9" name="矩形 18"/>
          <p:cNvSpPr/>
          <p:nvPr userDrawn="1"/>
        </p:nvSpPr>
        <p:spPr>
          <a:xfrm>
            <a:off x="328535" y="0"/>
            <a:ext cx="1859419" cy="909304"/>
          </a:xfrm>
          <a:prstGeom prst="rect">
            <a:avLst/>
          </a:prstGeom>
          <a:solidFill>
            <a:srgbClr val="006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349147" y="301142"/>
            <a:ext cx="1818194" cy="523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2799" b="1" kern="100" dirty="0" smtClean="0">
                <a:solidFill>
                  <a:schemeClr val="bg1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知识梳理</a:t>
            </a:r>
            <a:endParaRPr lang="zh-CN" altLang="en-US" sz="2799" b="1" kern="100" dirty="0">
              <a:solidFill>
                <a:schemeClr val="bg1"/>
              </a:solidFill>
              <a:latin typeface="Times New Roman" panose="02020603050405020304"/>
              <a:ea typeface="+mj-ea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22557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教材改编题</a:t>
            </a:r>
            <a:endParaRPr lang="zh-CN" altLang="en-US" sz="3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3359696" y="388683"/>
            <a:ext cx="85951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思考辨析</a:t>
            </a:r>
            <a:endParaRPr lang="zh-CN" altLang="en-US" sz="3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2927648" y="388683"/>
            <a:ext cx="902719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7647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23228" y="130560"/>
            <a:ext cx="1596308" cy="52322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977621" y="141360"/>
            <a:ext cx="9951027" cy="5016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0"/>
            <a:ext cx="12189600" cy="1915254"/>
          </a:xfrm>
          <a:prstGeom prst="rect">
            <a:avLst/>
          </a:prstGeom>
          <a:solidFill>
            <a:srgbClr val="255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sz="2400"/>
          </a:p>
        </p:txBody>
      </p:sp>
      <p:sp>
        <p:nvSpPr>
          <p:cNvPr id="8" name="圆角矩形 7"/>
          <p:cNvSpPr/>
          <p:nvPr userDrawn="1"/>
        </p:nvSpPr>
        <p:spPr>
          <a:xfrm>
            <a:off x="0" y="1340768"/>
            <a:ext cx="12189600" cy="5517232"/>
          </a:xfrm>
          <a:prstGeom prst="roundRect">
            <a:avLst>
              <a:gd name="adj" fmla="val 1925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6" name="矩形 5"/>
          <p:cNvSpPr/>
          <p:nvPr userDrawn="1"/>
        </p:nvSpPr>
        <p:spPr>
          <a:xfrm>
            <a:off x="226674" y="1340768"/>
            <a:ext cx="11701974" cy="53285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34632" y="3048"/>
            <a:ext cx="1518072" cy="16257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14"/>
          <p:cNvSpPr txBox="1"/>
          <p:nvPr userDrawn="1"/>
        </p:nvSpPr>
        <p:spPr>
          <a:xfrm>
            <a:off x="237584" y="98072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课堂小结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8976321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9300356" y="-17324"/>
            <a:ext cx="2567608" cy="688850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0294537" y="0"/>
            <a:ext cx="579247" cy="730144"/>
            <a:chOff x="10991812" y="-5749"/>
            <a:chExt cx="760532" cy="958655"/>
          </a:xfrm>
        </p:grpSpPr>
        <p:sp>
          <p:nvSpPr>
            <p:cNvPr id="6" name="同侧圆角矩形 5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0" y="0"/>
            <a:ext cx="12191999" cy="6858001"/>
          </a:xfrm>
          <a:prstGeom prst="roundRect">
            <a:avLst>
              <a:gd name="adj" fmla="val 0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0" y="0"/>
            <a:ext cx="12191999" cy="6858001"/>
          </a:xfrm>
          <a:prstGeom prst="roundRect">
            <a:avLst>
              <a:gd name="adj" fmla="val 0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5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4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4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slide" Target="slide39.xml"/><Relationship Id="rId4" Type="http://schemas.openxmlformats.org/officeDocument/2006/relationships/slide" Target="slide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3.xml"/><Relationship Id="rId5" Type="http://schemas.openxmlformats.org/officeDocument/2006/relationships/slide" Target="slide39.xml"/><Relationship Id="rId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3.xml"/><Relationship Id="rId5" Type="http://schemas.openxmlformats.org/officeDocument/2006/relationships/slide" Target="slide39.xml"/><Relationship Id="rId4" Type="http://schemas.openxmlformats.org/officeDocument/2006/relationships/slide" Target="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7" Type="http://schemas.openxmlformats.org/officeDocument/2006/relationships/image" Target="../media/image4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slide" Target="slide39.xml"/><Relationship Id="rId4" Type="http://schemas.openxmlformats.org/officeDocument/2006/relationships/slide" Target="slide3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5.xml"/><Relationship Id="rId7" Type="http://schemas.openxmlformats.org/officeDocument/2006/relationships/slide" Target="slide2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slide" Target="slide35.xml"/><Relationship Id="rId4" Type="http://schemas.openxmlformats.org/officeDocument/2006/relationships/slide" Target="slide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13" Type="http://schemas.openxmlformats.org/officeDocument/2006/relationships/slide" Target="slide54.xml"/><Relationship Id="rId18" Type="http://schemas.openxmlformats.org/officeDocument/2006/relationships/slide" Target="slide62.xml"/><Relationship Id="rId3" Type="http://schemas.openxmlformats.org/officeDocument/2006/relationships/slide" Target="slide41.xml"/><Relationship Id="rId7" Type="http://schemas.openxmlformats.org/officeDocument/2006/relationships/slide" Target="slide46.xml"/><Relationship Id="rId12" Type="http://schemas.openxmlformats.org/officeDocument/2006/relationships/slide" Target="slide53.xml"/><Relationship Id="rId17" Type="http://schemas.openxmlformats.org/officeDocument/2006/relationships/slide" Target="slide60.xml"/><Relationship Id="rId2" Type="http://schemas.openxmlformats.org/officeDocument/2006/relationships/image" Target="../media/image21.png"/><Relationship Id="rId16" Type="http://schemas.openxmlformats.org/officeDocument/2006/relationships/slide" Target="slide5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11" Type="http://schemas.openxmlformats.org/officeDocument/2006/relationships/slide" Target="slide51.xml"/><Relationship Id="rId5" Type="http://schemas.openxmlformats.org/officeDocument/2006/relationships/slide" Target="slide44.xml"/><Relationship Id="rId15" Type="http://schemas.openxmlformats.org/officeDocument/2006/relationships/slide" Target="slide57.xml"/><Relationship Id="rId10" Type="http://schemas.openxmlformats.org/officeDocument/2006/relationships/slide" Target="slide50.xml"/><Relationship Id="rId19" Type="http://schemas.openxmlformats.org/officeDocument/2006/relationships/image" Target="../media/image22.png"/><Relationship Id="rId4" Type="http://schemas.openxmlformats.org/officeDocument/2006/relationships/slide" Target="slide42.xml"/><Relationship Id="rId9" Type="http://schemas.openxmlformats.org/officeDocument/2006/relationships/slide" Target="slide49.xml"/><Relationship Id="rId14" Type="http://schemas.openxmlformats.org/officeDocument/2006/relationships/slide" Target="slide55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13" Type="http://schemas.openxmlformats.org/officeDocument/2006/relationships/slide" Target="slide54.xml"/><Relationship Id="rId18" Type="http://schemas.openxmlformats.org/officeDocument/2006/relationships/slide" Target="slide62.xml"/><Relationship Id="rId3" Type="http://schemas.openxmlformats.org/officeDocument/2006/relationships/slide" Target="slide41.xml"/><Relationship Id="rId7" Type="http://schemas.openxmlformats.org/officeDocument/2006/relationships/slide" Target="slide46.xml"/><Relationship Id="rId12" Type="http://schemas.openxmlformats.org/officeDocument/2006/relationships/slide" Target="slide53.xml"/><Relationship Id="rId17" Type="http://schemas.openxmlformats.org/officeDocument/2006/relationships/slide" Target="slide60.xml"/><Relationship Id="rId2" Type="http://schemas.openxmlformats.org/officeDocument/2006/relationships/image" Target="../media/image23.png"/><Relationship Id="rId16" Type="http://schemas.openxmlformats.org/officeDocument/2006/relationships/slide" Target="slide5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11" Type="http://schemas.openxmlformats.org/officeDocument/2006/relationships/slide" Target="slide51.xml"/><Relationship Id="rId5" Type="http://schemas.openxmlformats.org/officeDocument/2006/relationships/slide" Target="slide44.xml"/><Relationship Id="rId15" Type="http://schemas.openxmlformats.org/officeDocument/2006/relationships/slide" Target="slide57.xml"/><Relationship Id="rId10" Type="http://schemas.openxmlformats.org/officeDocument/2006/relationships/slide" Target="slide50.xml"/><Relationship Id="rId4" Type="http://schemas.openxmlformats.org/officeDocument/2006/relationships/slide" Target="slide42.xml"/><Relationship Id="rId9" Type="http://schemas.openxmlformats.org/officeDocument/2006/relationships/slide" Target="slide49.xml"/><Relationship Id="rId14" Type="http://schemas.openxmlformats.org/officeDocument/2006/relationships/slide" Target="slide5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55.xml"/><Relationship Id="rId3" Type="http://schemas.openxmlformats.org/officeDocument/2006/relationships/slide" Target="slide42.xml"/><Relationship Id="rId7" Type="http://schemas.openxmlformats.org/officeDocument/2006/relationships/slide" Target="slide47.xml"/><Relationship Id="rId12" Type="http://schemas.openxmlformats.org/officeDocument/2006/relationships/slide" Target="slide54.xml"/><Relationship Id="rId17" Type="http://schemas.openxmlformats.org/officeDocument/2006/relationships/slide" Target="slide62.xml"/><Relationship Id="rId2" Type="http://schemas.openxmlformats.org/officeDocument/2006/relationships/slide" Target="slide41.xml"/><Relationship Id="rId16" Type="http://schemas.openxmlformats.org/officeDocument/2006/relationships/slide" Target="slide6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6.xml"/><Relationship Id="rId11" Type="http://schemas.openxmlformats.org/officeDocument/2006/relationships/slide" Target="slide53.xml"/><Relationship Id="rId5" Type="http://schemas.openxmlformats.org/officeDocument/2006/relationships/slide" Target="slide45.xml"/><Relationship Id="rId15" Type="http://schemas.openxmlformats.org/officeDocument/2006/relationships/slide" Target="slide59.xml"/><Relationship Id="rId10" Type="http://schemas.openxmlformats.org/officeDocument/2006/relationships/slide" Target="slide51.xml"/><Relationship Id="rId4" Type="http://schemas.openxmlformats.org/officeDocument/2006/relationships/slide" Target="slide44.xml"/><Relationship Id="rId9" Type="http://schemas.openxmlformats.org/officeDocument/2006/relationships/slide" Target="slide50.xml"/><Relationship Id="rId14" Type="http://schemas.openxmlformats.org/officeDocument/2006/relationships/slide" Target="slide5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13" Type="http://schemas.openxmlformats.org/officeDocument/2006/relationships/slide" Target="slide54.xml"/><Relationship Id="rId18" Type="http://schemas.openxmlformats.org/officeDocument/2006/relationships/slide" Target="slide62.xml"/><Relationship Id="rId3" Type="http://schemas.openxmlformats.org/officeDocument/2006/relationships/slide" Target="slide41.xml"/><Relationship Id="rId7" Type="http://schemas.openxmlformats.org/officeDocument/2006/relationships/slide" Target="slide46.xml"/><Relationship Id="rId12" Type="http://schemas.openxmlformats.org/officeDocument/2006/relationships/slide" Target="slide53.xml"/><Relationship Id="rId17" Type="http://schemas.openxmlformats.org/officeDocument/2006/relationships/slide" Target="slide60.xml"/><Relationship Id="rId2" Type="http://schemas.openxmlformats.org/officeDocument/2006/relationships/image" Target="../media/image24.png"/><Relationship Id="rId16" Type="http://schemas.openxmlformats.org/officeDocument/2006/relationships/slide" Target="slide5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11" Type="http://schemas.openxmlformats.org/officeDocument/2006/relationships/slide" Target="slide51.xml"/><Relationship Id="rId5" Type="http://schemas.openxmlformats.org/officeDocument/2006/relationships/slide" Target="slide44.xml"/><Relationship Id="rId15" Type="http://schemas.openxmlformats.org/officeDocument/2006/relationships/slide" Target="slide57.xml"/><Relationship Id="rId10" Type="http://schemas.openxmlformats.org/officeDocument/2006/relationships/slide" Target="slide50.xml"/><Relationship Id="rId19" Type="http://schemas.openxmlformats.org/officeDocument/2006/relationships/image" Target="../media/image25.png"/><Relationship Id="rId4" Type="http://schemas.openxmlformats.org/officeDocument/2006/relationships/slide" Target="slide42.xml"/><Relationship Id="rId9" Type="http://schemas.openxmlformats.org/officeDocument/2006/relationships/slide" Target="slide49.xml"/><Relationship Id="rId14" Type="http://schemas.openxmlformats.org/officeDocument/2006/relationships/slide" Target="slide5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55.xml"/><Relationship Id="rId3" Type="http://schemas.openxmlformats.org/officeDocument/2006/relationships/slide" Target="slide42.xml"/><Relationship Id="rId7" Type="http://schemas.openxmlformats.org/officeDocument/2006/relationships/slide" Target="slide47.xml"/><Relationship Id="rId12" Type="http://schemas.openxmlformats.org/officeDocument/2006/relationships/slide" Target="slide54.xml"/><Relationship Id="rId17" Type="http://schemas.openxmlformats.org/officeDocument/2006/relationships/slide" Target="slide62.xml"/><Relationship Id="rId2" Type="http://schemas.openxmlformats.org/officeDocument/2006/relationships/slide" Target="slide41.xml"/><Relationship Id="rId16" Type="http://schemas.openxmlformats.org/officeDocument/2006/relationships/slide" Target="slide6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6.xml"/><Relationship Id="rId11" Type="http://schemas.openxmlformats.org/officeDocument/2006/relationships/slide" Target="slide53.xml"/><Relationship Id="rId5" Type="http://schemas.openxmlformats.org/officeDocument/2006/relationships/slide" Target="slide45.xml"/><Relationship Id="rId15" Type="http://schemas.openxmlformats.org/officeDocument/2006/relationships/slide" Target="slide59.xml"/><Relationship Id="rId10" Type="http://schemas.openxmlformats.org/officeDocument/2006/relationships/slide" Target="slide51.xml"/><Relationship Id="rId4" Type="http://schemas.openxmlformats.org/officeDocument/2006/relationships/slide" Target="slide44.xml"/><Relationship Id="rId9" Type="http://schemas.openxmlformats.org/officeDocument/2006/relationships/slide" Target="slide50.xml"/><Relationship Id="rId14" Type="http://schemas.openxmlformats.org/officeDocument/2006/relationships/slide" Target="slide5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55.xml"/><Relationship Id="rId3" Type="http://schemas.openxmlformats.org/officeDocument/2006/relationships/slide" Target="slide42.xml"/><Relationship Id="rId7" Type="http://schemas.openxmlformats.org/officeDocument/2006/relationships/slide" Target="slide47.xml"/><Relationship Id="rId12" Type="http://schemas.openxmlformats.org/officeDocument/2006/relationships/slide" Target="slide54.xml"/><Relationship Id="rId17" Type="http://schemas.openxmlformats.org/officeDocument/2006/relationships/slide" Target="slide62.xml"/><Relationship Id="rId2" Type="http://schemas.openxmlformats.org/officeDocument/2006/relationships/slide" Target="slide41.xml"/><Relationship Id="rId16" Type="http://schemas.openxmlformats.org/officeDocument/2006/relationships/slide" Target="slide6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6.xml"/><Relationship Id="rId11" Type="http://schemas.openxmlformats.org/officeDocument/2006/relationships/slide" Target="slide53.xml"/><Relationship Id="rId5" Type="http://schemas.openxmlformats.org/officeDocument/2006/relationships/slide" Target="slide45.xml"/><Relationship Id="rId15" Type="http://schemas.openxmlformats.org/officeDocument/2006/relationships/slide" Target="slide59.xml"/><Relationship Id="rId10" Type="http://schemas.openxmlformats.org/officeDocument/2006/relationships/slide" Target="slide51.xml"/><Relationship Id="rId4" Type="http://schemas.openxmlformats.org/officeDocument/2006/relationships/slide" Target="slide44.xml"/><Relationship Id="rId9" Type="http://schemas.openxmlformats.org/officeDocument/2006/relationships/slide" Target="slide50.xml"/><Relationship Id="rId14" Type="http://schemas.openxmlformats.org/officeDocument/2006/relationships/slide" Target="slide5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13" Type="http://schemas.openxmlformats.org/officeDocument/2006/relationships/slide" Target="slide54.xml"/><Relationship Id="rId18" Type="http://schemas.openxmlformats.org/officeDocument/2006/relationships/slide" Target="slide62.xml"/><Relationship Id="rId3" Type="http://schemas.openxmlformats.org/officeDocument/2006/relationships/slide" Target="slide41.xml"/><Relationship Id="rId7" Type="http://schemas.openxmlformats.org/officeDocument/2006/relationships/slide" Target="slide46.xml"/><Relationship Id="rId12" Type="http://schemas.openxmlformats.org/officeDocument/2006/relationships/slide" Target="slide53.xml"/><Relationship Id="rId17" Type="http://schemas.openxmlformats.org/officeDocument/2006/relationships/slide" Target="slide60.xml"/><Relationship Id="rId2" Type="http://schemas.openxmlformats.org/officeDocument/2006/relationships/image" Target="../media/image26.png"/><Relationship Id="rId16" Type="http://schemas.openxmlformats.org/officeDocument/2006/relationships/slide" Target="slide5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11" Type="http://schemas.openxmlformats.org/officeDocument/2006/relationships/slide" Target="slide51.xml"/><Relationship Id="rId5" Type="http://schemas.openxmlformats.org/officeDocument/2006/relationships/slide" Target="slide44.xml"/><Relationship Id="rId15" Type="http://schemas.openxmlformats.org/officeDocument/2006/relationships/slide" Target="slide57.xml"/><Relationship Id="rId10" Type="http://schemas.openxmlformats.org/officeDocument/2006/relationships/slide" Target="slide50.xml"/><Relationship Id="rId4" Type="http://schemas.openxmlformats.org/officeDocument/2006/relationships/slide" Target="slide42.xml"/><Relationship Id="rId9" Type="http://schemas.openxmlformats.org/officeDocument/2006/relationships/slide" Target="slide49.xml"/><Relationship Id="rId14" Type="http://schemas.openxmlformats.org/officeDocument/2006/relationships/slide" Target="slide55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55.xml"/><Relationship Id="rId18" Type="http://schemas.openxmlformats.org/officeDocument/2006/relationships/image" Target="../media/image27.png"/><Relationship Id="rId3" Type="http://schemas.openxmlformats.org/officeDocument/2006/relationships/slide" Target="slide42.xml"/><Relationship Id="rId7" Type="http://schemas.openxmlformats.org/officeDocument/2006/relationships/slide" Target="slide47.xml"/><Relationship Id="rId12" Type="http://schemas.openxmlformats.org/officeDocument/2006/relationships/slide" Target="slide54.xml"/><Relationship Id="rId17" Type="http://schemas.openxmlformats.org/officeDocument/2006/relationships/slide" Target="slide62.xml"/><Relationship Id="rId2" Type="http://schemas.openxmlformats.org/officeDocument/2006/relationships/slide" Target="slide41.xml"/><Relationship Id="rId16" Type="http://schemas.openxmlformats.org/officeDocument/2006/relationships/slide" Target="slide6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6.xml"/><Relationship Id="rId11" Type="http://schemas.openxmlformats.org/officeDocument/2006/relationships/slide" Target="slide53.xml"/><Relationship Id="rId5" Type="http://schemas.openxmlformats.org/officeDocument/2006/relationships/slide" Target="slide45.xml"/><Relationship Id="rId15" Type="http://schemas.openxmlformats.org/officeDocument/2006/relationships/slide" Target="slide59.xml"/><Relationship Id="rId10" Type="http://schemas.openxmlformats.org/officeDocument/2006/relationships/slide" Target="slide51.xml"/><Relationship Id="rId4" Type="http://schemas.openxmlformats.org/officeDocument/2006/relationships/slide" Target="slide44.xml"/><Relationship Id="rId9" Type="http://schemas.openxmlformats.org/officeDocument/2006/relationships/slide" Target="slide50.xml"/><Relationship Id="rId14" Type="http://schemas.openxmlformats.org/officeDocument/2006/relationships/slide" Target="slide5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55.xml"/><Relationship Id="rId3" Type="http://schemas.openxmlformats.org/officeDocument/2006/relationships/slide" Target="slide42.xml"/><Relationship Id="rId7" Type="http://schemas.openxmlformats.org/officeDocument/2006/relationships/slide" Target="slide47.xml"/><Relationship Id="rId12" Type="http://schemas.openxmlformats.org/officeDocument/2006/relationships/slide" Target="slide54.xml"/><Relationship Id="rId17" Type="http://schemas.openxmlformats.org/officeDocument/2006/relationships/slide" Target="slide62.xml"/><Relationship Id="rId2" Type="http://schemas.openxmlformats.org/officeDocument/2006/relationships/slide" Target="slide41.xml"/><Relationship Id="rId16" Type="http://schemas.openxmlformats.org/officeDocument/2006/relationships/slide" Target="slide6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6.xml"/><Relationship Id="rId11" Type="http://schemas.openxmlformats.org/officeDocument/2006/relationships/slide" Target="slide53.xml"/><Relationship Id="rId5" Type="http://schemas.openxmlformats.org/officeDocument/2006/relationships/slide" Target="slide45.xml"/><Relationship Id="rId15" Type="http://schemas.openxmlformats.org/officeDocument/2006/relationships/slide" Target="slide59.xml"/><Relationship Id="rId10" Type="http://schemas.openxmlformats.org/officeDocument/2006/relationships/slide" Target="slide51.xml"/><Relationship Id="rId4" Type="http://schemas.openxmlformats.org/officeDocument/2006/relationships/slide" Target="slide44.xml"/><Relationship Id="rId9" Type="http://schemas.openxmlformats.org/officeDocument/2006/relationships/slide" Target="slide50.xml"/><Relationship Id="rId14" Type="http://schemas.openxmlformats.org/officeDocument/2006/relationships/slide" Target="slide5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13" Type="http://schemas.openxmlformats.org/officeDocument/2006/relationships/slide" Target="slide54.xml"/><Relationship Id="rId18" Type="http://schemas.openxmlformats.org/officeDocument/2006/relationships/slide" Target="slide62.xml"/><Relationship Id="rId3" Type="http://schemas.openxmlformats.org/officeDocument/2006/relationships/slide" Target="slide41.xml"/><Relationship Id="rId7" Type="http://schemas.openxmlformats.org/officeDocument/2006/relationships/slide" Target="slide46.xml"/><Relationship Id="rId12" Type="http://schemas.openxmlformats.org/officeDocument/2006/relationships/slide" Target="slide53.xml"/><Relationship Id="rId17" Type="http://schemas.openxmlformats.org/officeDocument/2006/relationships/slide" Target="slide60.xml"/><Relationship Id="rId2" Type="http://schemas.openxmlformats.org/officeDocument/2006/relationships/notesSlide" Target="../notesSlides/notesSlide20.xml"/><Relationship Id="rId16" Type="http://schemas.openxmlformats.org/officeDocument/2006/relationships/slide" Target="slide59.xml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11" Type="http://schemas.openxmlformats.org/officeDocument/2006/relationships/slide" Target="slide51.xml"/><Relationship Id="rId5" Type="http://schemas.openxmlformats.org/officeDocument/2006/relationships/slide" Target="slide44.xml"/><Relationship Id="rId15" Type="http://schemas.openxmlformats.org/officeDocument/2006/relationships/slide" Target="slide57.xml"/><Relationship Id="rId10" Type="http://schemas.openxmlformats.org/officeDocument/2006/relationships/slide" Target="slide50.xml"/><Relationship Id="rId19" Type="http://schemas.openxmlformats.org/officeDocument/2006/relationships/image" Target="../media/image28.png"/><Relationship Id="rId4" Type="http://schemas.openxmlformats.org/officeDocument/2006/relationships/slide" Target="slide42.xml"/><Relationship Id="rId9" Type="http://schemas.openxmlformats.org/officeDocument/2006/relationships/slide" Target="slide49.xml"/><Relationship Id="rId14" Type="http://schemas.openxmlformats.org/officeDocument/2006/relationships/slide" Target="slide55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55.xml"/><Relationship Id="rId18" Type="http://schemas.openxmlformats.org/officeDocument/2006/relationships/image" Target="../media/image14.png"/><Relationship Id="rId3" Type="http://schemas.openxmlformats.org/officeDocument/2006/relationships/slide" Target="slide42.xml"/><Relationship Id="rId7" Type="http://schemas.openxmlformats.org/officeDocument/2006/relationships/slide" Target="slide47.xml"/><Relationship Id="rId12" Type="http://schemas.openxmlformats.org/officeDocument/2006/relationships/slide" Target="slide54.xml"/><Relationship Id="rId17" Type="http://schemas.openxmlformats.org/officeDocument/2006/relationships/slide" Target="slide62.xml"/><Relationship Id="rId2" Type="http://schemas.openxmlformats.org/officeDocument/2006/relationships/slide" Target="slide41.xml"/><Relationship Id="rId16" Type="http://schemas.openxmlformats.org/officeDocument/2006/relationships/slide" Target="slide6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6.xml"/><Relationship Id="rId11" Type="http://schemas.openxmlformats.org/officeDocument/2006/relationships/slide" Target="slide53.xml"/><Relationship Id="rId5" Type="http://schemas.openxmlformats.org/officeDocument/2006/relationships/slide" Target="slide45.xml"/><Relationship Id="rId15" Type="http://schemas.openxmlformats.org/officeDocument/2006/relationships/slide" Target="slide59.xml"/><Relationship Id="rId10" Type="http://schemas.openxmlformats.org/officeDocument/2006/relationships/slide" Target="slide51.xml"/><Relationship Id="rId4" Type="http://schemas.openxmlformats.org/officeDocument/2006/relationships/slide" Target="slide44.xml"/><Relationship Id="rId9" Type="http://schemas.openxmlformats.org/officeDocument/2006/relationships/slide" Target="slide50.xml"/><Relationship Id="rId14" Type="http://schemas.openxmlformats.org/officeDocument/2006/relationships/slide" Target="slide5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55.xml"/><Relationship Id="rId18" Type="http://schemas.openxmlformats.org/officeDocument/2006/relationships/image" Target="../media/image14.png"/><Relationship Id="rId3" Type="http://schemas.openxmlformats.org/officeDocument/2006/relationships/slide" Target="slide42.xml"/><Relationship Id="rId7" Type="http://schemas.openxmlformats.org/officeDocument/2006/relationships/slide" Target="slide47.xml"/><Relationship Id="rId12" Type="http://schemas.openxmlformats.org/officeDocument/2006/relationships/slide" Target="slide54.xml"/><Relationship Id="rId17" Type="http://schemas.openxmlformats.org/officeDocument/2006/relationships/slide" Target="slide62.xml"/><Relationship Id="rId2" Type="http://schemas.openxmlformats.org/officeDocument/2006/relationships/slide" Target="slide41.xml"/><Relationship Id="rId16" Type="http://schemas.openxmlformats.org/officeDocument/2006/relationships/slide" Target="slide6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6.xml"/><Relationship Id="rId11" Type="http://schemas.openxmlformats.org/officeDocument/2006/relationships/slide" Target="slide53.xml"/><Relationship Id="rId5" Type="http://schemas.openxmlformats.org/officeDocument/2006/relationships/slide" Target="slide45.xml"/><Relationship Id="rId15" Type="http://schemas.openxmlformats.org/officeDocument/2006/relationships/slide" Target="slide59.xml"/><Relationship Id="rId10" Type="http://schemas.openxmlformats.org/officeDocument/2006/relationships/slide" Target="slide51.xml"/><Relationship Id="rId4" Type="http://schemas.openxmlformats.org/officeDocument/2006/relationships/slide" Target="slide44.xml"/><Relationship Id="rId9" Type="http://schemas.openxmlformats.org/officeDocument/2006/relationships/slide" Target="slide50.xml"/><Relationship Id="rId14" Type="http://schemas.openxmlformats.org/officeDocument/2006/relationships/slide" Target="slide5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55.xml"/><Relationship Id="rId18" Type="http://schemas.openxmlformats.org/officeDocument/2006/relationships/image" Target="../media/image30.png"/><Relationship Id="rId3" Type="http://schemas.openxmlformats.org/officeDocument/2006/relationships/slide" Target="slide42.xml"/><Relationship Id="rId7" Type="http://schemas.openxmlformats.org/officeDocument/2006/relationships/slide" Target="slide47.xml"/><Relationship Id="rId12" Type="http://schemas.openxmlformats.org/officeDocument/2006/relationships/slide" Target="slide54.xml"/><Relationship Id="rId17" Type="http://schemas.openxmlformats.org/officeDocument/2006/relationships/slide" Target="slide62.xml"/><Relationship Id="rId2" Type="http://schemas.openxmlformats.org/officeDocument/2006/relationships/slide" Target="slide41.xml"/><Relationship Id="rId16" Type="http://schemas.openxmlformats.org/officeDocument/2006/relationships/slide" Target="slide6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6.xml"/><Relationship Id="rId11" Type="http://schemas.openxmlformats.org/officeDocument/2006/relationships/slide" Target="slide53.xml"/><Relationship Id="rId5" Type="http://schemas.openxmlformats.org/officeDocument/2006/relationships/slide" Target="slide45.xml"/><Relationship Id="rId15" Type="http://schemas.openxmlformats.org/officeDocument/2006/relationships/slide" Target="slide59.xml"/><Relationship Id="rId10" Type="http://schemas.openxmlformats.org/officeDocument/2006/relationships/slide" Target="slide51.xml"/><Relationship Id="rId19" Type="http://schemas.openxmlformats.org/officeDocument/2006/relationships/image" Target="../media/image31.png"/><Relationship Id="rId4" Type="http://schemas.openxmlformats.org/officeDocument/2006/relationships/slide" Target="slide44.xml"/><Relationship Id="rId9" Type="http://schemas.openxmlformats.org/officeDocument/2006/relationships/slide" Target="slide50.xml"/><Relationship Id="rId14" Type="http://schemas.openxmlformats.org/officeDocument/2006/relationships/slide" Target="slide5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55.xml"/><Relationship Id="rId18" Type="http://schemas.openxmlformats.org/officeDocument/2006/relationships/image" Target="../media/image32.png"/><Relationship Id="rId3" Type="http://schemas.openxmlformats.org/officeDocument/2006/relationships/slide" Target="slide42.xml"/><Relationship Id="rId7" Type="http://schemas.openxmlformats.org/officeDocument/2006/relationships/slide" Target="slide47.xml"/><Relationship Id="rId12" Type="http://schemas.openxmlformats.org/officeDocument/2006/relationships/slide" Target="slide54.xml"/><Relationship Id="rId17" Type="http://schemas.openxmlformats.org/officeDocument/2006/relationships/slide" Target="slide62.xml"/><Relationship Id="rId2" Type="http://schemas.openxmlformats.org/officeDocument/2006/relationships/slide" Target="slide41.xml"/><Relationship Id="rId16" Type="http://schemas.openxmlformats.org/officeDocument/2006/relationships/slide" Target="slide6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6.xml"/><Relationship Id="rId11" Type="http://schemas.openxmlformats.org/officeDocument/2006/relationships/slide" Target="slide53.xml"/><Relationship Id="rId5" Type="http://schemas.openxmlformats.org/officeDocument/2006/relationships/slide" Target="slide45.xml"/><Relationship Id="rId15" Type="http://schemas.openxmlformats.org/officeDocument/2006/relationships/slide" Target="slide59.xml"/><Relationship Id="rId10" Type="http://schemas.openxmlformats.org/officeDocument/2006/relationships/slide" Target="slide51.xml"/><Relationship Id="rId4" Type="http://schemas.openxmlformats.org/officeDocument/2006/relationships/slide" Target="slide44.xml"/><Relationship Id="rId9" Type="http://schemas.openxmlformats.org/officeDocument/2006/relationships/slide" Target="slide50.xml"/><Relationship Id="rId14" Type="http://schemas.openxmlformats.org/officeDocument/2006/relationships/slide" Target="slide5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55.xml"/><Relationship Id="rId3" Type="http://schemas.openxmlformats.org/officeDocument/2006/relationships/slide" Target="slide42.xml"/><Relationship Id="rId7" Type="http://schemas.openxmlformats.org/officeDocument/2006/relationships/slide" Target="slide47.xml"/><Relationship Id="rId12" Type="http://schemas.openxmlformats.org/officeDocument/2006/relationships/slide" Target="slide54.xml"/><Relationship Id="rId17" Type="http://schemas.openxmlformats.org/officeDocument/2006/relationships/slide" Target="slide62.xml"/><Relationship Id="rId2" Type="http://schemas.openxmlformats.org/officeDocument/2006/relationships/slide" Target="slide41.xml"/><Relationship Id="rId16" Type="http://schemas.openxmlformats.org/officeDocument/2006/relationships/slide" Target="slide6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6.xml"/><Relationship Id="rId11" Type="http://schemas.openxmlformats.org/officeDocument/2006/relationships/slide" Target="slide53.xml"/><Relationship Id="rId5" Type="http://schemas.openxmlformats.org/officeDocument/2006/relationships/slide" Target="slide45.xml"/><Relationship Id="rId15" Type="http://schemas.openxmlformats.org/officeDocument/2006/relationships/slide" Target="slide59.xml"/><Relationship Id="rId10" Type="http://schemas.openxmlformats.org/officeDocument/2006/relationships/slide" Target="slide51.xml"/><Relationship Id="rId4" Type="http://schemas.openxmlformats.org/officeDocument/2006/relationships/slide" Target="slide44.xml"/><Relationship Id="rId9" Type="http://schemas.openxmlformats.org/officeDocument/2006/relationships/slide" Target="slide50.xml"/><Relationship Id="rId14" Type="http://schemas.openxmlformats.org/officeDocument/2006/relationships/slide" Target="slide5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55.xml"/><Relationship Id="rId18" Type="http://schemas.openxmlformats.org/officeDocument/2006/relationships/image" Target="../media/image33.png"/><Relationship Id="rId3" Type="http://schemas.openxmlformats.org/officeDocument/2006/relationships/slide" Target="slide42.xml"/><Relationship Id="rId7" Type="http://schemas.openxmlformats.org/officeDocument/2006/relationships/slide" Target="slide47.xml"/><Relationship Id="rId12" Type="http://schemas.openxmlformats.org/officeDocument/2006/relationships/slide" Target="slide54.xml"/><Relationship Id="rId17" Type="http://schemas.openxmlformats.org/officeDocument/2006/relationships/slide" Target="slide62.xml"/><Relationship Id="rId2" Type="http://schemas.openxmlformats.org/officeDocument/2006/relationships/slide" Target="slide41.xml"/><Relationship Id="rId16" Type="http://schemas.openxmlformats.org/officeDocument/2006/relationships/slide" Target="slide6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6.xml"/><Relationship Id="rId11" Type="http://schemas.openxmlformats.org/officeDocument/2006/relationships/slide" Target="slide53.xml"/><Relationship Id="rId5" Type="http://schemas.openxmlformats.org/officeDocument/2006/relationships/slide" Target="slide45.xml"/><Relationship Id="rId15" Type="http://schemas.openxmlformats.org/officeDocument/2006/relationships/slide" Target="slide59.xml"/><Relationship Id="rId10" Type="http://schemas.openxmlformats.org/officeDocument/2006/relationships/slide" Target="slide51.xml"/><Relationship Id="rId4" Type="http://schemas.openxmlformats.org/officeDocument/2006/relationships/slide" Target="slide44.xml"/><Relationship Id="rId9" Type="http://schemas.openxmlformats.org/officeDocument/2006/relationships/slide" Target="slide50.xml"/><Relationship Id="rId14" Type="http://schemas.openxmlformats.org/officeDocument/2006/relationships/slide" Target="slide5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13" Type="http://schemas.openxmlformats.org/officeDocument/2006/relationships/slide" Target="slide54.xml"/><Relationship Id="rId18" Type="http://schemas.openxmlformats.org/officeDocument/2006/relationships/slide" Target="slide62.xml"/><Relationship Id="rId3" Type="http://schemas.openxmlformats.org/officeDocument/2006/relationships/slide" Target="slide41.xml"/><Relationship Id="rId7" Type="http://schemas.openxmlformats.org/officeDocument/2006/relationships/slide" Target="slide46.xml"/><Relationship Id="rId12" Type="http://schemas.openxmlformats.org/officeDocument/2006/relationships/slide" Target="slide53.xml"/><Relationship Id="rId17" Type="http://schemas.openxmlformats.org/officeDocument/2006/relationships/slide" Target="slide60.xml"/><Relationship Id="rId2" Type="http://schemas.openxmlformats.org/officeDocument/2006/relationships/image" Target="../media/image34.png"/><Relationship Id="rId16" Type="http://schemas.openxmlformats.org/officeDocument/2006/relationships/slide" Target="slide5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11" Type="http://schemas.openxmlformats.org/officeDocument/2006/relationships/slide" Target="slide51.xml"/><Relationship Id="rId5" Type="http://schemas.openxmlformats.org/officeDocument/2006/relationships/slide" Target="slide44.xml"/><Relationship Id="rId15" Type="http://schemas.openxmlformats.org/officeDocument/2006/relationships/slide" Target="slide57.xml"/><Relationship Id="rId10" Type="http://schemas.openxmlformats.org/officeDocument/2006/relationships/slide" Target="slide50.xml"/><Relationship Id="rId4" Type="http://schemas.openxmlformats.org/officeDocument/2006/relationships/slide" Target="slide42.xml"/><Relationship Id="rId9" Type="http://schemas.openxmlformats.org/officeDocument/2006/relationships/slide" Target="slide49.xml"/><Relationship Id="rId14" Type="http://schemas.openxmlformats.org/officeDocument/2006/relationships/slide" Target="slide55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55.xml"/><Relationship Id="rId18" Type="http://schemas.openxmlformats.org/officeDocument/2006/relationships/image" Target="../media/image35.png"/><Relationship Id="rId3" Type="http://schemas.openxmlformats.org/officeDocument/2006/relationships/slide" Target="slide42.xml"/><Relationship Id="rId7" Type="http://schemas.openxmlformats.org/officeDocument/2006/relationships/slide" Target="slide47.xml"/><Relationship Id="rId12" Type="http://schemas.openxmlformats.org/officeDocument/2006/relationships/slide" Target="slide54.xml"/><Relationship Id="rId17" Type="http://schemas.openxmlformats.org/officeDocument/2006/relationships/slide" Target="slide62.xml"/><Relationship Id="rId2" Type="http://schemas.openxmlformats.org/officeDocument/2006/relationships/slide" Target="slide41.xml"/><Relationship Id="rId16" Type="http://schemas.openxmlformats.org/officeDocument/2006/relationships/slide" Target="slide6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6.xml"/><Relationship Id="rId11" Type="http://schemas.openxmlformats.org/officeDocument/2006/relationships/slide" Target="slide53.xml"/><Relationship Id="rId5" Type="http://schemas.openxmlformats.org/officeDocument/2006/relationships/slide" Target="slide45.xml"/><Relationship Id="rId15" Type="http://schemas.openxmlformats.org/officeDocument/2006/relationships/slide" Target="slide59.xml"/><Relationship Id="rId10" Type="http://schemas.openxmlformats.org/officeDocument/2006/relationships/slide" Target="slide51.xml"/><Relationship Id="rId4" Type="http://schemas.openxmlformats.org/officeDocument/2006/relationships/slide" Target="slide44.xml"/><Relationship Id="rId9" Type="http://schemas.openxmlformats.org/officeDocument/2006/relationships/slide" Target="slide50.xml"/><Relationship Id="rId14" Type="http://schemas.openxmlformats.org/officeDocument/2006/relationships/slide" Target="slide5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55.xml"/><Relationship Id="rId18" Type="http://schemas.openxmlformats.org/officeDocument/2006/relationships/image" Target="../media/image36.png"/><Relationship Id="rId3" Type="http://schemas.openxmlformats.org/officeDocument/2006/relationships/slide" Target="slide42.xml"/><Relationship Id="rId7" Type="http://schemas.openxmlformats.org/officeDocument/2006/relationships/slide" Target="slide47.xml"/><Relationship Id="rId12" Type="http://schemas.openxmlformats.org/officeDocument/2006/relationships/slide" Target="slide54.xml"/><Relationship Id="rId17" Type="http://schemas.openxmlformats.org/officeDocument/2006/relationships/slide" Target="slide62.xml"/><Relationship Id="rId2" Type="http://schemas.openxmlformats.org/officeDocument/2006/relationships/slide" Target="slide41.xml"/><Relationship Id="rId16" Type="http://schemas.openxmlformats.org/officeDocument/2006/relationships/slide" Target="slide60.xml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6.xml"/><Relationship Id="rId11" Type="http://schemas.openxmlformats.org/officeDocument/2006/relationships/slide" Target="slide53.xml"/><Relationship Id="rId5" Type="http://schemas.openxmlformats.org/officeDocument/2006/relationships/slide" Target="slide45.xml"/><Relationship Id="rId15" Type="http://schemas.openxmlformats.org/officeDocument/2006/relationships/slide" Target="slide59.xml"/><Relationship Id="rId10" Type="http://schemas.openxmlformats.org/officeDocument/2006/relationships/slide" Target="slide51.xml"/><Relationship Id="rId19" Type="http://schemas.openxmlformats.org/officeDocument/2006/relationships/image" Target="../media/image37.png"/><Relationship Id="rId4" Type="http://schemas.openxmlformats.org/officeDocument/2006/relationships/slide" Target="slide44.xml"/><Relationship Id="rId9" Type="http://schemas.openxmlformats.org/officeDocument/2006/relationships/slide" Target="slide50.xml"/><Relationship Id="rId14" Type="http://schemas.openxmlformats.org/officeDocument/2006/relationships/slide" Target="slide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55.xml"/><Relationship Id="rId3" Type="http://schemas.openxmlformats.org/officeDocument/2006/relationships/slide" Target="slide42.xml"/><Relationship Id="rId7" Type="http://schemas.openxmlformats.org/officeDocument/2006/relationships/slide" Target="slide47.xml"/><Relationship Id="rId12" Type="http://schemas.openxmlformats.org/officeDocument/2006/relationships/slide" Target="slide54.xml"/><Relationship Id="rId17" Type="http://schemas.openxmlformats.org/officeDocument/2006/relationships/slide" Target="slide62.xml"/><Relationship Id="rId2" Type="http://schemas.openxmlformats.org/officeDocument/2006/relationships/slide" Target="slide41.xml"/><Relationship Id="rId16" Type="http://schemas.openxmlformats.org/officeDocument/2006/relationships/slide" Target="slide6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6.xml"/><Relationship Id="rId11" Type="http://schemas.openxmlformats.org/officeDocument/2006/relationships/slide" Target="slide53.xml"/><Relationship Id="rId5" Type="http://schemas.openxmlformats.org/officeDocument/2006/relationships/slide" Target="slide45.xml"/><Relationship Id="rId15" Type="http://schemas.openxmlformats.org/officeDocument/2006/relationships/slide" Target="slide59.xml"/><Relationship Id="rId10" Type="http://schemas.openxmlformats.org/officeDocument/2006/relationships/slide" Target="slide51.xml"/><Relationship Id="rId4" Type="http://schemas.openxmlformats.org/officeDocument/2006/relationships/slide" Target="slide44.xml"/><Relationship Id="rId9" Type="http://schemas.openxmlformats.org/officeDocument/2006/relationships/slide" Target="slide50.xml"/><Relationship Id="rId14" Type="http://schemas.openxmlformats.org/officeDocument/2006/relationships/slide" Target="slide5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55.xml"/><Relationship Id="rId3" Type="http://schemas.openxmlformats.org/officeDocument/2006/relationships/slide" Target="slide42.xml"/><Relationship Id="rId7" Type="http://schemas.openxmlformats.org/officeDocument/2006/relationships/slide" Target="slide47.xml"/><Relationship Id="rId12" Type="http://schemas.openxmlformats.org/officeDocument/2006/relationships/slide" Target="slide54.xml"/><Relationship Id="rId17" Type="http://schemas.openxmlformats.org/officeDocument/2006/relationships/slide" Target="slide62.xml"/><Relationship Id="rId2" Type="http://schemas.openxmlformats.org/officeDocument/2006/relationships/slide" Target="slide41.xml"/><Relationship Id="rId16" Type="http://schemas.openxmlformats.org/officeDocument/2006/relationships/slide" Target="slide6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6.xml"/><Relationship Id="rId11" Type="http://schemas.openxmlformats.org/officeDocument/2006/relationships/slide" Target="slide53.xml"/><Relationship Id="rId5" Type="http://schemas.openxmlformats.org/officeDocument/2006/relationships/slide" Target="slide45.xml"/><Relationship Id="rId15" Type="http://schemas.openxmlformats.org/officeDocument/2006/relationships/slide" Target="slide59.xml"/><Relationship Id="rId10" Type="http://schemas.openxmlformats.org/officeDocument/2006/relationships/slide" Target="slide51.xml"/><Relationship Id="rId4" Type="http://schemas.openxmlformats.org/officeDocument/2006/relationships/slide" Target="slide44.xml"/><Relationship Id="rId9" Type="http://schemas.openxmlformats.org/officeDocument/2006/relationships/slide" Target="slide50.xml"/><Relationship Id="rId14" Type="http://schemas.openxmlformats.org/officeDocument/2006/relationships/slide" Target="slide57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55.xml"/><Relationship Id="rId18" Type="http://schemas.openxmlformats.org/officeDocument/2006/relationships/image" Target="../media/image39.png"/><Relationship Id="rId3" Type="http://schemas.openxmlformats.org/officeDocument/2006/relationships/slide" Target="slide42.xml"/><Relationship Id="rId7" Type="http://schemas.openxmlformats.org/officeDocument/2006/relationships/slide" Target="slide47.xml"/><Relationship Id="rId12" Type="http://schemas.openxmlformats.org/officeDocument/2006/relationships/slide" Target="slide54.xml"/><Relationship Id="rId17" Type="http://schemas.openxmlformats.org/officeDocument/2006/relationships/slide" Target="slide62.xml"/><Relationship Id="rId2" Type="http://schemas.openxmlformats.org/officeDocument/2006/relationships/slide" Target="slide41.xml"/><Relationship Id="rId16" Type="http://schemas.openxmlformats.org/officeDocument/2006/relationships/slide" Target="slide6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6.xml"/><Relationship Id="rId11" Type="http://schemas.openxmlformats.org/officeDocument/2006/relationships/slide" Target="slide53.xml"/><Relationship Id="rId5" Type="http://schemas.openxmlformats.org/officeDocument/2006/relationships/slide" Target="slide45.xml"/><Relationship Id="rId15" Type="http://schemas.openxmlformats.org/officeDocument/2006/relationships/slide" Target="slide59.xml"/><Relationship Id="rId10" Type="http://schemas.openxmlformats.org/officeDocument/2006/relationships/slide" Target="slide51.xml"/><Relationship Id="rId4" Type="http://schemas.openxmlformats.org/officeDocument/2006/relationships/slide" Target="slide44.xml"/><Relationship Id="rId9" Type="http://schemas.openxmlformats.org/officeDocument/2006/relationships/slide" Target="slide50.xml"/><Relationship Id="rId14" Type="http://schemas.openxmlformats.org/officeDocument/2006/relationships/slide" Target="slide57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55.xml"/><Relationship Id="rId18" Type="http://schemas.openxmlformats.org/officeDocument/2006/relationships/image" Target="../media/image14.png"/><Relationship Id="rId3" Type="http://schemas.openxmlformats.org/officeDocument/2006/relationships/slide" Target="slide42.xml"/><Relationship Id="rId21" Type="http://schemas.openxmlformats.org/officeDocument/2006/relationships/image" Target="../media/image4.png"/><Relationship Id="rId7" Type="http://schemas.openxmlformats.org/officeDocument/2006/relationships/slide" Target="slide47.xml"/><Relationship Id="rId12" Type="http://schemas.openxmlformats.org/officeDocument/2006/relationships/slide" Target="slide54.xml"/><Relationship Id="rId17" Type="http://schemas.openxmlformats.org/officeDocument/2006/relationships/slide" Target="slide62.xml"/><Relationship Id="rId2" Type="http://schemas.openxmlformats.org/officeDocument/2006/relationships/slide" Target="slide41.xml"/><Relationship Id="rId16" Type="http://schemas.openxmlformats.org/officeDocument/2006/relationships/slide" Target="slide60.xml"/><Relationship Id="rId20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6.xml"/><Relationship Id="rId11" Type="http://schemas.openxmlformats.org/officeDocument/2006/relationships/slide" Target="slide53.xml"/><Relationship Id="rId5" Type="http://schemas.openxmlformats.org/officeDocument/2006/relationships/slide" Target="slide45.xml"/><Relationship Id="rId15" Type="http://schemas.openxmlformats.org/officeDocument/2006/relationships/slide" Target="slide59.xml"/><Relationship Id="rId10" Type="http://schemas.openxmlformats.org/officeDocument/2006/relationships/slide" Target="slide51.xml"/><Relationship Id="rId19" Type="http://schemas.openxmlformats.org/officeDocument/2006/relationships/image" Target="../media/image40.png"/><Relationship Id="rId4" Type="http://schemas.openxmlformats.org/officeDocument/2006/relationships/slide" Target="slide44.xml"/><Relationship Id="rId9" Type="http://schemas.openxmlformats.org/officeDocument/2006/relationships/slide" Target="slide50.xml"/><Relationship Id="rId14" Type="http://schemas.openxmlformats.org/officeDocument/2006/relationships/slide" Target="slide5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605193" y="994587"/>
            <a:ext cx="8981615" cy="4868827"/>
          </a:xfrm>
          <a:prstGeom prst="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2205" y="-5201"/>
            <a:ext cx="579113" cy="729975"/>
            <a:chOff x="10991812" y="-5749"/>
            <a:chExt cx="760532" cy="958655"/>
          </a:xfrm>
        </p:grpSpPr>
        <p:sp>
          <p:nvSpPr>
            <p:cNvPr id="25" name="同侧圆角矩形 24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7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605192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0442825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1257562" y="6525344"/>
            <a:ext cx="11031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第</a:t>
            </a:r>
            <a:r>
              <a:rPr lang="en-US" altLang="zh-CN" sz="1600" kern="100" dirty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3</a:t>
            </a:r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章</a:t>
            </a:r>
            <a:endParaRPr lang="zh-CN" altLang="en-US" sz="1600" kern="100" dirty="0">
              <a:solidFill>
                <a:schemeClr val="bg1">
                  <a:lumMod val="50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282501" y="3860948"/>
            <a:ext cx="7626999" cy="140937"/>
            <a:chOff x="2784399" y="3860948"/>
            <a:chExt cx="7184978" cy="140937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2784399" y="3860948"/>
              <a:ext cx="532094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5232104" y="4001885"/>
              <a:ext cx="473727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7" name="文本框 26"/>
          <p:cNvSpPr txBox="1"/>
          <p:nvPr/>
        </p:nvSpPr>
        <p:spPr>
          <a:xfrm rot="10800000">
            <a:off x="10544138" y="6525344"/>
            <a:ext cx="836551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&lt;&lt;&lt;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2020009" y="2824256"/>
            <a:ext cx="8151983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  <a:defRPr/>
            </a:pPr>
            <a:r>
              <a:rPr lang="en-US" altLang="zh-CN" sz="4800" b="1" cap="all" spc="300" dirty="0">
                <a:solidFill>
                  <a:prstClr val="white"/>
                </a:solidFill>
                <a:latin typeface="Arial"/>
                <a:ea typeface="微软雅黑"/>
                <a:cs typeface="+mn-ea"/>
              </a:rPr>
              <a:t>§3.1</a:t>
            </a:r>
            <a:r>
              <a:rPr lang="zh-CN" altLang="zh-CN" sz="4800" b="1" cap="all" spc="300" dirty="0">
                <a:solidFill>
                  <a:prstClr val="white"/>
                </a:solidFill>
                <a:latin typeface="Arial"/>
                <a:ea typeface="微软雅黑"/>
                <a:cs typeface="+mn-ea"/>
              </a:rPr>
              <a:t>　不等式的基本性质</a:t>
            </a:r>
            <a:endParaRPr lang="zh-CN" altLang="en-US" sz="4800" b="1" cap="all" spc="300" dirty="0">
              <a:solidFill>
                <a:prstClr val="white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474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764704"/>
            <a:ext cx="1141200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则比较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的大小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90000" y="1565446"/>
            <a:ext cx="11412000" cy="4760664"/>
            <a:chOff x="319674" y="2575382"/>
            <a:chExt cx="11412000" cy="4760664"/>
          </a:xfrm>
        </p:grpSpPr>
        <p:grpSp>
          <p:nvGrpSpPr>
            <p:cNvPr id="12" name="组合 11"/>
            <p:cNvGrpSpPr/>
            <p:nvPr/>
          </p:nvGrpSpPr>
          <p:grpSpPr>
            <a:xfrm>
              <a:off x="319674" y="2575382"/>
              <a:ext cx="11412000" cy="4760664"/>
              <a:chOff x="319674" y="476672"/>
              <a:chExt cx="11412000" cy="4760664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319674" y="589563"/>
                <a:ext cx="11412000" cy="4647773"/>
              </a:xfrm>
              <a:prstGeom prst="roundRect">
                <a:avLst>
                  <a:gd name="adj" fmla="val 2132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641394" y="1709462"/>
            <a:ext cx="1090921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)-(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∵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212695"/>
            <a:ext cx="1991544" cy="523220"/>
            <a:chOff x="0" y="586780"/>
            <a:chExt cx="2209642" cy="523220"/>
          </a:xfrm>
        </p:grpSpPr>
        <p:sp>
          <p:nvSpPr>
            <p:cNvPr id="10" name="矩形 9"/>
            <p:cNvSpPr/>
            <p:nvPr/>
          </p:nvSpPr>
          <p:spPr>
            <a:xfrm>
              <a:off x="0" y="600194"/>
              <a:ext cx="2065977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直角三角形 13"/>
            <p:cNvSpPr/>
            <p:nvPr/>
          </p:nvSpPr>
          <p:spPr>
            <a:xfrm flipV="1">
              <a:off x="0" y="600371"/>
              <a:ext cx="339512" cy="265173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63001" y="586780"/>
              <a:ext cx="19466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700" kern="100" dirty="0">
                  <a:solidFill>
                    <a:prstClr val="white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延伸探究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2065977" y="600193"/>
              <a:ext cx="69583" cy="4358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278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963938"/>
            <a:ext cx="1141200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对于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你能有一个更具一般性的猜想吗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90000" y="1988840"/>
            <a:ext cx="11412000" cy="1800200"/>
            <a:chOff x="319674" y="2575382"/>
            <a:chExt cx="11412000" cy="1800200"/>
          </a:xfrm>
        </p:grpSpPr>
        <p:grpSp>
          <p:nvGrpSpPr>
            <p:cNvPr id="12" name="组合 11"/>
            <p:cNvGrpSpPr/>
            <p:nvPr/>
          </p:nvGrpSpPr>
          <p:grpSpPr>
            <a:xfrm>
              <a:off x="319674" y="2575382"/>
              <a:ext cx="11412000" cy="1800200"/>
              <a:chOff x="319674" y="476672"/>
              <a:chExt cx="11412000" cy="1800200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319674" y="589563"/>
                <a:ext cx="11412000" cy="1687309"/>
              </a:xfrm>
              <a:prstGeom prst="roundRect">
                <a:avLst>
                  <a:gd name="adj" fmla="val 4193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641394" y="2276872"/>
            <a:ext cx="10909212" cy="131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*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95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1462683"/>
            <a:ext cx="11377264" cy="391053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692688" y="0"/>
            <a:ext cx="991947" cy="3359096"/>
            <a:chOff x="692688" y="0"/>
            <a:chExt cx="991947" cy="3359096"/>
          </a:xfrm>
        </p:grpSpPr>
        <p:sp>
          <p:nvSpPr>
            <p:cNvPr id="4" name="圆角矩形 3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  <a:endParaRPr lang="en-US" altLang="zh-CN" sz="2000" dirty="0">
                <a:solidFill>
                  <a:schemeClr val="bg1">
                    <a:lumMod val="85000"/>
                  </a:schemeClr>
                </a:solidFill>
              </a:endParaRPr>
            </a:p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11424" y="826295"/>
              <a:ext cx="5040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chemeClr val="bg1"/>
                  </a:solidFill>
                </a:rPr>
                <a:t>反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思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感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悟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 rot="5400000">
              <a:off x="1165801" y="2840264"/>
              <a:ext cx="45719" cy="9919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2135560" y="753134"/>
            <a:ext cx="9433048" cy="669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2340610" algn="l"/>
              </a:tabLst>
            </a:pPr>
            <a:r>
              <a:rPr lang="zh-CN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作差法比较两个实数</a:t>
            </a:r>
            <a:r>
              <a:rPr lang="en-US" altLang="zh-CN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,</a:t>
            </a:r>
            <a:r>
              <a:rPr lang="en-US" altLang="zh-CN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b</a:t>
            </a:r>
            <a:r>
              <a:rPr lang="zh-CN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大小的基本步骤</a:t>
            </a:r>
          </a:p>
        </p:txBody>
      </p:sp>
      <p:pic>
        <p:nvPicPr>
          <p:cNvPr id="10" name="image166.jpe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35760" y="1678496"/>
            <a:ext cx="5909485" cy="35462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07368" y="404664"/>
            <a:ext cx="11339992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en-US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　　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比较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+5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+3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+4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的大小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595963"/>
            <a:ext cx="2209642" cy="473665"/>
            <a:chOff x="0" y="586780"/>
            <a:chExt cx="2209642" cy="473665"/>
          </a:xfrm>
        </p:grpSpPr>
        <p:sp>
          <p:nvSpPr>
            <p:cNvPr id="23" name="矩形 22"/>
            <p:cNvSpPr/>
            <p:nvPr/>
          </p:nvSpPr>
          <p:spPr>
            <a:xfrm>
              <a:off x="0" y="600194"/>
              <a:ext cx="2065977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直角三角形 23"/>
            <p:cNvSpPr/>
            <p:nvPr/>
          </p:nvSpPr>
          <p:spPr>
            <a:xfrm flipV="1">
              <a:off x="0" y="600371"/>
              <a:ext cx="339512" cy="265173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63001" y="586780"/>
              <a:ext cx="1946641" cy="473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跟踪训练</a:t>
              </a:r>
              <a:r>
                <a:rPr lang="en-US" altLang="zh-CN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00" kern="100" dirty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Courier New" panose="02070309020205020404" pitchFamily="49" charset="0"/>
                </a:rPr>
                <a:t>1</a:t>
              </a:r>
              <a:endParaRPr lang="zh-CN" altLang="en-US" sz="27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065977" y="600193"/>
              <a:ext cx="69583" cy="4358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90000" y="1420682"/>
            <a:ext cx="11412000" cy="4960646"/>
            <a:chOff x="319674" y="2575382"/>
            <a:chExt cx="11412000" cy="4960646"/>
          </a:xfrm>
        </p:grpSpPr>
        <p:grpSp>
          <p:nvGrpSpPr>
            <p:cNvPr id="16" name="组合 15"/>
            <p:cNvGrpSpPr/>
            <p:nvPr/>
          </p:nvGrpSpPr>
          <p:grpSpPr>
            <a:xfrm>
              <a:off x="319674" y="2575382"/>
              <a:ext cx="11412000" cy="4960646"/>
              <a:chOff x="319674" y="476672"/>
              <a:chExt cx="11412000" cy="4960646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319674" y="589563"/>
                <a:ext cx="11412000" cy="4847755"/>
              </a:xfrm>
              <a:prstGeom prst="roundRect">
                <a:avLst>
                  <a:gd name="adj" fmla="val 2037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641394" y="1641321"/>
                <a:ext cx="10909212" cy="4585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+5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+3)-(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+4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+2)=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+5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+3)-(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+4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+2)&gt;0,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+5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+3&gt;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+4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1641321"/>
                <a:ext cx="10909212" cy="4585358"/>
              </a:xfrm>
              <a:prstGeom prst="rect">
                <a:avLst/>
              </a:prstGeom>
              <a:blipFill rotWithShape="0">
                <a:blip r:embed="rId3"/>
                <a:stretch>
                  <a:fillRect l="-1117" b="-27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返回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64"/>
          <p:cNvSpPr txBox="1"/>
          <p:nvPr/>
        </p:nvSpPr>
        <p:spPr>
          <a:xfrm>
            <a:off x="1265173" y="2492896"/>
            <a:ext cx="5393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smtClean="0">
                <a:solidFill>
                  <a:schemeClr val="bg1"/>
                </a:solidFill>
              </a:rPr>
              <a:t>二</a:t>
            </a:r>
            <a:endParaRPr lang="en-US" altLang="zh-CN" sz="2600" b="1" dirty="0" smtClean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99656" y="2750542"/>
            <a:ext cx="85014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400"/>
              </a:spcBef>
              <a:spcAft>
                <a:spcPts val="1450"/>
              </a:spcAft>
            </a:pPr>
            <a:r>
              <a:rPr lang="zh-CN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不等式的性质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37338" y="714779"/>
            <a:ext cx="11519302" cy="149008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7368" y="2399418"/>
            <a:ext cx="1141200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提示　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</a:t>
            </a:r>
            <a:r>
              <a:rPr lang="en-US" altLang="zh-CN" sz="2800" i="1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那么</a:t>
            </a:r>
            <a:r>
              <a:rPr lang="en-US" altLang="zh-CN" sz="2800" i="1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99788" y="701691"/>
            <a:ext cx="9868820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你能根据下列等式的性质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类比出不等式的性质吗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那么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830772"/>
            <a:ext cx="1631504" cy="528695"/>
            <a:chOff x="0" y="1037801"/>
            <a:chExt cx="1631504" cy="528695"/>
          </a:xfrm>
        </p:grpSpPr>
        <p:grpSp>
          <p:nvGrpSpPr>
            <p:cNvPr id="11" name="组合 10"/>
            <p:cNvGrpSpPr/>
            <p:nvPr/>
          </p:nvGrpSpPr>
          <p:grpSpPr>
            <a:xfrm>
              <a:off x="0" y="1056965"/>
              <a:ext cx="1631504" cy="509531"/>
              <a:chOff x="0" y="1056965"/>
              <a:chExt cx="1631504" cy="509531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1056965"/>
                <a:ext cx="1631504" cy="504056"/>
              </a:xfrm>
              <a:prstGeom prst="rect">
                <a:avLst/>
              </a:prstGeom>
              <a:solidFill>
                <a:srgbClr val="0058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14478" y="1056965"/>
                <a:ext cx="75522" cy="50953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58284" y="1037801"/>
              <a:ext cx="10823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问题</a:t>
              </a:r>
              <a:r>
                <a:rPr lang="en-US" altLang="zh-CN" sz="2800" kern="100" dirty="0">
                  <a:solidFill>
                    <a:prstClr val="white"/>
                  </a:solidFill>
                  <a:latin typeface="Times New Roman" panose="02020603050405020304" pitchFamily="18" charset="0"/>
                  <a:cs typeface="Courier New" panose="02070309020205020404" pitchFamily="49" charset="0"/>
                </a:rPr>
                <a:t>2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337338" y="3370081"/>
            <a:ext cx="11519302" cy="779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07368" y="4343634"/>
            <a:ext cx="1141200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提示　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</a:t>
            </a:r>
            <a:r>
              <a:rPr lang="en-US" altLang="zh-CN" sz="2800" i="1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那么</a:t>
            </a:r>
            <a:r>
              <a:rPr lang="en-US" altLang="zh-CN" sz="2800" i="1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699788" y="3356992"/>
            <a:ext cx="986882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那么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0" y="3486073"/>
            <a:ext cx="1631504" cy="528695"/>
            <a:chOff x="0" y="1037801"/>
            <a:chExt cx="1631504" cy="528695"/>
          </a:xfrm>
        </p:grpSpPr>
        <p:grpSp>
          <p:nvGrpSpPr>
            <p:cNvPr id="18" name="组合 17"/>
            <p:cNvGrpSpPr/>
            <p:nvPr/>
          </p:nvGrpSpPr>
          <p:grpSpPr>
            <a:xfrm>
              <a:off x="0" y="1056965"/>
              <a:ext cx="1631504" cy="509531"/>
              <a:chOff x="0" y="1056965"/>
              <a:chExt cx="1631504" cy="509531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0" y="1056965"/>
                <a:ext cx="1631504" cy="504056"/>
              </a:xfrm>
              <a:prstGeom prst="rect">
                <a:avLst/>
              </a:prstGeom>
              <a:solidFill>
                <a:srgbClr val="0058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314478" y="1056965"/>
                <a:ext cx="75522" cy="50953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458284" y="1037801"/>
              <a:ext cx="10823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问题</a:t>
              </a:r>
              <a:r>
                <a:rPr lang="en-US" altLang="zh-CN" sz="2800" kern="100" dirty="0">
                  <a:solidFill>
                    <a:prstClr val="white"/>
                  </a:solidFill>
                  <a:latin typeface="Times New Roman" panose="02020603050405020304" pitchFamily="18" charset="0"/>
                  <a:cs typeface="Courier New" panose="02070309020205020404" pitchFamily="49" charset="0"/>
                </a:rPr>
                <a:t>2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560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37338" y="714780"/>
            <a:ext cx="11519302" cy="79161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7368" y="1751346"/>
            <a:ext cx="1141200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提示　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那么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99788" y="701691"/>
            <a:ext cx="986882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那么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±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±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830772"/>
            <a:ext cx="1631504" cy="528695"/>
            <a:chOff x="0" y="1037801"/>
            <a:chExt cx="1631504" cy="528695"/>
          </a:xfrm>
        </p:grpSpPr>
        <p:grpSp>
          <p:nvGrpSpPr>
            <p:cNvPr id="11" name="组合 10"/>
            <p:cNvGrpSpPr/>
            <p:nvPr/>
          </p:nvGrpSpPr>
          <p:grpSpPr>
            <a:xfrm>
              <a:off x="0" y="1056965"/>
              <a:ext cx="1631504" cy="509531"/>
              <a:chOff x="0" y="1056965"/>
              <a:chExt cx="1631504" cy="509531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1056965"/>
                <a:ext cx="1631504" cy="504056"/>
              </a:xfrm>
              <a:prstGeom prst="rect">
                <a:avLst/>
              </a:prstGeom>
              <a:solidFill>
                <a:srgbClr val="0058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14478" y="1056965"/>
                <a:ext cx="75522" cy="50953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58284" y="1037801"/>
              <a:ext cx="10823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问题</a:t>
              </a:r>
              <a:r>
                <a:rPr lang="en-US" altLang="zh-CN" sz="2800" kern="100" dirty="0">
                  <a:solidFill>
                    <a:prstClr val="white"/>
                  </a:solidFill>
                  <a:latin typeface="Times New Roman" panose="02020603050405020304" pitchFamily="18" charset="0"/>
                  <a:cs typeface="Courier New" panose="02070309020205020404" pitchFamily="49" charset="0"/>
                </a:rPr>
                <a:t>2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337338" y="2722009"/>
            <a:ext cx="11519302" cy="779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07368" y="3695562"/>
            <a:ext cx="1141200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提示　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&gt;0,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那么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ac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bc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&lt;0,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ac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bc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699788" y="2708920"/>
            <a:ext cx="986882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(4)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那么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ac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bc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0" y="2838001"/>
            <a:ext cx="1631504" cy="528695"/>
            <a:chOff x="0" y="1037801"/>
            <a:chExt cx="1631504" cy="528695"/>
          </a:xfrm>
        </p:grpSpPr>
        <p:grpSp>
          <p:nvGrpSpPr>
            <p:cNvPr id="18" name="组合 17"/>
            <p:cNvGrpSpPr/>
            <p:nvPr/>
          </p:nvGrpSpPr>
          <p:grpSpPr>
            <a:xfrm>
              <a:off x="0" y="1056965"/>
              <a:ext cx="1631504" cy="509531"/>
              <a:chOff x="0" y="1056965"/>
              <a:chExt cx="1631504" cy="509531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0" y="1056965"/>
                <a:ext cx="1631504" cy="504056"/>
              </a:xfrm>
              <a:prstGeom prst="rect">
                <a:avLst/>
              </a:prstGeom>
              <a:solidFill>
                <a:srgbClr val="0058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314478" y="1056965"/>
                <a:ext cx="75522" cy="50953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458284" y="1037801"/>
              <a:ext cx="10823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问题</a:t>
              </a:r>
              <a:r>
                <a:rPr lang="en-US" altLang="zh-CN" sz="2800" kern="100" dirty="0">
                  <a:solidFill>
                    <a:prstClr val="white"/>
                  </a:solidFill>
                  <a:latin typeface="Times New Roman" panose="02020603050405020304" pitchFamily="18" charset="0"/>
                  <a:cs typeface="Courier New" panose="02070309020205020404" pitchFamily="49" charset="0"/>
                </a:rPr>
                <a:t>2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890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075" y="810078"/>
            <a:ext cx="11415850" cy="6717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不等式的性质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972315"/>
              </p:ext>
            </p:extLst>
          </p:nvPr>
        </p:nvGraphicFramePr>
        <p:xfrm>
          <a:off x="480000" y="1484784"/>
          <a:ext cx="11232000" cy="5224996"/>
        </p:xfrm>
        <a:graphic>
          <a:graphicData uri="http://schemas.openxmlformats.org/drawingml/2006/table">
            <a:tbl>
              <a:tblPr firstRow="1" firstCol="1" bandRow="1"/>
              <a:tblGrid>
                <a:gridCol w="1151504"/>
                <a:gridCol w="2736304"/>
                <a:gridCol w="4536192"/>
                <a:gridCol w="2808000"/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性质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54" marR="7454" marT="7454" marB="74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别名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54" marR="7454" marT="7454" marB="74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性质内容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54" marR="7454" marT="7454" marB="74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注意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54" marR="7454" marT="7454" marB="74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54" marR="7454" marT="7454" marB="74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对称性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54" marR="7454" marT="7454" marB="74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 dirty="0" err="1">
                          <a:effectLst/>
                          <a:latin typeface="Cambria Math" panose="02040503050406030204" pitchFamily="18" charset="0"/>
                          <a:ea typeface="方正中等线简体" panose="03000509000000000000" pitchFamily="65" charset="-122"/>
                          <a:cs typeface="Cambria Math" panose="02040503050406030204" pitchFamily="18" charset="0"/>
                        </a:rPr>
                        <a:t>⇔</a:t>
                      </a:r>
                      <a:r>
                        <a:rPr lang="en-US" sz="2800" i="1" dirty="0" err="1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 u="sng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i="1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54" marR="7454" marT="7454" marB="74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>
                          <a:effectLst/>
                          <a:latin typeface="Cambria Math" panose="02040503050406030204" pitchFamily="18" charset="0"/>
                          <a:ea typeface="方正中等线简体" panose="03000509000000000000" pitchFamily="65" charset="-122"/>
                          <a:cs typeface="Cambria Math" panose="02040503050406030204" pitchFamily="18" charset="0"/>
                        </a:rPr>
                        <a:t>⇔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54" marR="7454" marT="7454" marB="74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54" marR="7454" marT="7454" marB="74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传递性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54" marR="7454" marT="7454" marB="74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>
                          <a:effectLst/>
                          <a:latin typeface="Cambria Math" panose="02040503050406030204" pitchFamily="18" charset="0"/>
                          <a:ea typeface="方正中等线简体" panose="03000509000000000000" pitchFamily="65" charset="-122"/>
                          <a:cs typeface="Cambria Math" panose="02040503050406030204" pitchFamily="18" charset="0"/>
                        </a:rPr>
                        <a:t>⇒</a:t>
                      </a: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c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54" marR="7454" marT="7454" marB="74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altLang="zh-CN" sz="2800" baseline="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______</a:t>
                      </a:r>
                      <a:endParaRPr lang="zh-CN" sz="28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54" marR="7454" marT="7454" marB="74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54" marR="7454" marT="7454" marB="74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可加性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54" marR="7454" marT="7454" marB="74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 dirty="0" err="1">
                          <a:effectLst/>
                          <a:latin typeface="Cambria Math" panose="02040503050406030204" pitchFamily="18" charset="0"/>
                          <a:ea typeface="方正中等线简体" panose="03000509000000000000" pitchFamily="65" charset="-122"/>
                          <a:cs typeface="Cambria Math" panose="02040503050406030204" pitchFamily="18" charset="0"/>
                        </a:rPr>
                        <a:t>⇔</a:t>
                      </a:r>
                      <a:r>
                        <a:rPr lang="en-US" sz="2800" i="1" dirty="0" err="1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800" i="1" dirty="0" err="1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 u="sng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800" i="1" dirty="0" err="1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800" i="1" dirty="0" err="1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c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54" marR="7454" marT="7454" marB="74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altLang="zh-CN" sz="2800" baseline="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28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54" marR="7454" marT="7454" marB="74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54" marR="7454" marT="7454" marB="74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可乘性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54" marR="7454" marT="7454" marB="74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&gt;0</a:t>
                      </a:r>
                      <a:r>
                        <a:rPr lang="en-US" sz="2800" dirty="0" smtClean="0">
                          <a:effectLst/>
                          <a:latin typeface="Cambria Math" panose="02040503050406030204" pitchFamily="18" charset="0"/>
                          <a:ea typeface="方正中等线简体" panose="03000509000000000000" pitchFamily="65" charset="-122"/>
                          <a:cs typeface="Cambria Math" panose="02040503050406030204" pitchFamily="18" charset="0"/>
                        </a:rPr>
                        <a:t>⇒________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&lt;0</a:t>
                      </a:r>
                      <a:r>
                        <a:rPr lang="en-US" sz="2800" dirty="0" smtClean="0">
                          <a:effectLst/>
                          <a:latin typeface="Cambria Math" panose="02040503050406030204" pitchFamily="18" charset="0"/>
                          <a:ea typeface="方正中等线简体" panose="03000509000000000000" pitchFamily="65" charset="-122"/>
                          <a:cs typeface="Cambria Math" panose="02040503050406030204" pitchFamily="18" charset="0"/>
                        </a:rPr>
                        <a:t>⇒________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54" marR="7454" marT="7454" marB="74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zh-CN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的符号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54" marR="7454" marT="7454" marB="74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54" marR="7454" marT="7454" marB="74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同向可加性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54" marR="7454" marT="7454" marB="74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2800" dirty="0" smtClean="0">
                          <a:effectLst/>
                          <a:latin typeface="Cambria Math" panose="02040503050406030204" pitchFamily="18" charset="0"/>
                          <a:ea typeface="方正中等线简体" panose="03000509000000000000" pitchFamily="65" charset="-122"/>
                          <a:cs typeface="Cambria Math" panose="02040503050406030204" pitchFamily="18" charset="0"/>
                        </a:rPr>
                        <a:t>⇒_____________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54" marR="7454" marT="7454" marB="74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同向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54" marR="7454" marT="7454" marB="74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54" marR="7454" marT="7454" marB="74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同向同正可乘性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54" marR="7454" marT="7454" marB="74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&gt;0,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&gt;0</a:t>
                      </a:r>
                      <a:r>
                        <a:rPr lang="en-US" sz="2800" dirty="0" smtClean="0">
                          <a:effectLst/>
                          <a:latin typeface="Cambria Math" panose="02040503050406030204" pitchFamily="18" charset="0"/>
                          <a:ea typeface="方正中等线简体" panose="03000509000000000000" pitchFamily="65" charset="-122"/>
                          <a:cs typeface="Cambria Math" panose="02040503050406030204" pitchFamily="18" charset="0"/>
                        </a:rPr>
                        <a:t>⇒__________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54" marR="7454" marT="7454" marB="74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同向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54" marR="7454" marT="7454" marB="74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6888088" y="2294628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669766" y="2835604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不可逆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05844" y="3604042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849302" y="350100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可逆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17823" y="4129916"/>
            <a:ext cx="1063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ac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bc</a:t>
            </a:r>
            <a:endParaRPr lang="zh-CN" altLang="en-US" sz="2800" i="1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34467" y="4777988"/>
            <a:ext cx="1063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ac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bc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600056" y="5453678"/>
            <a:ext cx="1487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244297" y="6101751"/>
            <a:ext cx="1083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ac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bd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06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946137" y="1685707"/>
            <a:ext cx="90903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可加性是不等式中移项的根据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应用同向可加性时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应注意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同向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同向同正可乘性应注意数的正负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5360" y="1462683"/>
            <a:ext cx="11377264" cy="254238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95400" y="0"/>
            <a:ext cx="989235" cy="3356992"/>
            <a:chOff x="695400" y="0"/>
            <a:chExt cx="989235" cy="3356992"/>
          </a:xfrm>
        </p:grpSpPr>
        <p:sp>
          <p:nvSpPr>
            <p:cNvPr id="12" name="圆角矩形 11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prstClr val="white">
                      <a:lumMod val="85000"/>
                    </a:prstClr>
                  </a:solidFill>
                </a:rPr>
                <a:t>  </a:t>
              </a:r>
              <a:endParaRPr lang="en-US" altLang="zh-CN" sz="2000" dirty="0">
                <a:solidFill>
                  <a:prstClr val="white">
                    <a:lumMod val="85000"/>
                  </a:prstClr>
                </a:solidFill>
              </a:endParaRPr>
            </a:p>
            <a:p>
              <a:r>
                <a:rPr lang="zh-CN" altLang="en-US" sz="2000" dirty="0">
                  <a:solidFill>
                    <a:prstClr val="white">
                      <a:lumMod val="85000"/>
                    </a:prstClr>
                  </a:solidFill>
                </a:rPr>
                <a:t>  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58466" y="1555821"/>
              <a:ext cx="615553" cy="13849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注</a:t>
              </a:r>
              <a:r>
                <a:rPr lang="en-US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意</a:t>
              </a:r>
              <a:r>
                <a:rPr lang="en-US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点</a:t>
              </a:r>
              <a:endParaRPr lang="zh-CN" altLang="en-US" sz="2800" dirty="0">
                <a:solidFill>
                  <a:prstClr val="white"/>
                </a:solidFill>
              </a:endParaRPr>
            </a:p>
          </p:txBody>
        </p:sp>
        <p:cxnSp>
          <p:nvCxnSpPr>
            <p:cNvPr id="4" name="直接连接符 3"/>
            <p:cNvCxnSpPr>
              <a:stCxn id="12" idx="0"/>
            </p:cNvCxnSpPr>
            <p:nvPr/>
          </p:nvCxnSpPr>
          <p:spPr>
            <a:xfrm>
              <a:off x="1190018" y="0"/>
              <a:ext cx="0" cy="1462683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 rot="16200000">
              <a:off x="850792" y="1039652"/>
              <a:ext cx="661976" cy="400110"/>
            </a:xfrm>
            <a:prstGeom prst="rect">
              <a:avLst/>
            </a:prstGeom>
            <a:solidFill>
              <a:srgbClr val="00589A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FFC000"/>
                  </a:solidFill>
                </a:rPr>
                <a:t>&lt;&lt;&lt;</a:t>
              </a:r>
              <a:endParaRPr lang="zh-CN" altLang="en-US" sz="2000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13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90000" y="683987"/>
                <a:ext cx="11412000" cy="35953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en-US" sz="28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对于实数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下列命题中的真命题是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en-US" altLang="zh-CN" sz="2800" i="1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683987"/>
                <a:ext cx="11412000" cy="3595343"/>
              </a:xfrm>
              <a:prstGeom prst="rect">
                <a:avLst/>
              </a:prstGeom>
              <a:blipFill rotWithShape="0">
                <a:blip r:embed="rId3"/>
                <a:stretch>
                  <a:fillRect l="-1122" b="-3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组合 25"/>
          <p:cNvGrpSpPr/>
          <p:nvPr/>
        </p:nvGrpSpPr>
        <p:grpSpPr>
          <a:xfrm>
            <a:off x="0" y="811998"/>
            <a:ext cx="1403155" cy="593813"/>
            <a:chOff x="0" y="674947"/>
            <a:chExt cx="1403155" cy="593813"/>
          </a:xfrm>
        </p:grpSpPr>
        <p:sp>
          <p:nvSpPr>
            <p:cNvPr id="27" name="矩形 26"/>
            <p:cNvSpPr/>
            <p:nvPr/>
          </p:nvSpPr>
          <p:spPr>
            <a:xfrm>
              <a:off x="0" y="699484"/>
              <a:ext cx="1357436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直角三角形 27"/>
            <p:cNvSpPr/>
            <p:nvPr/>
          </p:nvSpPr>
          <p:spPr>
            <a:xfrm flipV="1">
              <a:off x="0" y="699661"/>
              <a:ext cx="223074" cy="265173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43372" y="674947"/>
              <a:ext cx="914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kern="100" dirty="0" smtClean="0">
                  <a:solidFill>
                    <a:schemeClr val="bg1"/>
                  </a:solidFill>
                  <a:latin typeface="+mj-ea"/>
                  <a:cs typeface="Courier New" panose="02070309020205020404" pitchFamily="49" charset="0"/>
                </a:rPr>
                <a:t>2</a:t>
              </a:r>
              <a:endParaRPr lang="zh-CN" altLang="en-US" sz="2800" dirty="0"/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390000" y="1268760"/>
              <a:ext cx="86364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矩形 34"/>
            <p:cNvSpPr/>
            <p:nvPr/>
          </p:nvSpPr>
          <p:spPr>
            <a:xfrm>
              <a:off x="1357436" y="699483"/>
              <a:ext cx="45719" cy="4358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TextBox 19"/>
          <p:cNvSpPr txBox="1"/>
          <p:nvPr/>
        </p:nvSpPr>
        <p:spPr>
          <a:xfrm>
            <a:off x="237952" y="3420291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234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12192000" cy="1700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07670" y="-97155"/>
            <a:ext cx="10168255" cy="4758055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56005" y="2276872"/>
            <a:ext cx="8496300" cy="1691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了解等式的基本性质</a:t>
            </a: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掌握不等式的基本性质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并能运用这些性质解决有关问题</a:t>
            </a: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初步学会用作差法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作商法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比较两实数的大小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zh-CN" sz="105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32970" y="692696"/>
            <a:ext cx="2177950" cy="488774"/>
          </a:xfrm>
          <a:prstGeom prst="rect">
            <a:avLst/>
          </a:prstGeom>
          <a:solidFill>
            <a:srgbClr val="00589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 flipH="1">
            <a:off x="551384" y="691504"/>
            <a:ext cx="14490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zh-CN" sz="2400" b="1" dirty="0">
                <a:solidFill>
                  <a:schemeClr val="bg1"/>
                </a:solidFill>
                <a:cs typeface="+mn-ea"/>
              </a:rPr>
              <a:t>学习目标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84535" y="358841"/>
            <a:ext cx="11248331" cy="6094495"/>
            <a:chOff x="471835" y="4581128"/>
            <a:chExt cx="11248331" cy="6094495"/>
          </a:xfrm>
        </p:grpSpPr>
        <p:sp>
          <p:nvSpPr>
            <p:cNvPr id="11" name="圆角矩形 10"/>
            <p:cNvSpPr/>
            <p:nvPr/>
          </p:nvSpPr>
          <p:spPr>
            <a:xfrm>
              <a:off x="471835" y="4694020"/>
              <a:ext cx="11248331" cy="5981603"/>
            </a:xfrm>
            <a:prstGeom prst="roundRect">
              <a:avLst>
                <a:gd name="adj" fmla="val 1161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695400" y="574865"/>
                <a:ext cx="10801200" cy="58082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方法一　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有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为假命题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有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800" dirty="0">
                    <a:effectLst/>
                    <a:latin typeface="Cambria Math" panose="02040503050406030204" pitchFamily="18" charset="0"/>
                    <a:ea typeface="方正中等线简体" panose="03000509000000000000" pitchFamily="65" charset="-122"/>
                    <a:cs typeface="Cambria Math" panose="02040503050406030204" pitchFamily="18" charset="0"/>
                  </a:rPr>
                  <a:t>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𝑎𝑏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𝑎𝑏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Cambria Math" panose="02040503050406030204" pitchFamily="18" charset="0"/>
                    <a:ea typeface="方正中等线简体" panose="03000509000000000000" pitchFamily="65" charset="-122"/>
                    <a:cs typeface="Cambria Math" panose="02040503050406030204" pitchFamily="18" charset="0"/>
                  </a:rPr>
                  <a:t>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为假命题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25044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&lt;</m:t>
                                </m:r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&lt;0⇒</m:t>
                                </m:r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&gt;</m:t>
                                </m:r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&gt;0⇒</m:t>
                                </m:r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zh-CN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&gt;</m:t>
                                </m:r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zh-CN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&gt;0,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&lt;</m:t>
                                </m:r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&lt;0⇒</m:t>
                                </m:r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&gt;</m:t>
                                </m:r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&gt;0</m:t>
                                </m:r>
                                <m:r>
                                  <a:rPr lang="en-US" altLang="zh-CN" sz="2800" b="0" i="0" smtClean="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                       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Cambria Math" panose="02040503050406030204" pitchFamily="18" charset="0"/>
                    <a:ea typeface="方正中等线简体" panose="03000509000000000000" pitchFamily="65" charset="-122"/>
                    <a:cs typeface="Cambria Math" panose="02040503050406030204" pitchFamily="18" charset="0"/>
                  </a:rPr>
                  <a:t>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为假命题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250440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&lt;0,</m:t>
                              </m:r>
                              <m:r>
                                <a:rPr lang="en-US" altLang="zh-CN" sz="2800" b="0" i="1" smtClean="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                   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den>
                              </m:f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f>
                                <m:f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den>
                              </m:f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&gt;0⇒</m:t>
                              </m:r>
                              <m:f>
                                <m:f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  <m:r>
                                    <a:rPr lang="en-US" altLang="zh-CN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altLang="zh-CN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𝑎𝑏</m:t>
                                  </m:r>
                                </m:den>
                              </m:f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&gt;0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Cambria Math" panose="02040503050406030204" pitchFamily="18" charset="0"/>
                    <a:ea typeface="方正中等线简体" panose="03000509000000000000" pitchFamily="65" charset="-122"/>
                    <a:cs typeface="Cambria Math" panose="02040503050406030204" pitchFamily="18" charset="0"/>
                  </a:rPr>
                  <a:t>⇒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为真命题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574865"/>
                <a:ext cx="10801200" cy="5808257"/>
              </a:xfrm>
              <a:prstGeom prst="rect">
                <a:avLst/>
              </a:prstGeom>
              <a:blipFill rotWithShape="0">
                <a:blip r:embed="rId3"/>
                <a:stretch>
                  <a:fillRect l="-1129" b="-29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47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84535" y="790889"/>
            <a:ext cx="11248331" cy="4726343"/>
            <a:chOff x="471835" y="4581128"/>
            <a:chExt cx="11248331" cy="4726343"/>
          </a:xfrm>
        </p:grpSpPr>
        <p:sp>
          <p:nvSpPr>
            <p:cNvPr id="11" name="圆角矩形 10"/>
            <p:cNvSpPr/>
            <p:nvPr/>
          </p:nvSpPr>
          <p:spPr>
            <a:xfrm>
              <a:off x="471835" y="4694020"/>
              <a:ext cx="11248331" cy="4613451"/>
            </a:xfrm>
            <a:prstGeom prst="roundRect">
              <a:avLst>
                <a:gd name="adj" fmla="val 1161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695400" y="1006913"/>
                <a:ext cx="10801200" cy="4340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方法二　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特殊值排除法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取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错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取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错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取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=-2,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=-1,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错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1006913"/>
                <a:ext cx="10801200" cy="4340034"/>
              </a:xfrm>
              <a:prstGeom prst="rect">
                <a:avLst/>
              </a:prstGeom>
              <a:blipFill rotWithShape="0">
                <a:blip r:embed="rId3"/>
                <a:stretch>
                  <a:fillRect l="-1129" b="-1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598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1468346"/>
            <a:ext cx="11377264" cy="304077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92688" y="0"/>
            <a:ext cx="991947" cy="3359096"/>
            <a:chOff x="692688" y="0"/>
            <a:chExt cx="991947" cy="3359096"/>
          </a:xfrm>
        </p:grpSpPr>
        <p:sp>
          <p:nvSpPr>
            <p:cNvPr id="6" name="圆角矩形 5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  <a:endParaRPr lang="en-US" altLang="zh-CN" sz="2000" dirty="0">
                <a:solidFill>
                  <a:schemeClr val="bg1">
                    <a:lumMod val="85000"/>
                  </a:schemeClr>
                </a:solidFill>
              </a:endParaRPr>
            </a:p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11424" y="826295"/>
              <a:ext cx="5040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chemeClr val="bg1"/>
                  </a:solidFill>
                </a:rPr>
                <a:t>反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思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感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悟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 rot="5400000">
              <a:off x="1165801" y="2840264"/>
              <a:ext cx="45719" cy="9919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2062462" y="1558469"/>
            <a:ext cx="94341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运用不等式的性质判断时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要注意不等式成立的条件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不要弱化条件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尤其是不能凭想当然随意捏造性质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也可采用特殊值法进行排除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注意取值一定要遵循以下原则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一是满足题设条件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二是取值要简单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便于验证计算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62462" y="767708"/>
            <a:ext cx="8858074" cy="669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340610" algn="l"/>
              </a:tabLst>
            </a:pPr>
            <a:r>
              <a:rPr lang="zh-CN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利用不等式性质判断命题真假的注意点</a:t>
            </a:r>
          </a:p>
        </p:txBody>
      </p:sp>
    </p:spTree>
    <p:extLst>
      <p:ext uri="{BB962C8B-B14F-4D97-AF65-F5344CB8AC3E}">
        <p14:creationId xmlns:p14="http://schemas.microsoft.com/office/powerpoint/2010/main" val="411050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91854" y="119873"/>
                <a:ext cx="11392777" cy="2301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en-US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　　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则下面四个不等式成立的有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A.|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|&gt;|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	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B.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err="1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D.</a:t>
                </a:r>
                <a:r>
                  <a:rPr lang="en-US" altLang="zh-CN" sz="2800" i="1" dirty="0" err="1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54" y="119873"/>
                <a:ext cx="11392777" cy="2301015"/>
              </a:xfrm>
              <a:prstGeom prst="rect">
                <a:avLst/>
              </a:prstGeom>
              <a:blipFill rotWithShape="0">
                <a:blip r:embed="rId3"/>
                <a:stretch>
                  <a:fillRect l="-1070" b="-3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组合 22"/>
          <p:cNvGrpSpPr/>
          <p:nvPr/>
        </p:nvGrpSpPr>
        <p:grpSpPr>
          <a:xfrm>
            <a:off x="0" y="476138"/>
            <a:ext cx="2209642" cy="507831"/>
            <a:chOff x="0" y="586780"/>
            <a:chExt cx="2209642" cy="507831"/>
          </a:xfrm>
        </p:grpSpPr>
        <p:sp>
          <p:nvSpPr>
            <p:cNvPr id="24" name="矩形 23"/>
            <p:cNvSpPr/>
            <p:nvPr/>
          </p:nvSpPr>
          <p:spPr>
            <a:xfrm>
              <a:off x="0" y="600194"/>
              <a:ext cx="2065977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直角三角形 24"/>
            <p:cNvSpPr/>
            <p:nvPr/>
          </p:nvSpPr>
          <p:spPr>
            <a:xfrm flipV="1">
              <a:off x="0" y="600371"/>
              <a:ext cx="339512" cy="265173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63001" y="586780"/>
              <a:ext cx="194664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跟踪</a:t>
              </a:r>
              <a:r>
                <a:rPr lang="zh-CN" altLang="en-US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训练</a:t>
              </a:r>
              <a:r>
                <a:rPr lang="en-US" altLang="zh-CN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Courier New" panose="02070309020205020404" pitchFamily="49" charset="0"/>
                </a:rPr>
                <a:t>2</a:t>
              </a:r>
              <a:endParaRPr lang="zh-CN" altLang="en-US" sz="27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065977" y="600193"/>
              <a:ext cx="69583" cy="4358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TextBox 19"/>
          <p:cNvSpPr txBox="1"/>
          <p:nvPr/>
        </p:nvSpPr>
        <p:spPr>
          <a:xfrm>
            <a:off x="247088" y="1577451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84535" y="2636912"/>
            <a:ext cx="11248331" cy="3630908"/>
            <a:chOff x="471835" y="4581128"/>
            <a:chExt cx="11248331" cy="3630908"/>
          </a:xfrm>
        </p:grpSpPr>
        <p:sp>
          <p:nvSpPr>
            <p:cNvPr id="16" name="圆角矩形 15"/>
            <p:cNvSpPr/>
            <p:nvPr/>
          </p:nvSpPr>
          <p:spPr>
            <a:xfrm>
              <a:off x="471835" y="4694020"/>
              <a:ext cx="11248331" cy="3518016"/>
            </a:xfrm>
            <a:prstGeom prst="roundRect">
              <a:avLst>
                <a:gd name="adj" fmla="val 406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695400" y="2708920"/>
                <a:ext cx="10801200" cy="35936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从而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|&lt;|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|,A,B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均不正确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成立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,C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,D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2708920"/>
                <a:ext cx="10801200" cy="3593676"/>
              </a:xfrm>
              <a:prstGeom prst="rect">
                <a:avLst/>
              </a:prstGeom>
              <a:blipFill rotWithShape="0">
                <a:blip r:embed="rId4"/>
                <a:stretch>
                  <a:fillRect l="-1129" b="-18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返回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22" name="TextBox 19"/>
          <p:cNvSpPr txBox="1"/>
          <p:nvPr/>
        </p:nvSpPr>
        <p:spPr>
          <a:xfrm>
            <a:off x="2495600" y="1632041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64"/>
          <p:cNvSpPr txBox="1"/>
          <p:nvPr/>
        </p:nvSpPr>
        <p:spPr>
          <a:xfrm>
            <a:off x="1265173" y="2492896"/>
            <a:ext cx="5393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smtClean="0">
                <a:solidFill>
                  <a:schemeClr val="bg1"/>
                </a:solidFill>
              </a:rPr>
              <a:t>三</a:t>
            </a:r>
            <a:endParaRPr lang="en-US" altLang="zh-CN" sz="2600" b="1" dirty="0" smtClean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99656" y="2457470"/>
            <a:ext cx="91450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400"/>
              </a:spcBef>
              <a:spcAft>
                <a:spcPts val="1450"/>
              </a:spcAft>
            </a:pPr>
            <a:r>
              <a:rPr lang="zh-CN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利用不等式性质求代数式范围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260648"/>
            <a:ext cx="1141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&lt;4,2&lt;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&lt;3.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的取值范围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90000" y="1772816"/>
            <a:ext cx="11412000" cy="1834108"/>
            <a:chOff x="319674" y="2575382"/>
            <a:chExt cx="11412000" cy="1834108"/>
          </a:xfrm>
        </p:grpSpPr>
        <p:grpSp>
          <p:nvGrpSpPr>
            <p:cNvPr id="10" name="组合 9"/>
            <p:cNvGrpSpPr/>
            <p:nvPr/>
          </p:nvGrpSpPr>
          <p:grpSpPr>
            <a:xfrm>
              <a:off x="319674" y="2575382"/>
              <a:ext cx="11412000" cy="1834108"/>
              <a:chOff x="319674" y="476672"/>
              <a:chExt cx="11412000" cy="1834108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319674" y="589563"/>
                <a:ext cx="11412000" cy="1721217"/>
              </a:xfrm>
              <a:prstGeom prst="roundRect">
                <a:avLst>
                  <a:gd name="adj" fmla="val 5824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0" y="425970"/>
            <a:ext cx="1403155" cy="593813"/>
            <a:chOff x="0" y="674947"/>
            <a:chExt cx="1403155" cy="593813"/>
          </a:xfrm>
        </p:grpSpPr>
        <p:sp>
          <p:nvSpPr>
            <p:cNvPr id="23" name="矩形 22"/>
            <p:cNvSpPr/>
            <p:nvPr/>
          </p:nvSpPr>
          <p:spPr>
            <a:xfrm>
              <a:off x="0" y="699484"/>
              <a:ext cx="1357436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直角三角形 23"/>
            <p:cNvSpPr/>
            <p:nvPr/>
          </p:nvSpPr>
          <p:spPr>
            <a:xfrm flipV="1">
              <a:off x="0" y="699661"/>
              <a:ext cx="223074" cy="265173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43372" y="674947"/>
              <a:ext cx="914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kern="100" dirty="0" smtClean="0">
                  <a:solidFill>
                    <a:schemeClr val="bg1"/>
                  </a:solidFill>
                  <a:latin typeface="+mj-ea"/>
                  <a:cs typeface="Courier New" panose="02070309020205020404" pitchFamily="49" charset="0"/>
                </a:rPr>
                <a:t>3</a:t>
              </a:r>
              <a:endParaRPr lang="zh-CN" altLang="en-US" sz="2800" dirty="0"/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390000" y="1268760"/>
              <a:ext cx="86364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/>
          </p:nvSpPr>
          <p:spPr>
            <a:xfrm>
              <a:off x="1357436" y="699483"/>
              <a:ext cx="45719" cy="4358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551384" y="2042264"/>
            <a:ext cx="11017224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&lt;4,2&lt;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&lt;3,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-3&lt;-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&lt;-2,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-4&lt;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&lt;2.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90000" y="4725144"/>
            <a:ext cx="11412000" cy="1728192"/>
            <a:chOff x="319674" y="2575382"/>
            <a:chExt cx="11412000" cy="1728192"/>
          </a:xfrm>
        </p:grpSpPr>
        <p:grpSp>
          <p:nvGrpSpPr>
            <p:cNvPr id="16" name="组合 15"/>
            <p:cNvGrpSpPr/>
            <p:nvPr/>
          </p:nvGrpSpPr>
          <p:grpSpPr>
            <a:xfrm>
              <a:off x="319674" y="2575382"/>
              <a:ext cx="11412000" cy="1728192"/>
              <a:chOff x="319674" y="476672"/>
              <a:chExt cx="11412000" cy="1728192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319674" y="589563"/>
                <a:ext cx="11412000" cy="1615301"/>
              </a:xfrm>
              <a:prstGeom prst="roundRect">
                <a:avLst>
                  <a:gd name="adj" fmla="val 6056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587388" y="4941168"/>
            <a:ext cx="11017224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由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&lt;4,2&lt;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&lt;3,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得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-3&lt;3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&lt;12,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4&lt;2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&lt;6,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1&lt;3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&lt;18.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90000" y="3870551"/>
            <a:ext cx="4841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的取值范围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90000" y="822566"/>
            <a:ext cx="11412000" cy="5918802"/>
            <a:chOff x="319674" y="2575382"/>
            <a:chExt cx="11412000" cy="5918802"/>
          </a:xfrm>
        </p:grpSpPr>
        <p:grpSp>
          <p:nvGrpSpPr>
            <p:cNvPr id="4" name="组合 3"/>
            <p:cNvGrpSpPr/>
            <p:nvPr/>
          </p:nvGrpSpPr>
          <p:grpSpPr>
            <a:xfrm>
              <a:off x="319674" y="2575382"/>
              <a:ext cx="11412000" cy="5918802"/>
              <a:chOff x="319674" y="476672"/>
              <a:chExt cx="11412000" cy="5918802"/>
            </a:xfrm>
          </p:grpSpPr>
          <p:sp>
            <p:nvSpPr>
              <p:cNvPr id="6" name="圆角矩形 5"/>
              <p:cNvSpPr/>
              <p:nvPr/>
            </p:nvSpPr>
            <p:spPr>
              <a:xfrm>
                <a:off x="319674" y="589564"/>
                <a:ext cx="11412000" cy="5805910"/>
              </a:xfrm>
              <a:prstGeom prst="roundRect">
                <a:avLst>
                  <a:gd name="adj" fmla="val 2282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641929" y="894574"/>
                <a:ext cx="10908143" cy="58467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=3,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=2,</m:t>
                              </m:r>
                            </m:e>
                          </m:mr>
                        </m:m>
                      </m:e>
                    </m:d>
                    <m:r>
                      <a:rPr lang="zh-CN" altLang="zh-CN" sz="2800">
                        <a:effectLst/>
                        <a:latin typeface="Cambria Math" panose="02040503050406030204" pitchFamily="18" charset="0"/>
                        <a:ea typeface="方正仿宋_GBK" panose="03000509000000000000" pitchFamily="65" charset="-122"/>
                        <a:cs typeface="Times New Roman" panose="02020603050405020304" pitchFamily="18" charset="0"/>
                      </a:rPr>
                      <m:t>所以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-1&lt;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&lt;4,2&lt;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&lt;3,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)&lt;10,1&lt;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&lt;3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的取值范围为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23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29" y="894574"/>
                <a:ext cx="10908143" cy="5846793"/>
              </a:xfrm>
              <a:prstGeom prst="rect">
                <a:avLst/>
              </a:prstGeom>
              <a:blipFill rotWithShape="0">
                <a:blip r:embed="rId3"/>
                <a:stretch>
                  <a:fillRect l="-1117" b="-2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390000" y="1405"/>
            <a:ext cx="1141200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将本例条件改为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-1&lt;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&lt;4,2&lt;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&lt;3,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的取值范围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169476"/>
            <a:ext cx="1991544" cy="523220"/>
            <a:chOff x="0" y="586780"/>
            <a:chExt cx="2209642" cy="523220"/>
          </a:xfrm>
        </p:grpSpPr>
        <p:sp>
          <p:nvSpPr>
            <p:cNvPr id="11" name="矩形 10"/>
            <p:cNvSpPr/>
            <p:nvPr/>
          </p:nvSpPr>
          <p:spPr>
            <a:xfrm>
              <a:off x="0" y="600194"/>
              <a:ext cx="2065977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直角三角形 11"/>
            <p:cNvSpPr/>
            <p:nvPr/>
          </p:nvSpPr>
          <p:spPr>
            <a:xfrm flipV="1">
              <a:off x="0" y="600371"/>
              <a:ext cx="339512" cy="265173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63001" y="586780"/>
              <a:ext cx="19466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700" kern="100" dirty="0">
                  <a:solidFill>
                    <a:prstClr val="white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延伸探究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2065977" y="600193"/>
              <a:ext cx="69583" cy="4358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00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1456321"/>
            <a:ext cx="11377264" cy="298079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92688" y="0"/>
            <a:ext cx="991947" cy="3359096"/>
            <a:chOff x="692688" y="0"/>
            <a:chExt cx="991947" cy="3359096"/>
          </a:xfrm>
        </p:grpSpPr>
        <p:sp>
          <p:nvSpPr>
            <p:cNvPr id="6" name="圆角矩形 5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  <a:endParaRPr lang="en-US" altLang="zh-CN" sz="2000" dirty="0">
                <a:solidFill>
                  <a:schemeClr val="bg1">
                    <a:lumMod val="85000"/>
                  </a:schemeClr>
                </a:solidFill>
              </a:endParaRPr>
            </a:p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11424" y="826295"/>
              <a:ext cx="5040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chemeClr val="bg1"/>
                  </a:solidFill>
                </a:rPr>
                <a:t>反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思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感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悟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 rot="5400000">
              <a:off x="1165801" y="2840264"/>
              <a:ext cx="45719" cy="9919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1918446" y="1556792"/>
            <a:ext cx="95781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建立待求范围的整体与已知范围的整体的关系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最后利用一次不等式的性质进行运算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求得待求的范围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同向不等式的两边可以相加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这种转化不是等价变形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如果在解题过程中多次使用这种转化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就有可能扩大其取值范围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18446" y="620688"/>
            <a:ext cx="9578154" cy="669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利用不等式的性质求取值范围的策略</a:t>
            </a:r>
          </a:p>
        </p:txBody>
      </p:sp>
    </p:spTree>
    <p:extLst>
      <p:ext uri="{BB962C8B-B14F-4D97-AF65-F5344CB8AC3E}">
        <p14:creationId xmlns:p14="http://schemas.microsoft.com/office/powerpoint/2010/main" val="246805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90000" y="692696"/>
                <a:ext cx="11412000" cy="951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en-US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　　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-1,2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的取值范围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692696"/>
                <a:ext cx="11412000" cy="951222"/>
              </a:xfrm>
              <a:prstGeom prst="rect">
                <a:avLst/>
              </a:prstGeom>
              <a:blipFill rotWithShape="0">
                <a:blip r:embed="rId3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组合 10"/>
          <p:cNvGrpSpPr/>
          <p:nvPr/>
        </p:nvGrpSpPr>
        <p:grpSpPr>
          <a:xfrm>
            <a:off x="0" y="973794"/>
            <a:ext cx="2209642" cy="507831"/>
            <a:chOff x="0" y="586780"/>
            <a:chExt cx="2209642" cy="507831"/>
          </a:xfrm>
        </p:grpSpPr>
        <p:sp>
          <p:nvSpPr>
            <p:cNvPr id="12" name="矩形 11"/>
            <p:cNvSpPr/>
            <p:nvPr/>
          </p:nvSpPr>
          <p:spPr>
            <a:xfrm>
              <a:off x="0" y="600194"/>
              <a:ext cx="2065977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直角三角形 12"/>
            <p:cNvSpPr/>
            <p:nvPr/>
          </p:nvSpPr>
          <p:spPr>
            <a:xfrm flipV="1">
              <a:off x="0" y="600371"/>
              <a:ext cx="339512" cy="265173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63001" y="586780"/>
              <a:ext cx="194664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跟踪</a:t>
              </a:r>
              <a:r>
                <a:rPr lang="zh-CN" altLang="en-US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训练</a:t>
              </a:r>
              <a:r>
                <a:rPr lang="en-US" altLang="zh-CN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Courier New" panose="02070309020205020404" pitchFamily="49" charset="0"/>
                </a:rPr>
                <a:t>3</a:t>
              </a:r>
              <a:endParaRPr lang="zh-CN" altLang="en-US" sz="27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065977" y="600193"/>
              <a:ext cx="69583" cy="4358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90000" y="1872665"/>
            <a:ext cx="11412000" cy="3888432"/>
            <a:chOff x="319674" y="2575382"/>
            <a:chExt cx="11412000" cy="3888432"/>
          </a:xfrm>
        </p:grpSpPr>
        <p:grpSp>
          <p:nvGrpSpPr>
            <p:cNvPr id="10" name="组合 9"/>
            <p:cNvGrpSpPr/>
            <p:nvPr/>
          </p:nvGrpSpPr>
          <p:grpSpPr>
            <a:xfrm>
              <a:off x="319674" y="2575382"/>
              <a:ext cx="11412000" cy="3888432"/>
              <a:chOff x="319674" y="476672"/>
              <a:chExt cx="11412000" cy="3888432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319674" y="589563"/>
                <a:ext cx="11412000" cy="3775541"/>
              </a:xfrm>
              <a:prstGeom prst="roundRect">
                <a:avLst>
                  <a:gd name="adj" fmla="val 4193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641394" y="2088689"/>
                <a:ext cx="10909212" cy="35713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-5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-1,2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2088689"/>
                <a:ext cx="10909212" cy="3571362"/>
              </a:xfrm>
              <a:prstGeom prst="rect">
                <a:avLst/>
              </a:prstGeom>
              <a:blipFill rotWithShape="0">
                <a:blip r:embed="rId4"/>
                <a:stretch>
                  <a:fillRect l="-1117" b="-5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返回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64"/>
          <p:cNvSpPr txBox="1"/>
          <p:nvPr/>
        </p:nvSpPr>
        <p:spPr>
          <a:xfrm>
            <a:off x="1265173" y="2492896"/>
            <a:ext cx="5393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chemeClr val="bg1"/>
                </a:solidFill>
              </a:rPr>
              <a:t>四</a:t>
            </a:r>
            <a:endParaRPr lang="en-US" altLang="zh-CN" sz="2600" b="1" dirty="0" smtClean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30240" y="2457470"/>
            <a:ext cx="89543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400"/>
              </a:spcBef>
              <a:spcAft>
                <a:spcPts val="1450"/>
              </a:spcAft>
            </a:pPr>
            <a:r>
              <a:rPr lang="zh-CN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利用不等式性质证明不等式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864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1"/>
            <a:ext cx="12192000" cy="1700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07671" y="-97155"/>
            <a:ext cx="11376962" cy="4966315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5005" y="1891432"/>
            <a:ext cx="105619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大家知道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相等关系与不等关系是数学也是日常生活中最基本的关系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比如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长与短、远与近的比较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比如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同学们之间高与矮、轻与重的比较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又比如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国家人口的多少、面积的大小的比较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正所谓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横看成岭侧成峰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远近高低各不同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32970" y="692696"/>
            <a:ext cx="2177950" cy="488774"/>
          </a:xfrm>
          <a:prstGeom prst="rect">
            <a:avLst/>
          </a:prstGeom>
          <a:solidFill>
            <a:srgbClr val="00589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prstClr val="white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 flipH="1">
            <a:off x="551384" y="691504"/>
            <a:ext cx="14490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400" b="1" smtClean="0">
                <a:solidFill>
                  <a:prstClr val="white"/>
                </a:solidFill>
                <a:cs typeface="+mn-ea"/>
                <a:sym typeface="+mn-lt"/>
              </a:rPr>
              <a:t>导 语</a:t>
            </a:r>
            <a:endParaRPr lang="en-US" altLang="zh-CN" sz="24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267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90000" y="260648"/>
                <a:ext cx="11412000" cy="885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en-US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求证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260648"/>
                <a:ext cx="11412000" cy="885050"/>
              </a:xfrm>
              <a:prstGeom prst="rect">
                <a:avLst/>
              </a:prstGeom>
              <a:blipFill rotWithShape="0">
                <a:blip r:embed="rId3"/>
                <a:stretch>
                  <a:fillRect b="-82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组合 21"/>
          <p:cNvGrpSpPr/>
          <p:nvPr/>
        </p:nvGrpSpPr>
        <p:grpSpPr>
          <a:xfrm>
            <a:off x="0" y="513059"/>
            <a:ext cx="1403155" cy="593813"/>
            <a:chOff x="0" y="674947"/>
            <a:chExt cx="1403155" cy="593813"/>
          </a:xfrm>
        </p:grpSpPr>
        <p:sp>
          <p:nvSpPr>
            <p:cNvPr id="23" name="矩形 22"/>
            <p:cNvSpPr/>
            <p:nvPr/>
          </p:nvSpPr>
          <p:spPr>
            <a:xfrm>
              <a:off x="0" y="699484"/>
              <a:ext cx="1357436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直角三角形 23"/>
            <p:cNvSpPr/>
            <p:nvPr/>
          </p:nvSpPr>
          <p:spPr>
            <a:xfrm flipV="1">
              <a:off x="0" y="699661"/>
              <a:ext cx="223074" cy="265173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43372" y="674947"/>
              <a:ext cx="914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kern="100" dirty="0" smtClean="0">
                  <a:solidFill>
                    <a:schemeClr val="bg1"/>
                  </a:solidFill>
                  <a:latin typeface="+mj-ea"/>
                  <a:cs typeface="Courier New" panose="02070309020205020404" pitchFamily="49" charset="0"/>
                </a:rPr>
                <a:t>4</a:t>
              </a:r>
              <a:endParaRPr lang="zh-CN" altLang="en-US" sz="2800" dirty="0"/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390000" y="1268760"/>
              <a:ext cx="86364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/>
          </p:nvSpPr>
          <p:spPr>
            <a:xfrm>
              <a:off x="1357436" y="699483"/>
              <a:ext cx="45719" cy="4358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90000" y="1355849"/>
            <a:ext cx="11412000" cy="5040560"/>
            <a:chOff x="191344" y="1402438"/>
            <a:chExt cx="11412000" cy="5040560"/>
          </a:xfrm>
        </p:grpSpPr>
        <p:sp>
          <p:nvSpPr>
            <p:cNvPr id="16" name="圆角矩形 15"/>
            <p:cNvSpPr/>
            <p:nvPr/>
          </p:nvSpPr>
          <p:spPr>
            <a:xfrm>
              <a:off x="191344" y="1515330"/>
              <a:ext cx="11412000" cy="4927668"/>
            </a:xfrm>
            <a:prstGeom prst="roundRect">
              <a:avLst>
                <a:gd name="adj" fmla="val 242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34038" y="1402438"/>
              <a:ext cx="643586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l="15496" t="11481" r="16293" b="41403"/>
            <a:stretch>
              <a:fillRect/>
            </a:stretch>
          </p:blipFill>
          <p:spPr>
            <a:xfrm>
              <a:off x="664728" y="1404409"/>
              <a:ext cx="584938" cy="2232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641394" y="1615306"/>
                <a:ext cx="10909212" cy="48495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又因为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1615306"/>
                <a:ext cx="10909212" cy="4849533"/>
              </a:xfrm>
              <a:prstGeom prst="rect">
                <a:avLst/>
              </a:prstGeom>
              <a:blipFill rotWithShape="0">
                <a:blip r:embed="rId5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260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90000" y="260648"/>
                <a:ext cx="11412000" cy="10404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                 </a:t>
                </a:r>
                <a:r>
                  <a:rPr lang="zh-CN" altLang="zh-CN" sz="28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求证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𝑒</m:t>
                        </m:r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𝑒</m:t>
                        </m:r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260648"/>
                <a:ext cx="11412000" cy="1040478"/>
              </a:xfrm>
              <a:prstGeom prst="rect">
                <a:avLst/>
              </a:prstGeom>
              <a:blipFill rotWithShape="0">
                <a:blip r:embed="rId3"/>
                <a:stretch>
                  <a:fillRect b="-1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/>
          <p:cNvGrpSpPr/>
          <p:nvPr/>
        </p:nvGrpSpPr>
        <p:grpSpPr>
          <a:xfrm>
            <a:off x="0" y="677109"/>
            <a:ext cx="1991544" cy="523220"/>
            <a:chOff x="0" y="586780"/>
            <a:chExt cx="2209642" cy="523220"/>
          </a:xfrm>
        </p:grpSpPr>
        <p:sp>
          <p:nvSpPr>
            <p:cNvPr id="4" name="矩形 3"/>
            <p:cNvSpPr/>
            <p:nvPr/>
          </p:nvSpPr>
          <p:spPr>
            <a:xfrm>
              <a:off x="0" y="600194"/>
              <a:ext cx="2065977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直角三角形 4"/>
            <p:cNvSpPr/>
            <p:nvPr/>
          </p:nvSpPr>
          <p:spPr>
            <a:xfrm flipV="1">
              <a:off x="0" y="600371"/>
              <a:ext cx="339512" cy="265173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63001" y="586780"/>
              <a:ext cx="19466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700" kern="100" dirty="0">
                  <a:solidFill>
                    <a:prstClr val="white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延伸探究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2065977" y="600193"/>
              <a:ext cx="69583" cy="4358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90000" y="1518692"/>
            <a:ext cx="11412000" cy="4790628"/>
            <a:chOff x="191344" y="1402438"/>
            <a:chExt cx="11412000" cy="4790628"/>
          </a:xfrm>
        </p:grpSpPr>
        <p:sp>
          <p:nvSpPr>
            <p:cNvPr id="9" name="圆角矩形 8"/>
            <p:cNvSpPr/>
            <p:nvPr/>
          </p:nvSpPr>
          <p:spPr>
            <a:xfrm>
              <a:off x="191344" y="1515330"/>
              <a:ext cx="11412000" cy="4677736"/>
            </a:xfrm>
            <a:prstGeom prst="roundRect">
              <a:avLst>
                <a:gd name="adj" fmla="val 242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34038" y="1402438"/>
              <a:ext cx="643586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/>
            <a:srcRect l="15496" t="11481" r="16293" b="41403"/>
            <a:stretch>
              <a:fillRect/>
            </a:stretch>
          </p:blipFill>
          <p:spPr>
            <a:xfrm>
              <a:off x="664728" y="1404409"/>
              <a:ext cx="584938" cy="2232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641394" y="1778149"/>
                <a:ext cx="10909212" cy="4388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&lt;0,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两边同乘以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&lt;0,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𝑒</m:t>
                        </m:r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𝑒</m:t>
                        </m:r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1778149"/>
                <a:ext cx="10909212" cy="4388894"/>
              </a:xfrm>
              <a:prstGeom prst="rect">
                <a:avLst/>
              </a:prstGeom>
              <a:blipFill rotWithShape="0">
                <a:blip r:embed="rId5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691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1456320"/>
            <a:ext cx="11377264" cy="420492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92688" y="0"/>
            <a:ext cx="991947" cy="3359096"/>
            <a:chOff x="692688" y="0"/>
            <a:chExt cx="991947" cy="3359096"/>
          </a:xfrm>
        </p:grpSpPr>
        <p:sp>
          <p:nvSpPr>
            <p:cNvPr id="6" name="圆角矩形 5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  <a:endParaRPr lang="en-US" altLang="zh-CN" sz="2000" dirty="0">
                <a:solidFill>
                  <a:schemeClr val="bg1">
                    <a:lumMod val="85000"/>
                  </a:schemeClr>
                </a:solidFill>
              </a:endParaRPr>
            </a:p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11424" y="826295"/>
              <a:ext cx="5040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chemeClr val="bg1"/>
                  </a:solidFill>
                </a:rPr>
                <a:t>反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思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感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悟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 rot="5400000">
              <a:off x="1165801" y="2840264"/>
              <a:ext cx="45719" cy="9919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1918446" y="1554621"/>
            <a:ext cx="95781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利用不等式的性质及其推论可以证明一些不等式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解决此类问题一定要在理解的基础上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记准、记熟不等式的性质并注意在解题中灵活准确地加以应用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应用不等式的性质进行推导时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应注意紧扣不等式的性质成立的条件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且不可省略条件或跳步推导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更不能随意构造性质与法则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18446" y="696305"/>
            <a:ext cx="9578154" cy="669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2340610" algn="l"/>
              </a:tabLst>
            </a:pP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利用不等式的性质证明不等式的注意事项</a:t>
            </a:r>
          </a:p>
        </p:txBody>
      </p:sp>
    </p:spTree>
    <p:extLst>
      <p:ext uri="{BB962C8B-B14F-4D97-AF65-F5344CB8AC3E}">
        <p14:creationId xmlns:p14="http://schemas.microsoft.com/office/powerpoint/2010/main" val="181543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90000" y="677616"/>
                <a:ext cx="11412000" cy="9456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en-US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　　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求证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677616"/>
                <a:ext cx="11412000" cy="945643"/>
              </a:xfrm>
              <a:prstGeom prst="rect">
                <a:avLst/>
              </a:prstGeom>
              <a:blipFill rotWithShape="0">
                <a:blip r:embed="rId3"/>
                <a:stretch>
                  <a:fillRect b="-77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组合 10"/>
          <p:cNvGrpSpPr/>
          <p:nvPr/>
        </p:nvGrpSpPr>
        <p:grpSpPr>
          <a:xfrm>
            <a:off x="0" y="1017961"/>
            <a:ext cx="2209642" cy="507831"/>
            <a:chOff x="0" y="586780"/>
            <a:chExt cx="2209642" cy="507831"/>
          </a:xfrm>
        </p:grpSpPr>
        <p:sp>
          <p:nvSpPr>
            <p:cNvPr id="12" name="矩形 11"/>
            <p:cNvSpPr/>
            <p:nvPr/>
          </p:nvSpPr>
          <p:spPr>
            <a:xfrm>
              <a:off x="0" y="600194"/>
              <a:ext cx="2065977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直角三角形 12"/>
            <p:cNvSpPr/>
            <p:nvPr/>
          </p:nvSpPr>
          <p:spPr>
            <a:xfrm flipV="1">
              <a:off x="0" y="600371"/>
              <a:ext cx="339512" cy="265173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63001" y="586780"/>
              <a:ext cx="194664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跟踪训练</a:t>
              </a:r>
              <a:r>
                <a:rPr lang="en-US" altLang="zh-CN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Courier New" panose="02070309020205020404" pitchFamily="49" charset="0"/>
                </a:rPr>
                <a:t>4</a:t>
              </a:r>
              <a:endParaRPr lang="zh-CN" altLang="en-US" sz="27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065977" y="600193"/>
              <a:ext cx="69583" cy="4358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90000" y="1950740"/>
            <a:ext cx="11412000" cy="3998540"/>
            <a:chOff x="191344" y="1402438"/>
            <a:chExt cx="11412000" cy="3998540"/>
          </a:xfrm>
        </p:grpSpPr>
        <p:sp>
          <p:nvSpPr>
            <p:cNvPr id="9" name="圆角矩形 8"/>
            <p:cNvSpPr/>
            <p:nvPr/>
          </p:nvSpPr>
          <p:spPr>
            <a:xfrm>
              <a:off x="191344" y="1515330"/>
              <a:ext cx="11412000" cy="3885648"/>
            </a:xfrm>
            <a:prstGeom prst="roundRect">
              <a:avLst>
                <a:gd name="adj" fmla="val 242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34038" y="1402438"/>
              <a:ext cx="643586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/>
            <a:srcRect l="15496" t="11481" r="16293" b="41403"/>
            <a:stretch>
              <a:fillRect/>
            </a:stretch>
          </p:blipFill>
          <p:spPr>
            <a:xfrm>
              <a:off x="664728" y="1404409"/>
              <a:ext cx="584938" cy="2232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641394" y="2210197"/>
                <a:ext cx="10909212" cy="3477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2210197"/>
                <a:ext cx="10909212" cy="3477812"/>
              </a:xfrm>
              <a:prstGeom prst="rect">
                <a:avLst/>
              </a:prstGeom>
              <a:blipFill rotWithShape="0">
                <a:blip r:embed="rId5"/>
                <a:stretch>
                  <a:fillRect l="-1117" b="-12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065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1286" y="1743224"/>
            <a:ext cx="11229429" cy="485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知识清单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作差法比较大小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不等式的性质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利用不等式性质求代数式的范围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(4)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利用不等式性质证明不等式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方法归纳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作差法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作商法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、特殊值法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常见误区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注意不等式性质的单向性或双向性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即每条性质是否具有可逆性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返回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2999656" y="2750542"/>
            <a:ext cx="8501479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400"/>
              </a:spcBef>
              <a:spcAft>
                <a:spcPts val="1450"/>
              </a:spcAft>
            </a:pP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随堂演练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265173" y="2492896"/>
            <a:ext cx="539333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chemeClr val="bg1"/>
                </a:solidFill>
              </a:rPr>
              <a:t>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" name="圆角矩形 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圆角矩形 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圆角矩形 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90000" y="692696"/>
                <a:ext cx="11412000" cy="2315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则下列不等式中一定成立的是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800" i="1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 err="1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bd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692696"/>
                <a:ext cx="11412000" cy="2315827"/>
              </a:xfrm>
              <a:prstGeom prst="rect">
                <a:avLst/>
              </a:prstGeom>
              <a:blipFill rotWithShape="0">
                <a:blip r:embed="rId6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9"/>
          <p:cNvSpPr txBox="1"/>
          <p:nvPr/>
        </p:nvSpPr>
        <p:spPr>
          <a:xfrm>
            <a:off x="250652" y="206810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71835" y="3356992"/>
            <a:ext cx="11248331" cy="1800200"/>
            <a:chOff x="471835" y="4581128"/>
            <a:chExt cx="11248331" cy="1800200"/>
          </a:xfrm>
        </p:grpSpPr>
        <p:sp>
          <p:nvSpPr>
            <p:cNvPr id="9" name="圆角矩形 8"/>
            <p:cNvSpPr/>
            <p:nvPr/>
          </p:nvSpPr>
          <p:spPr>
            <a:xfrm>
              <a:off x="471835" y="4694020"/>
              <a:ext cx="11248331" cy="1687308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695400" y="3645024"/>
            <a:ext cx="10801200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正确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 smtClean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=2,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=1,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=-1,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=-2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,A,B,D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均错误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50482" y="1134087"/>
            <a:ext cx="114910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&lt;0,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则下列不等式一定成立的是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&lt;0	B.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&lt;0	D.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ax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圆角矩形 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圆角矩形 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" name="圆角矩形 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圆角矩形 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2444626" y="1748625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71835" y="3501008"/>
            <a:ext cx="11248331" cy="1872208"/>
            <a:chOff x="471835" y="4581128"/>
            <a:chExt cx="11248331" cy="1872208"/>
          </a:xfrm>
        </p:grpSpPr>
        <p:sp>
          <p:nvSpPr>
            <p:cNvPr id="10" name="圆角矩形 9"/>
            <p:cNvSpPr/>
            <p:nvPr/>
          </p:nvSpPr>
          <p:spPr>
            <a:xfrm>
              <a:off x="471835" y="4694020"/>
              <a:ext cx="11248331" cy="1759316"/>
            </a:xfrm>
            <a:prstGeom prst="roundRect">
              <a:avLst>
                <a:gd name="adj" fmla="val 510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695400" y="3801740"/>
            <a:ext cx="10801200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&lt;0,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不等号两边同时乘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不等号两边同时乘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0000" y="188640"/>
            <a:ext cx="11412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+1,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-4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的大小关系是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B.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随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值变化而变化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圆角矩形 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圆角矩形 11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7952" y="76470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71835" y="3573016"/>
            <a:ext cx="11248331" cy="2304256"/>
            <a:chOff x="471835" y="4581128"/>
            <a:chExt cx="11248331" cy="2304256"/>
          </a:xfrm>
        </p:grpSpPr>
        <p:sp>
          <p:nvSpPr>
            <p:cNvPr id="13" name="圆角矩形 12"/>
            <p:cNvSpPr/>
            <p:nvPr/>
          </p:nvSpPr>
          <p:spPr>
            <a:xfrm>
              <a:off x="471835" y="4694020"/>
              <a:ext cx="11248331" cy="2191364"/>
            </a:xfrm>
            <a:prstGeom prst="roundRect">
              <a:avLst>
                <a:gd name="adj" fmla="val 3336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695400" y="3755132"/>
            <a:ext cx="108732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+1-(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-4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-1)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+2=(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+1)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+1&gt;0,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2090" y="1106160"/>
            <a:ext cx="113625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&lt;2,-1&lt;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&lt;3,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的取值范围是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圆角矩形 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7" name="返回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471835" y="2348880"/>
            <a:ext cx="11248331" cy="2592288"/>
            <a:chOff x="471835" y="4581128"/>
            <a:chExt cx="11248331" cy="2592288"/>
          </a:xfrm>
        </p:grpSpPr>
        <p:sp>
          <p:nvSpPr>
            <p:cNvPr id="19" name="圆角矩形 18"/>
            <p:cNvSpPr/>
            <p:nvPr/>
          </p:nvSpPr>
          <p:spPr>
            <a:xfrm>
              <a:off x="471835" y="4694020"/>
              <a:ext cx="11248331" cy="2479396"/>
            </a:xfrm>
            <a:prstGeom prst="roundRect">
              <a:avLst>
                <a:gd name="adj" fmla="val 605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95400" y="2672189"/>
            <a:ext cx="10801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&lt;2,-1&lt;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&lt;3,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-3&lt;-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&lt;1,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&lt;3.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94606" y="1070158"/>
            <a:ext cx="99418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(-2,3)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hlinkClick r:id="rId3" action="ppaction://hlinksldjump"/>
          </p:cNvPr>
          <p:cNvSpPr txBox="1"/>
          <p:nvPr/>
        </p:nvSpPr>
        <p:spPr>
          <a:xfrm>
            <a:off x="2018184" y="1913781"/>
            <a:ext cx="5229944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一、作差法比较大小</a:t>
            </a:r>
            <a:endParaRPr lang="zh-CN" alt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文本框 8">
            <a:hlinkClick r:id="rId4" action="ppaction://hlinksldjump"/>
          </p:cNvPr>
          <p:cNvSpPr txBox="1"/>
          <p:nvPr/>
        </p:nvSpPr>
        <p:spPr>
          <a:xfrm>
            <a:off x="2020718" y="2712127"/>
            <a:ext cx="4677986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二、不等式的性质</a:t>
            </a:r>
            <a:endParaRPr lang="zh-CN" alt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文本框 9">
            <a:hlinkClick r:id="rId5" action="ppaction://hlinksldjump"/>
          </p:cNvPr>
          <p:cNvSpPr txBox="1"/>
          <p:nvPr/>
        </p:nvSpPr>
        <p:spPr>
          <a:xfrm>
            <a:off x="1991545" y="5101075"/>
            <a:ext cx="1584176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600" dirty="0">
                <a:solidFill>
                  <a:srgbClr val="00589A"/>
                </a:solidFill>
              </a:rPr>
              <a:t>随堂演练</a:t>
            </a:r>
          </a:p>
        </p:txBody>
      </p:sp>
      <p:sp>
        <p:nvSpPr>
          <p:cNvPr id="12" name="文本框 11">
            <a:hlinkClick r:id="rId6" action="ppaction://hlinksldjump"/>
          </p:cNvPr>
          <p:cNvSpPr txBox="1"/>
          <p:nvPr/>
        </p:nvSpPr>
        <p:spPr>
          <a:xfrm>
            <a:off x="2020718" y="3510473"/>
            <a:ext cx="5443434" cy="536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三、利用不等式性质求代数式范围</a:t>
            </a:r>
            <a:endParaRPr lang="zh-CN" alt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文本框 12">
            <a:hlinkClick r:id="rId7" action="ppaction://hlinksldjump"/>
          </p:cNvPr>
          <p:cNvSpPr txBox="1"/>
          <p:nvPr/>
        </p:nvSpPr>
        <p:spPr>
          <a:xfrm>
            <a:off x="2020717" y="4308819"/>
            <a:ext cx="5323057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四、利用不等式性质证明不等式</a:t>
            </a:r>
            <a:endParaRPr lang="zh-CN" alt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1"/>
            <a:ext cx="12192000" cy="1700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07670" y="-97155"/>
            <a:ext cx="7128491" cy="6692270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-32970" y="692696"/>
            <a:ext cx="2177950" cy="488774"/>
          </a:xfrm>
          <a:prstGeom prst="rect">
            <a:avLst/>
          </a:prstGeom>
          <a:solidFill>
            <a:srgbClr val="00589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prstClr val="white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 flipH="1">
            <a:off x="551384" y="691504"/>
            <a:ext cx="14490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400" b="1" smtClean="0">
                <a:solidFill>
                  <a:prstClr val="white"/>
                </a:solidFill>
                <a:cs typeface="+mn-ea"/>
                <a:sym typeface="+mn-lt"/>
              </a:rPr>
              <a:t>内容索引</a:t>
            </a:r>
            <a:endParaRPr lang="en-US" altLang="zh-CN" sz="24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hlinkClick r:id="rId8" action="ppaction://hlinksldjump"/>
          </p:cNvPr>
          <p:cNvSpPr txBox="1"/>
          <p:nvPr/>
        </p:nvSpPr>
        <p:spPr>
          <a:xfrm>
            <a:off x="1991544" y="5893332"/>
            <a:ext cx="1949315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600" dirty="0" smtClean="0">
                <a:solidFill>
                  <a:srgbClr val="00589A"/>
                </a:solidFill>
              </a:rPr>
              <a:t>课时对点练</a:t>
            </a:r>
            <a:endParaRPr lang="zh-CN" altLang="en-US" sz="2600" dirty="0">
              <a:solidFill>
                <a:srgbClr val="0058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5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2999656" y="2750542"/>
            <a:ext cx="8501479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400"/>
              </a:spcBef>
              <a:spcAft>
                <a:spcPts val="1450"/>
              </a:spcAft>
            </a:pP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课时对点练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265173" y="2492896"/>
            <a:ext cx="539333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chemeClr val="bg1"/>
                </a:solidFill>
              </a:rPr>
              <a:t>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390000" y="1260676"/>
                <a:ext cx="11412000" cy="2301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如果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那么下列不等式中正确的是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ra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err="1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.|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|&gt;|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1260676"/>
                <a:ext cx="11412000" cy="2301015"/>
              </a:xfrm>
              <a:prstGeom prst="rect">
                <a:avLst/>
              </a:prstGeom>
              <a:blipFill rotWithShape="0">
                <a:blip r:embed="rId2"/>
                <a:stretch>
                  <a:fillRect l="-1122" b="-3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0" y="0"/>
            <a:ext cx="12189600" cy="665877"/>
          </a:xfrm>
          <a:prstGeom prst="rect">
            <a:avLst/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五边形 5"/>
          <p:cNvSpPr/>
          <p:nvPr/>
        </p:nvSpPr>
        <p:spPr>
          <a:xfrm>
            <a:off x="420024" y="125981"/>
            <a:ext cx="2028526" cy="41694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圆角矩形 84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6" name="圆角矩形 85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圆角矩形 86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圆角矩形 87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圆角矩形 88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0" name="圆角矩形 89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1" name="圆角矩形 90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" name="圆角矩形 91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3" name="圆角矩形 92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4" name="圆角矩形 93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5" name="圆角矩形 94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6" name="圆角矩形 95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7" name="圆角矩形 96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8" name="圆角矩形 97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9" name="圆角矩形 98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0" name="圆角矩形 99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125982"/>
            <a:ext cx="351904" cy="416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11098" y="73200"/>
            <a:ext cx="1911748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kern="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基础巩固</a:t>
            </a:r>
            <a:endParaRPr lang="zh-CN" altLang="en-US" sz="2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TextBox 19"/>
          <p:cNvSpPr txBox="1"/>
          <p:nvPr/>
        </p:nvSpPr>
        <p:spPr>
          <a:xfrm>
            <a:off x="237952" y="2060848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1835" y="3861048"/>
            <a:ext cx="11248331" cy="1512168"/>
            <a:chOff x="471835" y="4581128"/>
            <a:chExt cx="11248331" cy="1512168"/>
          </a:xfrm>
        </p:grpSpPr>
        <p:sp>
          <p:nvSpPr>
            <p:cNvPr id="26" name="圆角矩形 25"/>
            <p:cNvSpPr/>
            <p:nvPr/>
          </p:nvSpPr>
          <p:spPr>
            <a:xfrm>
              <a:off x="471835" y="4694021"/>
              <a:ext cx="11248331" cy="1399275"/>
            </a:xfrm>
            <a:prstGeom prst="roundRect">
              <a:avLst>
                <a:gd name="adj" fmla="val 1020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623392" y="4115986"/>
                <a:ext cx="11017224" cy="10083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&lt;0,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zh-CN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zh-CN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4115986"/>
                <a:ext cx="11017224" cy="1008353"/>
              </a:xfrm>
              <a:prstGeom prst="rect">
                <a:avLst/>
              </a:prstGeom>
              <a:blipFill rotWithShape="0">
                <a:blip r:embed="rId19"/>
                <a:stretch>
                  <a:fillRect l="-11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90000" y="972640"/>
                <a:ext cx="11412000" cy="36084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2.(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b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则下列命题中错误的是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B.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&gt;-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D.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&lt;-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972640"/>
                <a:ext cx="11412000" cy="3608488"/>
              </a:xfrm>
              <a:prstGeom prst="rect">
                <a:avLst/>
              </a:prstGeom>
              <a:blipFill rotWithShape="0">
                <a:blip r:embed="rId2"/>
                <a:stretch>
                  <a:fillRect l="-1122" b="-2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圆角矩形 73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254844" y="1601409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7" name="TextBox 19"/>
          <p:cNvSpPr txBox="1"/>
          <p:nvPr/>
        </p:nvSpPr>
        <p:spPr>
          <a:xfrm>
            <a:off x="227334" y="3041569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" name="TextBox 19"/>
          <p:cNvSpPr txBox="1"/>
          <p:nvPr/>
        </p:nvSpPr>
        <p:spPr>
          <a:xfrm>
            <a:off x="253461" y="3770358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2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圆角矩形 5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1" name="圆角矩形 60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圆角矩形 73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764704"/>
            <a:ext cx="11248331" cy="4320479"/>
            <a:chOff x="471835" y="4581128"/>
            <a:chExt cx="11248331" cy="4320479"/>
          </a:xfrm>
        </p:grpSpPr>
        <p:sp>
          <p:nvSpPr>
            <p:cNvPr id="23" name="圆角矩形 22"/>
            <p:cNvSpPr/>
            <p:nvPr/>
          </p:nvSpPr>
          <p:spPr>
            <a:xfrm>
              <a:off x="471835" y="4694018"/>
              <a:ext cx="11248331" cy="4207589"/>
            </a:xfrm>
            <a:prstGeom prst="roundRect">
              <a:avLst>
                <a:gd name="adj" fmla="val 254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95400" y="980728"/>
            <a:ext cx="10801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选项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取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=1,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=0,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=2,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=1,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,A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错误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选项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,B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正确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选项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&lt;0&lt;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不成立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,C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错误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选项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=-1,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=0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不成立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,D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错误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90000" y="82663"/>
                <a:ext cx="11412000" cy="2338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3.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D.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82663"/>
                <a:ext cx="11412000" cy="2338654"/>
              </a:xfrm>
              <a:prstGeom prst="rect">
                <a:avLst/>
              </a:prstGeom>
              <a:blipFill rotWithShape="0">
                <a:blip r:embed="rId2"/>
                <a:stretch>
                  <a:fillRect l="-1122" b="-33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19"/>
          <p:cNvSpPr txBox="1"/>
          <p:nvPr/>
        </p:nvSpPr>
        <p:spPr>
          <a:xfrm>
            <a:off x="235316" y="984859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圆角矩形 73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2492896"/>
            <a:ext cx="11248331" cy="3463544"/>
            <a:chOff x="471835" y="4581128"/>
            <a:chExt cx="11248331" cy="3463544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19"/>
              <a:ext cx="11248331" cy="3350653"/>
            </a:xfrm>
            <a:prstGeom prst="roundRect">
              <a:avLst>
                <a:gd name="adj" fmla="val 232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695400" y="2753769"/>
                <a:ext cx="10801200" cy="3202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32</m:t>
                            </m:r>
                          </m:e>
                        </m:rad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27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en-US" altLang="zh-CN" sz="2800" dirty="0" smtClean="0">
                  <a:effectLst/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-(2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-9=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96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81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0,2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2753769"/>
                <a:ext cx="10801200" cy="3202672"/>
              </a:xfrm>
              <a:prstGeom prst="rect">
                <a:avLst/>
              </a:prstGeom>
              <a:blipFill rotWithShape="0">
                <a:blip r:embed="rId19"/>
                <a:stretch>
                  <a:fillRect l="-1129" b="-1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6" name="圆角矩形 4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0000" y="260648"/>
            <a:ext cx="1141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&lt;1,0&lt;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&lt;1,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记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的大小关系是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B.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D.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TextBox 19"/>
          <p:cNvSpPr txBox="1"/>
          <p:nvPr/>
        </p:nvSpPr>
        <p:spPr>
          <a:xfrm>
            <a:off x="2463141" y="884515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2409269"/>
            <a:ext cx="11248331" cy="3540010"/>
            <a:chOff x="471835" y="4581128"/>
            <a:chExt cx="11248331" cy="3540010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19"/>
              <a:ext cx="11248331" cy="3427119"/>
            </a:xfrm>
            <a:prstGeom prst="roundRect">
              <a:avLst>
                <a:gd name="adj" fmla="val 3398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695400" y="2625293"/>
            <a:ext cx="10801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∵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&lt;1,0&lt;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&lt;1,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-1&lt;0,-1&lt;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-1&lt;0,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-1)=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+1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-1)-(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-1)=(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-1)(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-1)&gt;0,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2090" y="548680"/>
            <a:ext cx="112980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&lt;3,-4&lt;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&lt;2,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那么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-|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的取值范围是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A.-3&lt;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-|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	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.-3&lt;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-|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|&lt;5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C.-3&lt;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-|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|&lt;3	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D.1&lt;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|&lt;4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4" name="圆角矩形 43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9" name="圆角矩形 48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圆角矩形 73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圆角矩形 74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19"/>
          <p:cNvSpPr txBox="1"/>
          <p:nvPr/>
        </p:nvSpPr>
        <p:spPr>
          <a:xfrm>
            <a:off x="254643" y="1796415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71835" y="2903746"/>
            <a:ext cx="11248331" cy="2448272"/>
            <a:chOff x="471835" y="4581128"/>
            <a:chExt cx="11248331" cy="2448272"/>
          </a:xfrm>
        </p:grpSpPr>
        <p:sp>
          <p:nvSpPr>
            <p:cNvPr id="23" name="圆角矩形 22"/>
            <p:cNvSpPr/>
            <p:nvPr/>
          </p:nvSpPr>
          <p:spPr>
            <a:xfrm>
              <a:off x="471835" y="4694020"/>
              <a:ext cx="11248331" cy="2335380"/>
            </a:xfrm>
            <a:prstGeom prst="roundRect">
              <a:avLst>
                <a:gd name="adj" fmla="val 3936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72759" y="3190612"/>
            <a:ext cx="108958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∵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-4&lt;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&lt;2,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|&lt;4,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-4&lt;-|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又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∵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&lt;3,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-3&lt;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|&lt;3.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16076" y="764704"/>
                <a:ext cx="11368555" cy="2315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6.(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为实数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&gt;0&gt;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则下列不等式正确的是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cd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bd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76" y="764704"/>
                <a:ext cx="11368555" cy="2315827"/>
              </a:xfrm>
              <a:prstGeom prst="rect">
                <a:avLst/>
              </a:prstGeom>
              <a:blipFill rotWithShape="0">
                <a:blip r:embed="rId2"/>
                <a:stretch>
                  <a:fillRect l="-10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圆角矩形 3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263352" y="1340768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" name="TextBox 19"/>
          <p:cNvSpPr txBox="1"/>
          <p:nvPr/>
        </p:nvSpPr>
        <p:spPr>
          <a:xfrm>
            <a:off x="2539754" y="2141354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圆角矩形 3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5" name="圆角矩形 44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71835" y="379264"/>
            <a:ext cx="11248331" cy="4921944"/>
            <a:chOff x="471835" y="4581128"/>
            <a:chExt cx="11248331" cy="4921944"/>
          </a:xfrm>
        </p:grpSpPr>
        <p:sp>
          <p:nvSpPr>
            <p:cNvPr id="22" name="圆角矩形 21"/>
            <p:cNvSpPr/>
            <p:nvPr/>
          </p:nvSpPr>
          <p:spPr>
            <a:xfrm>
              <a:off x="471835" y="4694020"/>
              <a:ext cx="11248331" cy="4809052"/>
            </a:xfrm>
            <a:prstGeom prst="roundRect">
              <a:avLst>
                <a:gd name="adj" fmla="val 295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695400" y="645822"/>
                <a:ext cx="10801200" cy="4548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&gt;0,0&gt;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由不等式的性质可得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取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=-1,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=-2,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=3,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=3,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取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=-1,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=-2,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=-2,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=-2,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645822"/>
                <a:ext cx="10801200" cy="4548938"/>
              </a:xfrm>
              <a:prstGeom prst="rect">
                <a:avLst/>
              </a:prstGeom>
              <a:blipFill rotWithShape="0">
                <a:blip r:embed="rId18"/>
                <a:stretch>
                  <a:fillRect l="-1129" b="-28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24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2" name="圆角矩形 61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2090" y="980728"/>
            <a:ext cx="112980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7.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能够说明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是任意实数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ac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是假命题的一组整数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的值依次为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71835" y="2636912"/>
            <a:ext cx="11248331" cy="1224136"/>
            <a:chOff x="471835" y="4581128"/>
            <a:chExt cx="11248331" cy="1224136"/>
          </a:xfrm>
        </p:grpSpPr>
        <p:sp>
          <p:nvSpPr>
            <p:cNvPr id="23" name="圆角矩形 22"/>
            <p:cNvSpPr/>
            <p:nvPr/>
          </p:nvSpPr>
          <p:spPr>
            <a:xfrm>
              <a:off x="471835" y="4694020"/>
              <a:ext cx="11248331" cy="1111244"/>
            </a:xfrm>
            <a:prstGeom prst="roundRect">
              <a:avLst>
                <a:gd name="adj" fmla="val 688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95400" y="2933653"/>
            <a:ext cx="1080120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的值依次为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-1,-2,-3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满足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-1&gt;-2&gt;-3,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但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(-1)×(-2)=2&lt;(-1)×(-3)=3.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12481" y="1700808"/>
            <a:ext cx="3299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-1,-2,-3(</a:t>
            </a:r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答案不唯一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1265173" y="2492896"/>
            <a:ext cx="5393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chemeClr val="bg1"/>
                </a:solidFill>
              </a:rPr>
              <a:t>一</a:t>
            </a:r>
            <a:endParaRPr lang="en-US" altLang="zh-CN" sz="2600" b="1" dirty="0" smtClean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99656" y="2750542"/>
            <a:ext cx="85014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400"/>
              </a:spcBef>
              <a:spcAft>
                <a:spcPts val="1450"/>
              </a:spcAft>
            </a:pPr>
            <a:r>
              <a:rPr lang="zh-CN" altLang="zh-CN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</a:t>
            </a:r>
            <a:r>
              <a:rPr lang="zh-CN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差法比较大小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圆角矩形 3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07368" y="869397"/>
                <a:ext cx="11449272" cy="10083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8.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+3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800" i="1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.(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填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“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”“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”“≥”“≤”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“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”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869397"/>
                <a:ext cx="11449272" cy="1008353"/>
              </a:xfrm>
              <a:prstGeom prst="rect">
                <a:avLst/>
              </a:prstGeom>
              <a:blipFill rotWithShape="0">
                <a:blip r:embed="rId19"/>
                <a:stretch>
                  <a:fillRect l="-1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组合 19"/>
          <p:cNvGrpSpPr/>
          <p:nvPr/>
        </p:nvGrpSpPr>
        <p:grpSpPr>
          <a:xfrm>
            <a:off x="471835" y="2094756"/>
            <a:ext cx="11248331" cy="2702396"/>
            <a:chOff x="471835" y="4581128"/>
            <a:chExt cx="11248331" cy="2702396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20"/>
              <a:ext cx="11248331" cy="2589504"/>
            </a:xfrm>
            <a:prstGeom prst="roundRect">
              <a:avLst>
                <a:gd name="adj" fmla="val 479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95400" y="2276872"/>
                <a:ext cx="6192688" cy="23192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i="1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+3-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+2</m:t>
                        </m:r>
                      </m:e>
                    </m: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2276872"/>
                <a:ext cx="6192688" cy="2319289"/>
              </a:xfrm>
              <a:prstGeom prst="rect">
                <a:avLst/>
              </a:prstGeom>
              <a:blipFill rotWithShape="0">
                <a:blip r:embed="rId20"/>
                <a:stretch>
                  <a:fillRect l="-1969" b="-65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4196369" y="1080136"/>
            <a:ext cx="47641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 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917429"/>
            <a:ext cx="11412000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9.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利用不等式的性质证明下列不等式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&lt;0,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&gt;0;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2" name="圆角矩形 4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90000" y="2382788"/>
            <a:ext cx="11412000" cy="1766292"/>
            <a:chOff x="191344" y="1402438"/>
            <a:chExt cx="11412000" cy="1766292"/>
          </a:xfrm>
        </p:grpSpPr>
        <p:sp>
          <p:nvSpPr>
            <p:cNvPr id="27" name="圆角矩形 26"/>
            <p:cNvSpPr/>
            <p:nvPr/>
          </p:nvSpPr>
          <p:spPr>
            <a:xfrm>
              <a:off x="191344" y="1515330"/>
              <a:ext cx="11412000" cy="1653400"/>
            </a:xfrm>
            <a:prstGeom prst="roundRect">
              <a:avLst>
                <a:gd name="adj" fmla="val 400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34038" y="1402438"/>
              <a:ext cx="643586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18"/>
            <a:srcRect l="15496" t="11481" r="16293" b="41403"/>
            <a:stretch>
              <a:fillRect/>
            </a:stretch>
          </p:blipFill>
          <p:spPr>
            <a:xfrm>
              <a:off x="664728" y="1404409"/>
              <a:ext cx="584938" cy="223200"/>
            </a:xfrm>
            <a:prstGeom prst="rect">
              <a:avLst/>
            </a:prstGeom>
          </p:spPr>
        </p:pic>
      </p:grpSp>
      <p:sp>
        <p:nvSpPr>
          <p:cNvPr id="30" name="矩形 29"/>
          <p:cNvSpPr/>
          <p:nvPr/>
        </p:nvSpPr>
        <p:spPr>
          <a:xfrm>
            <a:off x="641394" y="2642245"/>
            <a:ext cx="10909212" cy="131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∵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&lt;0,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&lt;0,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989373"/>
            <a:ext cx="1141200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&lt;0,-1&lt;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&lt;0,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ab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2" name="圆角矩形 4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90000" y="1988840"/>
            <a:ext cx="11412000" cy="2126332"/>
            <a:chOff x="191344" y="1402438"/>
            <a:chExt cx="11412000" cy="2126332"/>
          </a:xfrm>
        </p:grpSpPr>
        <p:sp>
          <p:nvSpPr>
            <p:cNvPr id="27" name="圆角矩形 26"/>
            <p:cNvSpPr/>
            <p:nvPr/>
          </p:nvSpPr>
          <p:spPr>
            <a:xfrm>
              <a:off x="191344" y="1515330"/>
              <a:ext cx="11412000" cy="2013440"/>
            </a:xfrm>
            <a:prstGeom prst="roundRect">
              <a:avLst>
                <a:gd name="adj" fmla="val 242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34038" y="1402438"/>
              <a:ext cx="643586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18"/>
            <a:srcRect l="15496" t="11481" r="16293" b="41403"/>
            <a:stretch>
              <a:fillRect/>
            </a:stretch>
          </p:blipFill>
          <p:spPr>
            <a:xfrm>
              <a:off x="664728" y="1404409"/>
              <a:ext cx="584938" cy="223200"/>
            </a:xfrm>
            <a:prstGeom prst="rect">
              <a:avLst/>
            </a:prstGeom>
          </p:spPr>
        </p:pic>
      </p:grpSp>
      <p:sp>
        <p:nvSpPr>
          <p:cNvPr id="30" name="矩形 29"/>
          <p:cNvSpPr/>
          <p:nvPr/>
        </p:nvSpPr>
        <p:spPr>
          <a:xfrm>
            <a:off x="641394" y="2155855"/>
            <a:ext cx="109092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∵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&lt;0,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&lt;1,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1&gt;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&gt;0&gt;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&gt;-1,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&lt;0,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ab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02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390000" y="692696"/>
                <a:ext cx="11412000" cy="10083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10.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≠1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b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试比较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1+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的大小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692696"/>
                <a:ext cx="11412000" cy="1008353"/>
              </a:xfrm>
              <a:prstGeom prst="rect">
                <a:avLst/>
              </a:prstGeom>
              <a:blipFill rotWithShape="0">
                <a:blip r:embed="rId18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组合 18"/>
          <p:cNvGrpSpPr/>
          <p:nvPr/>
        </p:nvGrpSpPr>
        <p:grpSpPr>
          <a:xfrm>
            <a:off x="390000" y="1844824"/>
            <a:ext cx="11412000" cy="3744416"/>
            <a:chOff x="319674" y="2575382"/>
            <a:chExt cx="11412000" cy="3744416"/>
          </a:xfrm>
        </p:grpSpPr>
        <p:grpSp>
          <p:nvGrpSpPr>
            <p:cNvPr id="20" name="组合 19"/>
            <p:cNvGrpSpPr/>
            <p:nvPr/>
          </p:nvGrpSpPr>
          <p:grpSpPr>
            <a:xfrm>
              <a:off x="319674" y="2575382"/>
              <a:ext cx="11412000" cy="3744416"/>
              <a:chOff x="319674" y="476672"/>
              <a:chExt cx="11412000" cy="3744416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319674" y="589563"/>
                <a:ext cx="11412000" cy="3631525"/>
              </a:xfrm>
              <a:prstGeom prst="roundRect">
                <a:avLst>
                  <a:gd name="adj" fmla="val 2442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23392" y="2074515"/>
                <a:ext cx="11017224" cy="3283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-(1+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①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②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&lt;1,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≠0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&gt;1+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③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&gt;1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&lt;1+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2074515"/>
                <a:ext cx="11017224" cy="3283719"/>
              </a:xfrm>
              <a:prstGeom prst="rect">
                <a:avLst/>
              </a:prstGeom>
              <a:blipFill rotWithShape="0">
                <a:blip r:embed="rId19"/>
                <a:stretch>
                  <a:fillRect l="-1106" b="-14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0024" y="692696"/>
            <a:ext cx="110045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11.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z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z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=0,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则下列不等式中一定成立的是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xy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yz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B.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xz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yz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xy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xz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D.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|&gt;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z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19"/>
          <p:cNvSpPr txBox="1"/>
          <p:nvPr/>
        </p:nvSpPr>
        <p:spPr>
          <a:xfrm>
            <a:off x="263352" y="1934250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0"/>
            <a:ext cx="12189600" cy="665877"/>
          </a:xfrm>
          <a:prstGeom prst="rect">
            <a:avLst/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五边形 33"/>
          <p:cNvSpPr/>
          <p:nvPr/>
        </p:nvSpPr>
        <p:spPr>
          <a:xfrm>
            <a:off x="420024" y="125981"/>
            <a:ext cx="2028526" cy="41694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0" y="125982"/>
            <a:ext cx="351904" cy="416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411098" y="73200"/>
            <a:ext cx="1911748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kern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综合运用</a:t>
            </a:r>
            <a:endParaRPr lang="zh-CN" altLang="en-US" sz="2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1835" y="2924944"/>
            <a:ext cx="11248331" cy="2736304"/>
            <a:chOff x="471835" y="4581128"/>
            <a:chExt cx="11248331" cy="2736304"/>
          </a:xfrm>
        </p:grpSpPr>
        <p:sp>
          <p:nvSpPr>
            <p:cNvPr id="25" name="圆角矩形 24"/>
            <p:cNvSpPr/>
            <p:nvPr/>
          </p:nvSpPr>
          <p:spPr>
            <a:xfrm>
              <a:off x="471835" y="4694021"/>
              <a:ext cx="11248331" cy="2623411"/>
            </a:xfrm>
            <a:prstGeom prst="roundRect">
              <a:avLst>
                <a:gd name="adj" fmla="val 415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706069" y="3194393"/>
                <a:ext cx="10790531" cy="2346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=0,3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&gt;0,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xz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69" y="3194393"/>
                <a:ext cx="10790531" cy="2346155"/>
              </a:xfrm>
              <a:prstGeom prst="rect">
                <a:avLst/>
              </a:prstGeom>
              <a:blipFill rotWithShape="0">
                <a:blip r:embed="rId18"/>
                <a:stretch>
                  <a:fillRect l="-11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754826"/>
            <a:ext cx="113946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12.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手机屏幕面积与整机面积的比值叫手机的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屏占比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它是手机外观设计中的一个重要参数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其值通常在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(0,1)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之间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设计师将某手机的屏幕面积和整机面积同时增加相同的数量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升级为一款新手机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则升级后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屏占比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的变化是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屏占比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不变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B.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屏占比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变小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屏占比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变大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D.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变化不确定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1" name="圆角矩形 40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5" name="圆角矩形 54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225252" y="3889270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 40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5" name="圆角矩形 54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764704"/>
            <a:ext cx="11248331" cy="3528393"/>
            <a:chOff x="471835" y="4581128"/>
            <a:chExt cx="11248331" cy="3528393"/>
          </a:xfrm>
        </p:grpSpPr>
        <p:sp>
          <p:nvSpPr>
            <p:cNvPr id="22" name="圆角矩形 21"/>
            <p:cNvSpPr/>
            <p:nvPr/>
          </p:nvSpPr>
          <p:spPr>
            <a:xfrm>
              <a:off x="471835" y="4694021"/>
              <a:ext cx="11248331" cy="3415500"/>
            </a:xfrm>
            <a:prstGeom prst="roundRect">
              <a:avLst>
                <a:gd name="adj" fmla="val 293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659396" y="1052736"/>
                <a:ext cx="10873208" cy="2977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设升级前的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屏占比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升级后的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屏占比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&gt;0).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手机的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屏占比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和升级前相比变大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96" y="1052736"/>
                <a:ext cx="10873208" cy="2977866"/>
              </a:xfrm>
              <a:prstGeom prst="rect">
                <a:avLst/>
              </a:prstGeom>
              <a:blipFill rotWithShape="0">
                <a:blip r:embed="rId18"/>
                <a:stretch>
                  <a:fillRect l="-1121" b="-51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97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22090" y="908720"/>
                <a:ext cx="11362541" cy="3609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13.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+3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+3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mn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充分且不必要条件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B.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必要且不充分条件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充要条件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D.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既不充分又不必要条件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90" y="908720"/>
                <a:ext cx="11362541" cy="3609065"/>
              </a:xfrm>
              <a:prstGeom prst="rect">
                <a:avLst/>
              </a:prstGeom>
              <a:blipFill rotWithShape="0">
                <a:blip r:embed="rId2"/>
                <a:stretch>
                  <a:fillRect l="-1073" b="-18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圆角矩形 57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圆角矩形 74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圆角矩形 75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圆角矩形 76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圆角矩形 77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圆角矩形 78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0" name="圆角矩形 79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" name="圆角矩形 80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圆角矩形 81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3" name="圆角矩形 82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4" name="圆角矩形 83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5" name="圆角矩形 84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6" name="圆角矩形 85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7" name="圆角矩形 86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圆角矩形 87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圆角矩形 88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6052" y="1772816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圆角矩形 74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圆角矩形 75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圆角矩形 76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圆角矩形 77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圆角矩形 78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0" name="圆角矩形 79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" name="圆角矩形 80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圆角矩形 81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3" name="圆角矩形 8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4" name="圆角矩形 8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5" name="圆角矩形 84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6" name="圆角矩形 85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7" name="圆角矩形 86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圆角矩形 87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圆角矩形 88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1086645"/>
            <a:ext cx="11248331" cy="3350467"/>
            <a:chOff x="471835" y="4581128"/>
            <a:chExt cx="11248331" cy="3350467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20"/>
              <a:ext cx="11248331" cy="3237575"/>
            </a:xfrm>
            <a:prstGeom prst="roundRect">
              <a:avLst>
                <a:gd name="adj" fmla="val 3266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69273" y="1341188"/>
                <a:ext cx="10899335" cy="28677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由题意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mn</a:t>
                </a:r>
                <a:r>
                  <a:rPr lang="en-US" altLang="zh-CN" sz="2800" dirty="0" err="1">
                    <a:effectLst/>
                    <a:latin typeface="Cambria Math" panose="02040503050406030204" pitchFamily="18" charset="0"/>
                    <a:ea typeface="方正中等线简体" panose="03000509000000000000" pitchFamily="65" charset="-122"/>
                    <a:cs typeface="Cambria Math" panose="02040503050406030204" pitchFamily="18" charset="0"/>
                  </a:rPr>
                  <a:t>⇔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+3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altLang="zh-CN" sz="2800">
                        <a:effectLst/>
                        <a:latin typeface="Cambria Math" panose="020405030504060302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rPr>
                      <m:t>·</m:t>
                    </m:r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+3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+6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+13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𝑎𝑏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Cambria Math" panose="02040503050406030204" pitchFamily="18" charset="0"/>
                    <a:ea typeface="方正中等线简体" panose="03000509000000000000" pitchFamily="65" charset="-122"/>
                    <a:cs typeface="Cambria Math" panose="02040503050406030204" pitchFamily="18" charset="0"/>
                  </a:rPr>
                  <a:t>⇔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+6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+13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&gt;25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800" dirty="0">
                    <a:effectLst/>
                    <a:latin typeface="Cambria Math" panose="02040503050406030204" pitchFamily="18" charset="0"/>
                    <a:ea typeface="方正中等线简体" panose="03000509000000000000" pitchFamily="65" charset="-122"/>
                    <a:cs typeface="Cambria Math" panose="02040503050406030204" pitchFamily="18" charset="0"/>
                  </a:rPr>
                  <a:t>⇔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800" dirty="0">
                    <a:effectLst/>
                    <a:latin typeface="Cambria Math" panose="02040503050406030204" pitchFamily="18" charset="0"/>
                    <a:ea typeface="方正中等线简体" panose="03000509000000000000" pitchFamily="65" charset="-122"/>
                    <a:cs typeface="Cambria Math" panose="02040503050406030204" pitchFamily="18" charset="0"/>
                  </a:rPr>
                  <a:t>⇔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mn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的充要条件为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mn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的充分且不必要条件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73" y="1341188"/>
                <a:ext cx="10899335" cy="2867708"/>
              </a:xfrm>
              <a:prstGeom prst="rect">
                <a:avLst/>
              </a:prstGeom>
              <a:blipFill rotWithShape="0">
                <a:blip r:embed="rId18"/>
                <a:stretch>
                  <a:fillRect l="-1174" b="-51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105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07368" y="188640"/>
                <a:ext cx="11377264" cy="1038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14.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𝛽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的取值范围是</a:t>
                </a:r>
                <a:r>
                  <a:rPr lang="zh-CN" altLang="zh-CN" sz="2800" u="sng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188640"/>
                <a:ext cx="11377264" cy="1038489"/>
              </a:xfrm>
              <a:prstGeom prst="rect">
                <a:avLst/>
              </a:prstGeom>
              <a:blipFill rotWithShape="0">
                <a:blip r:embed="rId18"/>
                <a:stretch>
                  <a:fillRect l="-1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组合 24"/>
          <p:cNvGrpSpPr/>
          <p:nvPr/>
        </p:nvGrpSpPr>
        <p:grpSpPr>
          <a:xfrm>
            <a:off x="471835" y="1268760"/>
            <a:ext cx="11248331" cy="4787642"/>
            <a:chOff x="471835" y="4581128"/>
            <a:chExt cx="11248331" cy="4787642"/>
          </a:xfrm>
        </p:grpSpPr>
        <p:sp>
          <p:nvSpPr>
            <p:cNvPr id="26" name="圆角矩形 25"/>
            <p:cNvSpPr/>
            <p:nvPr/>
          </p:nvSpPr>
          <p:spPr>
            <a:xfrm>
              <a:off x="471835" y="4694019"/>
              <a:ext cx="11248331" cy="4674751"/>
            </a:xfrm>
            <a:prstGeom prst="roundRect">
              <a:avLst>
                <a:gd name="adj" fmla="val 223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695400" y="1447890"/>
                <a:ext cx="10801200" cy="4534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𝛽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										</a:t>
                </a:r>
                <a:r>
                  <a:rPr lang="zh-CN" altLang="zh-CN" sz="2800" dirty="0" smtClean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①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𝛽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𝛽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										</a:t>
                </a:r>
                <a:r>
                  <a:rPr lang="zh-CN" altLang="zh-CN" sz="2800" dirty="0" smtClean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②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①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②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𝛽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又知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&lt;0.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𝛽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1447890"/>
                <a:ext cx="10801200" cy="4534255"/>
              </a:xfrm>
              <a:prstGeom prst="rect">
                <a:avLst/>
              </a:prstGeom>
              <a:blipFill rotWithShape="0">
                <a:blip r:embed="rId19"/>
                <a:stretch>
                  <a:fillRect l="-1129" b="-9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6421694" y="239564"/>
                <a:ext cx="1546514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ctrlPr>
                          <a:rPr lang="zh-CN" alt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zh-CN" altLang="en-US" sz="2800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zh-CN" altLang="en-US" sz="2800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zh-CN" altLang="en-US" sz="280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endParaRPr lang="zh-CN" alt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694" y="239564"/>
                <a:ext cx="1546514" cy="737189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37338" y="714779"/>
            <a:ext cx="11519302" cy="156209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99788" y="701691"/>
            <a:ext cx="100713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在初中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我们知道数轴上的点与实数一一对应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所以可以利用数轴上点的位置关系来规定实数的大小关系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具体是如何规定的呢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830772"/>
            <a:ext cx="1631504" cy="528695"/>
            <a:chOff x="0" y="1037801"/>
            <a:chExt cx="1631504" cy="528695"/>
          </a:xfrm>
        </p:grpSpPr>
        <p:grpSp>
          <p:nvGrpSpPr>
            <p:cNvPr id="11" name="组合 10"/>
            <p:cNvGrpSpPr/>
            <p:nvPr/>
          </p:nvGrpSpPr>
          <p:grpSpPr>
            <a:xfrm>
              <a:off x="0" y="1056965"/>
              <a:ext cx="1631504" cy="509531"/>
              <a:chOff x="0" y="1056965"/>
              <a:chExt cx="1631504" cy="509531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1056965"/>
                <a:ext cx="1631504" cy="504056"/>
              </a:xfrm>
              <a:prstGeom prst="rect">
                <a:avLst/>
              </a:prstGeom>
              <a:solidFill>
                <a:srgbClr val="0058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14478" y="1056965"/>
                <a:ext cx="75522" cy="50953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58284" y="1037801"/>
              <a:ext cx="10823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问题</a:t>
              </a:r>
              <a:r>
                <a:rPr lang="en-US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Courier New" panose="02070309020205020404" pitchFamily="49" charset="0"/>
                </a:rPr>
                <a:t>1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420843" y="2276872"/>
            <a:ext cx="11350315" cy="13158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提示　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是两个实数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它们在数轴上所对应的点分别是</a:t>
            </a:r>
            <a:r>
              <a:rPr lang="en-US" altLang="zh-CN" sz="2800" i="1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那么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当点</a:t>
            </a:r>
            <a:r>
              <a:rPr lang="en-US" altLang="zh-CN" sz="2800" i="1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在点</a:t>
            </a:r>
            <a:r>
              <a:rPr lang="en-US" altLang="zh-CN" sz="2800" i="1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的左边时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当点</a:t>
            </a:r>
            <a:r>
              <a:rPr lang="en-US" altLang="zh-CN" sz="2800" i="1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在点</a:t>
            </a:r>
            <a:r>
              <a:rPr lang="en-US" altLang="zh-CN" sz="2800" i="1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的右边时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" name="image163.jpe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22108" y="3873411"/>
            <a:ext cx="7947785" cy="128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1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0000" y="1255996"/>
            <a:ext cx="11412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15.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四人的年龄关系如下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的年龄之和与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的年龄之和相同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的年龄之和大于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的年龄之和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的年龄大于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的年龄之和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四人的年龄关系是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B.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D.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0"/>
            <a:ext cx="12189600" cy="665877"/>
          </a:xfrm>
          <a:prstGeom prst="rect">
            <a:avLst/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五边形 25"/>
          <p:cNvSpPr/>
          <p:nvPr/>
        </p:nvSpPr>
        <p:spPr>
          <a:xfrm>
            <a:off x="420024" y="125981"/>
            <a:ext cx="2028526" cy="41694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0" y="125982"/>
            <a:ext cx="351904" cy="416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11098" y="73200"/>
            <a:ext cx="1911748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拓广探究</a:t>
            </a:r>
            <a:endParaRPr lang="zh-CN" altLang="en-US" sz="2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TextBox 19"/>
          <p:cNvSpPr txBox="1"/>
          <p:nvPr/>
        </p:nvSpPr>
        <p:spPr>
          <a:xfrm>
            <a:off x="3898549" y="3796393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71835" y="393953"/>
            <a:ext cx="11248331" cy="5555326"/>
            <a:chOff x="471835" y="4581128"/>
            <a:chExt cx="11248331" cy="5555326"/>
          </a:xfrm>
        </p:grpSpPr>
        <p:sp>
          <p:nvSpPr>
            <p:cNvPr id="26" name="圆角矩形 25"/>
            <p:cNvSpPr/>
            <p:nvPr/>
          </p:nvSpPr>
          <p:spPr>
            <a:xfrm>
              <a:off x="471835" y="4694019"/>
              <a:ext cx="11248331" cy="5442435"/>
            </a:xfrm>
            <a:prstGeom prst="roundRect">
              <a:avLst>
                <a:gd name="adj" fmla="val 228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45" name="圆角矩形 44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0" name="圆角矩形 59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5400" y="614293"/>
            <a:ext cx="10801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为简便起见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用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表示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四人的年龄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										</a:t>
            </a:r>
            <a:r>
              <a:rPr lang="zh-CN" altLang="zh-CN" sz="28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①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										</a:t>
            </a:r>
            <a:r>
              <a:rPr lang="zh-CN" altLang="zh-CN" sz="28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②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										</a:t>
            </a:r>
            <a:r>
              <a:rPr lang="zh-CN" altLang="zh-CN" sz="28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③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①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②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得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①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③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得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②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③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得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由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③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得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由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①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得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∵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&gt;0,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&gt;0,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综上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32048" y="620688"/>
                <a:ext cx="11369952" cy="3641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16.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已知以下两个不等式成立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①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②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则有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请依据以上材料解答下面问题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是三角形的三边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求证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&lt;2.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48" y="620688"/>
                <a:ext cx="11369952" cy="3641766"/>
              </a:xfrm>
              <a:prstGeom prst="rect">
                <a:avLst/>
              </a:prstGeom>
              <a:blipFill rotWithShape="0">
                <a:blip r:embed="rId18"/>
                <a:stretch>
                  <a:fillRect l="-1126" b="-13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90000" y="836712"/>
            <a:ext cx="11412000" cy="3960440"/>
            <a:chOff x="191344" y="1402438"/>
            <a:chExt cx="11412000" cy="3960440"/>
          </a:xfrm>
        </p:grpSpPr>
        <p:sp>
          <p:nvSpPr>
            <p:cNvPr id="26" name="圆角矩形 25"/>
            <p:cNvSpPr/>
            <p:nvPr/>
          </p:nvSpPr>
          <p:spPr>
            <a:xfrm>
              <a:off x="191344" y="1515330"/>
              <a:ext cx="11412000" cy="3847548"/>
            </a:xfrm>
            <a:prstGeom prst="roundRect">
              <a:avLst>
                <a:gd name="adj" fmla="val 242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34038" y="1402438"/>
              <a:ext cx="643586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18"/>
            <a:srcRect l="15496" t="11481" r="16293" b="41403"/>
            <a:stretch>
              <a:fillRect/>
            </a:stretch>
          </p:blipFill>
          <p:spPr>
            <a:xfrm>
              <a:off x="664728" y="1404409"/>
              <a:ext cx="584938" cy="2232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641394" y="1096169"/>
                <a:ext cx="10909212" cy="3551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是三角形的三边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由材料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①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同理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由材料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②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所以原不等式成立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1096169"/>
                <a:ext cx="10909212" cy="3551357"/>
              </a:xfrm>
              <a:prstGeom prst="rect">
                <a:avLst/>
              </a:prstGeom>
              <a:blipFill rotWithShape="0">
                <a:blip r:embed="rId19"/>
                <a:stretch>
                  <a:fillRect l="-1117" b="-3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返回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6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05193" y="994587"/>
            <a:ext cx="8981615" cy="4868827"/>
          </a:xfrm>
          <a:prstGeom prst="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205" y="-5201"/>
            <a:ext cx="579113" cy="729975"/>
            <a:chOff x="10991812" y="-5749"/>
            <a:chExt cx="760532" cy="958655"/>
          </a:xfrm>
        </p:grpSpPr>
        <p:sp>
          <p:nvSpPr>
            <p:cNvPr id="4" name="同侧圆角矩形 3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7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605192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442825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1257562" y="6525344"/>
            <a:ext cx="11031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第</a:t>
            </a:r>
            <a:r>
              <a:rPr lang="en-US" altLang="zh-CN" sz="1600" kern="100" dirty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3</a:t>
            </a:r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章</a:t>
            </a:r>
            <a:endParaRPr lang="zh-CN" altLang="en-US" sz="1600" kern="100" dirty="0">
              <a:solidFill>
                <a:schemeClr val="bg1">
                  <a:lumMod val="50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 rot="10800000">
            <a:off x="10544138" y="6525344"/>
            <a:ext cx="836551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&lt;&lt;&lt;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28897" y="2441009"/>
            <a:ext cx="3934206" cy="718692"/>
          </a:xfrm>
          <a:custGeom>
            <a:avLst/>
            <a:gdLst/>
            <a:ahLst/>
            <a:cxnLst/>
            <a:rect l="l" t="t" r="r" b="b"/>
            <a:pathLst>
              <a:path w="3934206" h="718692">
                <a:moveTo>
                  <a:pt x="2298192" y="585978"/>
                </a:moveTo>
                <a:lnTo>
                  <a:pt x="2289048" y="639318"/>
                </a:lnTo>
                <a:cubicBezTo>
                  <a:pt x="2288032" y="646430"/>
                  <a:pt x="2284730" y="652526"/>
                  <a:pt x="2279142" y="657606"/>
                </a:cubicBezTo>
                <a:cubicBezTo>
                  <a:pt x="2274062" y="662178"/>
                  <a:pt x="2268220" y="664972"/>
                  <a:pt x="2261616" y="665988"/>
                </a:cubicBezTo>
                <a:lnTo>
                  <a:pt x="1983486" y="688848"/>
                </a:lnTo>
                <a:lnTo>
                  <a:pt x="1991106" y="643128"/>
                </a:lnTo>
                <a:cubicBezTo>
                  <a:pt x="1992630" y="633984"/>
                  <a:pt x="1996694" y="626110"/>
                  <a:pt x="2003298" y="619506"/>
                </a:cubicBezTo>
                <a:cubicBezTo>
                  <a:pt x="2009394" y="613918"/>
                  <a:pt x="2016760" y="610616"/>
                  <a:pt x="2025396" y="609600"/>
                </a:cubicBezTo>
                <a:close/>
                <a:moveTo>
                  <a:pt x="3620262" y="463296"/>
                </a:moveTo>
                <a:lnTo>
                  <a:pt x="3771138" y="463296"/>
                </a:lnTo>
                <a:lnTo>
                  <a:pt x="3843528" y="718566"/>
                </a:lnTo>
                <a:lnTo>
                  <a:pt x="3810762" y="718566"/>
                </a:lnTo>
                <a:cubicBezTo>
                  <a:pt x="3741166" y="718566"/>
                  <a:pt x="3690874" y="679196"/>
                  <a:pt x="3659886" y="600456"/>
                </a:cubicBezTo>
                <a:close/>
                <a:moveTo>
                  <a:pt x="3112770" y="463296"/>
                </a:moveTo>
                <a:lnTo>
                  <a:pt x="3263646" y="463296"/>
                </a:lnTo>
                <a:lnTo>
                  <a:pt x="3179064" y="614934"/>
                </a:lnTo>
                <a:cubicBezTo>
                  <a:pt x="3135376" y="684022"/>
                  <a:pt x="3077972" y="718566"/>
                  <a:pt x="3006852" y="718566"/>
                </a:cubicBezTo>
                <a:lnTo>
                  <a:pt x="2971800" y="718566"/>
                </a:lnTo>
                <a:close/>
                <a:moveTo>
                  <a:pt x="2391918" y="344424"/>
                </a:moveTo>
                <a:lnTo>
                  <a:pt x="2542794" y="344424"/>
                </a:lnTo>
                <a:lnTo>
                  <a:pt x="2504694" y="625602"/>
                </a:lnTo>
                <a:cubicBezTo>
                  <a:pt x="2503170" y="632714"/>
                  <a:pt x="2504440" y="638810"/>
                  <a:pt x="2508504" y="643890"/>
                </a:cubicBezTo>
                <a:cubicBezTo>
                  <a:pt x="2512060" y="648970"/>
                  <a:pt x="2517394" y="651510"/>
                  <a:pt x="2524506" y="651510"/>
                </a:cubicBezTo>
                <a:lnTo>
                  <a:pt x="2669286" y="651510"/>
                </a:lnTo>
                <a:cubicBezTo>
                  <a:pt x="2675890" y="651510"/>
                  <a:pt x="2682494" y="648970"/>
                  <a:pt x="2689098" y="643890"/>
                </a:cubicBezTo>
                <a:cubicBezTo>
                  <a:pt x="2694686" y="638810"/>
                  <a:pt x="2698242" y="632714"/>
                  <a:pt x="2699766" y="625602"/>
                </a:cubicBezTo>
                <a:lnTo>
                  <a:pt x="2728722" y="410718"/>
                </a:lnTo>
                <a:lnTo>
                  <a:pt x="2550414" y="410718"/>
                </a:lnTo>
                <a:lnTo>
                  <a:pt x="2559558" y="344424"/>
                </a:lnTo>
                <a:lnTo>
                  <a:pt x="2882646" y="344424"/>
                </a:lnTo>
                <a:lnTo>
                  <a:pt x="2843022" y="636270"/>
                </a:lnTo>
                <a:cubicBezTo>
                  <a:pt x="2839974" y="658622"/>
                  <a:pt x="2829814" y="677926"/>
                  <a:pt x="2812542" y="694182"/>
                </a:cubicBezTo>
                <a:cubicBezTo>
                  <a:pt x="2795778" y="709930"/>
                  <a:pt x="2776728" y="717804"/>
                  <a:pt x="2755392" y="717804"/>
                </a:cubicBezTo>
                <a:lnTo>
                  <a:pt x="2420112" y="717804"/>
                </a:lnTo>
                <a:cubicBezTo>
                  <a:pt x="2398776" y="717804"/>
                  <a:pt x="2381504" y="709930"/>
                  <a:pt x="2368296" y="694182"/>
                </a:cubicBezTo>
                <a:cubicBezTo>
                  <a:pt x="2355088" y="677926"/>
                  <a:pt x="2349754" y="658622"/>
                  <a:pt x="2352294" y="636270"/>
                </a:cubicBezTo>
                <a:close/>
                <a:moveTo>
                  <a:pt x="1687068" y="198120"/>
                </a:moveTo>
                <a:lnTo>
                  <a:pt x="1676400" y="275082"/>
                </a:lnTo>
                <a:lnTo>
                  <a:pt x="1739646" y="275082"/>
                </a:lnTo>
                <a:cubicBezTo>
                  <a:pt x="1744218" y="275082"/>
                  <a:pt x="1748790" y="273304"/>
                  <a:pt x="1753362" y="269748"/>
                </a:cubicBezTo>
                <a:cubicBezTo>
                  <a:pt x="1757426" y="265684"/>
                  <a:pt x="1759712" y="261112"/>
                  <a:pt x="1760220" y="256032"/>
                </a:cubicBezTo>
                <a:lnTo>
                  <a:pt x="1768602" y="198120"/>
                </a:lnTo>
                <a:close/>
                <a:moveTo>
                  <a:pt x="1447800" y="198120"/>
                </a:moveTo>
                <a:lnTo>
                  <a:pt x="1439418" y="256032"/>
                </a:lnTo>
                <a:cubicBezTo>
                  <a:pt x="1438910" y="261112"/>
                  <a:pt x="1440180" y="265684"/>
                  <a:pt x="1443228" y="269748"/>
                </a:cubicBezTo>
                <a:cubicBezTo>
                  <a:pt x="1446784" y="273304"/>
                  <a:pt x="1450848" y="275082"/>
                  <a:pt x="1455420" y="275082"/>
                </a:cubicBezTo>
                <a:lnTo>
                  <a:pt x="1519428" y="275082"/>
                </a:lnTo>
                <a:lnTo>
                  <a:pt x="1530096" y="198120"/>
                </a:lnTo>
                <a:close/>
                <a:moveTo>
                  <a:pt x="3553968" y="185928"/>
                </a:moveTo>
                <a:lnTo>
                  <a:pt x="3529584" y="368046"/>
                </a:lnTo>
                <a:lnTo>
                  <a:pt x="3679698" y="368046"/>
                </a:lnTo>
                <a:cubicBezTo>
                  <a:pt x="3689350" y="368046"/>
                  <a:pt x="3698240" y="364490"/>
                  <a:pt x="3706368" y="357378"/>
                </a:cubicBezTo>
                <a:cubicBezTo>
                  <a:pt x="3713988" y="350266"/>
                  <a:pt x="3718560" y="341630"/>
                  <a:pt x="3720084" y="331470"/>
                </a:cubicBezTo>
                <a:lnTo>
                  <a:pt x="3739134" y="185928"/>
                </a:lnTo>
                <a:close/>
                <a:moveTo>
                  <a:pt x="679704" y="176784"/>
                </a:moveTo>
                <a:lnTo>
                  <a:pt x="813816" y="176784"/>
                </a:lnTo>
                <a:cubicBezTo>
                  <a:pt x="818388" y="176784"/>
                  <a:pt x="822325" y="178308"/>
                  <a:pt x="825627" y="181356"/>
                </a:cubicBezTo>
                <a:cubicBezTo>
                  <a:pt x="828929" y="184404"/>
                  <a:pt x="830834" y="188468"/>
                  <a:pt x="831342" y="193548"/>
                </a:cubicBezTo>
                <a:lnTo>
                  <a:pt x="876300" y="718566"/>
                </a:lnTo>
                <a:lnTo>
                  <a:pt x="851916" y="718566"/>
                </a:lnTo>
                <a:cubicBezTo>
                  <a:pt x="815340" y="718566"/>
                  <a:pt x="784479" y="706628"/>
                  <a:pt x="759333" y="682752"/>
                </a:cubicBezTo>
                <a:cubicBezTo>
                  <a:pt x="734187" y="658876"/>
                  <a:pt x="719836" y="627888"/>
                  <a:pt x="716280" y="589788"/>
                </a:cubicBezTo>
                <a:close/>
                <a:moveTo>
                  <a:pt x="230886" y="176784"/>
                </a:moveTo>
                <a:lnTo>
                  <a:pt x="340614" y="176784"/>
                </a:lnTo>
                <a:lnTo>
                  <a:pt x="197358" y="579882"/>
                </a:lnTo>
                <a:cubicBezTo>
                  <a:pt x="183134" y="621030"/>
                  <a:pt x="158877" y="654431"/>
                  <a:pt x="124587" y="680085"/>
                </a:cubicBezTo>
                <a:cubicBezTo>
                  <a:pt x="90297" y="705739"/>
                  <a:pt x="53594" y="718566"/>
                  <a:pt x="14478" y="718566"/>
                </a:cubicBezTo>
                <a:lnTo>
                  <a:pt x="0" y="718566"/>
                </a:lnTo>
                <a:lnTo>
                  <a:pt x="178308" y="206502"/>
                </a:lnTo>
                <a:cubicBezTo>
                  <a:pt x="182372" y="194818"/>
                  <a:pt x="189230" y="186944"/>
                  <a:pt x="198882" y="182880"/>
                </a:cubicBezTo>
                <a:cubicBezTo>
                  <a:pt x="208534" y="178816"/>
                  <a:pt x="219202" y="176784"/>
                  <a:pt x="230886" y="176784"/>
                </a:cubicBezTo>
                <a:close/>
                <a:moveTo>
                  <a:pt x="1010412" y="137160"/>
                </a:moveTo>
                <a:lnTo>
                  <a:pt x="1219200" y="137160"/>
                </a:lnTo>
                <a:lnTo>
                  <a:pt x="1149858" y="642366"/>
                </a:lnTo>
                <a:cubicBezTo>
                  <a:pt x="1149350" y="645922"/>
                  <a:pt x="1150366" y="648716"/>
                  <a:pt x="1152906" y="650748"/>
                </a:cubicBezTo>
                <a:cubicBezTo>
                  <a:pt x="1154938" y="652780"/>
                  <a:pt x="1157986" y="653542"/>
                  <a:pt x="1162050" y="653034"/>
                </a:cubicBezTo>
                <a:lnTo>
                  <a:pt x="1197102" y="649224"/>
                </a:lnTo>
                <a:lnTo>
                  <a:pt x="1188720" y="709422"/>
                </a:lnTo>
                <a:lnTo>
                  <a:pt x="1047750" y="718566"/>
                </a:lnTo>
                <a:cubicBezTo>
                  <a:pt x="1029462" y="719582"/>
                  <a:pt x="1014984" y="714502"/>
                  <a:pt x="1004316" y="703326"/>
                </a:cubicBezTo>
                <a:cubicBezTo>
                  <a:pt x="993140" y="691642"/>
                  <a:pt x="988822" y="676910"/>
                  <a:pt x="991362" y="659130"/>
                </a:cubicBezTo>
                <a:lnTo>
                  <a:pt x="1056132" y="193548"/>
                </a:lnTo>
                <a:lnTo>
                  <a:pt x="1040892" y="193548"/>
                </a:lnTo>
                <a:cubicBezTo>
                  <a:pt x="1030732" y="193548"/>
                  <a:pt x="1022477" y="189738"/>
                  <a:pt x="1016127" y="182118"/>
                </a:cubicBezTo>
                <a:cubicBezTo>
                  <a:pt x="1009777" y="174498"/>
                  <a:pt x="1007110" y="165354"/>
                  <a:pt x="1008126" y="154686"/>
                </a:cubicBezTo>
                <a:close/>
                <a:moveTo>
                  <a:pt x="1706118" y="60960"/>
                </a:moveTo>
                <a:lnTo>
                  <a:pt x="1695450" y="137160"/>
                </a:lnTo>
                <a:lnTo>
                  <a:pt x="1776984" y="137160"/>
                </a:lnTo>
                <a:lnTo>
                  <a:pt x="1787652" y="60960"/>
                </a:lnTo>
                <a:close/>
                <a:moveTo>
                  <a:pt x="2626614" y="1524"/>
                </a:moveTo>
                <a:lnTo>
                  <a:pt x="2753106" y="1524"/>
                </a:lnTo>
                <a:lnTo>
                  <a:pt x="2748534" y="31242"/>
                </a:lnTo>
                <a:lnTo>
                  <a:pt x="2938272" y="31242"/>
                </a:lnTo>
                <a:lnTo>
                  <a:pt x="2931414" y="85344"/>
                </a:lnTo>
                <a:cubicBezTo>
                  <a:pt x="2930398" y="91440"/>
                  <a:pt x="2927604" y="96647"/>
                  <a:pt x="2923032" y="100965"/>
                </a:cubicBezTo>
                <a:cubicBezTo>
                  <a:pt x="2918460" y="105283"/>
                  <a:pt x="2913380" y="107442"/>
                  <a:pt x="2907792" y="107442"/>
                </a:cubicBezTo>
                <a:lnTo>
                  <a:pt x="2739390" y="107442"/>
                </a:lnTo>
                <a:lnTo>
                  <a:pt x="2723388" y="230124"/>
                </a:lnTo>
                <a:lnTo>
                  <a:pt x="2901696" y="230124"/>
                </a:lnTo>
                <a:lnTo>
                  <a:pt x="2891790" y="296418"/>
                </a:lnTo>
                <a:cubicBezTo>
                  <a:pt x="2891282" y="300482"/>
                  <a:pt x="2889631" y="303911"/>
                  <a:pt x="2886837" y="306705"/>
                </a:cubicBezTo>
                <a:cubicBezTo>
                  <a:pt x="2884043" y="309499"/>
                  <a:pt x="2880614" y="310896"/>
                  <a:pt x="2876550" y="310896"/>
                </a:cubicBezTo>
                <a:lnTo>
                  <a:pt x="2388870" y="310896"/>
                </a:lnTo>
                <a:lnTo>
                  <a:pt x="2396490" y="257556"/>
                </a:lnTo>
                <a:cubicBezTo>
                  <a:pt x="2397506" y="249936"/>
                  <a:pt x="2400808" y="243459"/>
                  <a:pt x="2406396" y="238125"/>
                </a:cubicBezTo>
                <a:cubicBezTo>
                  <a:pt x="2411984" y="232791"/>
                  <a:pt x="2418334" y="230124"/>
                  <a:pt x="2425446" y="230124"/>
                </a:cubicBezTo>
                <a:lnTo>
                  <a:pt x="2577846" y="230124"/>
                </a:lnTo>
                <a:lnTo>
                  <a:pt x="2593848" y="107442"/>
                </a:lnTo>
                <a:lnTo>
                  <a:pt x="2410206" y="107442"/>
                </a:lnTo>
                <a:lnTo>
                  <a:pt x="2417826" y="51816"/>
                </a:lnTo>
                <a:cubicBezTo>
                  <a:pt x="2418334" y="45720"/>
                  <a:pt x="2420620" y="40767"/>
                  <a:pt x="2424684" y="36957"/>
                </a:cubicBezTo>
                <a:cubicBezTo>
                  <a:pt x="2428748" y="33147"/>
                  <a:pt x="2433320" y="31242"/>
                  <a:pt x="2438400" y="31242"/>
                </a:cubicBezTo>
                <a:lnTo>
                  <a:pt x="2603754" y="31242"/>
                </a:lnTo>
                <a:lnTo>
                  <a:pt x="2605278" y="22098"/>
                </a:lnTo>
                <a:cubicBezTo>
                  <a:pt x="2606294" y="16002"/>
                  <a:pt x="2608834" y="11049"/>
                  <a:pt x="2612898" y="7239"/>
                </a:cubicBezTo>
                <a:cubicBezTo>
                  <a:pt x="2616962" y="3429"/>
                  <a:pt x="2621534" y="1524"/>
                  <a:pt x="2626614" y="1524"/>
                </a:cubicBezTo>
                <a:close/>
                <a:moveTo>
                  <a:pt x="2192274" y="1524"/>
                </a:moveTo>
                <a:lnTo>
                  <a:pt x="2280666" y="1524"/>
                </a:lnTo>
                <a:lnTo>
                  <a:pt x="2161032" y="208788"/>
                </a:lnTo>
                <a:cubicBezTo>
                  <a:pt x="2155444" y="218948"/>
                  <a:pt x="2157476" y="224028"/>
                  <a:pt x="2167128" y="224028"/>
                </a:cubicBezTo>
                <a:lnTo>
                  <a:pt x="2194560" y="224028"/>
                </a:lnTo>
                <a:lnTo>
                  <a:pt x="2257044" y="118110"/>
                </a:lnTo>
                <a:cubicBezTo>
                  <a:pt x="2263648" y="108458"/>
                  <a:pt x="2271268" y="103632"/>
                  <a:pt x="2279904" y="103632"/>
                </a:cubicBezTo>
                <a:lnTo>
                  <a:pt x="2383536" y="103632"/>
                </a:lnTo>
                <a:lnTo>
                  <a:pt x="2189226" y="418338"/>
                </a:lnTo>
                <a:cubicBezTo>
                  <a:pt x="2189226" y="418846"/>
                  <a:pt x="2189226" y="419100"/>
                  <a:pt x="2189226" y="419100"/>
                </a:cubicBezTo>
                <a:cubicBezTo>
                  <a:pt x="2188718" y="419100"/>
                  <a:pt x="2188464" y="419100"/>
                  <a:pt x="2188464" y="419100"/>
                </a:cubicBezTo>
                <a:cubicBezTo>
                  <a:pt x="2188464" y="419100"/>
                  <a:pt x="2188464" y="419354"/>
                  <a:pt x="2188464" y="419862"/>
                </a:cubicBezTo>
                <a:cubicBezTo>
                  <a:pt x="2186432" y="422910"/>
                  <a:pt x="2185416" y="425704"/>
                  <a:pt x="2185416" y="428244"/>
                </a:cubicBezTo>
                <a:cubicBezTo>
                  <a:pt x="2185416" y="430784"/>
                  <a:pt x="2187956" y="431800"/>
                  <a:pt x="2193036" y="431292"/>
                </a:cubicBezTo>
                <a:lnTo>
                  <a:pt x="2308098" y="419862"/>
                </a:lnTo>
                <a:cubicBezTo>
                  <a:pt x="2313686" y="419862"/>
                  <a:pt x="2318004" y="421386"/>
                  <a:pt x="2321052" y="424434"/>
                </a:cubicBezTo>
                <a:cubicBezTo>
                  <a:pt x="2324100" y="428498"/>
                  <a:pt x="2325116" y="433578"/>
                  <a:pt x="2324100" y="439674"/>
                </a:cubicBezTo>
                <a:lnTo>
                  <a:pt x="2307336" y="505968"/>
                </a:lnTo>
                <a:lnTo>
                  <a:pt x="2030730" y="534924"/>
                </a:lnTo>
                <a:cubicBezTo>
                  <a:pt x="2022602" y="535432"/>
                  <a:pt x="2016506" y="532130"/>
                  <a:pt x="2012442" y="525018"/>
                </a:cubicBezTo>
                <a:cubicBezTo>
                  <a:pt x="2008886" y="517906"/>
                  <a:pt x="2008886" y="510286"/>
                  <a:pt x="2012442" y="502158"/>
                </a:cubicBezTo>
                <a:lnTo>
                  <a:pt x="2161794" y="278130"/>
                </a:lnTo>
                <a:lnTo>
                  <a:pt x="2042160" y="278130"/>
                </a:lnTo>
                <a:cubicBezTo>
                  <a:pt x="2033524" y="278130"/>
                  <a:pt x="2027428" y="274828"/>
                  <a:pt x="2023872" y="268224"/>
                </a:cubicBezTo>
                <a:cubicBezTo>
                  <a:pt x="2020316" y="262128"/>
                  <a:pt x="2020824" y="255016"/>
                  <a:pt x="2025396" y="246888"/>
                </a:cubicBezTo>
                <a:lnTo>
                  <a:pt x="2159508" y="16764"/>
                </a:lnTo>
                <a:cubicBezTo>
                  <a:pt x="2164588" y="6604"/>
                  <a:pt x="2175510" y="1524"/>
                  <a:pt x="2192274" y="1524"/>
                </a:cubicBezTo>
                <a:close/>
                <a:moveTo>
                  <a:pt x="493776" y="762"/>
                </a:moveTo>
                <a:lnTo>
                  <a:pt x="608838" y="762"/>
                </a:lnTo>
                <a:lnTo>
                  <a:pt x="598932" y="70866"/>
                </a:lnTo>
                <a:lnTo>
                  <a:pt x="962406" y="70866"/>
                </a:lnTo>
                <a:lnTo>
                  <a:pt x="956310" y="112776"/>
                </a:lnTo>
                <a:cubicBezTo>
                  <a:pt x="954786" y="122428"/>
                  <a:pt x="950468" y="130556"/>
                  <a:pt x="943356" y="137160"/>
                </a:cubicBezTo>
                <a:cubicBezTo>
                  <a:pt x="936244" y="143764"/>
                  <a:pt x="928116" y="147066"/>
                  <a:pt x="918972" y="147066"/>
                </a:cubicBezTo>
                <a:lnTo>
                  <a:pt x="589026" y="147066"/>
                </a:lnTo>
                <a:lnTo>
                  <a:pt x="536448" y="544830"/>
                </a:lnTo>
                <a:lnTo>
                  <a:pt x="678942" y="544830"/>
                </a:lnTo>
                <a:lnTo>
                  <a:pt x="674370" y="576072"/>
                </a:lnTo>
                <a:cubicBezTo>
                  <a:pt x="672846" y="586232"/>
                  <a:pt x="668274" y="594868"/>
                  <a:pt x="660654" y="601980"/>
                </a:cubicBezTo>
                <a:cubicBezTo>
                  <a:pt x="653034" y="609092"/>
                  <a:pt x="644398" y="612648"/>
                  <a:pt x="634746" y="612648"/>
                </a:cubicBezTo>
                <a:lnTo>
                  <a:pt x="527304" y="612648"/>
                </a:lnTo>
                <a:lnTo>
                  <a:pt x="516636" y="697230"/>
                </a:lnTo>
                <a:cubicBezTo>
                  <a:pt x="515620" y="703326"/>
                  <a:pt x="512826" y="708406"/>
                  <a:pt x="508254" y="712470"/>
                </a:cubicBezTo>
                <a:cubicBezTo>
                  <a:pt x="503682" y="716534"/>
                  <a:pt x="498602" y="718566"/>
                  <a:pt x="493014" y="718566"/>
                </a:cubicBezTo>
                <a:lnTo>
                  <a:pt x="363474" y="718566"/>
                </a:lnTo>
                <a:lnTo>
                  <a:pt x="376428" y="612648"/>
                </a:lnTo>
                <a:lnTo>
                  <a:pt x="233172" y="612648"/>
                </a:lnTo>
                <a:lnTo>
                  <a:pt x="239268" y="575310"/>
                </a:lnTo>
                <a:cubicBezTo>
                  <a:pt x="240792" y="566674"/>
                  <a:pt x="244602" y="559435"/>
                  <a:pt x="250698" y="553593"/>
                </a:cubicBezTo>
                <a:cubicBezTo>
                  <a:pt x="256794" y="547751"/>
                  <a:pt x="263906" y="544830"/>
                  <a:pt x="272034" y="544830"/>
                </a:cubicBezTo>
                <a:lnTo>
                  <a:pt x="386334" y="544830"/>
                </a:lnTo>
                <a:lnTo>
                  <a:pt x="438912" y="147066"/>
                </a:lnTo>
                <a:lnTo>
                  <a:pt x="76200" y="147066"/>
                </a:lnTo>
                <a:lnTo>
                  <a:pt x="81534" y="107442"/>
                </a:lnTo>
                <a:cubicBezTo>
                  <a:pt x="83058" y="97282"/>
                  <a:pt x="87503" y="88646"/>
                  <a:pt x="94869" y="81534"/>
                </a:cubicBezTo>
                <a:cubicBezTo>
                  <a:pt x="102235" y="74422"/>
                  <a:pt x="110744" y="70866"/>
                  <a:pt x="120396" y="70866"/>
                </a:cubicBezTo>
                <a:lnTo>
                  <a:pt x="448818" y="70866"/>
                </a:lnTo>
                <a:lnTo>
                  <a:pt x="453390" y="38100"/>
                </a:lnTo>
                <a:cubicBezTo>
                  <a:pt x="454914" y="27432"/>
                  <a:pt x="459613" y="18542"/>
                  <a:pt x="467487" y="11430"/>
                </a:cubicBezTo>
                <a:cubicBezTo>
                  <a:pt x="475361" y="4318"/>
                  <a:pt x="484124" y="762"/>
                  <a:pt x="493776" y="762"/>
                </a:cubicBezTo>
                <a:close/>
                <a:moveTo>
                  <a:pt x="3453384" y="0"/>
                </a:moveTo>
                <a:lnTo>
                  <a:pt x="3579114" y="0"/>
                </a:lnTo>
                <a:lnTo>
                  <a:pt x="3573780" y="39624"/>
                </a:lnTo>
                <a:lnTo>
                  <a:pt x="3934206" y="39624"/>
                </a:lnTo>
                <a:lnTo>
                  <a:pt x="3929634" y="73914"/>
                </a:lnTo>
                <a:cubicBezTo>
                  <a:pt x="3928618" y="81534"/>
                  <a:pt x="3925443" y="87757"/>
                  <a:pt x="3920109" y="92583"/>
                </a:cubicBezTo>
                <a:cubicBezTo>
                  <a:pt x="3914775" y="97409"/>
                  <a:pt x="3908552" y="99822"/>
                  <a:pt x="3901440" y="99822"/>
                </a:cubicBezTo>
                <a:lnTo>
                  <a:pt x="3565398" y="99822"/>
                </a:lnTo>
                <a:lnTo>
                  <a:pt x="3562350" y="125730"/>
                </a:lnTo>
                <a:lnTo>
                  <a:pt x="3897630" y="125730"/>
                </a:lnTo>
                <a:lnTo>
                  <a:pt x="3868674" y="345186"/>
                </a:lnTo>
                <a:cubicBezTo>
                  <a:pt x="3865626" y="368046"/>
                  <a:pt x="3855212" y="387604"/>
                  <a:pt x="3837432" y="403860"/>
                </a:cubicBezTo>
                <a:cubicBezTo>
                  <a:pt x="3819144" y="420624"/>
                  <a:pt x="3799078" y="429006"/>
                  <a:pt x="3777234" y="429006"/>
                </a:cubicBezTo>
                <a:lnTo>
                  <a:pt x="3521964" y="429006"/>
                </a:lnTo>
                <a:lnTo>
                  <a:pt x="3483102" y="718566"/>
                </a:lnTo>
                <a:lnTo>
                  <a:pt x="3332226" y="718566"/>
                </a:lnTo>
                <a:lnTo>
                  <a:pt x="3371088" y="429006"/>
                </a:lnTo>
                <a:lnTo>
                  <a:pt x="3115056" y="429006"/>
                </a:lnTo>
                <a:cubicBezTo>
                  <a:pt x="3093212" y="429006"/>
                  <a:pt x="3075686" y="420624"/>
                  <a:pt x="3062478" y="403860"/>
                </a:cubicBezTo>
                <a:cubicBezTo>
                  <a:pt x="3048762" y="387604"/>
                  <a:pt x="3043428" y="368046"/>
                  <a:pt x="3046476" y="345186"/>
                </a:cubicBezTo>
                <a:lnTo>
                  <a:pt x="3076194" y="125730"/>
                </a:lnTo>
                <a:lnTo>
                  <a:pt x="3226308" y="125730"/>
                </a:lnTo>
                <a:lnTo>
                  <a:pt x="3218688" y="185928"/>
                </a:lnTo>
                <a:lnTo>
                  <a:pt x="3207258" y="268224"/>
                </a:lnTo>
                <a:lnTo>
                  <a:pt x="3198876" y="331470"/>
                </a:lnTo>
                <a:cubicBezTo>
                  <a:pt x="3197352" y="341630"/>
                  <a:pt x="3199638" y="350266"/>
                  <a:pt x="3205734" y="357378"/>
                </a:cubicBezTo>
                <a:cubicBezTo>
                  <a:pt x="3211322" y="364490"/>
                  <a:pt x="3219196" y="368046"/>
                  <a:pt x="3229356" y="368046"/>
                </a:cubicBezTo>
                <a:lnTo>
                  <a:pt x="3379470" y="368046"/>
                </a:lnTo>
                <a:lnTo>
                  <a:pt x="3403092" y="185928"/>
                </a:lnTo>
                <a:lnTo>
                  <a:pt x="3243072" y="185928"/>
                </a:lnTo>
                <a:lnTo>
                  <a:pt x="3250692" y="125730"/>
                </a:lnTo>
                <a:lnTo>
                  <a:pt x="3411474" y="125730"/>
                </a:lnTo>
                <a:lnTo>
                  <a:pt x="3415284" y="99822"/>
                </a:lnTo>
                <a:lnTo>
                  <a:pt x="3054858" y="99822"/>
                </a:lnTo>
                <a:lnTo>
                  <a:pt x="3059430" y="64770"/>
                </a:lnTo>
                <a:cubicBezTo>
                  <a:pt x="3060446" y="57658"/>
                  <a:pt x="3063621" y="51689"/>
                  <a:pt x="3068955" y="46863"/>
                </a:cubicBezTo>
                <a:cubicBezTo>
                  <a:pt x="3074289" y="42037"/>
                  <a:pt x="3080512" y="39624"/>
                  <a:pt x="3087624" y="39624"/>
                </a:cubicBezTo>
                <a:lnTo>
                  <a:pt x="3422904" y="39624"/>
                </a:lnTo>
                <a:lnTo>
                  <a:pt x="3425190" y="25908"/>
                </a:lnTo>
                <a:cubicBezTo>
                  <a:pt x="3426206" y="18288"/>
                  <a:pt x="3429381" y="12065"/>
                  <a:pt x="3434715" y="7239"/>
                </a:cubicBezTo>
                <a:cubicBezTo>
                  <a:pt x="3440049" y="2413"/>
                  <a:pt x="3446272" y="0"/>
                  <a:pt x="3453384" y="0"/>
                </a:cubicBezTo>
                <a:close/>
                <a:moveTo>
                  <a:pt x="1318260" y="0"/>
                </a:moveTo>
                <a:lnTo>
                  <a:pt x="1475232" y="0"/>
                </a:lnTo>
                <a:lnTo>
                  <a:pt x="1466850" y="60960"/>
                </a:lnTo>
                <a:lnTo>
                  <a:pt x="1463802" y="82296"/>
                </a:lnTo>
                <a:lnTo>
                  <a:pt x="1456182" y="137160"/>
                </a:lnTo>
                <a:lnTo>
                  <a:pt x="1538478" y="137160"/>
                </a:lnTo>
                <a:lnTo>
                  <a:pt x="1549146" y="60960"/>
                </a:lnTo>
                <a:lnTo>
                  <a:pt x="1487424" y="60960"/>
                </a:lnTo>
                <a:lnTo>
                  <a:pt x="1495806" y="0"/>
                </a:lnTo>
                <a:lnTo>
                  <a:pt x="1953006" y="0"/>
                </a:lnTo>
                <a:lnTo>
                  <a:pt x="1916430" y="261366"/>
                </a:lnTo>
                <a:cubicBezTo>
                  <a:pt x="1913890" y="281686"/>
                  <a:pt x="1904238" y="299212"/>
                  <a:pt x="1887474" y="313944"/>
                </a:cubicBezTo>
                <a:cubicBezTo>
                  <a:pt x="1871218" y="328676"/>
                  <a:pt x="1852930" y="336042"/>
                  <a:pt x="1832610" y="336042"/>
                </a:cubicBezTo>
                <a:lnTo>
                  <a:pt x="1668018" y="336042"/>
                </a:lnTo>
                <a:lnTo>
                  <a:pt x="1663446" y="367284"/>
                </a:lnTo>
                <a:lnTo>
                  <a:pt x="1901952" y="367284"/>
                </a:lnTo>
                <a:lnTo>
                  <a:pt x="1897380" y="400050"/>
                </a:lnTo>
                <a:cubicBezTo>
                  <a:pt x="1896364" y="408178"/>
                  <a:pt x="1892808" y="414909"/>
                  <a:pt x="1886712" y="420243"/>
                </a:cubicBezTo>
                <a:cubicBezTo>
                  <a:pt x="1880616" y="425577"/>
                  <a:pt x="1873504" y="428244"/>
                  <a:pt x="1865376" y="428244"/>
                </a:cubicBezTo>
                <a:lnTo>
                  <a:pt x="1837182" y="428244"/>
                </a:lnTo>
                <a:lnTo>
                  <a:pt x="1854708" y="718566"/>
                </a:lnTo>
                <a:lnTo>
                  <a:pt x="1795272" y="718566"/>
                </a:lnTo>
                <a:cubicBezTo>
                  <a:pt x="1769364" y="718566"/>
                  <a:pt x="1747139" y="709676"/>
                  <a:pt x="1728597" y="691896"/>
                </a:cubicBezTo>
                <a:cubicBezTo>
                  <a:pt x="1710055" y="674116"/>
                  <a:pt x="1699768" y="651764"/>
                  <a:pt x="1697736" y="624840"/>
                </a:cubicBezTo>
                <a:lnTo>
                  <a:pt x="1686306" y="428244"/>
                </a:lnTo>
                <a:lnTo>
                  <a:pt x="1655064" y="428244"/>
                </a:lnTo>
                <a:lnTo>
                  <a:pt x="1615440" y="718566"/>
                </a:lnTo>
                <a:lnTo>
                  <a:pt x="1458468" y="718566"/>
                </a:lnTo>
                <a:lnTo>
                  <a:pt x="1498092" y="428244"/>
                </a:lnTo>
                <a:lnTo>
                  <a:pt x="1466850" y="428244"/>
                </a:lnTo>
                <a:lnTo>
                  <a:pt x="1396746" y="637794"/>
                </a:lnTo>
                <a:cubicBezTo>
                  <a:pt x="1372870" y="691642"/>
                  <a:pt x="1335786" y="718566"/>
                  <a:pt x="1285494" y="718566"/>
                </a:cubicBezTo>
                <a:lnTo>
                  <a:pt x="1217676" y="718566"/>
                </a:lnTo>
                <a:lnTo>
                  <a:pt x="1315212" y="428244"/>
                </a:lnTo>
                <a:lnTo>
                  <a:pt x="1258824" y="428244"/>
                </a:lnTo>
                <a:lnTo>
                  <a:pt x="1263396" y="395478"/>
                </a:lnTo>
                <a:cubicBezTo>
                  <a:pt x="1264920" y="387350"/>
                  <a:pt x="1268603" y="380619"/>
                  <a:pt x="1274445" y="375285"/>
                </a:cubicBezTo>
                <a:cubicBezTo>
                  <a:pt x="1280287" y="369951"/>
                  <a:pt x="1287272" y="367284"/>
                  <a:pt x="1295400" y="367284"/>
                </a:cubicBezTo>
                <a:lnTo>
                  <a:pt x="1506474" y="367284"/>
                </a:lnTo>
                <a:lnTo>
                  <a:pt x="1511046" y="336042"/>
                </a:lnTo>
                <a:lnTo>
                  <a:pt x="1345692" y="336042"/>
                </a:lnTo>
                <a:cubicBezTo>
                  <a:pt x="1325372" y="336042"/>
                  <a:pt x="1308862" y="328676"/>
                  <a:pt x="1296162" y="313944"/>
                </a:cubicBezTo>
                <a:cubicBezTo>
                  <a:pt x="1283970" y="299212"/>
                  <a:pt x="1279144" y="281686"/>
                  <a:pt x="1281684" y="261366"/>
                </a:cubicBezTo>
                <a:close/>
                <a:moveTo>
                  <a:pt x="1075182" y="0"/>
                </a:moveTo>
                <a:lnTo>
                  <a:pt x="1164336" y="0"/>
                </a:lnTo>
                <a:cubicBezTo>
                  <a:pt x="1182116" y="0"/>
                  <a:pt x="1197356" y="6223"/>
                  <a:pt x="1210056" y="18669"/>
                </a:cubicBezTo>
                <a:cubicBezTo>
                  <a:pt x="1222756" y="31115"/>
                  <a:pt x="1229614" y="46482"/>
                  <a:pt x="1230630" y="64770"/>
                </a:cubicBezTo>
                <a:lnTo>
                  <a:pt x="1232154" y="105918"/>
                </a:lnTo>
                <a:lnTo>
                  <a:pt x="1078992" y="1059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kumimoji="1" lang="zh-CN" altLang="en-US" sz="6000" dirty="0">
              <a:latin typeface="DOUYU Font" pitchFamily="2" charset="-122"/>
              <a:ea typeface="DOUYU Font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98739" y="3406502"/>
            <a:ext cx="4172396" cy="239316"/>
          </a:xfrm>
          <a:custGeom>
            <a:avLst/>
            <a:gdLst/>
            <a:ahLst/>
            <a:cxnLst/>
            <a:rect l="l" t="t" r="r" b="b"/>
            <a:pathLst>
              <a:path w="4172396" h="239316">
                <a:moveTo>
                  <a:pt x="3712666" y="168325"/>
                </a:moveTo>
                <a:lnTo>
                  <a:pt x="3735548" y="168325"/>
                </a:lnTo>
                <a:lnTo>
                  <a:pt x="3735548" y="191207"/>
                </a:lnTo>
                <a:lnTo>
                  <a:pt x="3712666" y="191207"/>
                </a:lnTo>
                <a:close/>
                <a:moveTo>
                  <a:pt x="2779216" y="168325"/>
                </a:moveTo>
                <a:lnTo>
                  <a:pt x="2802098" y="168325"/>
                </a:lnTo>
                <a:lnTo>
                  <a:pt x="2802098" y="191207"/>
                </a:lnTo>
                <a:lnTo>
                  <a:pt x="2779216" y="191207"/>
                </a:lnTo>
                <a:close/>
                <a:moveTo>
                  <a:pt x="1753567" y="166092"/>
                </a:moveTo>
                <a:lnTo>
                  <a:pt x="1767185" y="177254"/>
                </a:lnTo>
                <a:cubicBezTo>
                  <a:pt x="1760190" y="184249"/>
                  <a:pt x="1752377" y="191542"/>
                  <a:pt x="1743744" y="199132"/>
                </a:cubicBezTo>
                <a:lnTo>
                  <a:pt x="1820093" y="199132"/>
                </a:lnTo>
                <a:lnTo>
                  <a:pt x="1820093" y="214313"/>
                </a:lnTo>
                <a:lnTo>
                  <a:pt x="1601762" y="214313"/>
                </a:lnTo>
                <a:lnTo>
                  <a:pt x="1601762" y="199132"/>
                </a:lnTo>
                <a:lnTo>
                  <a:pt x="1676549" y="199132"/>
                </a:lnTo>
                <a:cubicBezTo>
                  <a:pt x="1671191" y="193923"/>
                  <a:pt x="1663377" y="186705"/>
                  <a:pt x="1653108" y="177478"/>
                </a:cubicBezTo>
                <a:lnTo>
                  <a:pt x="1663824" y="166762"/>
                </a:lnTo>
                <a:cubicBezTo>
                  <a:pt x="1672902" y="174204"/>
                  <a:pt x="1682055" y="182166"/>
                  <a:pt x="1691283" y="190649"/>
                </a:cubicBezTo>
                <a:lnTo>
                  <a:pt x="1682130" y="199132"/>
                </a:lnTo>
                <a:lnTo>
                  <a:pt x="1735708" y="199132"/>
                </a:lnTo>
                <a:lnTo>
                  <a:pt x="1728118" y="191542"/>
                </a:lnTo>
                <a:cubicBezTo>
                  <a:pt x="1737643" y="182910"/>
                  <a:pt x="1746126" y="174427"/>
                  <a:pt x="1753567" y="166092"/>
                </a:cubicBezTo>
                <a:close/>
                <a:moveTo>
                  <a:pt x="2168128" y="165646"/>
                </a:moveTo>
                <a:cubicBezTo>
                  <a:pt x="2172072" y="165646"/>
                  <a:pt x="2175458" y="167023"/>
                  <a:pt x="2178285" y="169776"/>
                </a:cubicBezTo>
                <a:cubicBezTo>
                  <a:pt x="2181113" y="172529"/>
                  <a:pt x="2182527" y="175878"/>
                  <a:pt x="2182527" y="179822"/>
                </a:cubicBezTo>
                <a:cubicBezTo>
                  <a:pt x="2182527" y="183840"/>
                  <a:pt x="2181113" y="187207"/>
                  <a:pt x="2178285" y="189923"/>
                </a:cubicBezTo>
                <a:cubicBezTo>
                  <a:pt x="2175458" y="192640"/>
                  <a:pt x="2172072" y="193998"/>
                  <a:pt x="2168128" y="193998"/>
                </a:cubicBezTo>
                <a:cubicBezTo>
                  <a:pt x="2164184" y="193998"/>
                  <a:pt x="2160798" y="192640"/>
                  <a:pt x="2157970" y="189923"/>
                </a:cubicBezTo>
                <a:cubicBezTo>
                  <a:pt x="2155143" y="187207"/>
                  <a:pt x="2153729" y="183840"/>
                  <a:pt x="2153729" y="179822"/>
                </a:cubicBezTo>
                <a:cubicBezTo>
                  <a:pt x="2153729" y="175878"/>
                  <a:pt x="2155143" y="172529"/>
                  <a:pt x="2157970" y="169776"/>
                </a:cubicBezTo>
                <a:cubicBezTo>
                  <a:pt x="2160798" y="167023"/>
                  <a:pt x="2164184" y="165646"/>
                  <a:pt x="2168128" y="165646"/>
                </a:cubicBezTo>
                <a:close/>
                <a:moveTo>
                  <a:pt x="1198810" y="157832"/>
                </a:moveTo>
                <a:lnTo>
                  <a:pt x="1198810" y="195784"/>
                </a:lnTo>
                <a:lnTo>
                  <a:pt x="1307976" y="195784"/>
                </a:lnTo>
                <a:lnTo>
                  <a:pt x="1307976" y="157832"/>
                </a:lnTo>
                <a:close/>
                <a:moveTo>
                  <a:pt x="568598" y="151135"/>
                </a:moveTo>
                <a:lnTo>
                  <a:pt x="568598" y="166762"/>
                </a:lnTo>
                <a:lnTo>
                  <a:pt x="648742" y="166762"/>
                </a:lnTo>
                <a:lnTo>
                  <a:pt x="648742" y="151135"/>
                </a:lnTo>
                <a:close/>
                <a:moveTo>
                  <a:pt x="1923008" y="150242"/>
                </a:moveTo>
                <a:cubicBezTo>
                  <a:pt x="1924199" y="156791"/>
                  <a:pt x="1925315" y="162446"/>
                  <a:pt x="1926357" y="167209"/>
                </a:cubicBezTo>
                <a:cubicBezTo>
                  <a:pt x="1896740" y="177478"/>
                  <a:pt x="1866304" y="188268"/>
                  <a:pt x="1835051" y="199579"/>
                </a:cubicBezTo>
                <a:lnTo>
                  <a:pt x="1828130" y="182612"/>
                </a:lnTo>
                <a:cubicBezTo>
                  <a:pt x="1857300" y="173534"/>
                  <a:pt x="1888926" y="162744"/>
                  <a:pt x="1923008" y="150242"/>
                </a:cubicBezTo>
                <a:close/>
                <a:moveTo>
                  <a:pt x="1467371" y="149796"/>
                </a:moveTo>
                <a:lnTo>
                  <a:pt x="1467371" y="165199"/>
                </a:lnTo>
                <a:lnTo>
                  <a:pt x="1556668" y="165199"/>
                </a:lnTo>
                <a:lnTo>
                  <a:pt x="1556668" y="149796"/>
                </a:lnTo>
                <a:close/>
                <a:moveTo>
                  <a:pt x="43867" y="141759"/>
                </a:moveTo>
                <a:cubicBezTo>
                  <a:pt x="54136" y="156046"/>
                  <a:pt x="66452" y="167134"/>
                  <a:pt x="80813" y="175022"/>
                </a:cubicBezTo>
                <a:cubicBezTo>
                  <a:pt x="88850" y="168102"/>
                  <a:pt x="94766" y="157014"/>
                  <a:pt x="98561" y="141759"/>
                </a:cubicBezTo>
                <a:close/>
                <a:moveTo>
                  <a:pt x="3296878" y="131713"/>
                </a:moveTo>
                <a:cubicBezTo>
                  <a:pt x="3289585" y="134690"/>
                  <a:pt x="3278646" y="137220"/>
                  <a:pt x="3264061" y="139303"/>
                </a:cubicBezTo>
                <a:cubicBezTo>
                  <a:pt x="3255801" y="140494"/>
                  <a:pt x="3249959" y="141833"/>
                  <a:pt x="3246536" y="143322"/>
                </a:cubicBezTo>
                <a:cubicBezTo>
                  <a:pt x="3243113" y="144810"/>
                  <a:pt x="3240472" y="146987"/>
                  <a:pt x="3238611" y="149852"/>
                </a:cubicBezTo>
                <a:cubicBezTo>
                  <a:pt x="3236751" y="152716"/>
                  <a:pt x="3235821" y="155898"/>
                  <a:pt x="3235821" y="159395"/>
                </a:cubicBezTo>
                <a:cubicBezTo>
                  <a:pt x="3235821" y="164753"/>
                  <a:pt x="3237849" y="169218"/>
                  <a:pt x="3241904" y="172790"/>
                </a:cubicBezTo>
                <a:cubicBezTo>
                  <a:pt x="3245960" y="176362"/>
                  <a:pt x="3251894" y="178147"/>
                  <a:pt x="3259708" y="178147"/>
                </a:cubicBezTo>
                <a:cubicBezTo>
                  <a:pt x="3267447" y="178147"/>
                  <a:pt x="3274330" y="176455"/>
                  <a:pt x="3280358" y="173069"/>
                </a:cubicBezTo>
                <a:cubicBezTo>
                  <a:pt x="3286385" y="169683"/>
                  <a:pt x="3290813" y="165051"/>
                  <a:pt x="3293641" y="159172"/>
                </a:cubicBezTo>
                <a:cubicBezTo>
                  <a:pt x="3295799" y="154633"/>
                  <a:pt x="3296878" y="147935"/>
                  <a:pt x="3296878" y="139080"/>
                </a:cubicBezTo>
                <a:close/>
                <a:moveTo>
                  <a:pt x="892522" y="130150"/>
                </a:moveTo>
                <a:lnTo>
                  <a:pt x="906140" y="141759"/>
                </a:lnTo>
                <a:cubicBezTo>
                  <a:pt x="880542" y="174799"/>
                  <a:pt x="844823" y="201141"/>
                  <a:pt x="798984" y="220787"/>
                </a:cubicBezTo>
                <a:cubicBezTo>
                  <a:pt x="795412" y="215578"/>
                  <a:pt x="791542" y="210592"/>
                  <a:pt x="787375" y="205829"/>
                </a:cubicBezTo>
                <a:cubicBezTo>
                  <a:pt x="835000" y="186482"/>
                  <a:pt x="870049" y="161255"/>
                  <a:pt x="892522" y="130150"/>
                </a:cubicBezTo>
                <a:close/>
                <a:moveTo>
                  <a:pt x="568598" y="121667"/>
                </a:moveTo>
                <a:lnTo>
                  <a:pt x="568598" y="137294"/>
                </a:lnTo>
                <a:lnTo>
                  <a:pt x="648742" y="137294"/>
                </a:lnTo>
                <a:lnTo>
                  <a:pt x="648742" y="121667"/>
                </a:lnTo>
                <a:close/>
                <a:moveTo>
                  <a:pt x="1467371" y="120551"/>
                </a:moveTo>
                <a:lnTo>
                  <a:pt x="1467371" y="135955"/>
                </a:lnTo>
                <a:lnTo>
                  <a:pt x="1556668" y="135955"/>
                </a:lnTo>
                <a:lnTo>
                  <a:pt x="1556668" y="120551"/>
                </a:lnTo>
                <a:close/>
                <a:moveTo>
                  <a:pt x="1653331" y="118988"/>
                </a:moveTo>
                <a:lnTo>
                  <a:pt x="1653331" y="150242"/>
                </a:lnTo>
                <a:lnTo>
                  <a:pt x="1766515" y="150242"/>
                </a:lnTo>
                <a:lnTo>
                  <a:pt x="1766515" y="118988"/>
                </a:lnTo>
                <a:close/>
                <a:moveTo>
                  <a:pt x="1859161" y="112068"/>
                </a:moveTo>
                <a:cubicBezTo>
                  <a:pt x="1873448" y="120700"/>
                  <a:pt x="1887959" y="130076"/>
                  <a:pt x="1902693" y="140196"/>
                </a:cubicBezTo>
                <a:lnTo>
                  <a:pt x="1891754" y="154930"/>
                </a:lnTo>
                <a:cubicBezTo>
                  <a:pt x="1878211" y="144661"/>
                  <a:pt x="1863923" y="134690"/>
                  <a:pt x="1848892" y="125016"/>
                </a:cubicBezTo>
                <a:close/>
                <a:moveTo>
                  <a:pt x="552524" y="107380"/>
                </a:moveTo>
                <a:lnTo>
                  <a:pt x="664815" y="107380"/>
                </a:lnTo>
                <a:lnTo>
                  <a:pt x="664815" y="194444"/>
                </a:lnTo>
                <a:cubicBezTo>
                  <a:pt x="664815" y="210666"/>
                  <a:pt x="656481" y="218778"/>
                  <a:pt x="639812" y="218778"/>
                </a:cubicBezTo>
                <a:lnTo>
                  <a:pt x="603423" y="218778"/>
                </a:lnTo>
                <a:cubicBezTo>
                  <a:pt x="602679" y="214015"/>
                  <a:pt x="601563" y="208285"/>
                  <a:pt x="600075" y="201588"/>
                </a:cubicBezTo>
                <a:cubicBezTo>
                  <a:pt x="613916" y="202481"/>
                  <a:pt x="625301" y="202927"/>
                  <a:pt x="634231" y="202927"/>
                </a:cubicBezTo>
                <a:cubicBezTo>
                  <a:pt x="643905" y="202927"/>
                  <a:pt x="648742" y="198909"/>
                  <a:pt x="648742" y="190872"/>
                </a:cubicBezTo>
                <a:lnTo>
                  <a:pt x="648742" y="180603"/>
                </a:lnTo>
                <a:lnTo>
                  <a:pt x="568598" y="180603"/>
                </a:lnTo>
                <a:lnTo>
                  <a:pt x="568598" y="220563"/>
                </a:lnTo>
                <a:lnTo>
                  <a:pt x="552524" y="220563"/>
                </a:lnTo>
                <a:close/>
                <a:moveTo>
                  <a:pt x="1449958" y="106263"/>
                </a:moveTo>
                <a:lnTo>
                  <a:pt x="1574080" y="106263"/>
                </a:lnTo>
                <a:lnTo>
                  <a:pt x="1574080" y="193105"/>
                </a:lnTo>
                <a:cubicBezTo>
                  <a:pt x="1574080" y="209178"/>
                  <a:pt x="1565820" y="217289"/>
                  <a:pt x="1549301" y="217438"/>
                </a:cubicBezTo>
                <a:cubicBezTo>
                  <a:pt x="1540520" y="217587"/>
                  <a:pt x="1529283" y="217661"/>
                  <a:pt x="1515591" y="217661"/>
                </a:cubicBezTo>
                <a:cubicBezTo>
                  <a:pt x="1514847" y="212899"/>
                  <a:pt x="1513730" y="207169"/>
                  <a:pt x="1512242" y="200472"/>
                </a:cubicBezTo>
                <a:cubicBezTo>
                  <a:pt x="1525190" y="201365"/>
                  <a:pt x="1535757" y="201811"/>
                  <a:pt x="1543943" y="201811"/>
                </a:cubicBezTo>
                <a:cubicBezTo>
                  <a:pt x="1552426" y="201811"/>
                  <a:pt x="1556667" y="197942"/>
                  <a:pt x="1556668" y="190203"/>
                </a:cubicBezTo>
                <a:lnTo>
                  <a:pt x="1556668" y="179040"/>
                </a:lnTo>
                <a:lnTo>
                  <a:pt x="1467371" y="179040"/>
                </a:lnTo>
                <a:lnTo>
                  <a:pt x="1467371" y="219447"/>
                </a:lnTo>
                <a:lnTo>
                  <a:pt x="1449958" y="219447"/>
                </a:lnTo>
                <a:close/>
                <a:moveTo>
                  <a:pt x="1636365" y="104254"/>
                </a:moveTo>
                <a:lnTo>
                  <a:pt x="1783482" y="104254"/>
                </a:lnTo>
                <a:lnTo>
                  <a:pt x="1783482" y="173013"/>
                </a:lnTo>
                <a:lnTo>
                  <a:pt x="1766515" y="173013"/>
                </a:lnTo>
                <a:lnTo>
                  <a:pt x="1766515" y="164976"/>
                </a:lnTo>
                <a:lnTo>
                  <a:pt x="1653331" y="164976"/>
                </a:lnTo>
                <a:lnTo>
                  <a:pt x="1653331" y="173013"/>
                </a:lnTo>
                <a:lnTo>
                  <a:pt x="1636365" y="173013"/>
                </a:lnTo>
                <a:close/>
                <a:moveTo>
                  <a:pt x="120551" y="102468"/>
                </a:moveTo>
                <a:cubicBezTo>
                  <a:pt x="120179" y="111100"/>
                  <a:pt x="119472" y="119137"/>
                  <a:pt x="118430" y="126579"/>
                </a:cubicBezTo>
                <a:lnTo>
                  <a:pt x="178370" y="126579"/>
                </a:lnTo>
                <a:lnTo>
                  <a:pt x="178370" y="102468"/>
                </a:lnTo>
                <a:close/>
                <a:moveTo>
                  <a:pt x="42639" y="102468"/>
                </a:moveTo>
                <a:lnTo>
                  <a:pt x="42639" y="126579"/>
                </a:lnTo>
                <a:lnTo>
                  <a:pt x="101463" y="126579"/>
                </a:lnTo>
                <a:cubicBezTo>
                  <a:pt x="102431" y="119286"/>
                  <a:pt x="103063" y="111249"/>
                  <a:pt x="103361" y="102468"/>
                </a:cubicBezTo>
                <a:close/>
                <a:moveTo>
                  <a:pt x="1252165" y="95325"/>
                </a:moveTo>
                <a:cubicBezTo>
                  <a:pt x="1233859" y="113333"/>
                  <a:pt x="1213991" y="128811"/>
                  <a:pt x="1192560" y="141759"/>
                </a:cubicBezTo>
                <a:lnTo>
                  <a:pt x="1316012" y="141759"/>
                </a:lnTo>
                <a:cubicBezTo>
                  <a:pt x="1290265" y="128216"/>
                  <a:pt x="1268983" y="112737"/>
                  <a:pt x="1252165" y="95325"/>
                </a:cubicBezTo>
                <a:close/>
                <a:moveTo>
                  <a:pt x="357634" y="91083"/>
                </a:moveTo>
                <a:lnTo>
                  <a:pt x="379735" y="91083"/>
                </a:lnTo>
                <a:cubicBezTo>
                  <a:pt x="372889" y="97780"/>
                  <a:pt x="365819" y="104105"/>
                  <a:pt x="358527" y="110059"/>
                </a:cubicBezTo>
                <a:lnTo>
                  <a:pt x="439787" y="110059"/>
                </a:lnTo>
                <a:lnTo>
                  <a:pt x="439787" y="126355"/>
                </a:lnTo>
                <a:cubicBezTo>
                  <a:pt x="391864" y="178296"/>
                  <a:pt x="327943" y="210518"/>
                  <a:pt x="248022" y="223019"/>
                </a:cubicBezTo>
                <a:cubicBezTo>
                  <a:pt x="245343" y="217661"/>
                  <a:pt x="241994" y="212080"/>
                  <a:pt x="237976" y="206276"/>
                </a:cubicBezTo>
                <a:cubicBezTo>
                  <a:pt x="274290" y="201067"/>
                  <a:pt x="306809" y="192212"/>
                  <a:pt x="335533" y="179710"/>
                </a:cubicBezTo>
                <a:cubicBezTo>
                  <a:pt x="331217" y="174055"/>
                  <a:pt x="325040" y="167134"/>
                  <a:pt x="317004" y="158949"/>
                </a:cubicBezTo>
                <a:lnTo>
                  <a:pt x="330398" y="149126"/>
                </a:lnTo>
                <a:cubicBezTo>
                  <a:pt x="337989" y="157014"/>
                  <a:pt x="344909" y="164827"/>
                  <a:pt x="351160" y="172566"/>
                </a:cubicBezTo>
                <a:cubicBezTo>
                  <a:pt x="376163" y="159767"/>
                  <a:pt x="397669" y="144140"/>
                  <a:pt x="415677" y="125686"/>
                </a:cubicBezTo>
                <a:lnTo>
                  <a:pt x="339105" y="125686"/>
                </a:lnTo>
                <a:cubicBezTo>
                  <a:pt x="312911" y="145331"/>
                  <a:pt x="285303" y="161404"/>
                  <a:pt x="256282" y="173906"/>
                </a:cubicBezTo>
                <a:cubicBezTo>
                  <a:pt x="253603" y="169590"/>
                  <a:pt x="250031" y="164530"/>
                  <a:pt x="245566" y="158725"/>
                </a:cubicBezTo>
                <a:cubicBezTo>
                  <a:pt x="286940" y="142057"/>
                  <a:pt x="324296" y="119509"/>
                  <a:pt x="357634" y="91083"/>
                </a:cubicBezTo>
                <a:close/>
                <a:moveTo>
                  <a:pt x="742057" y="89074"/>
                </a:moveTo>
                <a:lnTo>
                  <a:pt x="758577" y="89074"/>
                </a:lnTo>
                <a:lnTo>
                  <a:pt x="758577" y="106487"/>
                </a:lnTo>
                <a:lnTo>
                  <a:pt x="804341" y="106487"/>
                </a:lnTo>
                <a:lnTo>
                  <a:pt x="804341" y="123007"/>
                </a:lnTo>
                <a:lnTo>
                  <a:pt x="758577" y="123007"/>
                </a:lnTo>
                <a:lnTo>
                  <a:pt x="758577" y="150689"/>
                </a:lnTo>
                <a:lnTo>
                  <a:pt x="767953" y="139303"/>
                </a:lnTo>
                <a:cubicBezTo>
                  <a:pt x="781124" y="149200"/>
                  <a:pt x="794742" y="159618"/>
                  <a:pt x="808806" y="170557"/>
                </a:cubicBezTo>
                <a:lnTo>
                  <a:pt x="797644" y="184845"/>
                </a:lnTo>
                <a:cubicBezTo>
                  <a:pt x="785589" y="173683"/>
                  <a:pt x="772567" y="162521"/>
                  <a:pt x="758577" y="151358"/>
                </a:cubicBezTo>
                <a:lnTo>
                  <a:pt x="758577" y="220787"/>
                </a:lnTo>
                <a:lnTo>
                  <a:pt x="742057" y="220787"/>
                </a:lnTo>
                <a:lnTo>
                  <a:pt x="742057" y="145108"/>
                </a:lnTo>
                <a:cubicBezTo>
                  <a:pt x="729481" y="165423"/>
                  <a:pt x="714896" y="183356"/>
                  <a:pt x="698301" y="198909"/>
                </a:cubicBezTo>
                <a:cubicBezTo>
                  <a:pt x="695474" y="196081"/>
                  <a:pt x="691009" y="192137"/>
                  <a:pt x="684907" y="187077"/>
                </a:cubicBezTo>
                <a:cubicBezTo>
                  <a:pt x="708198" y="168325"/>
                  <a:pt x="726132" y="146968"/>
                  <a:pt x="738708" y="123007"/>
                </a:cubicBezTo>
                <a:lnTo>
                  <a:pt x="693167" y="123007"/>
                </a:lnTo>
                <a:lnTo>
                  <a:pt x="693167" y="106487"/>
                </a:lnTo>
                <a:lnTo>
                  <a:pt x="742057" y="106487"/>
                </a:lnTo>
                <a:close/>
                <a:moveTo>
                  <a:pt x="3936057" y="86618"/>
                </a:moveTo>
                <a:cubicBezTo>
                  <a:pt x="3926011" y="86618"/>
                  <a:pt x="3917677" y="90376"/>
                  <a:pt x="3911054" y="97892"/>
                </a:cubicBezTo>
                <a:cubicBezTo>
                  <a:pt x="3904431" y="105408"/>
                  <a:pt x="3901120" y="116756"/>
                  <a:pt x="3901120" y="131936"/>
                </a:cubicBezTo>
                <a:cubicBezTo>
                  <a:pt x="3901120" y="147117"/>
                  <a:pt x="3904431" y="158484"/>
                  <a:pt x="3911054" y="166037"/>
                </a:cubicBezTo>
                <a:cubicBezTo>
                  <a:pt x="3917677" y="173590"/>
                  <a:pt x="3926011" y="177366"/>
                  <a:pt x="3936057" y="177366"/>
                </a:cubicBezTo>
                <a:cubicBezTo>
                  <a:pt x="3946029" y="177366"/>
                  <a:pt x="3954326" y="173571"/>
                  <a:pt x="3960949" y="165981"/>
                </a:cubicBezTo>
                <a:cubicBezTo>
                  <a:pt x="3967571" y="158391"/>
                  <a:pt x="3970883" y="146819"/>
                  <a:pt x="3970883" y="131267"/>
                </a:cubicBezTo>
                <a:cubicBezTo>
                  <a:pt x="3970883" y="116607"/>
                  <a:pt x="3967553" y="105501"/>
                  <a:pt x="3960893" y="97948"/>
                </a:cubicBezTo>
                <a:cubicBezTo>
                  <a:pt x="3954233" y="90395"/>
                  <a:pt x="3945954" y="86618"/>
                  <a:pt x="3936057" y="86618"/>
                </a:cubicBezTo>
                <a:close/>
                <a:moveTo>
                  <a:pt x="3393132" y="86618"/>
                </a:moveTo>
                <a:cubicBezTo>
                  <a:pt x="3383086" y="86618"/>
                  <a:pt x="3374752" y="90376"/>
                  <a:pt x="3368129" y="97892"/>
                </a:cubicBezTo>
                <a:cubicBezTo>
                  <a:pt x="3361506" y="105408"/>
                  <a:pt x="3358195" y="116756"/>
                  <a:pt x="3358195" y="131936"/>
                </a:cubicBezTo>
                <a:cubicBezTo>
                  <a:pt x="3358195" y="147117"/>
                  <a:pt x="3361506" y="158484"/>
                  <a:pt x="3368129" y="166037"/>
                </a:cubicBezTo>
                <a:cubicBezTo>
                  <a:pt x="3374752" y="173590"/>
                  <a:pt x="3383086" y="177366"/>
                  <a:pt x="3393132" y="177366"/>
                </a:cubicBezTo>
                <a:cubicBezTo>
                  <a:pt x="3403104" y="177366"/>
                  <a:pt x="3411401" y="173571"/>
                  <a:pt x="3418024" y="165981"/>
                </a:cubicBezTo>
                <a:cubicBezTo>
                  <a:pt x="3424646" y="158391"/>
                  <a:pt x="3427958" y="146819"/>
                  <a:pt x="3427958" y="131267"/>
                </a:cubicBezTo>
                <a:cubicBezTo>
                  <a:pt x="3427958" y="116607"/>
                  <a:pt x="3424628" y="105501"/>
                  <a:pt x="3417968" y="97948"/>
                </a:cubicBezTo>
                <a:cubicBezTo>
                  <a:pt x="3411308" y="90395"/>
                  <a:pt x="3403029" y="86618"/>
                  <a:pt x="3393132" y="86618"/>
                </a:cubicBezTo>
                <a:close/>
                <a:moveTo>
                  <a:pt x="1372046" y="77912"/>
                </a:moveTo>
                <a:lnTo>
                  <a:pt x="1416248" y="77912"/>
                </a:lnTo>
                <a:lnTo>
                  <a:pt x="1416248" y="181943"/>
                </a:lnTo>
                <a:cubicBezTo>
                  <a:pt x="1424583" y="176287"/>
                  <a:pt x="1432917" y="170408"/>
                  <a:pt x="1441251" y="164306"/>
                </a:cubicBezTo>
                <a:cubicBezTo>
                  <a:pt x="1441698" y="171748"/>
                  <a:pt x="1442219" y="178222"/>
                  <a:pt x="1442814" y="183729"/>
                </a:cubicBezTo>
                <a:cubicBezTo>
                  <a:pt x="1426740" y="194444"/>
                  <a:pt x="1413123" y="204118"/>
                  <a:pt x="1401961" y="212750"/>
                </a:cubicBezTo>
                <a:lnTo>
                  <a:pt x="1391692" y="198016"/>
                </a:lnTo>
                <a:cubicBezTo>
                  <a:pt x="1396752" y="193254"/>
                  <a:pt x="1399282" y="186779"/>
                  <a:pt x="1399282" y="178594"/>
                </a:cubicBezTo>
                <a:lnTo>
                  <a:pt x="1399282" y="94208"/>
                </a:lnTo>
                <a:lnTo>
                  <a:pt x="1372046" y="94208"/>
                </a:lnTo>
                <a:close/>
                <a:moveTo>
                  <a:pt x="1247254" y="75903"/>
                </a:moveTo>
                <a:lnTo>
                  <a:pt x="1266006" y="78805"/>
                </a:lnTo>
                <a:cubicBezTo>
                  <a:pt x="1264816" y="80144"/>
                  <a:pt x="1263551" y="81632"/>
                  <a:pt x="1262211" y="83270"/>
                </a:cubicBezTo>
                <a:cubicBezTo>
                  <a:pt x="1290786" y="110654"/>
                  <a:pt x="1324942" y="129406"/>
                  <a:pt x="1364679" y="139527"/>
                </a:cubicBezTo>
                <a:cubicBezTo>
                  <a:pt x="1359768" y="146968"/>
                  <a:pt x="1356122" y="153293"/>
                  <a:pt x="1353740" y="158502"/>
                </a:cubicBezTo>
                <a:cubicBezTo>
                  <a:pt x="1343918" y="154930"/>
                  <a:pt x="1334616" y="150986"/>
                  <a:pt x="1325835" y="146670"/>
                </a:cubicBezTo>
                <a:lnTo>
                  <a:pt x="1325835" y="221903"/>
                </a:lnTo>
                <a:lnTo>
                  <a:pt x="1307976" y="221903"/>
                </a:lnTo>
                <a:lnTo>
                  <a:pt x="1307976" y="211857"/>
                </a:lnTo>
                <a:lnTo>
                  <a:pt x="1198810" y="211857"/>
                </a:lnTo>
                <a:lnTo>
                  <a:pt x="1198810" y="221903"/>
                </a:lnTo>
                <a:lnTo>
                  <a:pt x="1180951" y="221903"/>
                </a:lnTo>
                <a:lnTo>
                  <a:pt x="1180951" y="148679"/>
                </a:lnTo>
                <a:cubicBezTo>
                  <a:pt x="1171277" y="153888"/>
                  <a:pt x="1161380" y="158577"/>
                  <a:pt x="1151260" y="162744"/>
                </a:cubicBezTo>
                <a:cubicBezTo>
                  <a:pt x="1148581" y="157237"/>
                  <a:pt x="1145307" y="151954"/>
                  <a:pt x="1141437" y="146894"/>
                </a:cubicBezTo>
                <a:cubicBezTo>
                  <a:pt x="1187574" y="127397"/>
                  <a:pt x="1222846" y="103733"/>
                  <a:pt x="1247254" y="75903"/>
                </a:cubicBezTo>
                <a:close/>
                <a:moveTo>
                  <a:pt x="3582702" y="72666"/>
                </a:moveTo>
                <a:lnTo>
                  <a:pt x="3602794" y="72666"/>
                </a:lnTo>
                <a:lnTo>
                  <a:pt x="3602794" y="138410"/>
                </a:lnTo>
                <a:cubicBezTo>
                  <a:pt x="3602794" y="148903"/>
                  <a:pt x="3603203" y="155972"/>
                  <a:pt x="3604022" y="159618"/>
                </a:cubicBezTo>
                <a:cubicBezTo>
                  <a:pt x="3605287" y="164902"/>
                  <a:pt x="3607966" y="169050"/>
                  <a:pt x="3612058" y="172064"/>
                </a:cubicBezTo>
                <a:cubicBezTo>
                  <a:pt x="3616151" y="175078"/>
                  <a:pt x="3621211" y="176585"/>
                  <a:pt x="3627239" y="176585"/>
                </a:cubicBezTo>
                <a:cubicBezTo>
                  <a:pt x="3633266" y="176585"/>
                  <a:pt x="3638922" y="175041"/>
                  <a:pt x="3644205" y="171952"/>
                </a:cubicBezTo>
                <a:cubicBezTo>
                  <a:pt x="3649489" y="168864"/>
                  <a:pt x="3653228" y="164660"/>
                  <a:pt x="3655423" y="159339"/>
                </a:cubicBezTo>
                <a:cubicBezTo>
                  <a:pt x="3657618" y="154019"/>
                  <a:pt x="3658716" y="146298"/>
                  <a:pt x="3658716" y="136178"/>
                </a:cubicBezTo>
                <a:lnTo>
                  <a:pt x="3658716" y="72666"/>
                </a:lnTo>
                <a:lnTo>
                  <a:pt x="3678808" y="72666"/>
                </a:lnTo>
                <a:lnTo>
                  <a:pt x="3678808" y="191207"/>
                </a:lnTo>
                <a:lnTo>
                  <a:pt x="3660837" y="191207"/>
                </a:lnTo>
                <a:lnTo>
                  <a:pt x="3660837" y="173794"/>
                </a:lnTo>
                <a:cubicBezTo>
                  <a:pt x="3651609" y="187189"/>
                  <a:pt x="3639071" y="193886"/>
                  <a:pt x="3623220" y="193886"/>
                </a:cubicBezTo>
                <a:cubicBezTo>
                  <a:pt x="3616225" y="193886"/>
                  <a:pt x="3609696" y="192547"/>
                  <a:pt x="3603631" y="189868"/>
                </a:cubicBezTo>
                <a:cubicBezTo>
                  <a:pt x="3597566" y="187189"/>
                  <a:pt x="3593064" y="183822"/>
                  <a:pt x="3590125" y="179766"/>
                </a:cubicBezTo>
                <a:cubicBezTo>
                  <a:pt x="3587185" y="175710"/>
                  <a:pt x="3585120" y="170743"/>
                  <a:pt x="3583930" y="164865"/>
                </a:cubicBezTo>
                <a:cubicBezTo>
                  <a:pt x="3583111" y="160921"/>
                  <a:pt x="3582702" y="154670"/>
                  <a:pt x="3582702" y="146112"/>
                </a:cubicBezTo>
                <a:close/>
                <a:moveTo>
                  <a:pt x="3457463" y="72666"/>
                </a:moveTo>
                <a:lnTo>
                  <a:pt x="3479118" y="72666"/>
                </a:lnTo>
                <a:lnTo>
                  <a:pt x="3503786" y="141312"/>
                </a:lnTo>
                <a:cubicBezTo>
                  <a:pt x="3506986" y="150019"/>
                  <a:pt x="3509851" y="159172"/>
                  <a:pt x="3512381" y="168771"/>
                </a:cubicBezTo>
                <a:cubicBezTo>
                  <a:pt x="3514687" y="159544"/>
                  <a:pt x="3517441" y="150540"/>
                  <a:pt x="3520641" y="141759"/>
                </a:cubicBezTo>
                <a:lnTo>
                  <a:pt x="3545979" y="72666"/>
                </a:lnTo>
                <a:lnTo>
                  <a:pt x="3566070" y="72666"/>
                </a:lnTo>
                <a:lnTo>
                  <a:pt x="3520975" y="193216"/>
                </a:lnTo>
                <a:cubicBezTo>
                  <a:pt x="3516139" y="206239"/>
                  <a:pt x="3512381" y="215206"/>
                  <a:pt x="3509702" y="220117"/>
                </a:cubicBezTo>
                <a:cubicBezTo>
                  <a:pt x="3506130" y="226740"/>
                  <a:pt x="3502037" y="231595"/>
                  <a:pt x="3497423" y="234684"/>
                </a:cubicBezTo>
                <a:cubicBezTo>
                  <a:pt x="3492810" y="237772"/>
                  <a:pt x="3487303" y="239316"/>
                  <a:pt x="3480903" y="239316"/>
                </a:cubicBezTo>
                <a:cubicBezTo>
                  <a:pt x="3477034" y="239316"/>
                  <a:pt x="3472718" y="238497"/>
                  <a:pt x="3467955" y="236860"/>
                </a:cubicBezTo>
                <a:lnTo>
                  <a:pt x="3465723" y="217996"/>
                </a:lnTo>
                <a:cubicBezTo>
                  <a:pt x="3470113" y="219187"/>
                  <a:pt x="3473946" y="219782"/>
                  <a:pt x="3477220" y="219782"/>
                </a:cubicBezTo>
                <a:cubicBezTo>
                  <a:pt x="3481685" y="219782"/>
                  <a:pt x="3485257" y="219038"/>
                  <a:pt x="3487936" y="217550"/>
                </a:cubicBezTo>
                <a:cubicBezTo>
                  <a:pt x="3490615" y="216061"/>
                  <a:pt x="3492810" y="213978"/>
                  <a:pt x="3494521" y="211299"/>
                </a:cubicBezTo>
                <a:cubicBezTo>
                  <a:pt x="3495786" y="209290"/>
                  <a:pt x="3497833" y="204304"/>
                  <a:pt x="3500660" y="196342"/>
                </a:cubicBezTo>
                <a:cubicBezTo>
                  <a:pt x="3501033" y="195225"/>
                  <a:pt x="3501628" y="193588"/>
                  <a:pt x="3502446" y="191430"/>
                </a:cubicBezTo>
                <a:close/>
                <a:moveTo>
                  <a:pt x="3173685" y="72666"/>
                </a:moveTo>
                <a:lnTo>
                  <a:pt x="3193777" y="72666"/>
                </a:lnTo>
                <a:lnTo>
                  <a:pt x="3193777" y="191207"/>
                </a:lnTo>
                <a:lnTo>
                  <a:pt x="3173685" y="191207"/>
                </a:lnTo>
                <a:close/>
                <a:moveTo>
                  <a:pt x="3125837" y="72666"/>
                </a:moveTo>
                <a:lnTo>
                  <a:pt x="3145929" y="72666"/>
                </a:lnTo>
                <a:lnTo>
                  <a:pt x="3145929" y="197681"/>
                </a:lnTo>
                <a:cubicBezTo>
                  <a:pt x="3145929" y="212266"/>
                  <a:pt x="3144031" y="222424"/>
                  <a:pt x="3140236" y="228154"/>
                </a:cubicBezTo>
                <a:cubicBezTo>
                  <a:pt x="3135399" y="235595"/>
                  <a:pt x="3127362" y="239316"/>
                  <a:pt x="3116126" y="239316"/>
                </a:cubicBezTo>
                <a:cubicBezTo>
                  <a:pt x="3110694" y="239316"/>
                  <a:pt x="3105447" y="238609"/>
                  <a:pt x="3100387" y="237195"/>
                </a:cubicBezTo>
                <a:lnTo>
                  <a:pt x="3104182" y="220117"/>
                </a:lnTo>
                <a:cubicBezTo>
                  <a:pt x="3108201" y="221159"/>
                  <a:pt x="3111363" y="221680"/>
                  <a:pt x="3113670" y="221680"/>
                </a:cubicBezTo>
                <a:cubicBezTo>
                  <a:pt x="3117763" y="221680"/>
                  <a:pt x="3120814" y="220322"/>
                  <a:pt x="3122823" y="217606"/>
                </a:cubicBezTo>
                <a:cubicBezTo>
                  <a:pt x="3124832" y="214889"/>
                  <a:pt x="3125837" y="208099"/>
                  <a:pt x="3125837" y="197235"/>
                </a:cubicBezTo>
                <a:close/>
                <a:moveTo>
                  <a:pt x="2954610" y="72666"/>
                </a:moveTo>
                <a:lnTo>
                  <a:pt x="2974702" y="72666"/>
                </a:lnTo>
                <a:lnTo>
                  <a:pt x="2974702" y="191207"/>
                </a:lnTo>
                <a:lnTo>
                  <a:pt x="2954610" y="191207"/>
                </a:lnTo>
                <a:close/>
                <a:moveTo>
                  <a:pt x="2830041" y="72666"/>
                </a:moveTo>
                <a:lnTo>
                  <a:pt x="2855156" y="72666"/>
                </a:lnTo>
                <a:lnTo>
                  <a:pt x="2873350" y="100459"/>
                </a:lnTo>
                <a:cubicBezTo>
                  <a:pt x="2876773" y="105743"/>
                  <a:pt x="2879526" y="110170"/>
                  <a:pt x="2881610" y="113742"/>
                </a:cubicBezTo>
                <a:cubicBezTo>
                  <a:pt x="2884884" y="108831"/>
                  <a:pt x="2887898" y="104478"/>
                  <a:pt x="2890651" y="100682"/>
                </a:cubicBezTo>
                <a:lnTo>
                  <a:pt x="2910631" y="72666"/>
                </a:lnTo>
                <a:lnTo>
                  <a:pt x="2934630" y="72666"/>
                </a:lnTo>
                <a:lnTo>
                  <a:pt x="2893665" y="128476"/>
                </a:lnTo>
                <a:lnTo>
                  <a:pt x="2937755" y="191207"/>
                </a:lnTo>
                <a:lnTo>
                  <a:pt x="2913087" y="191207"/>
                </a:lnTo>
                <a:lnTo>
                  <a:pt x="2888754" y="154372"/>
                </a:lnTo>
                <a:lnTo>
                  <a:pt x="2882280" y="144438"/>
                </a:lnTo>
                <a:lnTo>
                  <a:pt x="2851138" y="191207"/>
                </a:lnTo>
                <a:lnTo>
                  <a:pt x="2826804" y="191207"/>
                </a:lnTo>
                <a:lnTo>
                  <a:pt x="2870113" y="129592"/>
                </a:lnTo>
                <a:close/>
                <a:moveTo>
                  <a:pt x="2282874" y="72666"/>
                </a:moveTo>
                <a:lnTo>
                  <a:pt x="2303636" y="72666"/>
                </a:lnTo>
                <a:lnTo>
                  <a:pt x="2322500" y="141089"/>
                </a:lnTo>
                <a:lnTo>
                  <a:pt x="2329532" y="166539"/>
                </a:lnTo>
                <a:cubicBezTo>
                  <a:pt x="2329830" y="165274"/>
                  <a:pt x="2331876" y="157125"/>
                  <a:pt x="2335671" y="142094"/>
                </a:cubicBezTo>
                <a:lnTo>
                  <a:pt x="2354535" y="72666"/>
                </a:lnTo>
                <a:lnTo>
                  <a:pt x="2375185" y="72666"/>
                </a:lnTo>
                <a:lnTo>
                  <a:pt x="2392933" y="141424"/>
                </a:lnTo>
                <a:lnTo>
                  <a:pt x="2398849" y="164083"/>
                </a:lnTo>
                <a:lnTo>
                  <a:pt x="2405658" y="141201"/>
                </a:lnTo>
                <a:lnTo>
                  <a:pt x="2425973" y="72666"/>
                </a:lnTo>
                <a:lnTo>
                  <a:pt x="2444799" y="72666"/>
                </a:lnTo>
                <a:lnTo>
                  <a:pt x="2445506" y="72666"/>
                </a:lnTo>
                <a:lnTo>
                  <a:pt x="2465561" y="72666"/>
                </a:lnTo>
                <a:lnTo>
                  <a:pt x="2484425" y="141089"/>
                </a:lnTo>
                <a:lnTo>
                  <a:pt x="2491457" y="166539"/>
                </a:lnTo>
                <a:cubicBezTo>
                  <a:pt x="2491755" y="165274"/>
                  <a:pt x="2493801" y="157125"/>
                  <a:pt x="2497596" y="142094"/>
                </a:cubicBezTo>
                <a:lnTo>
                  <a:pt x="2516460" y="72666"/>
                </a:lnTo>
                <a:lnTo>
                  <a:pt x="2537110" y="72666"/>
                </a:lnTo>
                <a:lnTo>
                  <a:pt x="2554858" y="141424"/>
                </a:lnTo>
                <a:lnTo>
                  <a:pt x="2560774" y="164083"/>
                </a:lnTo>
                <a:lnTo>
                  <a:pt x="2567583" y="141201"/>
                </a:lnTo>
                <a:lnTo>
                  <a:pt x="2587898" y="72666"/>
                </a:lnTo>
                <a:lnTo>
                  <a:pt x="2606724" y="72666"/>
                </a:lnTo>
                <a:lnTo>
                  <a:pt x="2607431" y="72666"/>
                </a:lnTo>
                <a:lnTo>
                  <a:pt x="2627486" y="72666"/>
                </a:lnTo>
                <a:lnTo>
                  <a:pt x="2646350" y="141089"/>
                </a:lnTo>
                <a:lnTo>
                  <a:pt x="2653382" y="166539"/>
                </a:lnTo>
                <a:cubicBezTo>
                  <a:pt x="2653680" y="165274"/>
                  <a:pt x="2655726" y="157125"/>
                  <a:pt x="2659521" y="142094"/>
                </a:cubicBezTo>
                <a:lnTo>
                  <a:pt x="2678385" y="72666"/>
                </a:lnTo>
                <a:lnTo>
                  <a:pt x="2699035" y="72666"/>
                </a:lnTo>
                <a:lnTo>
                  <a:pt x="2716783" y="141424"/>
                </a:lnTo>
                <a:lnTo>
                  <a:pt x="2722699" y="164083"/>
                </a:lnTo>
                <a:lnTo>
                  <a:pt x="2729508" y="141201"/>
                </a:lnTo>
                <a:lnTo>
                  <a:pt x="2749823" y="72666"/>
                </a:lnTo>
                <a:lnTo>
                  <a:pt x="2769356" y="72666"/>
                </a:lnTo>
                <a:lnTo>
                  <a:pt x="2732298" y="191207"/>
                </a:lnTo>
                <a:lnTo>
                  <a:pt x="2711425" y="191207"/>
                </a:lnTo>
                <a:lnTo>
                  <a:pt x="2692561" y="120216"/>
                </a:lnTo>
                <a:lnTo>
                  <a:pt x="2687984" y="100013"/>
                </a:lnTo>
                <a:lnTo>
                  <a:pt x="2663986" y="191207"/>
                </a:lnTo>
                <a:lnTo>
                  <a:pt x="2643001" y="191207"/>
                </a:lnTo>
                <a:lnTo>
                  <a:pt x="2607074" y="73808"/>
                </a:lnTo>
                <a:lnTo>
                  <a:pt x="2570373" y="191207"/>
                </a:lnTo>
                <a:lnTo>
                  <a:pt x="2549500" y="191207"/>
                </a:lnTo>
                <a:lnTo>
                  <a:pt x="2530636" y="120216"/>
                </a:lnTo>
                <a:lnTo>
                  <a:pt x="2526059" y="100013"/>
                </a:lnTo>
                <a:lnTo>
                  <a:pt x="2502061" y="191207"/>
                </a:lnTo>
                <a:lnTo>
                  <a:pt x="2481076" y="191207"/>
                </a:lnTo>
                <a:lnTo>
                  <a:pt x="2445149" y="73808"/>
                </a:lnTo>
                <a:lnTo>
                  <a:pt x="2408448" y="191207"/>
                </a:lnTo>
                <a:lnTo>
                  <a:pt x="2387575" y="191207"/>
                </a:lnTo>
                <a:lnTo>
                  <a:pt x="2368711" y="120216"/>
                </a:lnTo>
                <a:lnTo>
                  <a:pt x="2364134" y="100013"/>
                </a:lnTo>
                <a:lnTo>
                  <a:pt x="2340136" y="191207"/>
                </a:lnTo>
                <a:lnTo>
                  <a:pt x="2319151" y="191207"/>
                </a:lnTo>
                <a:close/>
                <a:moveTo>
                  <a:pt x="885155" y="71214"/>
                </a:moveTo>
                <a:lnTo>
                  <a:pt x="899219" y="82153"/>
                </a:lnTo>
                <a:cubicBezTo>
                  <a:pt x="879574" y="104775"/>
                  <a:pt x="853529" y="124793"/>
                  <a:pt x="821085" y="142205"/>
                </a:cubicBezTo>
                <a:cubicBezTo>
                  <a:pt x="818406" y="137889"/>
                  <a:pt x="814983" y="132904"/>
                  <a:pt x="810816" y="127248"/>
                </a:cubicBezTo>
                <a:cubicBezTo>
                  <a:pt x="844302" y="110877"/>
                  <a:pt x="869082" y="92199"/>
                  <a:pt x="885155" y="71214"/>
                </a:cubicBezTo>
                <a:close/>
                <a:moveTo>
                  <a:pt x="1671414" y="70098"/>
                </a:moveTo>
                <a:lnTo>
                  <a:pt x="1747093" y="70098"/>
                </a:lnTo>
                <a:lnTo>
                  <a:pt x="1747093" y="84832"/>
                </a:lnTo>
                <a:lnTo>
                  <a:pt x="1671414" y="84832"/>
                </a:lnTo>
                <a:close/>
                <a:moveTo>
                  <a:pt x="4065686" y="69987"/>
                </a:moveTo>
                <a:cubicBezTo>
                  <a:pt x="4074467" y="69987"/>
                  <a:pt x="4081667" y="71810"/>
                  <a:pt x="4087285" y="75456"/>
                </a:cubicBezTo>
                <a:cubicBezTo>
                  <a:pt x="4092903" y="79102"/>
                  <a:pt x="4096866" y="84200"/>
                  <a:pt x="4099173" y="90748"/>
                </a:cubicBezTo>
                <a:cubicBezTo>
                  <a:pt x="4108549" y="76907"/>
                  <a:pt x="4120753" y="69987"/>
                  <a:pt x="4135785" y="69987"/>
                </a:cubicBezTo>
                <a:cubicBezTo>
                  <a:pt x="4147542" y="69987"/>
                  <a:pt x="4156583" y="73242"/>
                  <a:pt x="4162909" y="79753"/>
                </a:cubicBezTo>
                <a:cubicBezTo>
                  <a:pt x="4169234" y="86265"/>
                  <a:pt x="4172396" y="96292"/>
                  <a:pt x="4172396" y="109835"/>
                </a:cubicBezTo>
                <a:lnTo>
                  <a:pt x="4172396" y="191207"/>
                </a:lnTo>
                <a:lnTo>
                  <a:pt x="4152416" y="191207"/>
                </a:lnTo>
                <a:lnTo>
                  <a:pt x="4152416" y="116533"/>
                </a:lnTo>
                <a:cubicBezTo>
                  <a:pt x="4152416" y="108496"/>
                  <a:pt x="4151765" y="102710"/>
                  <a:pt x="4150463" y="99176"/>
                </a:cubicBezTo>
                <a:cubicBezTo>
                  <a:pt x="4149161" y="95641"/>
                  <a:pt x="4146798" y="92795"/>
                  <a:pt x="4143375" y="90637"/>
                </a:cubicBezTo>
                <a:cubicBezTo>
                  <a:pt x="4139952" y="88479"/>
                  <a:pt x="4135933" y="87400"/>
                  <a:pt x="4131320" y="87400"/>
                </a:cubicBezTo>
                <a:cubicBezTo>
                  <a:pt x="4122985" y="87400"/>
                  <a:pt x="4116065" y="90171"/>
                  <a:pt x="4110558" y="95715"/>
                </a:cubicBezTo>
                <a:cubicBezTo>
                  <a:pt x="4105052" y="101259"/>
                  <a:pt x="4102298" y="110133"/>
                  <a:pt x="4102298" y="122337"/>
                </a:cubicBezTo>
                <a:lnTo>
                  <a:pt x="4102298" y="191207"/>
                </a:lnTo>
                <a:lnTo>
                  <a:pt x="4082206" y="191207"/>
                </a:lnTo>
                <a:lnTo>
                  <a:pt x="4082206" y="114189"/>
                </a:lnTo>
                <a:cubicBezTo>
                  <a:pt x="4082206" y="105259"/>
                  <a:pt x="4080569" y="98562"/>
                  <a:pt x="4077295" y="94097"/>
                </a:cubicBezTo>
                <a:cubicBezTo>
                  <a:pt x="4074021" y="89632"/>
                  <a:pt x="4068663" y="87400"/>
                  <a:pt x="4061222" y="87400"/>
                </a:cubicBezTo>
                <a:cubicBezTo>
                  <a:pt x="4055566" y="87400"/>
                  <a:pt x="4050339" y="88888"/>
                  <a:pt x="4045539" y="91864"/>
                </a:cubicBezTo>
                <a:cubicBezTo>
                  <a:pt x="4040739" y="94841"/>
                  <a:pt x="4037260" y="99194"/>
                  <a:pt x="4035102" y="104924"/>
                </a:cubicBezTo>
                <a:cubicBezTo>
                  <a:pt x="4032944" y="110654"/>
                  <a:pt x="4031865" y="118914"/>
                  <a:pt x="4031865" y="129704"/>
                </a:cubicBezTo>
                <a:lnTo>
                  <a:pt x="4031865" y="191207"/>
                </a:lnTo>
                <a:lnTo>
                  <a:pt x="4011773" y="191207"/>
                </a:lnTo>
                <a:lnTo>
                  <a:pt x="4011773" y="72666"/>
                </a:lnTo>
                <a:lnTo>
                  <a:pt x="4029744" y="72666"/>
                </a:lnTo>
                <a:lnTo>
                  <a:pt x="4029744" y="89297"/>
                </a:lnTo>
                <a:cubicBezTo>
                  <a:pt x="4033465" y="83493"/>
                  <a:pt x="4038414" y="78823"/>
                  <a:pt x="4044590" y="75289"/>
                </a:cubicBezTo>
                <a:cubicBezTo>
                  <a:pt x="4050766" y="71754"/>
                  <a:pt x="4057799" y="69987"/>
                  <a:pt x="4065686" y="69987"/>
                </a:cubicBezTo>
                <a:close/>
                <a:moveTo>
                  <a:pt x="3936057" y="69987"/>
                </a:moveTo>
                <a:cubicBezTo>
                  <a:pt x="3952354" y="69987"/>
                  <a:pt x="3965674" y="75326"/>
                  <a:pt x="3976017" y="86004"/>
                </a:cubicBezTo>
                <a:cubicBezTo>
                  <a:pt x="3986361" y="96683"/>
                  <a:pt x="3991533" y="111435"/>
                  <a:pt x="3991533" y="130262"/>
                </a:cubicBezTo>
                <a:cubicBezTo>
                  <a:pt x="3991533" y="145517"/>
                  <a:pt x="3989245" y="157516"/>
                  <a:pt x="3984668" y="166260"/>
                </a:cubicBezTo>
                <a:cubicBezTo>
                  <a:pt x="3980092" y="175003"/>
                  <a:pt x="3973432" y="181794"/>
                  <a:pt x="3964688" y="186631"/>
                </a:cubicBezTo>
                <a:cubicBezTo>
                  <a:pt x="3955944" y="191468"/>
                  <a:pt x="3946401" y="193886"/>
                  <a:pt x="3936057" y="193886"/>
                </a:cubicBezTo>
                <a:cubicBezTo>
                  <a:pt x="3919463" y="193886"/>
                  <a:pt x="3906050" y="188565"/>
                  <a:pt x="3895818" y="177924"/>
                </a:cubicBezTo>
                <a:cubicBezTo>
                  <a:pt x="3885586" y="167283"/>
                  <a:pt x="3880470" y="151954"/>
                  <a:pt x="3880470" y="131936"/>
                </a:cubicBezTo>
                <a:cubicBezTo>
                  <a:pt x="3880470" y="109984"/>
                  <a:pt x="3886572" y="93725"/>
                  <a:pt x="3898776" y="83158"/>
                </a:cubicBezTo>
                <a:cubicBezTo>
                  <a:pt x="3908970" y="74377"/>
                  <a:pt x="3921398" y="69987"/>
                  <a:pt x="3936057" y="69987"/>
                </a:cubicBezTo>
                <a:close/>
                <a:moveTo>
                  <a:pt x="3821534" y="69987"/>
                </a:moveTo>
                <a:cubicBezTo>
                  <a:pt x="3834408" y="69987"/>
                  <a:pt x="3844937" y="73242"/>
                  <a:pt x="3853123" y="79753"/>
                </a:cubicBezTo>
                <a:cubicBezTo>
                  <a:pt x="3861308" y="86265"/>
                  <a:pt x="3866554" y="95511"/>
                  <a:pt x="3868861" y="107491"/>
                </a:cubicBezTo>
                <a:lnTo>
                  <a:pt x="3849328" y="110505"/>
                </a:lnTo>
                <a:cubicBezTo>
                  <a:pt x="3847467" y="102543"/>
                  <a:pt x="3844174" y="96552"/>
                  <a:pt x="3839449" y="92534"/>
                </a:cubicBezTo>
                <a:cubicBezTo>
                  <a:pt x="3834724" y="88516"/>
                  <a:pt x="3829012" y="86507"/>
                  <a:pt x="3822315" y="86507"/>
                </a:cubicBezTo>
                <a:cubicBezTo>
                  <a:pt x="3812195" y="86507"/>
                  <a:pt x="3803972" y="90134"/>
                  <a:pt x="3797647" y="97390"/>
                </a:cubicBezTo>
                <a:cubicBezTo>
                  <a:pt x="3791322" y="104645"/>
                  <a:pt x="3788159" y="116123"/>
                  <a:pt x="3788159" y="131825"/>
                </a:cubicBezTo>
                <a:cubicBezTo>
                  <a:pt x="3788159" y="147749"/>
                  <a:pt x="3791210" y="159321"/>
                  <a:pt x="3797312" y="166539"/>
                </a:cubicBezTo>
                <a:cubicBezTo>
                  <a:pt x="3803414" y="173757"/>
                  <a:pt x="3811376" y="177366"/>
                  <a:pt x="3821199" y="177366"/>
                </a:cubicBezTo>
                <a:cubicBezTo>
                  <a:pt x="3829087" y="177366"/>
                  <a:pt x="3835673" y="174948"/>
                  <a:pt x="3840956" y="170111"/>
                </a:cubicBezTo>
                <a:cubicBezTo>
                  <a:pt x="3846239" y="165274"/>
                  <a:pt x="3849588" y="157832"/>
                  <a:pt x="3851002" y="147787"/>
                </a:cubicBezTo>
                <a:lnTo>
                  <a:pt x="3870759" y="150354"/>
                </a:lnTo>
                <a:cubicBezTo>
                  <a:pt x="3868601" y="163972"/>
                  <a:pt x="3863076" y="174631"/>
                  <a:pt x="3854183" y="182333"/>
                </a:cubicBezTo>
                <a:cubicBezTo>
                  <a:pt x="3845291" y="190035"/>
                  <a:pt x="3834370" y="193886"/>
                  <a:pt x="3821422" y="193886"/>
                </a:cubicBezTo>
                <a:cubicBezTo>
                  <a:pt x="3805200" y="193886"/>
                  <a:pt x="3792159" y="188584"/>
                  <a:pt x="3782299" y="177980"/>
                </a:cubicBezTo>
                <a:cubicBezTo>
                  <a:pt x="3772439" y="167376"/>
                  <a:pt x="3767509" y="152177"/>
                  <a:pt x="3767509" y="132383"/>
                </a:cubicBezTo>
                <a:cubicBezTo>
                  <a:pt x="3767509" y="119584"/>
                  <a:pt x="3769630" y="108384"/>
                  <a:pt x="3773872" y="98785"/>
                </a:cubicBezTo>
                <a:cubicBezTo>
                  <a:pt x="3778113" y="89185"/>
                  <a:pt x="3784569" y="81986"/>
                  <a:pt x="3793238" y="77186"/>
                </a:cubicBezTo>
                <a:cubicBezTo>
                  <a:pt x="3801907" y="72386"/>
                  <a:pt x="3811339" y="69987"/>
                  <a:pt x="3821534" y="69987"/>
                </a:cubicBezTo>
                <a:close/>
                <a:moveTo>
                  <a:pt x="3393132" y="69987"/>
                </a:moveTo>
                <a:cubicBezTo>
                  <a:pt x="3409429" y="69987"/>
                  <a:pt x="3422749" y="75326"/>
                  <a:pt x="3433092" y="86004"/>
                </a:cubicBezTo>
                <a:cubicBezTo>
                  <a:pt x="3443436" y="96683"/>
                  <a:pt x="3448608" y="111435"/>
                  <a:pt x="3448608" y="130262"/>
                </a:cubicBezTo>
                <a:cubicBezTo>
                  <a:pt x="3448608" y="145517"/>
                  <a:pt x="3446320" y="157516"/>
                  <a:pt x="3441743" y="166260"/>
                </a:cubicBezTo>
                <a:cubicBezTo>
                  <a:pt x="3437167" y="175003"/>
                  <a:pt x="3430507" y="181794"/>
                  <a:pt x="3421763" y="186631"/>
                </a:cubicBezTo>
                <a:cubicBezTo>
                  <a:pt x="3413019" y="191468"/>
                  <a:pt x="3403476" y="193886"/>
                  <a:pt x="3393132" y="193886"/>
                </a:cubicBezTo>
                <a:cubicBezTo>
                  <a:pt x="3376538" y="193886"/>
                  <a:pt x="3363125" y="188565"/>
                  <a:pt x="3352893" y="177924"/>
                </a:cubicBezTo>
                <a:cubicBezTo>
                  <a:pt x="3342661" y="167283"/>
                  <a:pt x="3337545" y="151954"/>
                  <a:pt x="3337545" y="131936"/>
                </a:cubicBezTo>
                <a:cubicBezTo>
                  <a:pt x="3337545" y="109984"/>
                  <a:pt x="3343647" y="93725"/>
                  <a:pt x="3355851" y="83158"/>
                </a:cubicBezTo>
                <a:cubicBezTo>
                  <a:pt x="3366045" y="74377"/>
                  <a:pt x="3378473" y="69987"/>
                  <a:pt x="3393132" y="69987"/>
                </a:cubicBezTo>
                <a:close/>
                <a:moveTo>
                  <a:pt x="3271316" y="69987"/>
                </a:moveTo>
                <a:cubicBezTo>
                  <a:pt x="3281437" y="69987"/>
                  <a:pt x="3289659" y="71177"/>
                  <a:pt x="3295985" y="73559"/>
                </a:cubicBezTo>
                <a:cubicBezTo>
                  <a:pt x="3302310" y="75940"/>
                  <a:pt x="3306961" y="78935"/>
                  <a:pt x="3309937" y="82544"/>
                </a:cubicBezTo>
                <a:cubicBezTo>
                  <a:pt x="3312914" y="86153"/>
                  <a:pt x="3314997" y="90711"/>
                  <a:pt x="3316188" y="96218"/>
                </a:cubicBezTo>
                <a:cubicBezTo>
                  <a:pt x="3316858" y="99641"/>
                  <a:pt x="3317193" y="105817"/>
                  <a:pt x="3317193" y="114747"/>
                </a:cubicBezTo>
                <a:lnTo>
                  <a:pt x="3317193" y="141536"/>
                </a:lnTo>
                <a:cubicBezTo>
                  <a:pt x="3317193" y="160214"/>
                  <a:pt x="3317620" y="172027"/>
                  <a:pt x="3318476" y="176975"/>
                </a:cubicBezTo>
                <a:cubicBezTo>
                  <a:pt x="3319332" y="181924"/>
                  <a:pt x="3321025" y="186668"/>
                  <a:pt x="3323555" y="191207"/>
                </a:cubicBezTo>
                <a:lnTo>
                  <a:pt x="3302570" y="191207"/>
                </a:lnTo>
                <a:cubicBezTo>
                  <a:pt x="3300487" y="187040"/>
                  <a:pt x="3299147" y="182166"/>
                  <a:pt x="3298552" y="176585"/>
                </a:cubicBezTo>
                <a:cubicBezTo>
                  <a:pt x="3291110" y="182910"/>
                  <a:pt x="3283948" y="187375"/>
                  <a:pt x="3277065" y="189979"/>
                </a:cubicBezTo>
                <a:cubicBezTo>
                  <a:pt x="3270181" y="192584"/>
                  <a:pt x="3262796" y="193886"/>
                  <a:pt x="3254908" y="193886"/>
                </a:cubicBezTo>
                <a:cubicBezTo>
                  <a:pt x="3241886" y="193886"/>
                  <a:pt x="3231877" y="190705"/>
                  <a:pt x="3224882" y="184342"/>
                </a:cubicBezTo>
                <a:cubicBezTo>
                  <a:pt x="3217887" y="177980"/>
                  <a:pt x="3214390" y="169850"/>
                  <a:pt x="3214390" y="159953"/>
                </a:cubicBezTo>
                <a:cubicBezTo>
                  <a:pt x="3214390" y="154149"/>
                  <a:pt x="3215710" y="148847"/>
                  <a:pt x="3218352" y="144047"/>
                </a:cubicBezTo>
                <a:cubicBezTo>
                  <a:pt x="3220994" y="139248"/>
                  <a:pt x="3224454" y="135397"/>
                  <a:pt x="3228733" y="132494"/>
                </a:cubicBezTo>
                <a:cubicBezTo>
                  <a:pt x="3233012" y="129592"/>
                  <a:pt x="3237830" y="127397"/>
                  <a:pt x="3243188" y="125909"/>
                </a:cubicBezTo>
                <a:cubicBezTo>
                  <a:pt x="3247132" y="124867"/>
                  <a:pt x="3253085" y="123862"/>
                  <a:pt x="3261047" y="122895"/>
                </a:cubicBezTo>
                <a:cubicBezTo>
                  <a:pt x="3277269" y="120960"/>
                  <a:pt x="3289213" y="118653"/>
                  <a:pt x="3296878" y="115975"/>
                </a:cubicBezTo>
                <a:cubicBezTo>
                  <a:pt x="3296952" y="113221"/>
                  <a:pt x="3296989" y="111472"/>
                  <a:pt x="3296989" y="110728"/>
                </a:cubicBezTo>
                <a:cubicBezTo>
                  <a:pt x="3296989" y="102543"/>
                  <a:pt x="3295092" y="96776"/>
                  <a:pt x="3291296" y="93427"/>
                </a:cubicBezTo>
                <a:cubicBezTo>
                  <a:pt x="3286162" y="88888"/>
                  <a:pt x="3278534" y="86618"/>
                  <a:pt x="3268414" y="86618"/>
                </a:cubicBezTo>
                <a:cubicBezTo>
                  <a:pt x="3258964" y="86618"/>
                  <a:pt x="3251987" y="88274"/>
                  <a:pt x="3247485" y="91585"/>
                </a:cubicBezTo>
                <a:cubicBezTo>
                  <a:pt x="3242983" y="94897"/>
                  <a:pt x="3239653" y="100757"/>
                  <a:pt x="3237495" y="109166"/>
                </a:cubicBezTo>
                <a:lnTo>
                  <a:pt x="3217850" y="106487"/>
                </a:lnTo>
                <a:cubicBezTo>
                  <a:pt x="3219636" y="98078"/>
                  <a:pt x="3222575" y="91288"/>
                  <a:pt x="3226668" y="86116"/>
                </a:cubicBezTo>
                <a:cubicBezTo>
                  <a:pt x="3230761" y="80944"/>
                  <a:pt x="3236677" y="76963"/>
                  <a:pt x="3244416" y="74172"/>
                </a:cubicBezTo>
                <a:cubicBezTo>
                  <a:pt x="3252155" y="71382"/>
                  <a:pt x="3261122" y="69987"/>
                  <a:pt x="3271316" y="69987"/>
                </a:cubicBezTo>
                <a:close/>
                <a:moveTo>
                  <a:pt x="3057934" y="69987"/>
                </a:moveTo>
                <a:cubicBezTo>
                  <a:pt x="3065078" y="69987"/>
                  <a:pt x="3071645" y="71270"/>
                  <a:pt x="3077635" y="73838"/>
                </a:cubicBezTo>
                <a:cubicBezTo>
                  <a:pt x="3083625" y="76405"/>
                  <a:pt x="3088109" y="79772"/>
                  <a:pt x="3091085" y="83939"/>
                </a:cubicBezTo>
                <a:cubicBezTo>
                  <a:pt x="3094062" y="88106"/>
                  <a:pt x="3096146" y="93055"/>
                  <a:pt x="3097336" y="98785"/>
                </a:cubicBezTo>
                <a:cubicBezTo>
                  <a:pt x="3098080" y="102506"/>
                  <a:pt x="3098452" y="109017"/>
                  <a:pt x="3098452" y="118319"/>
                </a:cubicBezTo>
                <a:lnTo>
                  <a:pt x="3098452" y="191207"/>
                </a:lnTo>
                <a:lnTo>
                  <a:pt x="3078361" y="191207"/>
                </a:lnTo>
                <a:lnTo>
                  <a:pt x="3078361" y="119100"/>
                </a:lnTo>
                <a:cubicBezTo>
                  <a:pt x="3078361" y="110914"/>
                  <a:pt x="3077579" y="104794"/>
                  <a:pt x="3076017" y="100738"/>
                </a:cubicBezTo>
                <a:cubicBezTo>
                  <a:pt x="3074454" y="96683"/>
                  <a:pt x="3071682" y="93446"/>
                  <a:pt x="3067701" y="91027"/>
                </a:cubicBezTo>
                <a:cubicBezTo>
                  <a:pt x="3063720" y="88609"/>
                  <a:pt x="3059050" y="87400"/>
                  <a:pt x="3053692" y="87400"/>
                </a:cubicBezTo>
                <a:cubicBezTo>
                  <a:pt x="3045135" y="87400"/>
                  <a:pt x="3037749" y="90116"/>
                  <a:pt x="3031536" y="95548"/>
                </a:cubicBezTo>
                <a:cubicBezTo>
                  <a:pt x="3025322" y="100980"/>
                  <a:pt x="3022215" y="111286"/>
                  <a:pt x="3022215" y="126467"/>
                </a:cubicBezTo>
                <a:lnTo>
                  <a:pt x="3022215" y="191207"/>
                </a:lnTo>
                <a:lnTo>
                  <a:pt x="3002123" y="191207"/>
                </a:lnTo>
                <a:lnTo>
                  <a:pt x="3002123" y="72666"/>
                </a:lnTo>
                <a:lnTo>
                  <a:pt x="3020206" y="72666"/>
                </a:lnTo>
                <a:lnTo>
                  <a:pt x="3020206" y="89520"/>
                </a:lnTo>
                <a:cubicBezTo>
                  <a:pt x="3028912" y="76498"/>
                  <a:pt x="3041488" y="69987"/>
                  <a:pt x="3057934" y="69987"/>
                </a:cubicBezTo>
                <a:close/>
                <a:moveTo>
                  <a:pt x="2168128" y="65075"/>
                </a:moveTo>
                <a:cubicBezTo>
                  <a:pt x="2172072" y="65075"/>
                  <a:pt x="2175458" y="66452"/>
                  <a:pt x="2178285" y="69205"/>
                </a:cubicBezTo>
                <a:cubicBezTo>
                  <a:pt x="2181113" y="71959"/>
                  <a:pt x="2182527" y="75270"/>
                  <a:pt x="2182527" y="79140"/>
                </a:cubicBezTo>
                <a:cubicBezTo>
                  <a:pt x="2182527" y="83009"/>
                  <a:pt x="2181150" y="86339"/>
                  <a:pt x="2178397" y="89130"/>
                </a:cubicBezTo>
                <a:cubicBezTo>
                  <a:pt x="2175643" y="91920"/>
                  <a:pt x="2172221" y="93315"/>
                  <a:pt x="2168128" y="93315"/>
                </a:cubicBezTo>
                <a:cubicBezTo>
                  <a:pt x="2164035" y="93315"/>
                  <a:pt x="2160612" y="91920"/>
                  <a:pt x="2157859" y="89130"/>
                </a:cubicBezTo>
                <a:cubicBezTo>
                  <a:pt x="2155105" y="86339"/>
                  <a:pt x="2153729" y="83009"/>
                  <a:pt x="2153729" y="79140"/>
                </a:cubicBezTo>
                <a:cubicBezTo>
                  <a:pt x="2153729" y="75270"/>
                  <a:pt x="2155143" y="71959"/>
                  <a:pt x="2157970" y="69205"/>
                </a:cubicBezTo>
                <a:cubicBezTo>
                  <a:pt x="2160798" y="66452"/>
                  <a:pt x="2164184" y="65075"/>
                  <a:pt x="2168128" y="65075"/>
                </a:cubicBezTo>
                <a:close/>
                <a:moveTo>
                  <a:pt x="121220" y="63401"/>
                </a:moveTo>
                <a:cubicBezTo>
                  <a:pt x="121146" y="72405"/>
                  <a:pt x="121034" y="80442"/>
                  <a:pt x="120885" y="87511"/>
                </a:cubicBezTo>
                <a:lnTo>
                  <a:pt x="178370" y="87511"/>
                </a:lnTo>
                <a:lnTo>
                  <a:pt x="178370" y="63401"/>
                </a:lnTo>
                <a:close/>
                <a:moveTo>
                  <a:pt x="42639" y="63401"/>
                </a:moveTo>
                <a:lnTo>
                  <a:pt x="42639" y="87511"/>
                </a:lnTo>
                <a:lnTo>
                  <a:pt x="103584" y="87511"/>
                </a:lnTo>
                <a:cubicBezTo>
                  <a:pt x="103733" y="80367"/>
                  <a:pt x="103845" y="72331"/>
                  <a:pt x="103919" y="63401"/>
                </a:cubicBezTo>
                <a:close/>
                <a:moveTo>
                  <a:pt x="1282303" y="54025"/>
                </a:moveTo>
                <a:cubicBezTo>
                  <a:pt x="1304627" y="64294"/>
                  <a:pt x="1327621" y="75977"/>
                  <a:pt x="1351285" y="89074"/>
                </a:cubicBezTo>
                <a:lnTo>
                  <a:pt x="1341016" y="104924"/>
                </a:lnTo>
                <a:cubicBezTo>
                  <a:pt x="1322561" y="93613"/>
                  <a:pt x="1299865" y="81260"/>
                  <a:pt x="1272927" y="67866"/>
                </a:cubicBezTo>
                <a:close/>
                <a:moveTo>
                  <a:pt x="1222697" y="53802"/>
                </a:moveTo>
                <a:lnTo>
                  <a:pt x="1233413" y="68312"/>
                </a:lnTo>
                <a:cubicBezTo>
                  <a:pt x="1206028" y="85130"/>
                  <a:pt x="1183035" y="98004"/>
                  <a:pt x="1164431" y="106933"/>
                </a:cubicBezTo>
                <a:cubicBezTo>
                  <a:pt x="1161752" y="102022"/>
                  <a:pt x="1158329" y="96887"/>
                  <a:pt x="1154162" y="91529"/>
                </a:cubicBezTo>
                <a:cubicBezTo>
                  <a:pt x="1179760" y="80367"/>
                  <a:pt x="1202605" y="67791"/>
                  <a:pt x="1222697" y="53802"/>
                </a:cubicBezTo>
                <a:close/>
                <a:moveTo>
                  <a:pt x="706338" y="45318"/>
                </a:moveTo>
                <a:cubicBezTo>
                  <a:pt x="713333" y="56927"/>
                  <a:pt x="720105" y="68610"/>
                  <a:pt x="726653" y="80367"/>
                </a:cubicBezTo>
                <a:lnTo>
                  <a:pt x="712143" y="88627"/>
                </a:lnTo>
                <a:cubicBezTo>
                  <a:pt x="706785" y="77465"/>
                  <a:pt x="700385" y="65485"/>
                  <a:pt x="692944" y="52685"/>
                </a:cubicBezTo>
                <a:close/>
                <a:moveTo>
                  <a:pt x="747638" y="37282"/>
                </a:moveTo>
                <a:cubicBezTo>
                  <a:pt x="754782" y="50081"/>
                  <a:pt x="761405" y="62285"/>
                  <a:pt x="767506" y="73893"/>
                </a:cubicBezTo>
                <a:lnTo>
                  <a:pt x="752549" y="81707"/>
                </a:lnTo>
                <a:cubicBezTo>
                  <a:pt x="747489" y="69949"/>
                  <a:pt x="741313" y="57522"/>
                  <a:pt x="734020" y="44425"/>
                </a:cubicBezTo>
                <a:close/>
                <a:moveTo>
                  <a:pt x="797867" y="36165"/>
                </a:moveTo>
                <a:lnTo>
                  <a:pt x="812825" y="44202"/>
                </a:lnTo>
                <a:cubicBezTo>
                  <a:pt x="806425" y="55960"/>
                  <a:pt x="797719" y="71289"/>
                  <a:pt x="786705" y="90190"/>
                </a:cubicBezTo>
                <a:lnTo>
                  <a:pt x="772864" y="83270"/>
                </a:lnTo>
                <a:cubicBezTo>
                  <a:pt x="780901" y="69875"/>
                  <a:pt x="789235" y="54174"/>
                  <a:pt x="797867" y="36165"/>
                </a:cubicBezTo>
                <a:close/>
                <a:moveTo>
                  <a:pt x="3173685" y="27571"/>
                </a:moveTo>
                <a:lnTo>
                  <a:pt x="3193777" y="27571"/>
                </a:lnTo>
                <a:lnTo>
                  <a:pt x="3193777" y="50676"/>
                </a:lnTo>
                <a:lnTo>
                  <a:pt x="3173685" y="50676"/>
                </a:lnTo>
                <a:close/>
                <a:moveTo>
                  <a:pt x="3125837" y="27571"/>
                </a:moveTo>
                <a:lnTo>
                  <a:pt x="3145929" y="27571"/>
                </a:lnTo>
                <a:lnTo>
                  <a:pt x="3145929" y="50899"/>
                </a:lnTo>
                <a:lnTo>
                  <a:pt x="3125837" y="50899"/>
                </a:lnTo>
                <a:close/>
                <a:moveTo>
                  <a:pt x="2954610" y="27571"/>
                </a:moveTo>
                <a:lnTo>
                  <a:pt x="2974702" y="27571"/>
                </a:lnTo>
                <a:lnTo>
                  <a:pt x="2974702" y="50676"/>
                </a:lnTo>
                <a:lnTo>
                  <a:pt x="2954610" y="50676"/>
                </a:lnTo>
                <a:close/>
                <a:moveTo>
                  <a:pt x="527744" y="18529"/>
                </a:moveTo>
                <a:lnTo>
                  <a:pt x="542032" y="23664"/>
                </a:lnTo>
                <a:cubicBezTo>
                  <a:pt x="536525" y="40184"/>
                  <a:pt x="530721" y="55588"/>
                  <a:pt x="524619" y="69875"/>
                </a:cubicBezTo>
                <a:lnTo>
                  <a:pt x="511448" y="64071"/>
                </a:lnTo>
                <a:cubicBezTo>
                  <a:pt x="517996" y="49634"/>
                  <a:pt x="523428" y="34454"/>
                  <a:pt x="527744" y="18529"/>
                </a:cubicBezTo>
                <a:close/>
                <a:moveTo>
                  <a:pt x="471934" y="18306"/>
                </a:moveTo>
                <a:cubicBezTo>
                  <a:pt x="477292" y="33338"/>
                  <a:pt x="482352" y="48444"/>
                  <a:pt x="487114" y="63624"/>
                </a:cubicBezTo>
                <a:lnTo>
                  <a:pt x="473050" y="69429"/>
                </a:lnTo>
                <a:cubicBezTo>
                  <a:pt x="467990" y="51271"/>
                  <a:pt x="463227" y="35793"/>
                  <a:pt x="458763" y="22994"/>
                </a:cubicBezTo>
                <a:close/>
                <a:moveTo>
                  <a:pt x="1611585" y="15627"/>
                </a:moveTo>
                <a:lnTo>
                  <a:pt x="1699989" y="15627"/>
                </a:lnTo>
                <a:lnTo>
                  <a:pt x="1699989" y="31031"/>
                </a:lnTo>
                <a:cubicBezTo>
                  <a:pt x="1679897" y="65261"/>
                  <a:pt x="1648792" y="94060"/>
                  <a:pt x="1606674" y="117426"/>
                </a:cubicBezTo>
                <a:cubicBezTo>
                  <a:pt x="1603846" y="112365"/>
                  <a:pt x="1600721" y="107156"/>
                  <a:pt x="1597298" y="101799"/>
                </a:cubicBezTo>
                <a:cubicBezTo>
                  <a:pt x="1612925" y="93762"/>
                  <a:pt x="1625575" y="86023"/>
                  <a:pt x="1635249" y="78581"/>
                </a:cubicBezTo>
                <a:cubicBezTo>
                  <a:pt x="1625873" y="68908"/>
                  <a:pt x="1616273" y="59383"/>
                  <a:pt x="1606451" y="50006"/>
                </a:cubicBezTo>
                <a:lnTo>
                  <a:pt x="1616943" y="39514"/>
                </a:lnTo>
                <a:cubicBezTo>
                  <a:pt x="1628105" y="49634"/>
                  <a:pt x="1638374" y="59234"/>
                  <a:pt x="1647750" y="68312"/>
                </a:cubicBezTo>
                <a:cubicBezTo>
                  <a:pt x="1660103" y="57448"/>
                  <a:pt x="1670670" y="44946"/>
                  <a:pt x="1679451" y="30808"/>
                </a:cubicBezTo>
                <a:lnTo>
                  <a:pt x="1611585" y="30808"/>
                </a:lnTo>
                <a:close/>
                <a:moveTo>
                  <a:pt x="1855142" y="14288"/>
                </a:moveTo>
                <a:lnTo>
                  <a:pt x="2014537" y="14288"/>
                </a:lnTo>
                <a:lnTo>
                  <a:pt x="2014537" y="91083"/>
                </a:lnTo>
                <a:lnTo>
                  <a:pt x="2049140" y="91083"/>
                </a:lnTo>
                <a:lnTo>
                  <a:pt x="2049140" y="106040"/>
                </a:lnTo>
                <a:lnTo>
                  <a:pt x="1949127" y="106040"/>
                </a:lnTo>
                <a:lnTo>
                  <a:pt x="1949127" y="111175"/>
                </a:lnTo>
                <a:cubicBezTo>
                  <a:pt x="1955229" y="124569"/>
                  <a:pt x="1963117" y="136327"/>
                  <a:pt x="1972791" y="146447"/>
                </a:cubicBezTo>
                <a:cubicBezTo>
                  <a:pt x="1990055" y="135285"/>
                  <a:pt x="2005682" y="124346"/>
                  <a:pt x="2019672" y="113630"/>
                </a:cubicBezTo>
                <a:lnTo>
                  <a:pt x="2032620" y="128364"/>
                </a:lnTo>
                <a:cubicBezTo>
                  <a:pt x="2019969" y="136699"/>
                  <a:pt x="2004268" y="146521"/>
                  <a:pt x="1985516" y="157832"/>
                </a:cubicBezTo>
                <a:cubicBezTo>
                  <a:pt x="2002929" y="171376"/>
                  <a:pt x="2024658" y="181124"/>
                  <a:pt x="2050702" y="187077"/>
                </a:cubicBezTo>
                <a:cubicBezTo>
                  <a:pt x="2046089" y="193477"/>
                  <a:pt x="2041996" y="199579"/>
                  <a:pt x="2038424" y="205383"/>
                </a:cubicBezTo>
                <a:cubicBezTo>
                  <a:pt x="1997943" y="193030"/>
                  <a:pt x="1968177" y="172046"/>
                  <a:pt x="1949127" y="142429"/>
                </a:cubicBezTo>
                <a:lnTo>
                  <a:pt x="1949127" y="190872"/>
                </a:lnTo>
                <a:cubicBezTo>
                  <a:pt x="1949127" y="208880"/>
                  <a:pt x="1939900" y="217885"/>
                  <a:pt x="1921445" y="217885"/>
                </a:cubicBezTo>
                <a:cubicBezTo>
                  <a:pt x="1912664" y="217885"/>
                  <a:pt x="1902246" y="217736"/>
                  <a:pt x="1890191" y="217438"/>
                </a:cubicBezTo>
                <a:cubicBezTo>
                  <a:pt x="1889298" y="211931"/>
                  <a:pt x="1888257" y="205532"/>
                  <a:pt x="1887066" y="198239"/>
                </a:cubicBezTo>
                <a:cubicBezTo>
                  <a:pt x="1897782" y="199430"/>
                  <a:pt x="1907381" y="200100"/>
                  <a:pt x="1915864" y="200248"/>
                </a:cubicBezTo>
                <a:cubicBezTo>
                  <a:pt x="1926431" y="200248"/>
                  <a:pt x="1931714" y="195486"/>
                  <a:pt x="1931714" y="185961"/>
                </a:cubicBezTo>
                <a:lnTo>
                  <a:pt x="1931714" y="106040"/>
                </a:lnTo>
                <a:lnTo>
                  <a:pt x="1831255" y="106040"/>
                </a:lnTo>
                <a:lnTo>
                  <a:pt x="1831255" y="91083"/>
                </a:lnTo>
                <a:lnTo>
                  <a:pt x="1997794" y="91083"/>
                </a:lnTo>
                <a:lnTo>
                  <a:pt x="1997794" y="67196"/>
                </a:lnTo>
                <a:lnTo>
                  <a:pt x="1859384" y="67196"/>
                </a:lnTo>
                <a:lnTo>
                  <a:pt x="1859384" y="52909"/>
                </a:lnTo>
                <a:lnTo>
                  <a:pt x="1997794" y="52909"/>
                </a:lnTo>
                <a:lnTo>
                  <a:pt x="1997794" y="29245"/>
                </a:lnTo>
                <a:lnTo>
                  <a:pt x="1855142" y="29245"/>
                </a:lnTo>
                <a:close/>
                <a:moveTo>
                  <a:pt x="8036" y="12055"/>
                </a:moveTo>
                <a:lnTo>
                  <a:pt x="212973" y="12055"/>
                </a:lnTo>
                <a:lnTo>
                  <a:pt x="212973" y="27682"/>
                </a:lnTo>
                <a:lnTo>
                  <a:pt x="121444" y="27682"/>
                </a:lnTo>
                <a:cubicBezTo>
                  <a:pt x="121444" y="35049"/>
                  <a:pt x="121406" y="41895"/>
                  <a:pt x="121332" y="48221"/>
                </a:cubicBezTo>
                <a:lnTo>
                  <a:pt x="195337" y="48221"/>
                </a:lnTo>
                <a:lnTo>
                  <a:pt x="195337" y="152698"/>
                </a:lnTo>
                <a:lnTo>
                  <a:pt x="178370" y="152698"/>
                </a:lnTo>
                <a:lnTo>
                  <a:pt x="178370" y="141759"/>
                </a:lnTo>
                <a:lnTo>
                  <a:pt x="115862" y="141759"/>
                </a:lnTo>
                <a:cubicBezTo>
                  <a:pt x="111993" y="159395"/>
                  <a:pt x="105854" y="172976"/>
                  <a:pt x="97445" y="182501"/>
                </a:cubicBezTo>
                <a:cubicBezTo>
                  <a:pt x="127285" y="193440"/>
                  <a:pt x="168845" y="198835"/>
                  <a:pt x="222126" y="198686"/>
                </a:cubicBezTo>
                <a:cubicBezTo>
                  <a:pt x="218405" y="205234"/>
                  <a:pt x="215354" y="211187"/>
                  <a:pt x="212973" y="216545"/>
                </a:cubicBezTo>
                <a:cubicBezTo>
                  <a:pt x="153888" y="214908"/>
                  <a:pt x="110467" y="207653"/>
                  <a:pt x="82711" y="194779"/>
                </a:cubicBezTo>
                <a:cubicBezTo>
                  <a:pt x="65596" y="206090"/>
                  <a:pt x="41448" y="215206"/>
                  <a:pt x="10269" y="222126"/>
                </a:cubicBezTo>
                <a:cubicBezTo>
                  <a:pt x="7292" y="216917"/>
                  <a:pt x="3869" y="211634"/>
                  <a:pt x="0" y="206276"/>
                </a:cubicBezTo>
                <a:cubicBezTo>
                  <a:pt x="27235" y="201737"/>
                  <a:pt x="49187" y="194742"/>
                  <a:pt x="65856" y="185291"/>
                </a:cubicBezTo>
                <a:cubicBezTo>
                  <a:pt x="53131" y="176510"/>
                  <a:pt x="41597" y="164976"/>
                  <a:pt x="31254" y="150689"/>
                </a:cubicBezTo>
                <a:lnTo>
                  <a:pt x="42974" y="141759"/>
                </a:lnTo>
                <a:lnTo>
                  <a:pt x="25673" y="141759"/>
                </a:lnTo>
                <a:lnTo>
                  <a:pt x="25673" y="48221"/>
                </a:lnTo>
                <a:lnTo>
                  <a:pt x="104031" y="48221"/>
                </a:lnTo>
                <a:cubicBezTo>
                  <a:pt x="104105" y="41821"/>
                  <a:pt x="104179" y="34975"/>
                  <a:pt x="104254" y="27682"/>
                </a:cubicBezTo>
                <a:lnTo>
                  <a:pt x="8036" y="27682"/>
                </a:lnTo>
                <a:close/>
                <a:moveTo>
                  <a:pt x="879351" y="11162"/>
                </a:moveTo>
                <a:lnTo>
                  <a:pt x="894308" y="20762"/>
                </a:lnTo>
                <a:cubicBezTo>
                  <a:pt x="875258" y="43384"/>
                  <a:pt x="849362" y="63699"/>
                  <a:pt x="816620" y="81707"/>
                </a:cubicBezTo>
                <a:cubicBezTo>
                  <a:pt x="812453" y="76051"/>
                  <a:pt x="808732" y="71214"/>
                  <a:pt x="805458" y="67196"/>
                </a:cubicBezTo>
                <a:cubicBezTo>
                  <a:pt x="837753" y="51867"/>
                  <a:pt x="862384" y="33189"/>
                  <a:pt x="879351" y="11162"/>
                </a:cubicBezTo>
                <a:close/>
                <a:moveTo>
                  <a:pt x="807244" y="9823"/>
                </a:moveTo>
                <a:lnTo>
                  <a:pt x="811262" y="25896"/>
                </a:lnTo>
                <a:cubicBezTo>
                  <a:pt x="782389" y="27980"/>
                  <a:pt x="743099" y="30436"/>
                  <a:pt x="693390" y="33263"/>
                </a:cubicBezTo>
                <a:cubicBezTo>
                  <a:pt x="692348" y="28203"/>
                  <a:pt x="691009" y="22771"/>
                  <a:pt x="689372" y="16967"/>
                </a:cubicBezTo>
                <a:cubicBezTo>
                  <a:pt x="732978" y="14883"/>
                  <a:pt x="772269" y="12502"/>
                  <a:pt x="807244" y="9823"/>
                </a:cubicBezTo>
                <a:close/>
                <a:moveTo>
                  <a:pt x="1397273" y="7590"/>
                </a:moveTo>
                <a:cubicBezTo>
                  <a:pt x="1409477" y="19646"/>
                  <a:pt x="1420267" y="30882"/>
                  <a:pt x="1429643" y="41300"/>
                </a:cubicBezTo>
                <a:lnTo>
                  <a:pt x="1414016" y="54248"/>
                </a:lnTo>
                <a:cubicBezTo>
                  <a:pt x="1403746" y="41002"/>
                  <a:pt x="1393701" y="29245"/>
                  <a:pt x="1383878" y="18976"/>
                </a:cubicBezTo>
                <a:close/>
                <a:moveTo>
                  <a:pt x="1782142" y="3349"/>
                </a:moveTo>
                <a:lnTo>
                  <a:pt x="1793081" y="17413"/>
                </a:lnTo>
                <a:cubicBezTo>
                  <a:pt x="1779091" y="25747"/>
                  <a:pt x="1763985" y="34231"/>
                  <a:pt x="1747763" y="42863"/>
                </a:cubicBezTo>
                <a:cubicBezTo>
                  <a:pt x="1751781" y="48816"/>
                  <a:pt x="1756172" y="54248"/>
                  <a:pt x="1760934" y="59159"/>
                </a:cubicBezTo>
                <a:cubicBezTo>
                  <a:pt x="1776561" y="50527"/>
                  <a:pt x="1791072" y="41746"/>
                  <a:pt x="1804466" y="32817"/>
                </a:cubicBezTo>
                <a:lnTo>
                  <a:pt x="1815628" y="47104"/>
                </a:lnTo>
                <a:cubicBezTo>
                  <a:pt x="1803276" y="54695"/>
                  <a:pt x="1789360" y="62657"/>
                  <a:pt x="1773882" y="70991"/>
                </a:cubicBezTo>
                <a:cubicBezTo>
                  <a:pt x="1788170" y="82153"/>
                  <a:pt x="1804838" y="89595"/>
                  <a:pt x="1823888" y="93315"/>
                </a:cubicBezTo>
                <a:cubicBezTo>
                  <a:pt x="1819572" y="99269"/>
                  <a:pt x="1815480" y="105296"/>
                  <a:pt x="1811610" y="111398"/>
                </a:cubicBezTo>
                <a:cubicBezTo>
                  <a:pt x="1764283" y="95027"/>
                  <a:pt x="1731169" y="61243"/>
                  <a:pt x="1712267" y="10046"/>
                </a:cubicBezTo>
                <a:lnTo>
                  <a:pt x="1727894" y="3795"/>
                </a:lnTo>
                <a:cubicBezTo>
                  <a:pt x="1731317" y="13023"/>
                  <a:pt x="1735112" y="21506"/>
                  <a:pt x="1739280" y="29245"/>
                </a:cubicBezTo>
                <a:cubicBezTo>
                  <a:pt x="1755651" y="20315"/>
                  <a:pt x="1769938" y="11683"/>
                  <a:pt x="1782142" y="3349"/>
                </a:cubicBezTo>
                <a:close/>
                <a:moveTo>
                  <a:pt x="1015752" y="3349"/>
                </a:moveTo>
                <a:lnTo>
                  <a:pt x="1034058" y="3349"/>
                </a:lnTo>
                <a:lnTo>
                  <a:pt x="1034058" y="41746"/>
                </a:lnTo>
                <a:lnTo>
                  <a:pt x="1115987" y="41746"/>
                </a:lnTo>
                <a:lnTo>
                  <a:pt x="1115987" y="189086"/>
                </a:lnTo>
                <a:cubicBezTo>
                  <a:pt x="1115987" y="207988"/>
                  <a:pt x="1106686" y="217364"/>
                  <a:pt x="1088082" y="217215"/>
                </a:cubicBezTo>
                <a:cubicBezTo>
                  <a:pt x="1078260" y="217215"/>
                  <a:pt x="1066205" y="217066"/>
                  <a:pt x="1051917" y="216768"/>
                </a:cubicBezTo>
                <a:cubicBezTo>
                  <a:pt x="1051471" y="211708"/>
                  <a:pt x="1050354" y="205234"/>
                  <a:pt x="1048568" y="197346"/>
                </a:cubicBezTo>
                <a:cubicBezTo>
                  <a:pt x="1062707" y="198537"/>
                  <a:pt x="1074464" y="199207"/>
                  <a:pt x="1083841" y="199355"/>
                </a:cubicBezTo>
                <a:cubicBezTo>
                  <a:pt x="1093217" y="199653"/>
                  <a:pt x="1097905" y="194965"/>
                  <a:pt x="1097905" y="185291"/>
                </a:cubicBezTo>
                <a:lnTo>
                  <a:pt x="1097905" y="58713"/>
                </a:lnTo>
                <a:lnTo>
                  <a:pt x="1033611" y="58713"/>
                </a:lnTo>
                <a:cubicBezTo>
                  <a:pt x="1033016" y="72256"/>
                  <a:pt x="1031379" y="84311"/>
                  <a:pt x="1028700" y="94878"/>
                </a:cubicBezTo>
                <a:cubicBezTo>
                  <a:pt x="1055042" y="116012"/>
                  <a:pt x="1076325" y="134615"/>
                  <a:pt x="1092547" y="150689"/>
                </a:cubicBezTo>
                <a:lnTo>
                  <a:pt x="1078929" y="165199"/>
                </a:lnTo>
                <a:cubicBezTo>
                  <a:pt x="1063005" y="147787"/>
                  <a:pt x="1044476" y="129704"/>
                  <a:pt x="1023342" y="110952"/>
                </a:cubicBezTo>
                <a:cubicBezTo>
                  <a:pt x="1013222" y="132829"/>
                  <a:pt x="993948" y="151879"/>
                  <a:pt x="965522" y="168102"/>
                </a:cubicBezTo>
                <a:cubicBezTo>
                  <a:pt x="959272" y="159470"/>
                  <a:pt x="955104" y="154112"/>
                  <a:pt x="953021" y="152028"/>
                </a:cubicBezTo>
                <a:cubicBezTo>
                  <a:pt x="977280" y="139229"/>
                  <a:pt x="993874" y="125016"/>
                  <a:pt x="1002804" y="109389"/>
                </a:cubicBezTo>
                <a:cubicBezTo>
                  <a:pt x="1009948" y="97929"/>
                  <a:pt x="1014115" y="81037"/>
                  <a:pt x="1015305" y="58713"/>
                </a:cubicBezTo>
                <a:lnTo>
                  <a:pt x="951458" y="58713"/>
                </a:lnTo>
                <a:lnTo>
                  <a:pt x="951458" y="219224"/>
                </a:lnTo>
                <a:lnTo>
                  <a:pt x="933375" y="219224"/>
                </a:lnTo>
                <a:lnTo>
                  <a:pt x="933375" y="41746"/>
                </a:lnTo>
                <a:lnTo>
                  <a:pt x="1015752" y="41746"/>
                </a:lnTo>
                <a:close/>
                <a:moveTo>
                  <a:pt x="492472" y="1786"/>
                </a:moveTo>
                <a:lnTo>
                  <a:pt x="507206" y="1786"/>
                </a:lnTo>
                <a:lnTo>
                  <a:pt x="507206" y="83046"/>
                </a:lnTo>
                <a:lnTo>
                  <a:pt x="536004" y="83046"/>
                </a:lnTo>
                <a:lnTo>
                  <a:pt x="536004" y="97334"/>
                </a:lnTo>
                <a:lnTo>
                  <a:pt x="507206" y="97334"/>
                </a:lnTo>
                <a:lnTo>
                  <a:pt x="507206" y="125016"/>
                </a:lnTo>
                <a:lnTo>
                  <a:pt x="515466" y="118319"/>
                </a:lnTo>
                <a:cubicBezTo>
                  <a:pt x="527968" y="130374"/>
                  <a:pt x="538014" y="140792"/>
                  <a:pt x="545604" y="149572"/>
                </a:cubicBezTo>
                <a:lnTo>
                  <a:pt x="533995" y="160288"/>
                </a:lnTo>
                <a:cubicBezTo>
                  <a:pt x="524619" y="148828"/>
                  <a:pt x="515689" y="138634"/>
                  <a:pt x="507206" y="129704"/>
                </a:cubicBezTo>
                <a:lnTo>
                  <a:pt x="507206" y="221456"/>
                </a:lnTo>
                <a:lnTo>
                  <a:pt x="492472" y="221456"/>
                </a:lnTo>
                <a:lnTo>
                  <a:pt x="492472" y="127471"/>
                </a:lnTo>
                <a:cubicBezTo>
                  <a:pt x="483840" y="149945"/>
                  <a:pt x="473794" y="170334"/>
                  <a:pt x="462334" y="188640"/>
                </a:cubicBezTo>
                <a:cubicBezTo>
                  <a:pt x="459953" y="181943"/>
                  <a:pt x="457646" y="175915"/>
                  <a:pt x="455414" y="170557"/>
                </a:cubicBezTo>
                <a:cubicBezTo>
                  <a:pt x="469850" y="148680"/>
                  <a:pt x="481608" y="124272"/>
                  <a:pt x="490686" y="97334"/>
                </a:cubicBezTo>
                <a:lnTo>
                  <a:pt x="458316" y="97334"/>
                </a:lnTo>
                <a:lnTo>
                  <a:pt x="458316" y="83046"/>
                </a:lnTo>
                <a:lnTo>
                  <a:pt x="492472" y="83046"/>
                </a:lnTo>
                <a:close/>
                <a:moveTo>
                  <a:pt x="323924" y="1340"/>
                </a:moveTo>
                <a:lnTo>
                  <a:pt x="346472" y="1340"/>
                </a:lnTo>
                <a:cubicBezTo>
                  <a:pt x="338882" y="9525"/>
                  <a:pt x="331142" y="17190"/>
                  <a:pt x="323255" y="24334"/>
                </a:cubicBezTo>
                <a:lnTo>
                  <a:pt x="428402" y="24334"/>
                </a:lnTo>
                <a:lnTo>
                  <a:pt x="428402" y="39514"/>
                </a:lnTo>
                <a:cubicBezTo>
                  <a:pt x="377205" y="80739"/>
                  <a:pt x="315069" y="111472"/>
                  <a:pt x="241994" y="131713"/>
                </a:cubicBezTo>
                <a:cubicBezTo>
                  <a:pt x="238869" y="125760"/>
                  <a:pt x="235446" y="120551"/>
                  <a:pt x="231725" y="116086"/>
                </a:cubicBezTo>
                <a:cubicBezTo>
                  <a:pt x="262384" y="108049"/>
                  <a:pt x="289917" y="98896"/>
                  <a:pt x="314325" y="88627"/>
                </a:cubicBezTo>
                <a:cubicBezTo>
                  <a:pt x="308967" y="82674"/>
                  <a:pt x="301898" y="75382"/>
                  <a:pt x="293117" y="66750"/>
                </a:cubicBezTo>
                <a:lnTo>
                  <a:pt x="305618" y="56927"/>
                </a:lnTo>
                <a:cubicBezTo>
                  <a:pt x="314399" y="65410"/>
                  <a:pt x="322510" y="73670"/>
                  <a:pt x="329952" y="81707"/>
                </a:cubicBezTo>
                <a:cubicBezTo>
                  <a:pt x="357187" y="69354"/>
                  <a:pt x="381074" y="55439"/>
                  <a:pt x="401613" y="39961"/>
                </a:cubicBezTo>
                <a:lnTo>
                  <a:pt x="305395" y="39961"/>
                </a:lnTo>
                <a:cubicBezTo>
                  <a:pt x="289917" y="53206"/>
                  <a:pt x="271537" y="65857"/>
                  <a:pt x="250254" y="77912"/>
                </a:cubicBezTo>
                <a:cubicBezTo>
                  <a:pt x="246980" y="73447"/>
                  <a:pt x="242887" y="68759"/>
                  <a:pt x="237976" y="63847"/>
                </a:cubicBezTo>
                <a:cubicBezTo>
                  <a:pt x="272058" y="45690"/>
                  <a:pt x="300707" y="24854"/>
                  <a:pt x="323924" y="1340"/>
                </a:cubicBezTo>
                <a:close/>
                <a:moveTo>
                  <a:pt x="600075" y="1116"/>
                </a:moveTo>
                <a:lnTo>
                  <a:pt x="616148" y="1116"/>
                </a:lnTo>
                <a:lnTo>
                  <a:pt x="616148" y="21208"/>
                </a:lnTo>
                <a:lnTo>
                  <a:pt x="674861" y="21208"/>
                </a:lnTo>
                <a:lnTo>
                  <a:pt x="674861" y="35272"/>
                </a:lnTo>
                <a:lnTo>
                  <a:pt x="616148" y="35272"/>
                </a:lnTo>
                <a:lnTo>
                  <a:pt x="616148" y="50230"/>
                </a:lnTo>
                <a:lnTo>
                  <a:pt x="668164" y="50230"/>
                </a:lnTo>
                <a:lnTo>
                  <a:pt x="668164" y="64294"/>
                </a:lnTo>
                <a:lnTo>
                  <a:pt x="616148" y="64294"/>
                </a:lnTo>
                <a:lnTo>
                  <a:pt x="616148" y="79698"/>
                </a:lnTo>
                <a:lnTo>
                  <a:pt x="677986" y="79698"/>
                </a:lnTo>
                <a:lnTo>
                  <a:pt x="677986" y="93762"/>
                </a:lnTo>
                <a:lnTo>
                  <a:pt x="542255" y="93762"/>
                </a:lnTo>
                <a:lnTo>
                  <a:pt x="542255" y="79698"/>
                </a:lnTo>
                <a:lnTo>
                  <a:pt x="600075" y="79698"/>
                </a:lnTo>
                <a:lnTo>
                  <a:pt x="600075" y="64294"/>
                </a:lnTo>
                <a:lnTo>
                  <a:pt x="551631" y="64294"/>
                </a:lnTo>
                <a:lnTo>
                  <a:pt x="551631" y="50230"/>
                </a:lnTo>
                <a:lnTo>
                  <a:pt x="600075" y="50230"/>
                </a:lnTo>
                <a:lnTo>
                  <a:pt x="600075" y="35272"/>
                </a:lnTo>
                <a:lnTo>
                  <a:pt x="545827" y="35272"/>
                </a:lnTo>
                <a:lnTo>
                  <a:pt x="545827" y="21208"/>
                </a:lnTo>
                <a:lnTo>
                  <a:pt x="600075" y="21208"/>
                </a:lnTo>
                <a:close/>
                <a:moveTo>
                  <a:pt x="1253728" y="893"/>
                </a:moveTo>
                <a:cubicBezTo>
                  <a:pt x="1259235" y="9376"/>
                  <a:pt x="1264444" y="18380"/>
                  <a:pt x="1269355" y="27905"/>
                </a:cubicBezTo>
                <a:lnTo>
                  <a:pt x="1354633" y="27905"/>
                </a:lnTo>
                <a:lnTo>
                  <a:pt x="1354633" y="65410"/>
                </a:lnTo>
                <a:lnTo>
                  <a:pt x="1336551" y="65410"/>
                </a:lnTo>
                <a:lnTo>
                  <a:pt x="1336551" y="43979"/>
                </a:lnTo>
                <a:lnTo>
                  <a:pt x="1170012" y="43979"/>
                </a:lnTo>
                <a:lnTo>
                  <a:pt x="1170012" y="66303"/>
                </a:lnTo>
                <a:lnTo>
                  <a:pt x="1152153" y="66303"/>
                </a:lnTo>
                <a:lnTo>
                  <a:pt x="1152153" y="27905"/>
                </a:lnTo>
                <a:lnTo>
                  <a:pt x="1247700" y="27905"/>
                </a:lnTo>
                <a:cubicBezTo>
                  <a:pt x="1244426" y="21952"/>
                  <a:pt x="1240705" y="15553"/>
                  <a:pt x="1236538" y="8707"/>
                </a:cubicBezTo>
                <a:close/>
                <a:moveTo>
                  <a:pt x="1502420" y="0"/>
                </a:moveTo>
                <a:lnTo>
                  <a:pt x="1520502" y="0"/>
                </a:lnTo>
                <a:lnTo>
                  <a:pt x="1520502" y="20092"/>
                </a:lnTo>
                <a:lnTo>
                  <a:pt x="1588591" y="20092"/>
                </a:lnTo>
                <a:lnTo>
                  <a:pt x="1588591" y="34156"/>
                </a:lnTo>
                <a:lnTo>
                  <a:pt x="1520502" y="34156"/>
                </a:lnTo>
                <a:lnTo>
                  <a:pt x="1520502" y="49113"/>
                </a:lnTo>
                <a:lnTo>
                  <a:pt x="1582787" y="49113"/>
                </a:lnTo>
                <a:lnTo>
                  <a:pt x="1582787" y="63178"/>
                </a:lnTo>
                <a:lnTo>
                  <a:pt x="1520502" y="63178"/>
                </a:lnTo>
                <a:lnTo>
                  <a:pt x="1520502" y="78581"/>
                </a:lnTo>
                <a:lnTo>
                  <a:pt x="1593056" y="78581"/>
                </a:lnTo>
                <a:lnTo>
                  <a:pt x="1593056" y="92646"/>
                </a:lnTo>
                <a:lnTo>
                  <a:pt x="1430312" y="92646"/>
                </a:lnTo>
                <a:lnTo>
                  <a:pt x="1430312" y="78581"/>
                </a:lnTo>
                <a:lnTo>
                  <a:pt x="1502420" y="78581"/>
                </a:lnTo>
                <a:lnTo>
                  <a:pt x="1502420" y="63178"/>
                </a:lnTo>
                <a:lnTo>
                  <a:pt x="1445270" y="63178"/>
                </a:lnTo>
                <a:lnTo>
                  <a:pt x="1445270" y="49113"/>
                </a:lnTo>
                <a:lnTo>
                  <a:pt x="1502420" y="49113"/>
                </a:lnTo>
                <a:lnTo>
                  <a:pt x="1502420" y="34156"/>
                </a:lnTo>
                <a:lnTo>
                  <a:pt x="1437456" y="34156"/>
                </a:lnTo>
                <a:lnTo>
                  <a:pt x="1437456" y="20092"/>
                </a:lnTo>
                <a:lnTo>
                  <a:pt x="1502420" y="200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kumimoji="1" lang="en-GB" altLang="zh-CN" dirty="0">
              <a:solidFill>
                <a:schemeClr val="bg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503511" y="3860948"/>
            <a:ext cx="7184978" cy="140937"/>
            <a:chOff x="2784399" y="3860948"/>
            <a:chExt cx="7184978" cy="140937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2784399" y="3860948"/>
              <a:ext cx="532094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5232104" y="4001885"/>
              <a:ext cx="473727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940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075" y="1052736"/>
            <a:ext cx="11415850" cy="6717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基本事实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555548"/>
              </p:ext>
            </p:extLst>
          </p:nvPr>
        </p:nvGraphicFramePr>
        <p:xfrm>
          <a:off x="480000" y="1813022"/>
          <a:ext cx="11232000" cy="2668242"/>
        </p:xfrm>
        <a:graphic>
          <a:graphicData uri="http://schemas.openxmlformats.org/drawingml/2006/table">
            <a:tbl>
              <a:tblPr firstRow="1" firstCol="1" bandRow="1"/>
              <a:tblGrid>
                <a:gridCol w="1367528"/>
                <a:gridCol w="9864472"/>
              </a:tblGrid>
              <a:tr h="1868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依据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001" marR="14001" marT="14001" marB="140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 dirty="0" smtClean="0">
                          <a:effectLst/>
                          <a:latin typeface="Cambria Math" panose="02040503050406030204" pitchFamily="18" charset="0"/>
                          <a:ea typeface="方正中等线简体" panose="03000509000000000000" pitchFamily="65" charset="-122"/>
                          <a:cs typeface="Cambria Math" panose="02040503050406030204" pitchFamily="18" charset="0"/>
                        </a:rPr>
                        <a:t>⇔_______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 dirty="0" smtClean="0">
                          <a:effectLst/>
                          <a:latin typeface="Cambria Math" panose="02040503050406030204" pitchFamily="18" charset="0"/>
                          <a:ea typeface="方正中等线简体" panose="03000509000000000000" pitchFamily="65" charset="-122"/>
                          <a:cs typeface="Cambria Math" panose="02040503050406030204" pitchFamily="18" charset="0"/>
                        </a:rPr>
                        <a:t>⇔_______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 dirty="0" smtClean="0">
                          <a:effectLst/>
                          <a:latin typeface="Cambria Math" panose="02040503050406030204" pitchFamily="18" charset="0"/>
                          <a:ea typeface="方正中等线简体" panose="03000509000000000000" pitchFamily="65" charset="-122"/>
                          <a:cs typeface="Cambria Math" panose="02040503050406030204" pitchFamily="18" charset="0"/>
                        </a:rPr>
                        <a:t>⇔_______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001" marR="14001" marT="14001" marB="140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结论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001" marR="14001" marT="14001" marB="140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要比较两个实数的大小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可以转化为比较它们</a:t>
                      </a:r>
                      <a:r>
                        <a:rPr lang="zh-CN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en-US" altLang="zh-CN" sz="2800" u="sng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zh-CN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与</a:t>
                      </a:r>
                      <a:r>
                        <a:rPr lang="en-US" sz="2800" u="sng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zh-CN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大小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567" marR="25567" marT="14001" marB="140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6716913" y="1871983"/>
            <a:ext cx="1045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716913" y="2506516"/>
            <a:ext cx="1045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=0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717833" y="3155215"/>
            <a:ext cx="1045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&lt;0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192763" y="389726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差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146554" y="391100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93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946137" y="1916832"/>
            <a:ext cx="90903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利用作差法比较大小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只需判断差的符号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通常将差化为完全平方的形式或多个因式的积的形式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对于两个正值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也可采用作商的方法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比较商与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的大小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对于某些问题也可采用取中间值的方法比较大小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5360" y="1462683"/>
            <a:ext cx="11377264" cy="333446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95400" y="0"/>
            <a:ext cx="989235" cy="3356992"/>
            <a:chOff x="695400" y="0"/>
            <a:chExt cx="989235" cy="3356992"/>
          </a:xfrm>
        </p:grpSpPr>
        <p:sp>
          <p:nvSpPr>
            <p:cNvPr id="12" name="圆角矩形 11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prstClr val="white">
                      <a:lumMod val="85000"/>
                    </a:prstClr>
                  </a:solidFill>
                </a:rPr>
                <a:t>  </a:t>
              </a:r>
              <a:endParaRPr lang="en-US" altLang="zh-CN" sz="2000" dirty="0">
                <a:solidFill>
                  <a:prstClr val="white">
                    <a:lumMod val="85000"/>
                  </a:prstClr>
                </a:solidFill>
              </a:endParaRPr>
            </a:p>
            <a:p>
              <a:r>
                <a:rPr lang="zh-CN" altLang="en-US" sz="2000" dirty="0">
                  <a:solidFill>
                    <a:prstClr val="white">
                      <a:lumMod val="85000"/>
                    </a:prstClr>
                  </a:solidFill>
                </a:rPr>
                <a:t>  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58466" y="1555821"/>
              <a:ext cx="615553" cy="13849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注</a:t>
              </a:r>
              <a:r>
                <a:rPr lang="en-US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意</a:t>
              </a:r>
              <a:r>
                <a:rPr lang="en-US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点</a:t>
              </a:r>
              <a:endParaRPr lang="zh-CN" altLang="en-US" sz="2800" dirty="0">
                <a:solidFill>
                  <a:prstClr val="white"/>
                </a:solidFill>
              </a:endParaRPr>
            </a:p>
          </p:txBody>
        </p:sp>
        <p:cxnSp>
          <p:nvCxnSpPr>
            <p:cNvPr id="4" name="直接连接符 3"/>
            <p:cNvCxnSpPr>
              <a:stCxn id="12" idx="0"/>
            </p:cNvCxnSpPr>
            <p:nvPr/>
          </p:nvCxnSpPr>
          <p:spPr>
            <a:xfrm>
              <a:off x="1190018" y="0"/>
              <a:ext cx="0" cy="1462683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 rot="16200000">
              <a:off x="850792" y="1039652"/>
              <a:ext cx="661976" cy="400110"/>
            </a:xfrm>
            <a:prstGeom prst="rect">
              <a:avLst/>
            </a:prstGeom>
            <a:solidFill>
              <a:srgbClr val="00589A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FFC000"/>
                  </a:solidFill>
                </a:rPr>
                <a:t>&lt;&lt;&lt;</a:t>
              </a:r>
              <a:endParaRPr lang="zh-CN" altLang="en-US" sz="2000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41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328464"/>
            <a:ext cx="1141200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均为正实数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试利用作差法比较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ab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的大小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454731"/>
            <a:ext cx="1403155" cy="593813"/>
            <a:chOff x="0" y="674947"/>
            <a:chExt cx="1403155" cy="593813"/>
          </a:xfrm>
        </p:grpSpPr>
        <p:sp>
          <p:nvSpPr>
            <p:cNvPr id="14" name="矩形 13"/>
            <p:cNvSpPr/>
            <p:nvPr/>
          </p:nvSpPr>
          <p:spPr>
            <a:xfrm>
              <a:off x="0" y="699484"/>
              <a:ext cx="1357436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直角三角形 23"/>
            <p:cNvSpPr/>
            <p:nvPr/>
          </p:nvSpPr>
          <p:spPr>
            <a:xfrm flipV="1">
              <a:off x="0" y="699661"/>
              <a:ext cx="223074" cy="265173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443372" y="674947"/>
              <a:ext cx="914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+mj-ea"/>
                  <a:cs typeface="Courier New" panose="02070309020205020404" pitchFamily="49" charset="0"/>
                </a:rPr>
                <a:t>1</a:t>
              </a:r>
              <a:endParaRPr lang="zh-CN" altLang="en-US" sz="2800" dirty="0"/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390000" y="1268760"/>
              <a:ext cx="86364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 24"/>
            <p:cNvSpPr/>
            <p:nvPr/>
          </p:nvSpPr>
          <p:spPr>
            <a:xfrm>
              <a:off x="1357436" y="699483"/>
              <a:ext cx="45719" cy="4358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90000" y="1126255"/>
            <a:ext cx="11412000" cy="5327081"/>
            <a:chOff x="319674" y="2575382"/>
            <a:chExt cx="11412000" cy="5327081"/>
          </a:xfrm>
        </p:grpSpPr>
        <p:grpSp>
          <p:nvGrpSpPr>
            <p:cNvPr id="12" name="组合 11"/>
            <p:cNvGrpSpPr/>
            <p:nvPr/>
          </p:nvGrpSpPr>
          <p:grpSpPr>
            <a:xfrm>
              <a:off x="319674" y="2575382"/>
              <a:ext cx="11412000" cy="5327081"/>
              <a:chOff x="319674" y="476672"/>
              <a:chExt cx="11412000" cy="5327081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319674" y="589563"/>
                <a:ext cx="11412000" cy="5214190"/>
              </a:xfrm>
              <a:prstGeom prst="roundRect">
                <a:avLst>
                  <a:gd name="adj" fmla="val 2457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641394" y="1262365"/>
            <a:ext cx="109092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∵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ab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)+(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ab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=0,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ab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≠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ab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综上所述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ab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UxMzYyNWY2NWY2YzJiNDhhOWY1MTc3YjU1YjFhYWEifQ=="/>
</p:tagLst>
</file>

<file path=ppt/theme/theme1.xml><?xml version="1.0" encoding="utf-8"?>
<a:theme xmlns:a="http://schemas.openxmlformats.org/drawingml/2006/main" name="1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2595</Words>
  <Application>Microsoft Office PowerPoint</Application>
  <PresentationFormat>宽屏</PresentationFormat>
  <Paragraphs>822</Paragraphs>
  <Slides>64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64</vt:i4>
      </vt:variant>
    </vt:vector>
  </HeadingPairs>
  <TitlesOfParts>
    <vt:vector size="80" baseType="lpstr">
      <vt:lpstr>Adobe 黑体 Std R</vt:lpstr>
      <vt:lpstr>DOUYU Font</vt:lpstr>
      <vt:lpstr>方正仿宋_GBK</vt:lpstr>
      <vt:lpstr>方正中等线简体</vt:lpstr>
      <vt:lpstr>黑体</vt:lpstr>
      <vt:lpstr>华文细黑</vt:lpstr>
      <vt:lpstr>楷体</vt:lpstr>
      <vt:lpstr>宋体</vt:lpstr>
      <vt:lpstr>微软雅黑</vt:lpstr>
      <vt:lpstr>Arial</vt:lpstr>
      <vt:lpstr>Calibri</vt:lpstr>
      <vt:lpstr>Cambria Math</vt:lpstr>
      <vt:lpstr>Courier New</vt:lpstr>
      <vt:lpstr>Times New Roman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数学课件</dc:title>
  <dc:creator>金榜苑</dc:creator>
  <cp:lastModifiedBy>Administrator</cp:lastModifiedBy>
  <cp:revision>1462</cp:revision>
  <dcterms:created xsi:type="dcterms:W3CDTF">2019-11-13T09:14:00Z</dcterms:created>
  <dcterms:modified xsi:type="dcterms:W3CDTF">2024-05-23T06:57:18Z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E7109FDD4C1842B0AE5A135C15BEF811_13</vt:lpwstr>
  </property>
  <property fmtid="{D5CDD505-2E9C-101B-9397-08002B2CF9AE}" pid="3" name="KSOProductBuildVer">
    <vt:lpwstr>2052-12.1.0.16417</vt:lpwstr>
  </property>
</Properties>
</file>