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82" r:id="rId5"/>
    <p:sldId id="260" r:id="rId6"/>
    <p:sldId id="279" r:id="rId7"/>
    <p:sldId id="262" r:id="rId8"/>
    <p:sldId id="265" r:id="rId9"/>
    <p:sldId id="283" r:id="rId10"/>
    <p:sldId id="270" r:id="rId11"/>
    <p:sldId id="259" r:id="rId12"/>
    <p:sldId id="263" r:id="rId13"/>
    <p:sldId id="274" r:id="rId14"/>
    <p:sldId id="272" r:id="rId15"/>
    <p:sldId id="275" r:id="rId16"/>
    <p:sldId id="280" r:id="rId17"/>
    <p:sldId id="267" r:id="rId18"/>
    <p:sldId id="277" r:id="rId19"/>
    <p:sldId id="287" r:id="rId20"/>
    <p:sldId id="281" r:id="rId21"/>
    <p:sldId id="284" r:id="rId22"/>
    <p:sldId id="285" r:id="rId23"/>
    <p:sldId id="288" r:id="rId24"/>
    <p:sldId id="290" r:id="rId25"/>
    <p:sldId id="289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4" autoAdjust="0"/>
  </p:normalViewPr>
  <p:slideViewPr>
    <p:cSldViewPr>
      <p:cViewPr varScale="1">
        <p:scale>
          <a:sx n="100" d="100"/>
          <a:sy n="100" d="100"/>
        </p:scale>
        <p:origin x="72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8537-872C-463C-BC48-8683239A83AE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C7D8A-9E9A-4B8D-9E96-25999D30F4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4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C7D8A-9E9A-4B8D-9E96-25999D30F4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40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C7D8A-9E9A-4B8D-9E96-25999D30F4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75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C7D8A-9E9A-4B8D-9E96-25999D30F42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84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C7D8A-9E9A-4B8D-9E96-25999D30F42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56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C7D8A-9E9A-4B8D-9E96-25999D30F42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31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4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2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96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35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1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77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94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44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05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03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2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78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0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1.emf"/><Relationship Id="rId2" Type="http://schemas.openxmlformats.org/officeDocument/2006/relationships/package" Target="../embeddings/Microsoft_Word_Document14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5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34.emf"/><Relationship Id="rId3" Type="http://schemas.openxmlformats.org/officeDocument/2006/relationships/image" Target="../media/image9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emf"/><Relationship Id="rId17" Type="http://schemas.openxmlformats.org/officeDocument/2006/relationships/package" Target="../embeddings/Microsoft_Word_Document17.docx"/><Relationship Id="rId2" Type="http://schemas.openxmlformats.org/officeDocument/2006/relationships/package" Target="../embeddings/Microsoft_Word_Document3.docx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package" Target="../embeddings/Microsoft_Word_Document16.docx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0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11.bin"/><Relationship Id="rId3" Type="http://schemas.openxmlformats.org/officeDocument/2006/relationships/package" Target="../embeddings/Microsoft_Word_Document18.docx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package" Target="../embeddings/Microsoft_Word_Document23.docx"/><Relationship Id="rId3" Type="http://schemas.openxmlformats.org/officeDocument/2006/relationships/package" Target="../embeddings/Microsoft_Word_Document19.docx"/><Relationship Id="rId7" Type="http://schemas.openxmlformats.org/officeDocument/2006/relationships/package" Target="../embeddings/Microsoft_Word_Document21.docx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13.bin"/><Relationship Id="rId5" Type="http://schemas.openxmlformats.org/officeDocument/2006/relationships/package" Target="../embeddings/Microsoft_Word_Document20.docx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package" Target="../embeddings/Microsoft_Word_Document22.docx"/><Relationship Id="rId1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package" Target="../embeddings/Microsoft_Word_Document26.docx"/><Relationship Id="rId3" Type="http://schemas.openxmlformats.org/officeDocument/2006/relationships/package" Target="../embeddings/Microsoft_Word_Document24.docx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17.bin"/><Relationship Id="rId5" Type="http://schemas.openxmlformats.org/officeDocument/2006/relationships/package" Target="../embeddings/Microsoft_Word_Document25.docx"/><Relationship Id="rId15" Type="http://schemas.openxmlformats.org/officeDocument/2006/relationships/package" Target="../embeddings/Microsoft_Word_Document27.docx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1.emf"/><Relationship Id="rId18" Type="http://schemas.openxmlformats.org/officeDocument/2006/relationships/package" Target="../embeddings/Microsoft_Word_Document35.docx"/><Relationship Id="rId3" Type="http://schemas.openxmlformats.org/officeDocument/2006/relationships/image" Target="../media/image56.emf"/><Relationship Id="rId21" Type="http://schemas.openxmlformats.org/officeDocument/2006/relationships/image" Target="../media/image55.emf"/><Relationship Id="rId7" Type="http://schemas.openxmlformats.org/officeDocument/2006/relationships/image" Target="../media/image58.emf"/><Relationship Id="rId12" Type="http://schemas.openxmlformats.org/officeDocument/2006/relationships/package" Target="../embeddings/Microsoft_Word_Document32.docx"/><Relationship Id="rId17" Type="http://schemas.openxmlformats.org/officeDocument/2006/relationships/image" Target="../media/image63.emf"/><Relationship Id="rId2" Type="http://schemas.openxmlformats.org/officeDocument/2006/relationships/package" Target="../embeddings/Microsoft_Word_Document28.docx"/><Relationship Id="rId16" Type="http://schemas.openxmlformats.org/officeDocument/2006/relationships/package" Target="../embeddings/Microsoft_Word_Document34.docx"/><Relationship Id="rId20" Type="http://schemas.openxmlformats.org/officeDocument/2006/relationships/package" Target="../embeddings/Microsoft_Word_Document36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30.docx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10" Type="http://schemas.openxmlformats.org/officeDocument/2006/relationships/package" Target="../embeddings/Microsoft_Word_Document31.docx"/><Relationship Id="rId19" Type="http://schemas.openxmlformats.org/officeDocument/2006/relationships/image" Target="../media/image64.emf"/><Relationship Id="rId4" Type="http://schemas.openxmlformats.org/officeDocument/2006/relationships/package" Target="../embeddings/Microsoft_Word_Document29.docx"/><Relationship Id="rId9" Type="http://schemas.openxmlformats.org/officeDocument/2006/relationships/image" Target="../media/image59.wmf"/><Relationship Id="rId14" Type="http://schemas.openxmlformats.org/officeDocument/2006/relationships/package" Target="../embeddings/Microsoft_Word_Document33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package" Target="../embeddings/Microsoft_Word_Document42.docx"/><Relationship Id="rId18" Type="http://schemas.openxmlformats.org/officeDocument/2006/relationships/image" Target="../media/image72.emf"/><Relationship Id="rId3" Type="http://schemas.openxmlformats.org/officeDocument/2006/relationships/package" Target="../embeddings/Microsoft_Word_Document37.docx"/><Relationship Id="rId7" Type="http://schemas.openxmlformats.org/officeDocument/2006/relationships/package" Target="../embeddings/Microsoft_Word_Document39.docx"/><Relationship Id="rId12" Type="http://schemas.openxmlformats.org/officeDocument/2006/relationships/image" Target="../media/image69.emf"/><Relationship Id="rId17" Type="http://schemas.openxmlformats.org/officeDocument/2006/relationships/package" Target="../embeddings/Microsoft_Word_Document44.docx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11" Type="http://schemas.openxmlformats.org/officeDocument/2006/relationships/package" Target="../embeddings/Microsoft_Word_Document41.docx"/><Relationship Id="rId5" Type="http://schemas.openxmlformats.org/officeDocument/2006/relationships/package" Target="../embeddings/Microsoft_Word_Document38.docx"/><Relationship Id="rId15" Type="http://schemas.openxmlformats.org/officeDocument/2006/relationships/package" Target="../embeddings/Microsoft_Word_Document43.docx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package" Target="../embeddings/Microsoft_Word_Document40.docx"/><Relationship Id="rId14" Type="http://schemas.openxmlformats.org/officeDocument/2006/relationships/image" Target="../media/image7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78.emf"/><Relationship Id="rId18" Type="http://schemas.openxmlformats.org/officeDocument/2006/relationships/package" Target="../embeddings/Microsoft_Word_Document50.docx"/><Relationship Id="rId3" Type="http://schemas.openxmlformats.org/officeDocument/2006/relationships/image" Target="../media/image73.emf"/><Relationship Id="rId7" Type="http://schemas.openxmlformats.org/officeDocument/2006/relationships/image" Target="../media/image75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80.emf"/><Relationship Id="rId2" Type="http://schemas.openxmlformats.org/officeDocument/2006/relationships/package" Target="../embeddings/Microsoft_Word_Document45.docx"/><Relationship Id="rId16" Type="http://schemas.openxmlformats.org/officeDocument/2006/relationships/package" Target="../embeddings/Microsoft_Word_Document49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47.docx"/><Relationship Id="rId11" Type="http://schemas.openxmlformats.org/officeDocument/2006/relationships/image" Target="../media/image77.emf"/><Relationship Id="rId5" Type="http://schemas.openxmlformats.org/officeDocument/2006/relationships/image" Target="../media/image74.emf"/><Relationship Id="rId15" Type="http://schemas.openxmlformats.org/officeDocument/2006/relationships/image" Target="../media/image79.e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81.emf"/><Relationship Id="rId4" Type="http://schemas.openxmlformats.org/officeDocument/2006/relationships/package" Target="../embeddings/Microsoft_Word_Document46.docx"/><Relationship Id="rId9" Type="http://schemas.openxmlformats.org/officeDocument/2006/relationships/image" Target="../media/image76.emf"/><Relationship Id="rId14" Type="http://schemas.openxmlformats.org/officeDocument/2006/relationships/package" Target="../embeddings/Microsoft_Word_Document48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package" Target="../embeddings/Microsoft_Word_Document56.docx"/><Relationship Id="rId3" Type="http://schemas.openxmlformats.org/officeDocument/2006/relationships/package" Target="../embeddings/Microsoft_Word_Document51.docx"/><Relationship Id="rId7" Type="http://schemas.openxmlformats.org/officeDocument/2006/relationships/package" Target="../embeddings/Microsoft_Word_Document53.docx"/><Relationship Id="rId12" Type="http://schemas.openxmlformats.org/officeDocument/2006/relationships/image" Target="../media/image8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11" Type="http://schemas.openxmlformats.org/officeDocument/2006/relationships/package" Target="../embeddings/Microsoft_Word_Document55.docx"/><Relationship Id="rId5" Type="http://schemas.openxmlformats.org/officeDocument/2006/relationships/package" Target="../embeddings/Microsoft_Word_Document52.docx"/><Relationship Id="rId15" Type="http://schemas.openxmlformats.org/officeDocument/2006/relationships/package" Target="../embeddings/Microsoft_Word_Document57.docx"/><Relationship Id="rId10" Type="http://schemas.openxmlformats.org/officeDocument/2006/relationships/image" Target="../media/image85.emf"/><Relationship Id="rId4" Type="http://schemas.openxmlformats.org/officeDocument/2006/relationships/image" Target="../media/image82.emf"/><Relationship Id="rId9" Type="http://schemas.openxmlformats.org/officeDocument/2006/relationships/package" Target="../embeddings/Microsoft_Word_Document54.docx"/><Relationship Id="rId14" Type="http://schemas.openxmlformats.org/officeDocument/2006/relationships/image" Target="../media/image8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61.docx"/><Relationship Id="rId3" Type="http://schemas.openxmlformats.org/officeDocument/2006/relationships/image" Target="../media/image89.emf"/><Relationship Id="rId7" Type="http://schemas.openxmlformats.org/officeDocument/2006/relationships/image" Target="../media/image91.emf"/><Relationship Id="rId2" Type="http://schemas.openxmlformats.org/officeDocument/2006/relationships/package" Target="../embeddings/Microsoft_Word_Document58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60.docx"/><Relationship Id="rId11" Type="http://schemas.openxmlformats.org/officeDocument/2006/relationships/image" Target="../media/image93.emf"/><Relationship Id="rId5" Type="http://schemas.openxmlformats.org/officeDocument/2006/relationships/image" Target="../media/image90.emf"/><Relationship Id="rId10" Type="http://schemas.openxmlformats.org/officeDocument/2006/relationships/package" Target="../embeddings/Microsoft_Word_Document62.docx"/><Relationship Id="rId4" Type="http://schemas.openxmlformats.org/officeDocument/2006/relationships/package" Target="../embeddings/Microsoft_Word_Document59.docx"/><Relationship Id="rId9" Type="http://schemas.openxmlformats.org/officeDocument/2006/relationships/image" Target="../media/image9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99.emf"/><Relationship Id="rId3" Type="http://schemas.openxmlformats.org/officeDocument/2006/relationships/image" Target="../media/image94.emf"/><Relationship Id="rId7" Type="http://schemas.openxmlformats.org/officeDocument/2006/relationships/image" Target="../media/image96.emf"/><Relationship Id="rId12" Type="http://schemas.openxmlformats.org/officeDocument/2006/relationships/package" Target="../embeddings/Microsoft_Word_Document67.docx"/><Relationship Id="rId2" Type="http://schemas.openxmlformats.org/officeDocument/2006/relationships/package" Target="../embeddings/Microsoft_Word_Document63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65.docx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10" Type="http://schemas.openxmlformats.org/officeDocument/2006/relationships/package" Target="../embeddings/Microsoft_Word_Document66.docx"/><Relationship Id="rId4" Type="http://schemas.openxmlformats.org/officeDocument/2006/relationships/package" Target="../embeddings/Microsoft_Word_Document64.docx"/><Relationship Id="rId9" Type="http://schemas.openxmlformats.org/officeDocument/2006/relationships/image" Target="../media/image97.emf"/><Relationship Id="rId14" Type="http://schemas.openxmlformats.org/officeDocument/2006/relationships/package" Target="../embeddings/Microsoft_Word_Document68.docx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emf"/><Relationship Id="rId18" Type="http://schemas.openxmlformats.org/officeDocument/2006/relationships/package" Target="../embeddings/Microsoft_Word_Document70.docx"/><Relationship Id="rId26" Type="http://schemas.openxmlformats.org/officeDocument/2006/relationships/oleObject" Target="../embeddings/oleObject31.bin"/><Relationship Id="rId21" Type="http://schemas.openxmlformats.org/officeDocument/2006/relationships/image" Target="../media/image110.emf"/><Relationship Id="rId34" Type="http://schemas.openxmlformats.org/officeDocument/2006/relationships/package" Target="../embeddings/Microsoft_Word_Document75.docx"/><Relationship Id="rId7" Type="http://schemas.openxmlformats.org/officeDocument/2006/relationships/image" Target="../media/image103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108.emf"/><Relationship Id="rId25" Type="http://schemas.openxmlformats.org/officeDocument/2006/relationships/image" Target="../media/image112.emf"/><Relationship Id="rId33" Type="http://schemas.openxmlformats.org/officeDocument/2006/relationships/image" Target="../media/image116.e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29.bin"/><Relationship Id="rId20" Type="http://schemas.openxmlformats.org/officeDocument/2006/relationships/package" Target="../embeddings/Microsoft_Word_Document71.docx"/><Relationship Id="rId29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05.emf"/><Relationship Id="rId24" Type="http://schemas.openxmlformats.org/officeDocument/2006/relationships/oleObject" Target="../embeddings/oleObject30.bin"/><Relationship Id="rId32" Type="http://schemas.openxmlformats.org/officeDocument/2006/relationships/package" Target="../embeddings/Microsoft_Word_Document74.docx"/><Relationship Id="rId37" Type="http://schemas.openxmlformats.org/officeDocument/2006/relationships/image" Target="../media/image118.emf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23" Type="http://schemas.openxmlformats.org/officeDocument/2006/relationships/image" Target="../media/image111.emf"/><Relationship Id="rId28" Type="http://schemas.openxmlformats.org/officeDocument/2006/relationships/oleObject" Target="../embeddings/oleObject32.bin"/><Relationship Id="rId36" Type="http://schemas.openxmlformats.org/officeDocument/2006/relationships/package" Target="../embeddings/Microsoft_Word_Document76.docx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109.emf"/><Relationship Id="rId31" Type="http://schemas.openxmlformats.org/officeDocument/2006/relationships/image" Target="../media/image115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04.emf"/><Relationship Id="rId14" Type="http://schemas.openxmlformats.org/officeDocument/2006/relationships/oleObject" Target="../embeddings/oleObject28.bin"/><Relationship Id="rId22" Type="http://schemas.openxmlformats.org/officeDocument/2006/relationships/package" Target="../embeddings/Microsoft_Word_Document72.docx"/><Relationship Id="rId27" Type="http://schemas.openxmlformats.org/officeDocument/2006/relationships/image" Target="../media/image113.emf"/><Relationship Id="rId30" Type="http://schemas.openxmlformats.org/officeDocument/2006/relationships/package" Target="../embeddings/Microsoft_Word_Document73.docx"/><Relationship Id="rId35" Type="http://schemas.openxmlformats.org/officeDocument/2006/relationships/image" Target="../media/image117.emf"/><Relationship Id="rId8" Type="http://schemas.openxmlformats.org/officeDocument/2006/relationships/package" Target="../embeddings/Microsoft_Word_Document69.docx"/><Relationship Id="rId3" Type="http://schemas.openxmlformats.org/officeDocument/2006/relationships/image" Target="../media/image10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95.emf"/><Relationship Id="rId3" Type="http://schemas.openxmlformats.org/officeDocument/2006/relationships/image" Target="../media/image96.emf"/><Relationship Id="rId7" Type="http://schemas.openxmlformats.org/officeDocument/2006/relationships/image" Target="../media/image119.emf"/><Relationship Id="rId12" Type="http://schemas.openxmlformats.org/officeDocument/2006/relationships/package" Target="../embeddings/Microsoft_Word_Document79.docx"/><Relationship Id="rId2" Type="http://schemas.openxmlformats.org/officeDocument/2006/relationships/package" Target="../embeddings/Microsoft_Word_Document77.docx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21.emf"/><Relationship Id="rId5" Type="http://schemas.openxmlformats.org/officeDocument/2006/relationships/image" Target="../media/image97.emf"/><Relationship Id="rId10" Type="http://schemas.openxmlformats.org/officeDocument/2006/relationships/package" Target="../embeddings/Microsoft_Word_Document78.docx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package" Target="../embeddings/Microsoft_Word_Document80.doc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5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package" Target="../embeddings/Microsoft_Word_Document13.docx"/><Relationship Id="rId3" Type="http://schemas.openxmlformats.org/officeDocument/2006/relationships/image" Target="../media/image19.emf"/><Relationship Id="rId7" Type="http://schemas.openxmlformats.org/officeDocument/2006/relationships/package" Target="../embeddings/Microsoft_Word_Document11.docx"/><Relationship Id="rId12" Type="http://schemas.openxmlformats.org/officeDocument/2006/relationships/image" Target="../media/image24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.bin"/><Relationship Id="rId5" Type="http://schemas.openxmlformats.org/officeDocument/2006/relationships/package" Target="../embeddings/Microsoft_Word_Document10.docx"/><Relationship Id="rId10" Type="http://schemas.openxmlformats.org/officeDocument/2006/relationships/image" Target="../media/image23.emf"/><Relationship Id="rId4" Type="http://schemas.openxmlformats.org/officeDocument/2006/relationships/image" Target="../media/image20.png"/><Relationship Id="rId9" Type="http://schemas.openxmlformats.org/officeDocument/2006/relationships/package" Target="../embeddings/Microsoft_Word_Document12.docx"/><Relationship Id="rId1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 descr="C:\Users\lenovo\Desktop\2023艺术组工作\设计工作\学校介绍素材\ppt\新建文件夹\ppt背景\2电子屏背景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4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700949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双重最值问题的常用处理策略</a:t>
            </a:r>
            <a:endParaRPr lang="en-US" altLang="zh-CN" sz="44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930381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kern="2100" spc="100" dirty="0">
                <a:solidFill>
                  <a:schemeClr val="accent6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扬大附中 胡丽媛</a:t>
            </a:r>
            <a:endParaRPr lang="en-US" altLang="zh-CN" sz="2000" b="1" kern="2100" spc="100" dirty="0">
              <a:solidFill>
                <a:schemeClr val="accent6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Picture 10" descr="C:\Users\lenovo\Desktop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779" y="285734"/>
            <a:ext cx="324378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Users\lenovo\Desktop\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8"/>
            <a:ext cx="930276" cy="93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F64B6302-1BFB-9EF3-9EAA-74CB6984A1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568" y="2859782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396390" progId="Word.Document.12">
                  <p:embed/>
                </p:oleObj>
              </mc:Choice>
              <mc:Fallback>
                <p:oleObj name="Document" r:id="rId2" imgW="7921364" imgH="396390" progId="Word.Documen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F64B6302-1BFB-9EF3-9EAA-74CB6984A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3568" y="2859782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CA47B004-DD4E-66F6-A409-68F8119B4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62539"/>
              </p:ext>
            </p:extLst>
          </p:nvPr>
        </p:nvGraphicFramePr>
        <p:xfrm>
          <a:off x="703263" y="3527425"/>
          <a:ext cx="78406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21364" imgH="396750" progId="Word.Document.12">
                  <p:embed/>
                </p:oleObj>
              </mc:Choice>
              <mc:Fallback>
                <p:oleObj name="Document" r:id="rId4" imgW="7921364" imgH="396750" progId="Word.Document.12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CA47B004-DD4E-66F6-A409-68F8119B4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63" y="3527425"/>
                        <a:ext cx="7840662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382806FC-FF66-5C9C-F994-84AAC14FA3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850" y="1131590"/>
          <a:ext cx="79184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921364" imgH="949391" progId="Word.Document.12">
                  <p:embed/>
                </p:oleObj>
              </mc:Choice>
              <mc:Fallback>
                <p:oleObj name="Document" r:id="rId6" imgW="7921364" imgH="949391" progId="Word.Document.12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382806FC-FF66-5C9C-F994-84AAC14FA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850" y="1131590"/>
                        <a:ext cx="7918450" cy="94615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8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1ABD48E-3079-E437-CB8F-738F1096C2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1203598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396390" progId="Word.Document.12">
                  <p:embed/>
                </p:oleObj>
              </mc:Choice>
              <mc:Fallback>
                <p:oleObj name="Document" r:id="rId2" imgW="7921364" imgH="396390" progId="Word.Document.12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C1ABD48E-3079-E437-CB8F-738F1096C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203598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0917C82-37CA-D93D-5EEE-F003752BE916}"/>
              </a:ext>
            </a:extLst>
          </p:cNvPr>
          <p:cNvSpPr/>
          <p:nvPr/>
        </p:nvSpPr>
        <p:spPr>
          <a:xfrm>
            <a:off x="1403646" y="195486"/>
            <a:ext cx="2659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回归教材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541CC4-42B8-CD4F-F1CC-D2C799C59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23678"/>
            <a:ext cx="6734373" cy="1008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2671918-30D3-4CA6-1DB8-8E42B22BA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819546"/>
              </p:ext>
            </p:extLst>
          </p:nvPr>
        </p:nvGraphicFramePr>
        <p:xfrm>
          <a:off x="247332" y="3419404"/>
          <a:ext cx="99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794" imgH="800309" progId="Equation.DSMT4">
                  <p:embed/>
                </p:oleObj>
              </mc:Choice>
              <mc:Fallback>
                <p:oleObj name="Equation" r:id="rId5" imgW="990794" imgH="8003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332" y="3419404"/>
                        <a:ext cx="990600" cy="8001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3798B1F-9D6E-A5B0-9731-1B90D3843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82449"/>
              </p:ext>
            </p:extLst>
          </p:nvPr>
        </p:nvGraphicFramePr>
        <p:xfrm>
          <a:off x="1237932" y="3602529"/>
          <a:ext cx="1190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0609" imgH="466577" progId="Equation.DSMT4">
                  <p:embed/>
                </p:oleObj>
              </mc:Choice>
              <mc:Fallback>
                <p:oleObj name="Equation" r:id="rId7" imgW="1190609" imgH="4665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7932" y="3602529"/>
                        <a:ext cx="1190625" cy="4667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E8CD701B-FA17-A989-C312-3EE92988B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515701"/>
              </p:ext>
            </p:extLst>
          </p:nvPr>
        </p:nvGraphicFramePr>
        <p:xfrm>
          <a:off x="2519189" y="3602529"/>
          <a:ext cx="8286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8782" imgH="466577" progId="Equation.DSMT4">
                  <p:embed/>
                </p:oleObj>
              </mc:Choice>
              <mc:Fallback>
                <p:oleObj name="Equation" r:id="rId9" imgW="828782" imgH="4665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9189" y="3602529"/>
                        <a:ext cx="828675" cy="4667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32B6A394-F3FF-41B2-78D1-EF02D4ABD0F7}"/>
              </a:ext>
            </a:extLst>
          </p:cNvPr>
          <p:cNvSpPr/>
          <p:nvPr/>
        </p:nvSpPr>
        <p:spPr>
          <a:xfrm>
            <a:off x="179512" y="3147814"/>
            <a:ext cx="2304256" cy="12241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27853D-E3FC-AA6D-60D9-DF48AA1714ED}"/>
              </a:ext>
            </a:extLst>
          </p:cNvPr>
          <p:cNvSpPr txBox="1"/>
          <p:nvPr/>
        </p:nvSpPr>
        <p:spPr>
          <a:xfrm>
            <a:off x="4696718" y="2108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多</a:t>
            </a:r>
            <a:r>
              <a:rPr lang="zh-CN" alt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变量双重最值问题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ADA4F2E3-1A1E-14D8-C514-CE6E03F70F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19303"/>
              </p:ext>
            </p:extLst>
          </p:nvPr>
        </p:nvGraphicFramePr>
        <p:xfrm>
          <a:off x="2721629" y="3049638"/>
          <a:ext cx="7840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7921364" imgH="594404" progId="Word.Document.12">
                  <p:embed/>
                </p:oleObj>
              </mc:Choice>
              <mc:Fallback>
                <p:oleObj name="Document" r:id="rId11" imgW="7921364" imgH="594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1629" y="3049638"/>
                        <a:ext cx="784066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0D04C37D-2DDC-DA20-30F4-D641948B1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6711"/>
              </p:ext>
            </p:extLst>
          </p:nvPr>
        </p:nvGraphicFramePr>
        <p:xfrm>
          <a:off x="3331497" y="3565214"/>
          <a:ext cx="828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8782" imgH="523819" progId="Equation.DSMT4">
                  <p:embed/>
                </p:oleObj>
              </mc:Choice>
              <mc:Fallback>
                <p:oleObj name="Equation" r:id="rId13" imgW="828782" imgH="5238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31497" y="3565214"/>
                        <a:ext cx="828675" cy="5238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DCFA06B-E522-43C7-5D38-A25BA5D8E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01747"/>
              </p:ext>
            </p:extLst>
          </p:nvPr>
        </p:nvGraphicFramePr>
        <p:xfrm>
          <a:off x="2519189" y="4219504"/>
          <a:ext cx="6762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6490" imgH="942874" progId="Equation.DSMT4">
                  <p:embed/>
                </p:oleObj>
              </mc:Choice>
              <mc:Fallback>
                <p:oleObj name="Equation" r:id="rId15" imgW="676490" imgH="942874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ECCE0179-8B01-A046-DDEE-DCC56A158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19189" y="4219504"/>
                        <a:ext cx="676275" cy="9429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7B0C6DF5-8FBD-6F87-9C06-D01D610A6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12162"/>
              </p:ext>
            </p:extLst>
          </p:nvPr>
        </p:nvGraphicFramePr>
        <p:xfrm>
          <a:off x="3385120" y="4376386"/>
          <a:ext cx="7921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7921364" imgH="594404" progId="Word.Document.12">
                  <p:embed/>
                </p:oleObj>
              </mc:Choice>
              <mc:Fallback>
                <p:oleObj name="Document" r:id="rId17" imgW="7921364" imgH="594404" progId="Word.Document.12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F3D14134-7BD5-44DC-46B2-628FDE791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85120" y="4376386"/>
                        <a:ext cx="79216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32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AD1EDBF-F3F3-FE28-CD8F-7386A381F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98893"/>
              </p:ext>
            </p:extLst>
          </p:nvPr>
        </p:nvGraphicFramePr>
        <p:xfrm>
          <a:off x="323528" y="1059582"/>
          <a:ext cx="77597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21364" imgH="3815205" progId="Word.Document.12">
                  <p:embed/>
                </p:oleObj>
              </mc:Choice>
              <mc:Fallback>
                <p:oleObj name="Document" r:id="rId3" imgW="7921364" imgH="38152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059582"/>
                        <a:ext cx="7759700" cy="37338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A01F4F0-1F3F-C40E-7118-4D7E4D04D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658261"/>
              </p:ext>
            </p:extLst>
          </p:nvPr>
        </p:nvGraphicFramePr>
        <p:xfrm>
          <a:off x="1480714" y="3883322"/>
          <a:ext cx="15430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3075" imgH="1114600" progId="Equation.DSMT4">
                  <p:embed/>
                </p:oleObj>
              </mc:Choice>
              <mc:Fallback>
                <p:oleObj name="Equation" r:id="rId5" imgW="1543075" imgH="11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0714" y="3883322"/>
                        <a:ext cx="1543050" cy="1114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4B1C3A32-3383-1124-F2AA-8E18AB56E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648620"/>
              </p:ext>
            </p:extLst>
          </p:nvPr>
        </p:nvGraphicFramePr>
        <p:xfrm>
          <a:off x="5562928" y="4360911"/>
          <a:ext cx="1219200" cy="20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9411" imgH="257049" progId="Equation.DSMT4">
                  <p:embed/>
                </p:oleObj>
              </mc:Choice>
              <mc:Fallback>
                <p:oleObj name="Equation" r:id="rId7" imgW="1219411" imgH="257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2928" y="4360911"/>
                        <a:ext cx="1219200" cy="20059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734DBFE-A8BC-39C2-D182-280FD3E99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80191"/>
              </p:ext>
            </p:extLst>
          </p:nvPr>
        </p:nvGraphicFramePr>
        <p:xfrm>
          <a:off x="3076903" y="4265947"/>
          <a:ext cx="2486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86345" imgH="390614" progId="Equation.DSMT4">
                  <p:embed/>
                </p:oleObj>
              </mc:Choice>
              <mc:Fallback>
                <p:oleObj name="Equation" r:id="rId9" imgW="2486345" imgH="3906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6903" y="4265947"/>
                        <a:ext cx="2486025" cy="3905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FB9A74C5-24C5-9809-9756-11F5A38DE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90493"/>
              </p:ext>
            </p:extLst>
          </p:nvPr>
        </p:nvGraphicFramePr>
        <p:xfrm>
          <a:off x="1331640" y="97408"/>
          <a:ext cx="15335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3714" imgH="1114600" progId="Equation.DSMT4">
                  <p:embed/>
                </p:oleObj>
              </mc:Choice>
              <mc:Fallback>
                <p:oleObj name="Equation" r:id="rId11" imgW="1533714" imgH="11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1640" y="97408"/>
                        <a:ext cx="1533525" cy="1114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0026C0CB-4E37-1644-96AF-2B8FFAD13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20195"/>
              </p:ext>
            </p:extLst>
          </p:nvPr>
        </p:nvGraphicFramePr>
        <p:xfrm>
          <a:off x="2859685" y="502220"/>
          <a:ext cx="2571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72032" imgH="304931" progId="Equation.DSMT4">
                  <p:embed/>
                </p:oleObj>
              </mc:Choice>
              <mc:Fallback>
                <p:oleObj name="Equation" r:id="rId13" imgW="2572032" imgH="3049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59685" y="502220"/>
                        <a:ext cx="257175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326B25F3-39EA-885C-CE70-C3D9F38F9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17038"/>
              </p:ext>
            </p:extLst>
          </p:nvPr>
        </p:nvGraphicFramePr>
        <p:xfrm>
          <a:off x="5431435" y="502220"/>
          <a:ext cx="12287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28772" imgH="257049" progId="Equation.DSMT4">
                  <p:embed/>
                </p:oleObj>
              </mc:Choice>
              <mc:Fallback>
                <p:oleObj name="Equation" r:id="rId15" imgW="1228772" imgH="2570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1435" y="502220"/>
                        <a:ext cx="1228725" cy="257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DD994724-91D5-7F32-99DF-9E848DC3E99C}"/>
              </a:ext>
            </a:extLst>
          </p:cNvPr>
          <p:cNvSpPr/>
          <p:nvPr/>
        </p:nvSpPr>
        <p:spPr>
          <a:xfrm>
            <a:off x="323528" y="2571750"/>
            <a:ext cx="648072" cy="4320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DC11DA6-D9F0-6C5D-E2A5-5486E5390394}"/>
              </a:ext>
            </a:extLst>
          </p:cNvPr>
          <p:cNvSpPr/>
          <p:nvPr/>
        </p:nvSpPr>
        <p:spPr>
          <a:xfrm>
            <a:off x="971600" y="2571750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0BCB289-8E01-CBC7-C795-1EC61D5DB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176452"/>
              </p:ext>
            </p:extLst>
          </p:nvPr>
        </p:nvGraphicFramePr>
        <p:xfrm>
          <a:off x="441811" y="3732225"/>
          <a:ext cx="78406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21364" imgH="401790" progId="Word.Document.12">
                  <p:embed/>
                </p:oleObj>
              </mc:Choice>
              <mc:Fallback>
                <p:oleObj name="Document" r:id="rId3" imgW="7921364" imgH="401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811" y="3732225"/>
                        <a:ext cx="7840663" cy="3952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BBFC204E-1D64-818C-67AC-41A1BF045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70189"/>
              </p:ext>
            </p:extLst>
          </p:nvPr>
        </p:nvGraphicFramePr>
        <p:xfrm>
          <a:off x="441811" y="4374729"/>
          <a:ext cx="79216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921364" imgH="401790" progId="Word.Document.12">
                  <p:embed/>
                </p:oleObj>
              </mc:Choice>
              <mc:Fallback>
                <p:oleObj name="Document" r:id="rId5" imgW="7921364" imgH="401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811" y="4374729"/>
                        <a:ext cx="7921625" cy="4016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D7BD03E2-E9E8-C563-B901-CBBEC452B29B}"/>
              </a:ext>
            </a:extLst>
          </p:cNvPr>
          <p:cNvSpPr/>
          <p:nvPr/>
        </p:nvSpPr>
        <p:spPr>
          <a:xfrm>
            <a:off x="827584" y="3723878"/>
            <a:ext cx="3816424" cy="3024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B93ECB9-C98C-C53E-8453-725AEA213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03800"/>
              </p:ext>
            </p:extLst>
          </p:nvPr>
        </p:nvGraphicFramePr>
        <p:xfrm>
          <a:off x="355054" y="1038631"/>
          <a:ext cx="791845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921364" imgH="2078075" progId="Word.Document.12">
                  <p:embed/>
                </p:oleObj>
              </mc:Choice>
              <mc:Fallback>
                <p:oleObj name="Document" r:id="rId7" imgW="7921364" imgH="2078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054" y="1038631"/>
                        <a:ext cx="7918450" cy="207645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1">
            <a:extLst>
              <a:ext uri="{FF2B5EF4-FFF2-40B4-BE49-F238E27FC236}">
                <a16:creationId xmlns:a16="http://schemas.microsoft.com/office/drawing/2014/main" id="{EBC20309-C058-8FF1-397A-460DAA40A5F7}"/>
              </a:ext>
            </a:extLst>
          </p:cNvPr>
          <p:cNvSpPr txBox="1"/>
          <p:nvPr/>
        </p:nvSpPr>
        <p:spPr>
          <a:xfrm>
            <a:off x="4932040" y="2220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多</a:t>
            </a:r>
            <a:r>
              <a:rPr lang="zh-CN" alt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变量双重最值问题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1AFC8D16-8BAC-6925-54A2-F445260E2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90246"/>
              </p:ext>
            </p:extLst>
          </p:nvPr>
        </p:nvGraphicFramePr>
        <p:xfrm>
          <a:off x="395536" y="3174448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7921364" imgH="396390" progId="Word.Document.12">
                  <p:embed/>
                </p:oleObj>
              </mc:Choice>
              <mc:Fallback>
                <p:oleObj name="Document" r:id="rId9" imgW="7921364" imgH="3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3174448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33EB1B3-DBF4-0D71-7027-80EAC0F335C0}"/>
              </a:ext>
            </a:extLst>
          </p:cNvPr>
          <p:cNvSpPr/>
          <p:nvPr/>
        </p:nvSpPr>
        <p:spPr>
          <a:xfrm>
            <a:off x="683568" y="1563638"/>
            <a:ext cx="4320480" cy="5760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EEEDEF22-1488-78E9-A611-A25960C2E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44610"/>
              </p:ext>
            </p:extLst>
          </p:nvPr>
        </p:nvGraphicFramePr>
        <p:xfrm>
          <a:off x="5076056" y="81915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68" imgH="714266" progId="Equation.DSMT4">
                  <p:embed/>
                </p:oleObj>
              </mc:Choice>
              <mc:Fallback>
                <p:oleObj name="Equation" r:id="rId11" imgW="914468" imgH="7142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76056" y="819153"/>
                        <a:ext cx="914400" cy="714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AF86BF96-D643-38FA-94B3-07F28F987675}"/>
              </a:ext>
            </a:extLst>
          </p:cNvPr>
          <p:cNvSpPr/>
          <p:nvPr/>
        </p:nvSpPr>
        <p:spPr>
          <a:xfrm>
            <a:off x="5868144" y="1707654"/>
            <a:ext cx="1584176" cy="3644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9DE7F26A-0861-4F23-0712-1889C7FD5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10946"/>
              </p:ext>
            </p:extLst>
          </p:nvPr>
        </p:nvGraphicFramePr>
        <p:xfrm>
          <a:off x="3635896" y="3243648"/>
          <a:ext cx="595788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7921364" imgH="401790" progId="Word.Document.12">
                  <p:embed/>
                </p:oleObj>
              </mc:Choice>
              <mc:Fallback>
                <p:oleObj name="Document" r:id="rId13" imgW="7921364" imgH="401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35896" y="3243648"/>
                        <a:ext cx="5957887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4E1F8C15-50AB-8E0E-1AC5-8033FF640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206388"/>
              </p:ext>
            </p:extLst>
          </p:nvPr>
        </p:nvGraphicFramePr>
        <p:xfrm>
          <a:off x="7020272" y="3210310"/>
          <a:ext cx="14954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95552" imgH="333372" progId="Equation.DSMT4">
                  <p:embed/>
                </p:oleObj>
              </mc:Choice>
              <mc:Fallback>
                <p:oleObj name="Equation" r:id="rId15" imgW="1495552" imgH="3333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20272" y="3210310"/>
                        <a:ext cx="1495425" cy="333375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5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594695F9-C003-AD8B-B278-58C144CD0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03938"/>
              </p:ext>
            </p:extLst>
          </p:nvPr>
        </p:nvGraphicFramePr>
        <p:xfrm>
          <a:off x="1167751" y="411716"/>
          <a:ext cx="80708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73650" imgH="1214371" progId="Word.Document.12">
                  <p:embed/>
                </p:oleObj>
              </mc:Choice>
              <mc:Fallback>
                <p:oleObj name="Document" r:id="rId3" imgW="8073650" imgH="1214371" progId="Word.Document.12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594695F9-C003-AD8B-B278-58C144CD0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751" y="411716"/>
                        <a:ext cx="8070850" cy="1212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2DC1580F-C087-A377-313C-C599D258F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283835"/>
              </p:ext>
            </p:extLst>
          </p:nvPr>
        </p:nvGraphicFramePr>
        <p:xfrm>
          <a:off x="179512" y="1779662"/>
          <a:ext cx="792162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921364" imgH="2179603" progId="Word.Document.12">
                  <p:embed/>
                </p:oleObj>
              </mc:Choice>
              <mc:Fallback>
                <p:oleObj name="Document" r:id="rId5" imgW="7921364" imgH="2179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779662"/>
                        <a:ext cx="7921625" cy="21796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B804BC26-333C-3C27-E9B6-44D3DA2F1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942262"/>
              </p:ext>
            </p:extLst>
          </p:nvPr>
        </p:nvGraphicFramePr>
        <p:xfrm>
          <a:off x="3491880" y="1855067"/>
          <a:ext cx="11525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2446" imgH="2029033" progId="Equation.DSMT4">
                  <p:embed/>
                </p:oleObj>
              </mc:Choice>
              <mc:Fallback>
                <p:oleObj name="Equation" r:id="rId7" imgW="1152446" imgH="20290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1880" y="1855067"/>
                        <a:ext cx="1152525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3B0778E7-3AE3-272F-F129-D295287CF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33326"/>
              </p:ext>
            </p:extLst>
          </p:nvPr>
        </p:nvGraphicFramePr>
        <p:xfrm>
          <a:off x="4644008" y="2736129"/>
          <a:ext cx="26574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57718" imgH="266770" progId="Equation.DSMT4">
                  <p:embed/>
                </p:oleObj>
              </mc:Choice>
              <mc:Fallback>
                <p:oleObj name="Equation" r:id="rId9" imgW="2657718" imgH="2667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4008" y="2736129"/>
                        <a:ext cx="2657475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A017E90B-8E7F-12D7-2F67-7E98221A3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8851"/>
              </p:ext>
            </p:extLst>
          </p:nvPr>
        </p:nvGraphicFramePr>
        <p:xfrm>
          <a:off x="6588224" y="3276673"/>
          <a:ext cx="11715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71527" imgH="333372" progId="Equation.DSMT4">
                  <p:embed/>
                </p:oleObj>
              </mc:Choice>
              <mc:Fallback>
                <p:oleObj name="Equation" r:id="rId11" imgW="1171527" imgH="3333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88224" y="3276673"/>
                        <a:ext cx="1171575" cy="3333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31FC131F-A359-5A08-3C92-35ECA009A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02697"/>
              </p:ext>
            </p:extLst>
          </p:nvPr>
        </p:nvGraphicFramePr>
        <p:xfrm>
          <a:off x="219993" y="4157736"/>
          <a:ext cx="78406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7921364" imgH="793859" progId="Word.Document.12">
                  <p:embed/>
                </p:oleObj>
              </mc:Choice>
              <mc:Fallback>
                <p:oleObj name="Document" r:id="rId13" imgW="7921364" imgH="793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9993" y="4157736"/>
                        <a:ext cx="7840662" cy="7842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533BBEEA-E4E2-3606-3B4D-B6B1F7DE9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480165"/>
              </p:ext>
            </p:extLst>
          </p:nvPr>
        </p:nvGraphicFramePr>
        <p:xfrm>
          <a:off x="4716016" y="2049535"/>
          <a:ext cx="7840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7921364" imgH="594404" progId="Word.Document.12">
                  <p:embed/>
                </p:oleObj>
              </mc:Choice>
              <mc:Fallback>
                <p:oleObj name="Document" r:id="rId15" imgW="7921364" imgH="594404" progId="Word.Document.12">
                  <p:embed/>
                  <p:pic>
                    <p:nvPicPr>
                      <p:cNvPr id="18" name="对象 17">
                        <a:extLst>
                          <a:ext uri="{FF2B5EF4-FFF2-40B4-BE49-F238E27FC236}">
                            <a16:creationId xmlns:a16="http://schemas.microsoft.com/office/drawing/2014/main" id="{68E449B5-7AF6-89C8-DB25-78C231F27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16016" y="2049535"/>
                        <a:ext cx="784066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7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9E440C-AA2D-36C4-9A3D-7E576922B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450" y="1270000"/>
          <a:ext cx="78359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1585918" progId="Word.Document.12">
                  <p:embed/>
                </p:oleObj>
              </mc:Choice>
              <mc:Fallback>
                <p:oleObj name="Document" r:id="rId2" imgW="7921364" imgH="1585918" progId="Word.Documen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B99E440C-AA2D-36C4-9A3D-7E576922B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8450" y="1270000"/>
                        <a:ext cx="7835900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65E758A6-05D7-3C2D-DFE4-0ECCB396E3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0850" y="1555750"/>
          <a:ext cx="79184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21364" imgH="594404" progId="Word.Document.12">
                  <p:embed/>
                </p:oleObj>
              </mc:Choice>
              <mc:Fallback>
                <p:oleObj name="Document" r:id="rId4" imgW="7921364" imgH="594404" progId="Word.Document.12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65E758A6-05D7-3C2D-DFE4-0ECCB396E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0850" y="1555750"/>
                        <a:ext cx="791845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92DFA4A-DAEF-CFE6-5D7C-50CA425783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7944" y="2221356"/>
          <a:ext cx="5957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921364" imgH="594404" progId="Word.Document.12">
                  <p:embed/>
                </p:oleObj>
              </mc:Choice>
              <mc:Fallback>
                <p:oleObj name="Document" r:id="rId6" imgW="7921364" imgH="594404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992DFA4A-DAEF-CFE6-5D7C-50CA42578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7944" y="2221356"/>
                        <a:ext cx="595788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7FE7E13-BF4E-108A-EF70-1A831C6979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544" y="2794286"/>
          <a:ext cx="3835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5080" imgH="571320" progId="Equation.DSMT4">
                  <p:embed/>
                </p:oleObj>
              </mc:Choice>
              <mc:Fallback>
                <p:oleObj name="Equation" r:id="rId8" imgW="3835080" imgH="57132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D7FE7E13-BF4E-108A-EF70-1A831C697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2544" y="2794286"/>
                        <a:ext cx="3835400" cy="571500"/>
                      </a:xfrm>
                      <a:prstGeom prst="rect">
                        <a:avLst/>
                      </a:prstGeom>
                      <a:solidFill>
                        <a:srgbClr val="07E9E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8D1BF824-7316-3141-75F4-C051F7A4C2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094" y="3342768"/>
          <a:ext cx="7759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7921364" imgH="639048" progId="Word.Document.12">
                  <p:embed/>
                </p:oleObj>
              </mc:Choice>
              <mc:Fallback>
                <p:oleObj name="Document" r:id="rId10" imgW="7921364" imgH="639048" progId="Word.Document.12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8D1BF824-7316-3141-75F4-C051F7A4C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8094" y="3342768"/>
                        <a:ext cx="7759700" cy="622300"/>
                      </a:xfrm>
                      <a:prstGeom prst="rect">
                        <a:avLst/>
                      </a:prstGeom>
                      <a:solidFill>
                        <a:srgbClr val="07E9E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FFE1711A-2221-2303-58D8-8D497F8DB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094" y="3342768"/>
          <a:ext cx="79216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7921364" imgH="623927" progId="Word.Document.12">
                  <p:embed/>
                </p:oleObj>
              </mc:Choice>
              <mc:Fallback>
                <p:oleObj name="Document" r:id="rId12" imgW="7921364" imgH="623927" progId="Word.Document.12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FFE1711A-2221-2303-58D8-8D497F8DB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8094" y="3342768"/>
                        <a:ext cx="7921625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656E14B8-1E3D-965C-9950-9CB3D51F4B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094" y="3994582"/>
          <a:ext cx="7921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4" imgW="7921364" imgH="762177" progId="Word.Document.12">
                  <p:embed/>
                </p:oleObj>
              </mc:Choice>
              <mc:Fallback>
                <p:oleObj name="Document" r:id="rId14" imgW="7921364" imgH="762177" progId="Word.Document.12">
                  <p:embed/>
                  <p:pic>
                    <p:nvPicPr>
                      <p:cNvPr id="14" name="对象 13">
                        <a:extLst>
                          <a:ext uri="{FF2B5EF4-FFF2-40B4-BE49-F238E27FC236}">
                            <a16:creationId xmlns:a16="http://schemas.microsoft.com/office/drawing/2014/main" id="{656E14B8-1E3D-965C-9950-9CB3D51F4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8094" y="3994582"/>
                        <a:ext cx="79216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57839481-8594-8BEA-0A58-5E23FCE2696A}"/>
              </a:ext>
            </a:extLst>
          </p:cNvPr>
          <p:cNvSpPr/>
          <p:nvPr/>
        </p:nvSpPr>
        <p:spPr>
          <a:xfrm>
            <a:off x="188094" y="3322215"/>
            <a:ext cx="2792239" cy="6144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DFC42F8-AEF4-F9F9-5E8A-E133F0A31E13}"/>
              </a:ext>
            </a:extLst>
          </p:cNvPr>
          <p:cNvCxnSpPr/>
          <p:nvPr/>
        </p:nvCxnSpPr>
        <p:spPr>
          <a:xfrm>
            <a:off x="900137" y="458797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81433E7-C6D8-20ED-BCBD-70C3CF05B005}"/>
              </a:ext>
            </a:extLst>
          </p:cNvPr>
          <p:cNvCxnSpPr/>
          <p:nvPr/>
        </p:nvCxnSpPr>
        <p:spPr>
          <a:xfrm>
            <a:off x="2483768" y="4597846"/>
            <a:ext cx="1475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E58AFD92-9C6D-7CD3-939D-CC9C5C9443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6400" y="3080036"/>
          <a:ext cx="7918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6" imgW="7921364" imgH="554081" progId="Word.Document.12">
                  <p:embed/>
                </p:oleObj>
              </mc:Choice>
              <mc:Fallback>
                <p:oleObj name="Document" r:id="rId16" imgW="7921364" imgH="554081" progId="Word.Document.12">
                  <p:embed/>
                  <p:pic>
                    <p:nvPicPr>
                      <p:cNvPr id="17" name="对象 16">
                        <a:extLst>
                          <a:ext uri="{FF2B5EF4-FFF2-40B4-BE49-F238E27FC236}">
                            <a16:creationId xmlns:a16="http://schemas.microsoft.com/office/drawing/2014/main" id="{E58AFD92-9C6D-7CD3-939D-CC9C5C9443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16400" y="3080036"/>
                        <a:ext cx="79184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B1A5929C-5862-4174-035E-5A361F79FF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25450"/>
          <a:ext cx="80708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8" imgW="8073650" imgH="835262" progId="Word.Document.12">
                  <p:embed/>
                </p:oleObj>
              </mc:Choice>
              <mc:Fallback>
                <p:oleObj name="Document" r:id="rId18" imgW="8073650" imgH="835262" progId="Word.Document.12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B1A5929C-5862-4174-035E-5A361F79F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87450" y="425450"/>
                        <a:ext cx="80708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A6D60423-DE77-6DA7-6EAD-B89D7103AC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01669"/>
              </p:ext>
            </p:extLst>
          </p:nvPr>
        </p:nvGraphicFramePr>
        <p:xfrm>
          <a:off x="4588550" y="1109843"/>
          <a:ext cx="7840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0" imgW="7921364" imgH="594404" progId="Word.Document.12">
                  <p:embed/>
                </p:oleObj>
              </mc:Choice>
              <mc:Fallback>
                <p:oleObj name="Document" r:id="rId20" imgW="7921364" imgH="594404" progId="Word.Document.12">
                  <p:embed/>
                  <p:pic>
                    <p:nvPicPr>
                      <p:cNvPr id="26" name="对象 25">
                        <a:extLst>
                          <a:ext uri="{FF2B5EF4-FFF2-40B4-BE49-F238E27FC236}">
                            <a16:creationId xmlns:a16="http://schemas.microsoft.com/office/drawing/2014/main" id="{533BBEEA-E4E2-3606-3B4D-B6B1F7DE9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88550" y="1109843"/>
                        <a:ext cx="7840663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6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E12099DE-9C32-8FD6-EC43-88F6A38B08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707" y="483518"/>
          <a:ext cx="8074025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73650" imgH="2217765" progId="Word.Document.12">
                  <p:embed/>
                </p:oleObj>
              </mc:Choice>
              <mc:Fallback>
                <p:oleObj name="Document" r:id="rId3" imgW="8073650" imgH="2217765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E12099DE-9C32-8FD6-EC43-88F6A38B0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7707" y="483518"/>
                        <a:ext cx="8074025" cy="221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9D52F6B-7CB5-1196-595B-C938C03553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552" y="2277392"/>
          <a:ext cx="7921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921364" imgH="417631" progId="Word.Document.12">
                  <p:embed/>
                </p:oleObj>
              </mc:Choice>
              <mc:Fallback>
                <p:oleObj name="Document" r:id="rId5" imgW="7921364" imgH="417631" progId="Word.Document.12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59D52F6B-7CB5-1196-595B-C938C03553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2277392"/>
                        <a:ext cx="7921625" cy="4175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9AD96AD-79E7-8881-6EC0-F094443A46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" y="4328442"/>
          <a:ext cx="79184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921364" imgH="631847" progId="Word.Document.12">
                  <p:embed/>
                </p:oleObj>
              </mc:Choice>
              <mc:Fallback>
                <p:oleObj name="Document" r:id="rId7" imgW="7921364" imgH="631847" progId="Word.Document.12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59AD96AD-79E7-8881-6EC0-F094443A4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725" y="4328442"/>
                        <a:ext cx="7918450" cy="62865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472DB410-7AA1-FF30-863A-D3B9C3673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2774950"/>
          <a:ext cx="79184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7921364" imgH="1521113" progId="Word.Document.12">
                  <p:embed/>
                </p:oleObj>
              </mc:Choice>
              <mc:Fallback>
                <p:oleObj name="Document" r:id="rId9" imgW="7921364" imgH="1521113" progId="Word.Document.12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472DB410-7AA1-FF30-863A-D3B9C3673C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3550" y="2774950"/>
                        <a:ext cx="7918450" cy="151765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AE0C93D8-1701-6361-F674-DD847FB3D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1880" y="2768600"/>
          <a:ext cx="792162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7921364" imgH="1521113" progId="Word.Document.12">
                  <p:embed/>
                </p:oleObj>
              </mc:Choice>
              <mc:Fallback>
                <p:oleObj name="Document" r:id="rId11" imgW="7921364" imgH="1521113" progId="Word.Document.12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AE0C93D8-1701-6361-F674-DD847FB3D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1880" y="2768600"/>
                        <a:ext cx="7921625" cy="15208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CA06D2B4-6F2D-2B6F-DCBA-427B49E15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06186"/>
              </p:ext>
            </p:extLst>
          </p:nvPr>
        </p:nvGraphicFramePr>
        <p:xfrm>
          <a:off x="5364163" y="2190750"/>
          <a:ext cx="784066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7921364" imgH="1087641" progId="Word.Document.12">
                  <p:embed/>
                </p:oleObj>
              </mc:Choice>
              <mc:Fallback>
                <p:oleObj name="Document" r:id="rId13" imgW="7921364" imgH="1087641" progId="Word.Document.12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C775DB84-4D38-AF99-3407-B29447184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64163" y="2190750"/>
                        <a:ext cx="7840662" cy="10715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55E9D18F-415B-6C73-2CEF-10A835622F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822" y="2774950"/>
          <a:ext cx="7921625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7921364" imgH="2130639" progId="Word.Document.12">
                  <p:embed/>
                </p:oleObj>
              </mc:Choice>
              <mc:Fallback>
                <p:oleObj name="Document" r:id="rId15" imgW="7921364" imgH="2130639" progId="Word.Document.12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55E9D18F-415B-6C73-2CEF-10A835622F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9822" y="2774950"/>
                        <a:ext cx="7921625" cy="21304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596C5670-B952-DC91-A7AA-9EB6E9739A23}"/>
              </a:ext>
            </a:extLst>
          </p:cNvPr>
          <p:cNvSpPr/>
          <p:nvPr/>
        </p:nvSpPr>
        <p:spPr>
          <a:xfrm>
            <a:off x="8382000" y="915566"/>
            <a:ext cx="654496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F769CDF-F921-703A-76E0-CC46F2A7ED46}"/>
              </a:ext>
            </a:extLst>
          </p:cNvPr>
          <p:cNvSpPr/>
          <p:nvPr/>
        </p:nvSpPr>
        <p:spPr>
          <a:xfrm>
            <a:off x="1475656" y="1491630"/>
            <a:ext cx="864096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3746E4A-371C-E3E2-67E7-74C534DA47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4391"/>
              </p:ext>
            </p:extLst>
          </p:nvPr>
        </p:nvGraphicFramePr>
        <p:xfrm>
          <a:off x="565754" y="218140"/>
          <a:ext cx="79184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7" imgW="7921364" imgH="714653" progId="Word.Document.12">
                  <p:embed/>
                </p:oleObj>
              </mc:Choice>
              <mc:Fallback>
                <p:oleObj name="Document" r:id="rId17" imgW="7921364" imgH="7146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5754" y="218140"/>
                        <a:ext cx="7918450" cy="711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7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C8B9735-EDD9-3A9C-4200-8E0EFF222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74987"/>
              </p:ext>
            </p:extLst>
          </p:nvPr>
        </p:nvGraphicFramePr>
        <p:xfrm>
          <a:off x="1102122" y="358037"/>
          <a:ext cx="80708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73650" imgH="1640642" progId="Word.Document.12">
                  <p:embed/>
                </p:oleObj>
              </mc:Choice>
              <mc:Fallback>
                <p:oleObj name="Document" r:id="rId2" imgW="8073650" imgH="16406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2122" y="358037"/>
                        <a:ext cx="807085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D9F2F395-E4E3-377B-B1E5-4D25B5CF0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03880"/>
              </p:ext>
            </p:extLst>
          </p:nvPr>
        </p:nvGraphicFramePr>
        <p:xfrm>
          <a:off x="323528" y="2067694"/>
          <a:ext cx="7921625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21364" imgH="1344700" progId="Word.Document.12">
                  <p:embed/>
                </p:oleObj>
              </mc:Choice>
              <mc:Fallback>
                <p:oleObj name="Document" r:id="rId4" imgW="7921364" imgH="134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067694"/>
                        <a:ext cx="7921625" cy="134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5001258-A0D0-5B27-F41D-333CF8907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255666"/>
              </p:ext>
            </p:extLst>
          </p:nvPr>
        </p:nvGraphicFramePr>
        <p:xfrm>
          <a:off x="3432175" y="3432175"/>
          <a:ext cx="78406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921364" imgH="1087641" progId="Word.Document.12">
                  <p:embed/>
                </p:oleObj>
              </mc:Choice>
              <mc:Fallback>
                <p:oleObj name="Document" r:id="rId6" imgW="7921364" imgH="1087641" progId="Word.Document.12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CA06D2B4-6F2D-2B6F-DCBA-427B49E15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2175" y="3432175"/>
                        <a:ext cx="7840663" cy="1071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BB99F7E-A98F-09FF-ACE1-D61C496CA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469781"/>
              </p:ext>
            </p:extLst>
          </p:nvPr>
        </p:nvGraphicFramePr>
        <p:xfrm>
          <a:off x="5868144" y="2182787"/>
          <a:ext cx="25050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05427" imgH="1114600" progId="Equation.DSMT4">
                  <p:embed/>
                </p:oleObj>
              </mc:Choice>
              <mc:Fallback>
                <p:oleObj name="Equation" r:id="rId8" imgW="2505427" imgH="11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68144" y="2182787"/>
                        <a:ext cx="2505075" cy="11144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07087281-807A-C54F-4343-B4908010E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12993"/>
              </p:ext>
            </p:extLst>
          </p:nvPr>
        </p:nvGraphicFramePr>
        <p:xfrm>
          <a:off x="323528" y="3502152"/>
          <a:ext cx="30861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86510" imgH="1114600" progId="Equation.DSMT4">
                  <p:embed/>
                </p:oleObj>
              </mc:Choice>
              <mc:Fallback>
                <p:oleObj name="Equation" r:id="rId10" imgW="3086510" imgH="111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528" y="3502152"/>
                        <a:ext cx="3086100" cy="11144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6ACE2D7B-C275-4EE7-903A-8EA57894F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181308"/>
              </p:ext>
            </p:extLst>
          </p:nvPr>
        </p:nvGraphicFramePr>
        <p:xfrm>
          <a:off x="3424237" y="3821237"/>
          <a:ext cx="22955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95531" imgH="237969" progId="Equation.DSMT4">
                  <p:embed/>
                </p:oleObj>
              </mc:Choice>
              <mc:Fallback>
                <p:oleObj name="Equation" r:id="rId12" imgW="2295531" imgH="2379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24237" y="3821237"/>
                        <a:ext cx="2295525" cy="2381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EC8D9758-CE0A-3DF9-B7EA-EC815BEBD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846836"/>
              </p:ext>
            </p:extLst>
          </p:nvPr>
        </p:nvGraphicFramePr>
        <p:xfrm>
          <a:off x="5734371" y="3780756"/>
          <a:ext cx="79216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4" imgW="7921364" imgH="338065" progId="Word.Document.12">
                  <p:embed/>
                </p:oleObj>
              </mc:Choice>
              <mc:Fallback>
                <p:oleObj name="Document" r:id="rId14" imgW="7921364" imgH="3380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34371" y="3780756"/>
                        <a:ext cx="7921625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7FD107D7-3F69-36B6-101E-EF5AC4443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77523"/>
              </p:ext>
            </p:extLst>
          </p:nvPr>
        </p:nvGraphicFramePr>
        <p:xfrm>
          <a:off x="1102122" y="90360"/>
          <a:ext cx="78406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6" imgW="7921364" imgH="884226" progId="Word.Document.12">
                  <p:embed/>
                </p:oleObj>
              </mc:Choice>
              <mc:Fallback>
                <p:oleObj name="Document" r:id="rId16" imgW="7921364" imgH="884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02122" y="90360"/>
                        <a:ext cx="7840663" cy="8731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7A4CA81-0698-B8BB-4F05-F00199F78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6309"/>
              </p:ext>
            </p:extLst>
          </p:nvPr>
        </p:nvGraphicFramePr>
        <p:xfrm>
          <a:off x="323528" y="4717040"/>
          <a:ext cx="7921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8" imgW="7921364" imgH="368307" progId="Word.Document.12">
                  <p:embed/>
                </p:oleObj>
              </mc:Choice>
              <mc:Fallback>
                <p:oleObj name="Document" r:id="rId18" imgW="7921364" imgH="3683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528" y="4717040"/>
                        <a:ext cx="79216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8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92C4CB6-12B9-C028-FE5A-69E7E83EF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982634"/>
              </p:ext>
            </p:extLst>
          </p:nvPr>
        </p:nvGraphicFramePr>
        <p:xfrm>
          <a:off x="1187624" y="485156"/>
          <a:ext cx="807402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73650" imgH="1373502" progId="Word.Document.12">
                  <p:embed/>
                </p:oleObj>
              </mc:Choice>
              <mc:Fallback>
                <p:oleObj name="Document" r:id="rId3" imgW="8073650" imgH="1373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485156"/>
                        <a:ext cx="8074025" cy="137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C6E14603-22A1-AE9F-B5E5-85943E867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9649"/>
              </p:ext>
            </p:extLst>
          </p:nvPr>
        </p:nvGraphicFramePr>
        <p:xfrm>
          <a:off x="1321768" y="1361456"/>
          <a:ext cx="79216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921364" imgH="496477" progId="Word.Document.12">
                  <p:embed/>
                </p:oleObj>
              </mc:Choice>
              <mc:Fallback>
                <p:oleObj name="Document" r:id="rId5" imgW="7921364" imgH="496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1768" y="1361456"/>
                        <a:ext cx="792162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0E432EAA-744A-D2FB-2876-11274C474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95294"/>
              </p:ext>
            </p:extLst>
          </p:nvPr>
        </p:nvGraphicFramePr>
        <p:xfrm>
          <a:off x="426284" y="1889836"/>
          <a:ext cx="79216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921364" imgH="496837" progId="Word.Document.12">
                  <p:embed/>
                </p:oleObj>
              </mc:Choice>
              <mc:Fallback>
                <p:oleObj name="Document" r:id="rId7" imgW="7921364" imgH="496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284" y="1889836"/>
                        <a:ext cx="792162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384CE53-28F0-5EBE-8BE2-042270E02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97782"/>
              </p:ext>
            </p:extLst>
          </p:nvPr>
        </p:nvGraphicFramePr>
        <p:xfrm>
          <a:off x="467544" y="2337412"/>
          <a:ext cx="79216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7921364" imgH="971712" progId="Word.Document.12">
                  <p:embed/>
                </p:oleObj>
              </mc:Choice>
              <mc:Fallback>
                <p:oleObj name="Document" r:id="rId9" imgW="7921364" imgH="971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2337412"/>
                        <a:ext cx="792162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8A561858-6D0C-F335-CDB9-A01B67758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70091"/>
              </p:ext>
            </p:extLst>
          </p:nvPr>
        </p:nvGraphicFramePr>
        <p:xfrm>
          <a:off x="511175" y="3227388"/>
          <a:ext cx="78406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7921364" imgH="971712" progId="Word.Document.12">
                  <p:embed/>
                </p:oleObj>
              </mc:Choice>
              <mc:Fallback>
                <p:oleObj name="Document" r:id="rId11" imgW="7921364" imgH="971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175" y="3227388"/>
                        <a:ext cx="7840663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6D6C894B-C095-7BB6-67AC-5F7D7A5D784C}"/>
              </a:ext>
            </a:extLst>
          </p:cNvPr>
          <p:cNvSpPr/>
          <p:nvPr/>
        </p:nvSpPr>
        <p:spPr>
          <a:xfrm>
            <a:off x="3419872" y="3229630"/>
            <a:ext cx="1800200" cy="381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A6E374-F53A-9D72-F3D5-85B8FF647195}"/>
              </a:ext>
            </a:extLst>
          </p:cNvPr>
          <p:cNvSpPr/>
          <p:nvPr/>
        </p:nvSpPr>
        <p:spPr>
          <a:xfrm>
            <a:off x="5868144" y="3229630"/>
            <a:ext cx="648072" cy="381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C969C945-4B3C-D119-3B71-8A8CDD16C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59881"/>
              </p:ext>
            </p:extLst>
          </p:nvPr>
        </p:nvGraphicFramePr>
        <p:xfrm>
          <a:off x="426283" y="4083918"/>
          <a:ext cx="79216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7921364" imgH="496837" progId="Word.Document.12">
                  <p:embed/>
                </p:oleObj>
              </mc:Choice>
              <mc:Fallback>
                <p:oleObj name="Document" r:id="rId13" imgW="7921364" imgH="496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6283" y="4083918"/>
                        <a:ext cx="792162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051DB914-9F0D-AB3F-F6BE-A07CA6B42150}"/>
              </a:ext>
            </a:extLst>
          </p:cNvPr>
          <p:cNvSpPr/>
          <p:nvPr/>
        </p:nvSpPr>
        <p:spPr>
          <a:xfrm>
            <a:off x="2843808" y="4083918"/>
            <a:ext cx="1224136" cy="3810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C47C1387-317F-AFAF-8CCB-D19163247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006742"/>
              </p:ext>
            </p:extLst>
          </p:nvPr>
        </p:nvGraphicFramePr>
        <p:xfrm>
          <a:off x="359159" y="4547200"/>
          <a:ext cx="79216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7921364" imgH="496837" progId="Word.Document.12">
                  <p:embed/>
                </p:oleObj>
              </mc:Choice>
              <mc:Fallback>
                <p:oleObj name="Document" r:id="rId15" imgW="7921364" imgH="496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9159" y="4547200"/>
                        <a:ext cx="792162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4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3E6D1772-21CB-F612-7BCD-E08B9FD1D4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899879"/>
          <a:ext cx="79946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97327" imgH="2217765" progId="Word.Document.12">
                  <p:embed/>
                </p:oleObj>
              </mc:Choice>
              <mc:Fallback>
                <p:oleObj name="Document" r:id="rId2" imgW="7997327" imgH="2217765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3E6D1772-21CB-F612-7BCD-E08B9FD1D4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899879"/>
                        <a:ext cx="799465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9C452E92-BC49-0FF0-D4CE-C47DAC564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84" y="1673535"/>
          <a:ext cx="79184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21364" imgH="3566426" progId="Word.Document.12">
                  <p:embed/>
                </p:oleObj>
              </mc:Choice>
              <mc:Fallback>
                <p:oleObj name="Document" r:id="rId4" imgW="7921364" imgH="3566426" progId="Word.Document.12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9C452E92-BC49-0FF0-D4CE-C47DAC564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384" y="1673535"/>
                        <a:ext cx="7918450" cy="35623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82F73FC-4CE3-6FFD-7881-F2B8F9FCE0F8}"/>
              </a:ext>
            </a:extLst>
          </p:cNvPr>
          <p:cNvSpPr/>
          <p:nvPr/>
        </p:nvSpPr>
        <p:spPr>
          <a:xfrm>
            <a:off x="1220206" y="154612"/>
            <a:ext cx="3278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新的问题？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C62EAA3A-A60B-13B9-80D1-6BBD1E221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6136" y="3596675"/>
          <a:ext cx="7921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921364" imgH="594404" progId="Word.Document.12">
                  <p:embed/>
                </p:oleObj>
              </mc:Choice>
              <mc:Fallback>
                <p:oleObj name="Document" r:id="rId6" imgW="7921364" imgH="594404" progId="Word.Document.12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C62EAA3A-A60B-13B9-80D1-6BBD1E221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96136" y="3596675"/>
                        <a:ext cx="79216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1A577E7-C728-578A-90D4-E82B47F12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43780"/>
              </p:ext>
            </p:extLst>
          </p:nvPr>
        </p:nvGraphicFramePr>
        <p:xfrm>
          <a:off x="626756" y="1570144"/>
          <a:ext cx="7743825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7921364" imgH="2416500" progId="Word.Document.12">
                  <p:embed/>
                </p:oleObj>
              </mc:Choice>
              <mc:Fallback>
                <p:oleObj name="Document" r:id="rId8" imgW="7921364" imgH="241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6756" y="1570144"/>
                        <a:ext cx="7743825" cy="2360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86EF172-EEEA-E85B-F7D0-264CA2D44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4446"/>
              </p:ext>
            </p:extLst>
          </p:nvPr>
        </p:nvGraphicFramePr>
        <p:xfrm>
          <a:off x="450490" y="2971316"/>
          <a:ext cx="792162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7921364" imgH="2179603" progId="Word.Document.12">
                  <p:embed/>
                </p:oleObj>
              </mc:Choice>
              <mc:Fallback>
                <p:oleObj name="Document" r:id="rId10" imgW="7921364" imgH="2179603" progId="Word.Document.12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986EF172-EEEA-E85B-F7D0-264CA2D44B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0490" y="2971316"/>
                        <a:ext cx="7921625" cy="21796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0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8C2918B-633E-A99D-F7A0-3FCBC5E08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72171"/>
              </p:ext>
            </p:extLst>
          </p:nvPr>
        </p:nvGraphicFramePr>
        <p:xfrm>
          <a:off x="975791" y="915566"/>
          <a:ext cx="8074025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73650" imgH="2217405" progId="Word.Document.12">
                  <p:embed/>
                </p:oleObj>
              </mc:Choice>
              <mc:Fallback>
                <p:oleObj name="Document" r:id="rId2" imgW="8073650" imgH="2217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5791" y="915566"/>
                        <a:ext cx="8074025" cy="221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C3C30434-80B1-7ED8-C0BE-A19471653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412823"/>
              </p:ext>
            </p:extLst>
          </p:nvPr>
        </p:nvGraphicFramePr>
        <p:xfrm>
          <a:off x="975791" y="3435846"/>
          <a:ext cx="7921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21364" imgH="990794" progId="Word.Document.12">
                  <p:embed/>
                </p:oleObj>
              </mc:Choice>
              <mc:Fallback>
                <p:oleObj name="Document" r:id="rId4" imgW="7921364" imgH="990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5791" y="3435846"/>
                        <a:ext cx="79216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EC8CB1C2-CBEA-9FAE-B30B-29B6326046D7}"/>
              </a:ext>
            </a:extLst>
          </p:cNvPr>
          <p:cNvSpPr/>
          <p:nvPr/>
        </p:nvSpPr>
        <p:spPr>
          <a:xfrm>
            <a:off x="1403648" y="0"/>
            <a:ext cx="3278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新的问题？</a:t>
            </a:r>
          </a:p>
        </p:txBody>
      </p:sp>
    </p:spTree>
    <p:extLst>
      <p:ext uri="{BB962C8B-B14F-4D97-AF65-F5344CB8AC3E}">
        <p14:creationId xmlns:p14="http://schemas.microsoft.com/office/powerpoint/2010/main" val="11012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10C535E-BA8E-156C-751B-54ABA9359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1233"/>
              </p:ext>
            </p:extLst>
          </p:nvPr>
        </p:nvGraphicFramePr>
        <p:xfrm>
          <a:off x="1117600" y="31750"/>
          <a:ext cx="791845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1981228" progId="Word.Document.12">
                  <p:embed/>
                </p:oleObj>
              </mc:Choice>
              <mc:Fallback>
                <p:oleObj name="Document" r:id="rId2" imgW="7921364" imgH="19812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7600" y="31750"/>
                        <a:ext cx="7918450" cy="197485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034A366-8032-38F5-75A9-06E28F8D4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70751"/>
              </p:ext>
            </p:extLst>
          </p:nvPr>
        </p:nvGraphicFramePr>
        <p:xfrm>
          <a:off x="454885" y="1923678"/>
          <a:ext cx="7921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21364" imgH="792419" progId="Word.Document.12">
                  <p:embed/>
                </p:oleObj>
              </mc:Choice>
              <mc:Fallback>
                <p:oleObj name="Document" r:id="rId4" imgW="7921364" imgH="7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885" y="1923678"/>
                        <a:ext cx="79216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53ED40A-92D4-4F13-8B5A-2B3F5E5F1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66182"/>
              </p:ext>
            </p:extLst>
          </p:nvPr>
        </p:nvGraphicFramePr>
        <p:xfrm>
          <a:off x="395536" y="2715766"/>
          <a:ext cx="7921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921364" imgH="792419" progId="Word.Document.12">
                  <p:embed/>
                </p:oleObj>
              </mc:Choice>
              <mc:Fallback>
                <p:oleObj name="Document" r:id="rId6" imgW="7921364" imgH="7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536" y="2715766"/>
                        <a:ext cx="79216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E14B8EB9-21DE-33A8-A06F-DD39D6A12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333219"/>
              </p:ext>
            </p:extLst>
          </p:nvPr>
        </p:nvGraphicFramePr>
        <p:xfrm>
          <a:off x="899592" y="3507854"/>
          <a:ext cx="446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67573" imgH="733346" progId="Equation.DSMT4">
                  <p:embed/>
                </p:oleObj>
              </mc:Choice>
              <mc:Fallback>
                <p:oleObj name="Equation" r:id="rId8" imgW="4467573" imgH="7333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9592" y="3507854"/>
                        <a:ext cx="4467225" cy="7334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7566EC66-9584-DA43-E358-D5E0DBFEF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249544"/>
              </p:ext>
            </p:extLst>
          </p:nvPr>
        </p:nvGraphicFramePr>
        <p:xfrm>
          <a:off x="367432" y="4443958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7921364" imgH="396750" progId="Word.Document.12">
                  <p:embed/>
                </p:oleObj>
              </mc:Choice>
              <mc:Fallback>
                <p:oleObj name="Document" r:id="rId10" imgW="7921364" imgH="396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7432" y="4443958"/>
                        <a:ext cx="7921625" cy="396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02B1BCEB-3C2C-AD42-E80A-9AF85DF7F4D7}"/>
              </a:ext>
            </a:extLst>
          </p:cNvPr>
          <p:cNvSpPr/>
          <p:nvPr/>
        </p:nvSpPr>
        <p:spPr>
          <a:xfrm>
            <a:off x="1691680" y="843558"/>
            <a:ext cx="1512168" cy="2880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D17042-04BC-C9C9-F257-4CC6C1F5A933}"/>
              </a:ext>
            </a:extLst>
          </p:cNvPr>
          <p:cNvSpPr/>
          <p:nvPr/>
        </p:nvSpPr>
        <p:spPr>
          <a:xfrm>
            <a:off x="5148064" y="843558"/>
            <a:ext cx="936104" cy="3467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94FC24-C7B7-F70B-2E8F-9756D6CF9F19}"/>
              </a:ext>
            </a:extLst>
          </p:cNvPr>
          <p:cNvSpPr/>
          <p:nvPr/>
        </p:nvSpPr>
        <p:spPr>
          <a:xfrm>
            <a:off x="4932040" y="1275606"/>
            <a:ext cx="2592288" cy="2880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9E87E6-8464-6C62-8069-7473C9D90718}"/>
              </a:ext>
            </a:extLst>
          </p:cNvPr>
          <p:cNvSpPr txBox="1"/>
          <p:nvPr/>
        </p:nvSpPr>
        <p:spPr>
          <a:xfrm>
            <a:off x="6447085" y="194143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F90986-17D8-D4F7-A9E8-3A647C817CA1}"/>
              </a:ext>
            </a:extLst>
          </p:cNvPr>
          <p:cNvSpPr txBox="1"/>
          <p:nvPr/>
        </p:nvSpPr>
        <p:spPr>
          <a:xfrm>
            <a:off x="6447085" y="2317204"/>
            <a:ext cx="5507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E1ECC6-CA1F-19A5-3C20-35E59BB4BF2F}"/>
              </a:ext>
            </a:extLst>
          </p:cNvPr>
          <p:cNvSpPr txBox="1"/>
          <p:nvPr/>
        </p:nvSpPr>
        <p:spPr>
          <a:xfrm>
            <a:off x="6084168" y="2715766"/>
            <a:ext cx="5977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6B969B8-46B1-CD2A-2EFB-DF83B86593A4}"/>
              </a:ext>
            </a:extLst>
          </p:cNvPr>
          <p:cNvSpPr txBox="1"/>
          <p:nvPr/>
        </p:nvSpPr>
        <p:spPr>
          <a:xfrm>
            <a:off x="6100340" y="3092630"/>
            <a:ext cx="603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endParaRPr lang="zh-CN" altLang="en-US" dirty="0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72070A38-B0AC-A80F-7CDA-3944F5797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301971"/>
              </p:ext>
            </p:extLst>
          </p:nvPr>
        </p:nvGraphicFramePr>
        <p:xfrm>
          <a:off x="5436096" y="3466203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7921364" imgH="396390" progId="Word.Document.12">
                  <p:embed/>
                </p:oleObj>
              </mc:Choice>
              <mc:Fallback>
                <p:oleObj name="Document" r:id="rId12" imgW="7921364" imgH="3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6096" y="3466203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BEE9DA86-B1CB-C01D-B4F0-E07B4F8A1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74418"/>
              </p:ext>
            </p:extLst>
          </p:nvPr>
        </p:nvGraphicFramePr>
        <p:xfrm>
          <a:off x="5508104" y="3920349"/>
          <a:ext cx="79216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4" imgW="7921364" imgH="496837" progId="Word.Document.12">
                  <p:embed/>
                </p:oleObj>
              </mc:Choice>
              <mc:Fallback>
                <p:oleObj name="Document" r:id="rId14" imgW="7921364" imgH="4968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08104" y="3920349"/>
                        <a:ext cx="792162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2" grpId="0"/>
      <p:bldP spid="14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B253FD2C-EE8B-774F-BAFE-6F1CA12ECE45}"/>
              </a:ext>
            </a:extLst>
          </p:cNvPr>
          <p:cNvSpPr/>
          <p:nvPr/>
        </p:nvSpPr>
        <p:spPr>
          <a:xfrm>
            <a:off x="6012160" y="627534"/>
            <a:ext cx="1224136" cy="86409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BEEF5CC-5E97-62A8-C4DF-FA26F8E864E6}"/>
              </a:ext>
            </a:extLst>
          </p:cNvPr>
          <p:cNvSpPr/>
          <p:nvPr/>
        </p:nvSpPr>
        <p:spPr>
          <a:xfrm>
            <a:off x="6774405" y="2131978"/>
            <a:ext cx="1224136" cy="10801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99846AC-3406-B30E-99DB-1E3D1FC47AA3}"/>
              </a:ext>
            </a:extLst>
          </p:cNvPr>
          <p:cNvSpPr/>
          <p:nvPr/>
        </p:nvSpPr>
        <p:spPr>
          <a:xfrm>
            <a:off x="7704348" y="787659"/>
            <a:ext cx="1224136" cy="114374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DD250C7-2A5F-6CD9-CDDB-63B5B873E4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7044"/>
              </p:ext>
            </p:extLst>
          </p:nvPr>
        </p:nvGraphicFramePr>
        <p:xfrm>
          <a:off x="6742327" y="654497"/>
          <a:ext cx="512142" cy="37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059" imgH="228608" progId="Equation.DSMT4">
                  <p:embed/>
                </p:oleObj>
              </mc:Choice>
              <mc:Fallback>
                <p:oleObj name="Equation" r:id="rId2" imgW="257059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2327" y="654497"/>
                        <a:ext cx="512142" cy="371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6970C5CE-B0FE-6858-3D4A-B1BCBD7BD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593221"/>
              </p:ext>
            </p:extLst>
          </p:nvPr>
        </p:nvGraphicFramePr>
        <p:xfrm>
          <a:off x="7200465" y="2757886"/>
          <a:ext cx="347265" cy="39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175" imgH="228608" progId="Equation.DSMT4">
                  <p:embed/>
                </p:oleObj>
              </mc:Choice>
              <mc:Fallback>
                <p:oleObj name="Equation" r:id="rId4" imgW="200175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0465" y="2757886"/>
                        <a:ext cx="347265" cy="396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7DA420D6-4B92-3C53-FB13-13A923E1B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130935"/>
              </p:ext>
            </p:extLst>
          </p:nvPr>
        </p:nvGraphicFramePr>
        <p:xfrm>
          <a:off x="8603685" y="1025513"/>
          <a:ext cx="361566" cy="377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256" imgH="228608" progId="Equation.DSMT4">
                  <p:embed/>
                </p:oleObj>
              </mc:Choice>
              <mc:Fallback>
                <p:oleObj name="Equation" r:id="rId6" imgW="219256" imgH="22860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3685" y="1025513"/>
                        <a:ext cx="361566" cy="377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7DF567A3-301C-8909-E3A3-92991CC28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40125"/>
              </p:ext>
            </p:extLst>
          </p:nvPr>
        </p:nvGraphicFramePr>
        <p:xfrm>
          <a:off x="1403648" y="162264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7921364" imgH="396390" progId="Word.Document.12">
                  <p:embed/>
                </p:oleObj>
              </mc:Choice>
              <mc:Fallback>
                <p:oleObj name="Document" r:id="rId8" imgW="7921364" imgH="396390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7566EC66-9584-DA43-E358-D5E0DBFEF3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8" y="162264"/>
                        <a:ext cx="7921625" cy="396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E508235A-7B1B-D300-B5A6-AE5456926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91685"/>
              </p:ext>
            </p:extLst>
          </p:nvPr>
        </p:nvGraphicFramePr>
        <p:xfrm>
          <a:off x="6262885" y="977842"/>
          <a:ext cx="295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5222" imgH="333372" progId="Equation.DSMT4">
                  <p:embed/>
                </p:oleObj>
              </mc:Choice>
              <mc:Fallback>
                <p:oleObj name="Equation" r:id="rId10" imgW="295222" imgH="3333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62885" y="977842"/>
                        <a:ext cx="295275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B162EE5-14C2-2CF3-7945-885716486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89971"/>
              </p:ext>
            </p:extLst>
          </p:nvPr>
        </p:nvGraphicFramePr>
        <p:xfrm>
          <a:off x="7056451" y="2306389"/>
          <a:ext cx="248776" cy="41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0175" imgH="333372" progId="Equation.DSMT4">
                  <p:embed/>
                </p:oleObj>
              </mc:Choice>
              <mc:Fallback>
                <p:oleObj name="Equation" r:id="rId12" imgW="200175" imgH="3333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56451" y="2306389"/>
                        <a:ext cx="248776" cy="41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03C261F5-F2B2-EB34-AC77-019A367B2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27003"/>
              </p:ext>
            </p:extLst>
          </p:nvPr>
        </p:nvGraphicFramePr>
        <p:xfrm>
          <a:off x="8027161" y="1435262"/>
          <a:ext cx="344611" cy="44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7059" imgH="333372" progId="Equation.DSMT4">
                  <p:embed/>
                </p:oleObj>
              </mc:Choice>
              <mc:Fallback>
                <p:oleObj name="Equation" r:id="rId14" imgW="257059" imgH="3333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27161" y="1435262"/>
                        <a:ext cx="344611" cy="446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extLst>
              <a:ext uri="{FF2B5EF4-FFF2-40B4-BE49-F238E27FC236}">
                <a16:creationId xmlns:a16="http://schemas.microsoft.com/office/drawing/2014/main" id="{25BF8B7D-2869-9A8D-30F7-E0050E118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55228"/>
              </p:ext>
            </p:extLst>
          </p:nvPr>
        </p:nvGraphicFramePr>
        <p:xfrm>
          <a:off x="7595421" y="2306389"/>
          <a:ext cx="297286" cy="48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7059" imgH="419055" progId="Equation.DSMT4">
                  <p:embed/>
                </p:oleObj>
              </mc:Choice>
              <mc:Fallback>
                <p:oleObj name="Equation" r:id="rId16" imgW="257059" imgH="4190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95421" y="2306389"/>
                        <a:ext cx="297286" cy="48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533B92BE-FFAB-0C86-DA1F-D684CF964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3670"/>
              </p:ext>
            </p:extLst>
          </p:nvPr>
        </p:nvGraphicFramePr>
        <p:xfrm>
          <a:off x="358111" y="481117"/>
          <a:ext cx="7921625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8" imgW="7921364" imgH="1585198" progId="Word.Document.12">
                  <p:embed/>
                </p:oleObj>
              </mc:Choice>
              <mc:Fallback>
                <p:oleObj name="Document" r:id="rId18" imgW="7921364" imgH="15851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8111" y="481117"/>
                        <a:ext cx="7921625" cy="158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2CC92F6E-ADAC-82D3-7AF7-3D802528A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923850"/>
              </p:ext>
            </p:extLst>
          </p:nvPr>
        </p:nvGraphicFramePr>
        <p:xfrm>
          <a:off x="114084" y="1969763"/>
          <a:ext cx="792162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0" imgW="7921364" imgH="1188809" progId="Word.Document.12">
                  <p:embed/>
                </p:oleObj>
              </mc:Choice>
              <mc:Fallback>
                <p:oleObj name="Document" r:id="rId20" imgW="7921364" imgH="11888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4084" y="1969763"/>
                        <a:ext cx="7921625" cy="118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13263D1-C479-4C75-A428-EAFF3E6029A7}"/>
              </a:ext>
            </a:extLst>
          </p:cNvPr>
          <p:cNvCxnSpPr/>
          <p:nvPr/>
        </p:nvCxnSpPr>
        <p:spPr>
          <a:xfrm>
            <a:off x="6558160" y="1214156"/>
            <a:ext cx="498291" cy="121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401D088E-3A2F-EB72-4C65-16E91558ADB3}"/>
              </a:ext>
            </a:extLst>
          </p:cNvPr>
          <p:cNvCxnSpPr/>
          <p:nvPr/>
        </p:nvCxnSpPr>
        <p:spPr>
          <a:xfrm>
            <a:off x="6558160" y="1144529"/>
            <a:ext cx="1469001" cy="419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5D566DB-67D2-2F9A-0FDA-BCAF8BD35DFE}"/>
              </a:ext>
            </a:extLst>
          </p:cNvPr>
          <p:cNvCxnSpPr>
            <a:cxnSpLocks/>
          </p:cNvCxnSpPr>
          <p:nvPr/>
        </p:nvCxnSpPr>
        <p:spPr>
          <a:xfrm flipH="1">
            <a:off x="7744064" y="1658621"/>
            <a:ext cx="283097" cy="76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对象 35">
            <a:extLst>
              <a:ext uri="{FF2B5EF4-FFF2-40B4-BE49-F238E27FC236}">
                <a16:creationId xmlns:a16="http://schemas.microsoft.com/office/drawing/2014/main" id="{1A97ABF7-C833-2817-E8EE-515239F1E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42198"/>
              </p:ext>
            </p:extLst>
          </p:nvPr>
        </p:nvGraphicFramePr>
        <p:xfrm>
          <a:off x="277841" y="3276190"/>
          <a:ext cx="7921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2" imgW="7921364" imgH="594404" progId="Word.Document.12">
                  <p:embed/>
                </p:oleObj>
              </mc:Choice>
              <mc:Fallback>
                <p:oleObj name="Document" r:id="rId22" imgW="7921364" imgH="594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7841" y="3276190"/>
                        <a:ext cx="79216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>
            <a:extLst>
              <a:ext uri="{FF2B5EF4-FFF2-40B4-BE49-F238E27FC236}">
                <a16:creationId xmlns:a16="http://schemas.microsoft.com/office/drawing/2014/main" id="{6D5B83A1-149C-32C2-174C-31F3F5C23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98359"/>
              </p:ext>
            </p:extLst>
          </p:nvPr>
        </p:nvGraphicFramePr>
        <p:xfrm>
          <a:off x="3616519" y="3364475"/>
          <a:ext cx="714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4293" imgH="419055" progId="Equation.DSMT4">
                  <p:embed/>
                </p:oleObj>
              </mc:Choice>
              <mc:Fallback>
                <p:oleObj name="Equation" r:id="rId24" imgW="714293" imgH="4190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616519" y="3364475"/>
                        <a:ext cx="714375" cy="4191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31B5DE4E-1FD4-2FB9-DAF6-7C970CFCC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26221"/>
              </p:ext>
            </p:extLst>
          </p:nvPr>
        </p:nvGraphicFramePr>
        <p:xfrm>
          <a:off x="4397669" y="3417772"/>
          <a:ext cx="666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66770" imgH="333372" progId="Equation.DSMT4">
                  <p:embed/>
                </p:oleObj>
              </mc:Choice>
              <mc:Fallback>
                <p:oleObj name="Equation" r:id="rId26" imgW="666770" imgH="3333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97669" y="3417772"/>
                        <a:ext cx="666750" cy="3333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>
            <a:extLst>
              <a:ext uri="{FF2B5EF4-FFF2-40B4-BE49-F238E27FC236}">
                <a16:creationId xmlns:a16="http://schemas.microsoft.com/office/drawing/2014/main" id="{4831E2B8-40DB-CC36-5E56-1BB12D5FA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67875"/>
              </p:ext>
            </p:extLst>
          </p:nvPr>
        </p:nvGraphicFramePr>
        <p:xfrm>
          <a:off x="5131194" y="3428239"/>
          <a:ext cx="1047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47678" imgH="304931" progId="Equation.DSMT4">
                  <p:embed/>
                </p:oleObj>
              </mc:Choice>
              <mc:Fallback>
                <p:oleObj name="Equation" r:id="rId28" imgW="1047678" imgH="3049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131194" y="3428239"/>
                        <a:ext cx="104775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extLst>
              <a:ext uri="{FF2B5EF4-FFF2-40B4-BE49-F238E27FC236}">
                <a16:creationId xmlns:a16="http://schemas.microsoft.com/office/drawing/2014/main" id="{C0F7A29E-C028-9753-CCAC-A1E58D30D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01344"/>
              </p:ext>
            </p:extLst>
          </p:nvPr>
        </p:nvGraphicFramePr>
        <p:xfrm>
          <a:off x="770231" y="4035905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0" imgW="7921364" imgH="396390" progId="Word.Document.12">
                  <p:embed/>
                </p:oleObj>
              </mc:Choice>
              <mc:Fallback>
                <p:oleObj name="Document" r:id="rId30" imgW="7921364" imgH="3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70231" y="4035905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箭头: 上 40">
            <a:extLst>
              <a:ext uri="{FF2B5EF4-FFF2-40B4-BE49-F238E27FC236}">
                <a16:creationId xmlns:a16="http://schemas.microsoft.com/office/drawing/2014/main" id="{1BEC7316-C40B-818B-387B-EABF06E66EF5}"/>
              </a:ext>
            </a:extLst>
          </p:cNvPr>
          <p:cNvSpPr/>
          <p:nvPr/>
        </p:nvSpPr>
        <p:spPr>
          <a:xfrm>
            <a:off x="2267744" y="3838640"/>
            <a:ext cx="45719" cy="19317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2" name="对象 41">
            <a:extLst>
              <a:ext uri="{FF2B5EF4-FFF2-40B4-BE49-F238E27FC236}">
                <a16:creationId xmlns:a16="http://schemas.microsoft.com/office/drawing/2014/main" id="{BBCED22C-1F74-D000-9A1B-6C26FFCA4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773077"/>
              </p:ext>
            </p:extLst>
          </p:nvPr>
        </p:nvGraphicFramePr>
        <p:xfrm>
          <a:off x="2987824" y="4431065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2" imgW="7921364" imgH="396390" progId="Word.Document.12">
                  <p:embed/>
                </p:oleObj>
              </mc:Choice>
              <mc:Fallback>
                <p:oleObj name="Document" r:id="rId32" imgW="7921364" imgH="3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987824" y="4431065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箭头: 上 42">
            <a:extLst>
              <a:ext uri="{FF2B5EF4-FFF2-40B4-BE49-F238E27FC236}">
                <a16:creationId xmlns:a16="http://schemas.microsoft.com/office/drawing/2014/main" id="{6A05D402-F456-1667-FA64-D03F11C8333F}"/>
              </a:ext>
            </a:extLst>
          </p:cNvPr>
          <p:cNvSpPr/>
          <p:nvPr/>
        </p:nvSpPr>
        <p:spPr>
          <a:xfrm>
            <a:off x="3624295" y="3915086"/>
            <a:ext cx="95392" cy="45626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4" name="对象 43">
            <a:extLst>
              <a:ext uri="{FF2B5EF4-FFF2-40B4-BE49-F238E27FC236}">
                <a16:creationId xmlns:a16="http://schemas.microsoft.com/office/drawing/2014/main" id="{84F2AB98-3E85-EA8C-2895-1ABAFFC34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824546"/>
              </p:ext>
            </p:extLst>
          </p:nvPr>
        </p:nvGraphicFramePr>
        <p:xfrm>
          <a:off x="4074897" y="4012826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4" imgW="7921364" imgH="396390" progId="Word.Document.12">
                  <p:embed/>
                </p:oleObj>
              </mc:Choice>
              <mc:Fallback>
                <p:oleObj name="Document" r:id="rId34" imgW="7921364" imgH="396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074897" y="4012826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箭头: 上 44">
            <a:extLst>
              <a:ext uri="{FF2B5EF4-FFF2-40B4-BE49-F238E27FC236}">
                <a16:creationId xmlns:a16="http://schemas.microsoft.com/office/drawing/2014/main" id="{9E5B3BC0-10B6-DA81-1A41-FAA7644CA330}"/>
              </a:ext>
            </a:extLst>
          </p:cNvPr>
          <p:cNvSpPr/>
          <p:nvPr/>
        </p:nvSpPr>
        <p:spPr>
          <a:xfrm>
            <a:off x="4427984" y="3809842"/>
            <a:ext cx="45719" cy="27495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4094D6F-66CA-4CA6-9B25-26D773B83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374566"/>
              </p:ext>
            </p:extLst>
          </p:nvPr>
        </p:nvGraphicFramePr>
        <p:xfrm>
          <a:off x="5679394" y="3968212"/>
          <a:ext cx="7921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6" imgW="7921364" imgH="594404" progId="Word.Document.12">
                  <p:embed/>
                </p:oleObj>
              </mc:Choice>
              <mc:Fallback>
                <p:oleObj name="Document" r:id="rId36" imgW="7921364" imgH="594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679394" y="3968212"/>
                        <a:ext cx="79216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4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753ED40A-92D4-4F13-8B5A-2B3F5E5F11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2715766"/>
          <a:ext cx="7921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792419" progId="Word.Document.12">
                  <p:embed/>
                </p:oleObj>
              </mc:Choice>
              <mc:Fallback>
                <p:oleObj name="Document" r:id="rId2" imgW="7921364" imgH="792419" progId="Word.Document.12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753ED40A-92D4-4F13-8B5A-2B3F5E5F1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2715766"/>
                        <a:ext cx="79216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E14B8EB9-21DE-33A8-A06F-DD39D6A12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11961"/>
              </p:ext>
            </p:extLst>
          </p:nvPr>
        </p:nvGraphicFramePr>
        <p:xfrm>
          <a:off x="251520" y="3586593"/>
          <a:ext cx="446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67573" imgH="733346" progId="Equation.DSMT4">
                  <p:embed/>
                </p:oleObj>
              </mc:Choice>
              <mc:Fallback>
                <p:oleObj name="Equation" r:id="rId4" imgW="4467573" imgH="733346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E14B8EB9-21DE-33A8-A06F-DD39D6A12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3586593"/>
                        <a:ext cx="4467225" cy="7334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4947D13B-E72A-3C04-9078-E2C96CAC9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23811"/>
              </p:ext>
            </p:extLst>
          </p:nvPr>
        </p:nvGraphicFramePr>
        <p:xfrm>
          <a:off x="4718745" y="3609876"/>
          <a:ext cx="1028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957" imgH="685825" progId="Equation.DSMT4">
                  <p:embed/>
                </p:oleObj>
              </mc:Choice>
              <mc:Fallback>
                <p:oleObj name="Equation" r:id="rId6" imgW="1028957" imgH="6858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8745" y="3609876"/>
                        <a:ext cx="1028700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744372D6-2F5C-46DE-208D-0F4AF3EB6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92620"/>
              </p:ext>
            </p:extLst>
          </p:nvPr>
        </p:nvGraphicFramePr>
        <p:xfrm>
          <a:off x="1187624" y="4564452"/>
          <a:ext cx="59912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91567" imgH="304931" progId="Equation.DSMT4">
                  <p:embed/>
                </p:oleObj>
              </mc:Choice>
              <mc:Fallback>
                <p:oleObj name="Equation" r:id="rId8" imgW="5991567" imgH="3049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7624" y="4564452"/>
                        <a:ext cx="5991225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0D42B6DA-8494-AF8D-E32C-EF489AE8A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04208"/>
              </p:ext>
            </p:extLst>
          </p:nvPr>
        </p:nvGraphicFramePr>
        <p:xfrm>
          <a:off x="1115616" y="57957"/>
          <a:ext cx="79438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7943696" imgH="2000076" progId="Word.Document.12">
                  <p:embed/>
                </p:oleObj>
              </mc:Choice>
              <mc:Fallback>
                <p:oleObj name="Document" r:id="rId10" imgW="7943696" imgH="20000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5616" y="57957"/>
                        <a:ext cx="794385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034A366-8032-38F5-75A9-06E28F8D4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885" y="1923678"/>
          <a:ext cx="7921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7921364" imgH="792419" progId="Word.Document.12">
                  <p:embed/>
                </p:oleObj>
              </mc:Choice>
              <mc:Fallback>
                <p:oleObj name="Document" r:id="rId12" imgW="7921364" imgH="792419" progId="Word.Document.12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034A366-8032-38F5-75A9-06E28F8D4A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4885" y="1923678"/>
                        <a:ext cx="79216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89209984-F98F-BB71-9BC3-20A693223A92}"/>
              </a:ext>
            </a:extLst>
          </p:cNvPr>
          <p:cNvSpPr/>
          <p:nvPr/>
        </p:nvSpPr>
        <p:spPr>
          <a:xfrm>
            <a:off x="1691680" y="843558"/>
            <a:ext cx="1512168" cy="4224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E40574-950F-0463-9EF1-A7BD3EB08141}"/>
              </a:ext>
            </a:extLst>
          </p:cNvPr>
          <p:cNvSpPr/>
          <p:nvPr/>
        </p:nvSpPr>
        <p:spPr>
          <a:xfrm>
            <a:off x="5148064" y="843558"/>
            <a:ext cx="864096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33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9DEA88A4-A63D-C2F1-05AE-6898BE777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69726"/>
              </p:ext>
            </p:extLst>
          </p:nvPr>
        </p:nvGraphicFramePr>
        <p:xfrm>
          <a:off x="682625" y="1201738"/>
          <a:ext cx="7840663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2378337" progId="Word.Document.12">
                  <p:embed/>
                </p:oleObj>
              </mc:Choice>
              <mc:Fallback>
                <p:oleObj name="Document" r:id="rId2" imgW="7921364" imgH="23783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2625" y="1201738"/>
                        <a:ext cx="7840663" cy="235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2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F63308-B881-BBAF-DEA6-89D37DFDA25E}"/>
              </a:ext>
            </a:extLst>
          </p:cNvPr>
          <p:cNvSpPr/>
          <p:nvPr/>
        </p:nvSpPr>
        <p:spPr>
          <a:xfrm>
            <a:off x="1094124" y="987574"/>
            <a:ext cx="695575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千教万教教会思考</a:t>
            </a:r>
            <a:endParaRPr lang="en-US" altLang="zh-CN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千做万做做中悟道</a:t>
            </a:r>
            <a:endParaRPr lang="zh-CN" alt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228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 descr="C:\Users\lenovo\Desktop\2023艺术组工作\设计工作\学校介绍素材\ppt\新建文件夹\ppt背景\2电子屏背景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83"/>
            <a:ext cx="9144000" cy="5144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2363096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恳请各位同仁批评指正</a:t>
            </a:r>
            <a:endParaRPr lang="en-US" altLang="zh-CN" sz="44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Picture 10" descr="C:\Users\lenovo\Desktop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6779" y="285734"/>
            <a:ext cx="324378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C:\Users\lenovo\Desktop\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8"/>
            <a:ext cx="930276" cy="93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220C0398-8E89-7214-89AC-7954660B2A1B}"/>
              </a:ext>
            </a:extLst>
          </p:cNvPr>
          <p:cNvSpPr txBox="1"/>
          <p:nvPr/>
        </p:nvSpPr>
        <p:spPr>
          <a:xfrm>
            <a:off x="2834362" y="1593654"/>
            <a:ext cx="24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感谢聆听</a:t>
            </a:r>
            <a:endParaRPr lang="en-US" altLang="zh-CN" sz="44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98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4348957-7812-91A2-246E-0F4AD7C0EB3D}"/>
              </a:ext>
            </a:extLst>
          </p:cNvPr>
          <p:cNvSpPr/>
          <p:nvPr/>
        </p:nvSpPr>
        <p:spPr>
          <a:xfrm>
            <a:off x="1403647" y="195486"/>
            <a:ext cx="26597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回归教材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765776B-AA85-6DB2-0203-B3ADA237FA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772090"/>
              </p:ext>
            </p:extLst>
          </p:nvPr>
        </p:nvGraphicFramePr>
        <p:xfrm>
          <a:off x="467544" y="1275606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396750" progId="Word.Document.12">
                  <p:embed/>
                </p:oleObj>
              </mc:Choice>
              <mc:Fallback>
                <p:oleObj name="Document" r:id="rId2" imgW="7921364" imgH="396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4" y="1275606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8F762935-5264-3988-95A5-617F03E52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067694"/>
            <a:ext cx="5544185" cy="1728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F6DD8D-E0AB-8C3A-BE52-2505321FCA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2" t="7087" r="57248" b="43718"/>
          <a:stretch/>
        </p:blipFill>
        <p:spPr bwMode="auto">
          <a:xfrm>
            <a:off x="6480141" y="2067694"/>
            <a:ext cx="2243455" cy="1576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1DA8E5-58A3-510C-AA0E-7091D11B4F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376" t="5855" r="3122" b="43268"/>
          <a:stretch/>
        </p:blipFill>
        <p:spPr bwMode="auto">
          <a:xfrm>
            <a:off x="6480141" y="2013719"/>
            <a:ext cx="2243455" cy="163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55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1ABD48E-3079-E437-CB8F-738F1096C2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536" y="1203598"/>
          <a:ext cx="792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396390" progId="Word.Document.12">
                  <p:embed/>
                </p:oleObj>
              </mc:Choice>
              <mc:Fallback>
                <p:oleObj name="Document" r:id="rId2" imgW="7921364" imgH="396390" progId="Word.Document.12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C1ABD48E-3079-E437-CB8F-738F1096C2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1203598"/>
                        <a:ext cx="79216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0917C82-37CA-D93D-5EEE-F003752BE916}"/>
              </a:ext>
            </a:extLst>
          </p:cNvPr>
          <p:cNvSpPr/>
          <p:nvPr/>
        </p:nvSpPr>
        <p:spPr>
          <a:xfrm>
            <a:off x="1403646" y="195486"/>
            <a:ext cx="2659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回归教材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541CC4-42B8-CD4F-F1CC-D2C799C59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923678"/>
            <a:ext cx="6734373" cy="10081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5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18B01A4F-E860-1987-602C-3B8EB6001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17495"/>
              </p:ext>
            </p:extLst>
          </p:nvPr>
        </p:nvGraphicFramePr>
        <p:xfrm>
          <a:off x="469900" y="1130300"/>
          <a:ext cx="79184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949391" progId="Word.Document.12">
                  <p:embed/>
                </p:oleObj>
              </mc:Choice>
              <mc:Fallback>
                <p:oleObj name="Document" r:id="rId2" imgW="7921364" imgH="949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900" y="1130300"/>
                        <a:ext cx="79184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E4D03D16-D734-2E4B-E582-470CE96BD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956730"/>
              </p:ext>
            </p:extLst>
          </p:nvPr>
        </p:nvGraphicFramePr>
        <p:xfrm>
          <a:off x="469900" y="2643758"/>
          <a:ext cx="80708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7921364" imgH="949391" progId="Word.Document.12">
                  <p:embed/>
                </p:oleObj>
              </mc:Choice>
              <mc:Fallback>
                <p:oleObj name="Document" r:id="rId4" imgW="7921364" imgH="949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00" y="2643758"/>
                        <a:ext cx="80708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4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6957EC-C5A8-C622-30A9-77FF0293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5" y="2757959"/>
            <a:ext cx="2557353" cy="14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8F921E51-91C2-01ED-836F-1BB3061569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220491"/>
              </p:ext>
            </p:extLst>
          </p:nvPr>
        </p:nvGraphicFramePr>
        <p:xfrm>
          <a:off x="792163" y="1057275"/>
          <a:ext cx="7989887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073650" imgH="1808775" progId="Word.Document.12">
                  <p:embed/>
                </p:oleObj>
              </mc:Choice>
              <mc:Fallback>
                <p:oleObj name="Document" r:id="rId3" imgW="8073650" imgH="1808775" progId="Word.Document.12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8F921E51-91C2-01ED-836F-1BB3061569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1057275"/>
                        <a:ext cx="7989887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5012A80-586F-ADD9-41B5-B83E815CFF24}"/>
              </a:ext>
            </a:extLst>
          </p:cNvPr>
          <p:cNvSpPr txBox="1"/>
          <p:nvPr/>
        </p:nvSpPr>
        <p:spPr>
          <a:xfrm>
            <a:off x="4696718" y="2108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单变量双重最值问题</a:t>
            </a:r>
          </a:p>
        </p:txBody>
      </p:sp>
    </p:spTree>
    <p:extLst>
      <p:ext uri="{BB962C8B-B14F-4D97-AF65-F5344CB8AC3E}">
        <p14:creationId xmlns:p14="http://schemas.microsoft.com/office/powerpoint/2010/main" val="4611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D76EF5DC-CA83-EE36-A324-E5EA76BBA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78980"/>
              </p:ext>
            </p:extLst>
          </p:nvPr>
        </p:nvGraphicFramePr>
        <p:xfrm>
          <a:off x="736600" y="1085850"/>
          <a:ext cx="76771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1364" imgH="2972022" progId="Word.Document.12">
                  <p:embed/>
                </p:oleObj>
              </mc:Choice>
              <mc:Fallback>
                <p:oleObj name="Document" r:id="rId2" imgW="7921364" imgH="2972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600" y="1085850"/>
                        <a:ext cx="7677150" cy="287655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@@@0976f86fac43479da3b0e644d5909331">
            <a:extLst>
              <a:ext uri="{FF2B5EF4-FFF2-40B4-BE49-F238E27FC236}">
                <a16:creationId xmlns:a16="http://schemas.microsoft.com/office/drawing/2014/main" id="{E86539E0-35B5-89E6-A29A-75791F7B7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44422"/>
            <a:ext cx="2531294" cy="21954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C9F4BE6-E83F-17E3-3394-1005071BA27B}"/>
              </a:ext>
            </a:extLst>
          </p:cNvPr>
          <p:cNvSpPr txBox="1"/>
          <p:nvPr/>
        </p:nvSpPr>
        <p:spPr>
          <a:xfrm>
            <a:off x="4696718" y="2108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单变量双重最值问题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72B36E-60CF-8B9A-2F94-76B6EE455829}"/>
              </a:ext>
            </a:extLst>
          </p:cNvPr>
          <p:cNvSpPr/>
          <p:nvPr/>
        </p:nvSpPr>
        <p:spPr>
          <a:xfrm>
            <a:off x="5580112" y="1203598"/>
            <a:ext cx="2531294" cy="36004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0952B3-C30B-1EE5-B6A0-47B554268C09}"/>
              </a:ext>
            </a:extLst>
          </p:cNvPr>
          <p:cNvSpPr/>
          <p:nvPr/>
        </p:nvSpPr>
        <p:spPr>
          <a:xfrm>
            <a:off x="736600" y="1699699"/>
            <a:ext cx="3043312" cy="3679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9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C2071913-C0B3-CF9D-F984-CEF458D42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953773"/>
              </p:ext>
            </p:extLst>
          </p:nvPr>
        </p:nvGraphicFramePr>
        <p:xfrm>
          <a:off x="755576" y="1059582"/>
          <a:ext cx="80708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73650" imgH="1623001" progId="Word.Document.12">
                  <p:embed/>
                </p:oleObj>
              </mc:Choice>
              <mc:Fallback>
                <p:oleObj name="Document" r:id="rId2" imgW="8073650" imgH="16230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1059582"/>
                        <a:ext cx="8070850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0AF4AB2C-3BC6-6AAE-F1D1-AC0C5296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99542"/>
            <a:ext cx="2897266" cy="278583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CC3062F-10CF-C2E4-B5D5-9D38E5EE06FC}"/>
              </a:ext>
            </a:extLst>
          </p:cNvPr>
          <p:cNvSpPr txBox="1"/>
          <p:nvPr/>
        </p:nvSpPr>
        <p:spPr>
          <a:xfrm>
            <a:off x="4696718" y="2108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单变量双重最值问题</a:t>
            </a:r>
          </a:p>
        </p:txBody>
      </p:sp>
    </p:spTree>
    <p:extLst>
      <p:ext uri="{BB962C8B-B14F-4D97-AF65-F5344CB8AC3E}">
        <p14:creationId xmlns:p14="http://schemas.microsoft.com/office/powerpoint/2010/main" val="25444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AF8D1A8-C3A1-D8EA-6228-A2AC46207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27916"/>
              </p:ext>
            </p:extLst>
          </p:nvPr>
        </p:nvGraphicFramePr>
        <p:xfrm>
          <a:off x="1112838" y="423863"/>
          <a:ext cx="79898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73650" imgH="1214371" progId="Word.Document.12">
                  <p:embed/>
                </p:oleObj>
              </mc:Choice>
              <mc:Fallback>
                <p:oleObj name="Document" r:id="rId2" imgW="8073650" imgH="1214371" progId="Word.Document.12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BAF8D1A8-C3A1-D8EA-6228-A2AC46207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423863"/>
                        <a:ext cx="7989887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@@@d380beed-100e-40cd-8653-dccb433f7042">
            <a:extLst>
              <a:ext uri="{FF2B5EF4-FFF2-40B4-BE49-F238E27FC236}">
                <a16:creationId xmlns:a16="http://schemas.microsoft.com/office/drawing/2014/main" id="{964C463D-AEE8-8FF1-10A6-FB1C38856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98" y="2489961"/>
            <a:ext cx="2332112" cy="1811682"/>
          </a:xfrm>
          <a:prstGeom prst="rect">
            <a:avLst/>
          </a:prstGeom>
        </p:spPr>
      </p:pic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D44931FF-6082-49D0-03DB-EDA28B7D1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2599"/>
              </p:ext>
            </p:extLst>
          </p:nvPr>
        </p:nvGraphicFramePr>
        <p:xfrm>
          <a:off x="4163680" y="4480934"/>
          <a:ext cx="7921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7921364" imgH="594404" progId="Word.Document.12">
                  <p:embed/>
                </p:oleObj>
              </mc:Choice>
              <mc:Fallback>
                <p:oleObj name="Document" r:id="rId5" imgW="7921364" imgH="594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3680" y="4480934"/>
                        <a:ext cx="79216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7E927C9-F752-3FAC-426B-2ACF75EEF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921775"/>
              </p:ext>
            </p:extLst>
          </p:nvPr>
        </p:nvGraphicFramePr>
        <p:xfrm>
          <a:off x="283831" y="2920946"/>
          <a:ext cx="7840662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7921364" imgH="1585918" progId="Word.Document.12">
                  <p:embed/>
                </p:oleObj>
              </mc:Choice>
              <mc:Fallback>
                <p:oleObj name="Document" r:id="rId7" imgW="7921364" imgH="15859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831" y="2920946"/>
                        <a:ext cx="7840662" cy="157003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AC5F8DEB-2E53-0FFD-117A-42A9F615F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457082"/>
              </p:ext>
            </p:extLst>
          </p:nvPr>
        </p:nvGraphicFramePr>
        <p:xfrm>
          <a:off x="471488" y="1537220"/>
          <a:ext cx="7921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7921364" imgH="792419" progId="Word.Document.12">
                  <p:embed/>
                </p:oleObj>
              </mc:Choice>
              <mc:Fallback>
                <p:oleObj name="Document" r:id="rId9" imgW="7921364" imgH="7924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1488" y="1537220"/>
                        <a:ext cx="79216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F2EE3FCC-E54B-68B5-3CB9-3C0A14195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17689"/>
              </p:ext>
            </p:extLst>
          </p:nvPr>
        </p:nvGraphicFramePr>
        <p:xfrm>
          <a:off x="5292080" y="1750668"/>
          <a:ext cx="2581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81393" imgH="409695" progId="Equation.DSMT4">
                  <p:embed/>
                </p:oleObj>
              </mc:Choice>
              <mc:Fallback>
                <p:oleObj name="Equation" r:id="rId11" imgW="2581393" imgH="40969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2080" y="1750668"/>
                        <a:ext cx="2581275" cy="4095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DF969BD-21AA-0633-F61C-83DE9FE1E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609799"/>
              </p:ext>
            </p:extLst>
          </p:nvPr>
        </p:nvGraphicFramePr>
        <p:xfrm>
          <a:off x="1691680" y="2274887"/>
          <a:ext cx="7921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7921364" imgH="594404" progId="Word.Document.12">
                  <p:embed/>
                </p:oleObj>
              </mc:Choice>
              <mc:Fallback>
                <p:oleObj name="Document" r:id="rId13" imgW="7921364" imgH="594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91680" y="2274887"/>
                        <a:ext cx="79216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3908</TotalTime>
  <Words>84</Words>
  <Application>Microsoft Office PowerPoint</Application>
  <PresentationFormat>全屏显示(16:9)</PresentationFormat>
  <Paragraphs>25</Paragraphs>
  <Slides>25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黑体</vt:lpstr>
      <vt:lpstr>华文新魏</vt:lpstr>
      <vt:lpstr>华文行楷</vt:lpstr>
      <vt:lpstr>楷体</vt:lpstr>
      <vt:lpstr>Arial</vt:lpstr>
      <vt:lpstr>Century Gothic</vt:lpstr>
      <vt:lpstr>Times New Roman</vt:lpstr>
      <vt:lpstr>Wingdings 3</vt:lpstr>
      <vt:lpstr>丝状</vt:lpstr>
      <vt:lpstr>Document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liyuan hu</cp:lastModifiedBy>
  <cp:revision>248</cp:revision>
  <dcterms:created xsi:type="dcterms:W3CDTF">2023-12-07T01:56:13Z</dcterms:created>
  <dcterms:modified xsi:type="dcterms:W3CDTF">2024-03-28T09:17:52Z</dcterms:modified>
</cp:coreProperties>
</file>