
<file path=[Content_Types].xml><?xml version="1.0" encoding="utf-8"?>
<Types xmlns="http://schemas.openxmlformats.org/package/2006/content-types"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wmf" ContentType="image/x-wmf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62" r:id="rId3"/>
    <p:sldId id="266" r:id="rId4"/>
    <p:sldId id="366" r:id="rId5"/>
    <p:sldId id="267" r:id="rId6"/>
    <p:sldId id="275" r:id="rId7"/>
    <p:sldId id="277" r:id="rId8"/>
    <p:sldId id="367" r:id="rId9"/>
    <p:sldId id="369" r:id="rId10"/>
    <p:sldId id="370" r:id="rId12"/>
    <p:sldId id="373" r:id="rId13"/>
    <p:sldId id="371" r:id="rId14"/>
    <p:sldId id="372" r:id="rId15"/>
    <p:sldId id="374" r:id="rId16"/>
    <p:sldId id="375" r:id="rId17"/>
    <p:sldId id="376" r:id="rId18"/>
    <p:sldId id="381" r:id="rId19"/>
    <p:sldId id="378" r:id="rId20"/>
    <p:sldId id="379" r:id="rId21"/>
    <p:sldId id="380" r:id="rId22"/>
    <p:sldId id="382" r:id="rId23"/>
    <p:sldId id="383" r:id="rId24"/>
    <p:sldId id="390" r:id="rId25"/>
    <p:sldId id="299" r:id="rId26"/>
    <p:sldId id="387" r:id="rId27"/>
    <p:sldId id="303" r:id="rId28"/>
    <p:sldId id="305" r:id="rId29"/>
    <p:sldId id="389" r:id="rId30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0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  <p:cmAuthor id="2" name="作者" initials="A" lastIdx="0" clrIdx="1"/>
  <p:cmAuthor id="0" name="PC" initials="P" lastIdx="0" clrIdx="0"/>
  <p:cmAuthor id="4" name="Administra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28"/>
        <p:guide pos="380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gs" Target="tags/tag380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22.wmf"/><Relationship Id="rId8" Type="http://schemas.openxmlformats.org/officeDocument/2006/relationships/image" Target="../media/image21.wmf"/><Relationship Id="rId7" Type="http://schemas.openxmlformats.org/officeDocument/2006/relationships/image" Target="../media/image20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9" Type="http://schemas.openxmlformats.org/officeDocument/2006/relationships/image" Target="../media/image89.wmf"/><Relationship Id="rId8" Type="http://schemas.openxmlformats.org/officeDocument/2006/relationships/image" Target="../media/image88.wmf"/><Relationship Id="rId7" Type="http://schemas.openxmlformats.org/officeDocument/2006/relationships/image" Target="../media/image87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33.wmf"/><Relationship Id="rId3" Type="http://schemas.openxmlformats.org/officeDocument/2006/relationships/image" Target="../media/image32.wmf"/><Relationship Id="rId2" Type="http://schemas.openxmlformats.org/officeDocument/2006/relationships/image" Target="../media/image84.wmf"/><Relationship Id="rId19" Type="http://schemas.openxmlformats.org/officeDocument/2006/relationships/image" Target="../media/image43.wmf"/><Relationship Id="rId18" Type="http://schemas.openxmlformats.org/officeDocument/2006/relationships/image" Target="../media/image37.wmf"/><Relationship Id="rId17" Type="http://schemas.openxmlformats.org/officeDocument/2006/relationships/image" Target="../media/image97.wmf"/><Relationship Id="rId16" Type="http://schemas.openxmlformats.org/officeDocument/2006/relationships/image" Target="../media/image96.wmf"/><Relationship Id="rId15" Type="http://schemas.openxmlformats.org/officeDocument/2006/relationships/image" Target="../media/image105.wmf"/><Relationship Id="rId14" Type="http://schemas.openxmlformats.org/officeDocument/2006/relationships/image" Target="../media/image104.wmf"/><Relationship Id="rId13" Type="http://schemas.openxmlformats.org/officeDocument/2006/relationships/image" Target="../media/image103.wmf"/><Relationship Id="rId12" Type="http://schemas.openxmlformats.org/officeDocument/2006/relationships/image" Target="../media/image92.wmf"/><Relationship Id="rId11" Type="http://schemas.openxmlformats.org/officeDocument/2006/relationships/image" Target="../media/image91.wmf"/><Relationship Id="rId10" Type="http://schemas.openxmlformats.org/officeDocument/2006/relationships/image" Target="../media/image90.wmf"/><Relationship Id="rId1" Type="http://schemas.openxmlformats.org/officeDocument/2006/relationships/image" Target="../media/image83.wmf"/></Relationships>
</file>

<file path=ppt/drawings/_rels/vmlDrawing11.vml.rels><?xml version="1.0" encoding="UTF-8" standalone="yes"?>
<Relationships xmlns="http://schemas.openxmlformats.org/package/2006/relationships"><Relationship Id="rId5" Type="http://schemas.openxmlformats.org/officeDocument/2006/relationships/image" Target="../media/image111.wmf"/><Relationship Id="rId4" Type="http://schemas.openxmlformats.org/officeDocument/2006/relationships/image" Target="../media/image105.wmf"/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emf"/></Relationships>
</file>

<file path=ppt/drawings/_rels/vmlDrawing13.vml.rels><?xml version="1.0" encoding="UTF-8" standalone="yes"?>
<Relationships xmlns="http://schemas.openxmlformats.org/package/2006/relationships"><Relationship Id="rId9" Type="http://schemas.openxmlformats.org/officeDocument/2006/relationships/image" Target="../media/image100.wmf"/><Relationship Id="rId8" Type="http://schemas.openxmlformats.org/officeDocument/2006/relationships/image" Target="../media/image118.wmf"/><Relationship Id="rId7" Type="http://schemas.openxmlformats.org/officeDocument/2006/relationships/image" Target="../media/image117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Relationship Id="rId3" Type="http://schemas.openxmlformats.org/officeDocument/2006/relationships/image" Target="../media/image33.wmf"/><Relationship Id="rId20" Type="http://schemas.openxmlformats.org/officeDocument/2006/relationships/image" Target="../media/image77.wmf"/><Relationship Id="rId2" Type="http://schemas.openxmlformats.org/officeDocument/2006/relationships/image" Target="../media/image32.wmf"/><Relationship Id="rId19" Type="http://schemas.openxmlformats.org/officeDocument/2006/relationships/image" Target="../media/image128.wmf"/><Relationship Id="rId18" Type="http://schemas.openxmlformats.org/officeDocument/2006/relationships/image" Target="../media/image127.wmf"/><Relationship Id="rId17" Type="http://schemas.openxmlformats.org/officeDocument/2006/relationships/image" Target="../media/image126.wmf"/><Relationship Id="rId16" Type="http://schemas.openxmlformats.org/officeDocument/2006/relationships/image" Target="../media/image125.wmf"/><Relationship Id="rId15" Type="http://schemas.openxmlformats.org/officeDocument/2006/relationships/image" Target="../media/image124.wmf"/><Relationship Id="rId14" Type="http://schemas.openxmlformats.org/officeDocument/2006/relationships/image" Target="../media/image123.wmf"/><Relationship Id="rId13" Type="http://schemas.openxmlformats.org/officeDocument/2006/relationships/image" Target="../media/image122.wmf"/><Relationship Id="rId12" Type="http://schemas.openxmlformats.org/officeDocument/2006/relationships/image" Target="../media/image121.wmf"/><Relationship Id="rId11" Type="http://schemas.openxmlformats.org/officeDocument/2006/relationships/image" Target="../media/image120.wmf"/><Relationship Id="rId10" Type="http://schemas.openxmlformats.org/officeDocument/2006/relationships/image" Target="../media/image119.wmf"/><Relationship Id="rId1" Type="http://schemas.openxmlformats.org/officeDocument/2006/relationships/image" Target="../media/image113.wmf"/></Relationships>
</file>

<file path=ppt/drawings/_rels/vmlDrawing14.vml.rels><?xml version="1.0" encoding="UTF-8" standalone="yes"?>
<Relationships xmlns="http://schemas.openxmlformats.org/package/2006/relationships"><Relationship Id="rId7" Type="http://schemas.openxmlformats.org/officeDocument/2006/relationships/image" Target="../media/image132.wmf"/><Relationship Id="rId6" Type="http://schemas.openxmlformats.org/officeDocument/2006/relationships/image" Target="../media/image131.wmf"/><Relationship Id="rId5" Type="http://schemas.openxmlformats.org/officeDocument/2006/relationships/image" Target="../media/image111.wmf"/><Relationship Id="rId4" Type="http://schemas.openxmlformats.org/officeDocument/2006/relationships/image" Target="../media/image105.wmf"/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08.wmf"/></Relationships>
</file>

<file path=ppt/drawings/_rels/vmlDrawing15.vml.rels><?xml version="1.0" encoding="UTF-8" standalone="yes"?>
<Relationships xmlns="http://schemas.openxmlformats.org/package/2006/relationships"><Relationship Id="rId9" Type="http://schemas.openxmlformats.org/officeDocument/2006/relationships/image" Target="../media/image141.wmf"/><Relationship Id="rId8" Type="http://schemas.openxmlformats.org/officeDocument/2006/relationships/image" Target="../media/image140.wmf"/><Relationship Id="rId7" Type="http://schemas.openxmlformats.org/officeDocument/2006/relationships/image" Target="../media/image139.wmf"/><Relationship Id="rId6" Type="http://schemas.openxmlformats.org/officeDocument/2006/relationships/image" Target="../media/image138.wmf"/><Relationship Id="rId5" Type="http://schemas.openxmlformats.org/officeDocument/2006/relationships/image" Target="../media/image137.wmf"/><Relationship Id="rId4" Type="http://schemas.openxmlformats.org/officeDocument/2006/relationships/image" Target="../media/image136.wmf"/><Relationship Id="rId3" Type="http://schemas.openxmlformats.org/officeDocument/2006/relationships/image" Target="../media/image135.wmf"/><Relationship Id="rId2" Type="http://schemas.openxmlformats.org/officeDocument/2006/relationships/image" Target="../media/image134.wmf"/><Relationship Id="rId15" Type="http://schemas.openxmlformats.org/officeDocument/2006/relationships/image" Target="../media/image147.wmf"/><Relationship Id="rId14" Type="http://schemas.openxmlformats.org/officeDocument/2006/relationships/image" Target="../media/image146.wmf"/><Relationship Id="rId13" Type="http://schemas.openxmlformats.org/officeDocument/2006/relationships/image" Target="../media/image145.wmf"/><Relationship Id="rId12" Type="http://schemas.openxmlformats.org/officeDocument/2006/relationships/image" Target="../media/image144.wmf"/><Relationship Id="rId11" Type="http://schemas.openxmlformats.org/officeDocument/2006/relationships/image" Target="../media/image143.wmf"/><Relationship Id="rId10" Type="http://schemas.openxmlformats.org/officeDocument/2006/relationships/image" Target="../media/image142.wmf"/><Relationship Id="rId1" Type="http://schemas.openxmlformats.org/officeDocument/2006/relationships/image" Target="../media/image133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7" Type="http://schemas.openxmlformats.org/officeDocument/2006/relationships/image" Target="../media/image152.wmf"/><Relationship Id="rId6" Type="http://schemas.openxmlformats.org/officeDocument/2006/relationships/image" Target="../media/image151.wmf"/><Relationship Id="rId5" Type="http://schemas.openxmlformats.org/officeDocument/2006/relationships/image" Target="../media/image150.wmf"/><Relationship Id="rId4" Type="http://schemas.openxmlformats.org/officeDocument/2006/relationships/image" Target="../media/image78.wmf"/><Relationship Id="rId3" Type="http://schemas.openxmlformats.org/officeDocument/2006/relationships/image" Target="../media/image105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/Relationships>
</file>

<file path=ppt/drawings/_rels/vmlDrawing17.vml.rels><?xml version="1.0" encoding="UTF-8" standalone="yes"?>
<Relationships xmlns="http://schemas.openxmlformats.org/package/2006/relationships"><Relationship Id="rId5" Type="http://schemas.openxmlformats.org/officeDocument/2006/relationships/image" Target="../media/image157.wmf"/><Relationship Id="rId4" Type="http://schemas.openxmlformats.org/officeDocument/2006/relationships/image" Target="../media/image156.wmf"/><Relationship Id="rId3" Type="http://schemas.openxmlformats.org/officeDocument/2006/relationships/image" Target="../media/image155.wmf"/><Relationship Id="rId2" Type="http://schemas.openxmlformats.org/officeDocument/2006/relationships/image" Target="../media/image154.wmf"/><Relationship Id="rId1" Type="http://schemas.openxmlformats.org/officeDocument/2006/relationships/image" Target="../media/image105.wmf"/></Relationships>
</file>

<file path=ppt/drawings/_rels/vmlDrawing18.vml.rels><?xml version="1.0" encoding="UTF-8" standalone="yes"?>
<Relationships xmlns="http://schemas.openxmlformats.org/package/2006/relationships"><Relationship Id="rId9" Type="http://schemas.openxmlformats.org/officeDocument/2006/relationships/image" Target="../media/image166.wmf"/><Relationship Id="rId8" Type="http://schemas.openxmlformats.org/officeDocument/2006/relationships/image" Target="../media/image165.wmf"/><Relationship Id="rId7" Type="http://schemas.openxmlformats.org/officeDocument/2006/relationships/image" Target="../media/image164.wmf"/><Relationship Id="rId6" Type="http://schemas.openxmlformats.org/officeDocument/2006/relationships/image" Target="../media/image163.wmf"/><Relationship Id="rId5" Type="http://schemas.openxmlformats.org/officeDocument/2006/relationships/image" Target="../media/image162.wmf"/><Relationship Id="rId4" Type="http://schemas.openxmlformats.org/officeDocument/2006/relationships/image" Target="../media/image161.wmf"/><Relationship Id="rId3" Type="http://schemas.openxmlformats.org/officeDocument/2006/relationships/image" Target="../media/image160.wmf"/><Relationship Id="rId2" Type="http://schemas.openxmlformats.org/officeDocument/2006/relationships/image" Target="../media/image159.wmf"/><Relationship Id="rId11" Type="http://schemas.openxmlformats.org/officeDocument/2006/relationships/image" Target="../media/image168.wmf"/><Relationship Id="rId10" Type="http://schemas.openxmlformats.org/officeDocument/2006/relationships/image" Target="../media/image167.wmf"/><Relationship Id="rId1" Type="http://schemas.openxmlformats.org/officeDocument/2006/relationships/image" Target="../media/image15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9" Type="http://schemas.openxmlformats.org/officeDocument/2006/relationships/image" Target="../media/image38.wmf"/><Relationship Id="rId8" Type="http://schemas.openxmlformats.org/officeDocument/2006/relationships/image" Target="../media/image37.wmf"/><Relationship Id="rId7" Type="http://schemas.openxmlformats.org/officeDocument/2006/relationships/image" Target="../media/image36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8" Type="http://schemas.openxmlformats.org/officeDocument/2006/relationships/image" Target="../media/image77.wmf"/><Relationship Id="rId47" Type="http://schemas.openxmlformats.org/officeDocument/2006/relationships/image" Target="../media/image76.wmf"/><Relationship Id="rId46" Type="http://schemas.openxmlformats.org/officeDocument/2006/relationships/image" Target="../media/image75.wmf"/><Relationship Id="rId45" Type="http://schemas.openxmlformats.org/officeDocument/2006/relationships/image" Target="../media/image74.wmf"/><Relationship Id="rId44" Type="http://schemas.openxmlformats.org/officeDocument/2006/relationships/image" Target="../media/image73.wmf"/><Relationship Id="rId43" Type="http://schemas.openxmlformats.org/officeDocument/2006/relationships/image" Target="../media/image72.wmf"/><Relationship Id="rId42" Type="http://schemas.openxmlformats.org/officeDocument/2006/relationships/image" Target="../media/image71.wmf"/><Relationship Id="rId41" Type="http://schemas.openxmlformats.org/officeDocument/2006/relationships/image" Target="../media/image70.wmf"/><Relationship Id="rId40" Type="http://schemas.openxmlformats.org/officeDocument/2006/relationships/image" Target="../media/image69.wmf"/><Relationship Id="rId4" Type="http://schemas.openxmlformats.org/officeDocument/2006/relationships/image" Target="../media/image33.wmf"/><Relationship Id="rId39" Type="http://schemas.openxmlformats.org/officeDocument/2006/relationships/image" Target="../media/image68.wmf"/><Relationship Id="rId38" Type="http://schemas.openxmlformats.org/officeDocument/2006/relationships/image" Target="../media/image67.wmf"/><Relationship Id="rId37" Type="http://schemas.openxmlformats.org/officeDocument/2006/relationships/image" Target="../media/image66.wmf"/><Relationship Id="rId36" Type="http://schemas.openxmlformats.org/officeDocument/2006/relationships/image" Target="../media/image65.wmf"/><Relationship Id="rId35" Type="http://schemas.openxmlformats.org/officeDocument/2006/relationships/image" Target="../media/image64.wmf"/><Relationship Id="rId34" Type="http://schemas.openxmlformats.org/officeDocument/2006/relationships/image" Target="../media/image63.wmf"/><Relationship Id="rId33" Type="http://schemas.openxmlformats.org/officeDocument/2006/relationships/image" Target="../media/image62.wmf"/><Relationship Id="rId32" Type="http://schemas.openxmlformats.org/officeDocument/2006/relationships/image" Target="../media/image61.wmf"/><Relationship Id="rId31" Type="http://schemas.openxmlformats.org/officeDocument/2006/relationships/image" Target="../media/image60.wmf"/><Relationship Id="rId30" Type="http://schemas.openxmlformats.org/officeDocument/2006/relationships/image" Target="../media/image59.wmf"/><Relationship Id="rId3" Type="http://schemas.openxmlformats.org/officeDocument/2006/relationships/image" Target="../media/image32.wmf"/><Relationship Id="rId29" Type="http://schemas.openxmlformats.org/officeDocument/2006/relationships/image" Target="../media/image58.wmf"/><Relationship Id="rId28" Type="http://schemas.openxmlformats.org/officeDocument/2006/relationships/image" Target="../media/image57.wmf"/><Relationship Id="rId27" Type="http://schemas.openxmlformats.org/officeDocument/2006/relationships/image" Target="../media/image56.wmf"/><Relationship Id="rId26" Type="http://schemas.openxmlformats.org/officeDocument/2006/relationships/image" Target="../media/image55.wmf"/><Relationship Id="rId25" Type="http://schemas.openxmlformats.org/officeDocument/2006/relationships/image" Target="../media/image54.wmf"/><Relationship Id="rId24" Type="http://schemas.openxmlformats.org/officeDocument/2006/relationships/image" Target="../media/image53.wmf"/><Relationship Id="rId23" Type="http://schemas.openxmlformats.org/officeDocument/2006/relationships/image" Target="../media/image52.wmf"/><Relationship Id="rId22" Type="http://schemas.openxmlformats.org/officeDocument/2006/relationships/image" Target="../media/image51.wmf"/><Relationship Id="rId21" Type="http://schemas.openxmlformats.org/officeDocument/2006/relationships/image" Target="../media/image50.wmf"/><Relationship Id="rId20" Type="http://schemas.openxmlformats.org/officeDocument/2006/relationships/image" Target="../media/image49.wmf"/><Relationship Id="rId2" Type="http://schemas.openxmlformats.org/officeDocument/2006/relationships/image" Target="../media/image31.wmf"/><Relationship Id="rId19" Type="http://schemas.openxmlformats.org/officeDocument/2006/relationships/image" Target="../media/image48.wmf"/><Relationship Id="rId18" Type="http://schemas.openxmlformats.org/officeDocument/2006/relationships/image" Target="../media/image47.wmf"/><Relationship Id="rId17" Type="http://schemas.openxmlformats.org/officeDocument/2006/relationships/image" Target="../media/image46.wmf"/><Relationship Id="rId16" Type="http://schemas.openxmlformats.org/officeDocument/2006/relationships/image" Target="../media/image45.wmf"/><Relationship Id="rId15" Type="http://schemas.openxmlformats.org/officeDocument/2006/relationships/image" Target="../media/image44.wmf"/><Relationship Id="rId14" Type="http://schemas.openxmlformats.org/officeDocument/2006/relationships/image" Target="../media/image43.wmf"/><Relationship Id="rId13" Type="http://schemas.openxmlformats.org/officeDocument/2006/relationships/image" Target="../media/image42.wmf"/><Relationship Id="rId12" Type="http://schemas.openxmlformats.org/officeDocument/2006/relationships/image" Target="../media/image41.wmf"/><Relationship Id="rId11" Type="http://schemas.openxmlformats.org/officeDocument/2006/relationships/image" Target="../media/image40.wmf"/><Relationship Id="rId10" Type="http://schemas.openxmlformats.org/officeDocument/2006/relationships/image" Target="../media/image39.wmf"/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9" Type="http://schemas.openxmlformats.org/officeDocument/2006/relationships/image" Target="../media/image37.wmf"/><Relationship Id="rId8" Type="http://schemas.openxmlformats.org/officeDocument/2006/relationships/image" Target="../media/image36.wmf"/><Relationship Id="rId7" Type="http://schemas.openxmlformats.org/officeDocument/2006/relationships/image" Target="../media/image35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Relationship Id="rId39" Type="http://schemas.openxmlformats.org/officeDocument/2006/relationships/image" Target="../media/image71.wmf"/><Relationship Id="rId38" Type="http://schemas.openxmlformats.org/officeDocument/2006/relationships/image" Target="../media/image70.wmf"/><Relationship Id="rId37" Type="http://schemas.openxmlformats.org/officeDocument/2006/relationships/image" Target="../media/image69.wmf"/><Relationship Id="rId36" Type="http://schemas.openxmlformats.org/officeDocument/2006/relationships/image" Target="../media/image68.wmf"/><Relationship Id="rId35" Type="http://schemas.openxmlformats.org/officeDocument/2006/relationships/image" Target="../media/image67.wmf"/><Relationship Id="rId34" Type="http://schemas.openxmlformats.org/officeDocument/2006/relationships/image" Target="../media/image65.wmf"/><Relationship Id="rId33" Type="http://schemas.openxmlformats.org/officeDocument/2006/relationships/image" Target="../media/image64.wmf"/><Relationship Id="rId32" Type="http://schemas.openxmlformats.org/officeDocument/2006/relationships/image" Target="../media/image63.wmf"/><Relationship Id="rId31" Type="http://schemas.openxmlformats.org/officeDocument/2006/relationships/image" Target="../media/image62.wmf"/><Relationship Id="rId30" Type="http://schemas.openxmlformats.org/officeDocument/2006/relationships/image" Target="../media/image61.wmf"/><Relationship Id="rId3" Type="http://schemas.openxmlformats.org/officeDocument/2006/relationships/image" Target="../media/image31.wmf"/><Relationship Id="rId29" Type="http://schemas.openxmlformats.org/officeDocument/2006/relationships/image" Target="../media/image59.wmf"/><Relationship Id="rId28" Type="http://schemas.openxmlformats.org/officeDocument/2006/relationships/image" Target="../media/image58.wmf"/><Relationship Id="rId27" Type="http://schemas.openxmlformats.org/officeDocument/2006/relationships/image" Target="../media/image57.wmf"/><Relationship Id="rId26" Type="http://schemas.openxmlformats.org/officeDocument/2006/relationships/image" Target="../media/image56.wmf"/><Relationship Id="rId25" Type="http://schemas.openxmlformats.org/officeDocument/2006/relationships/image" Target="../media/image55.wmf"/><Relationship Id="rId24" Type="http://schemas.openxmlformats.org/officeDocument/2006/relationships/image" Target="../media/image54.wmf"/><Relationship Id="rId23" Type="http://schemas.openxmlformats.org/officeDocument/2006/relationships/image" Target="../media/image53.wmf"/><Relationship Id="rId22" Type="http://schemas.openxmlformats.org/officeDocument/2006/relationships/image" Target="../media/image52.wmf"/><Relationship Id="rId21" Type="http://schemas.openxmlformats.org/officeDocument/2006/relationships/image" Target="../media/image51.wmf"/><Relationship Id="rId20" Type="http://schemas.openxmlformats.org/officeDocument/2006/relationships/image" Target="../media/image50.wmf"/><Relationship Id="rId2" Type="http://schemas.openxmlformats.org/officeDocument/2006/relationships/image" Target="../media/image79.wmf"/><Relationship Id="rId19" Type="http://schemas.openxmlformats.org/officeDocument/2006/relationships/image" Target="../media/image49.wmf"/><Relationship Id="rId18" Type="http://schemas.openxmlformats.org/officeDocument/2006/relationships/image" Target="../media/image48.wmf"/><Relationship Id="rId17" Type="http://schemas.openxmlformats.org/officeDocument/2006/relationships/image" Target="../media/image47.wmf"/><Relationship Id="rId16" Type="http://schemas.openxmlformats.org/officeDocument/2006/relationships/image" Target="../media/image44.wmf"/><Relationship Id="rId15" Type="http://schemas.openxmlformats.org/officeDocument/2006/relationships/image" Target="../media/image43.wmf"/><Relationship Id="rId14" Type="http://schemas.openxmlformats.org/officeDocument/2006/relationships/image" Target="../media/image42.wmf"/><Relationship Id="rId13" Type="http://schemas.openxmlformats.org/officeDocument/2006/relationships/image" Target="../media/image81.wmf"/><Relationship Id="rId12" Type="http://schemas.openxmlformats.org/officeDocument/2006/relationships/image" Target="../media/image80.wmf"/><Relationship Id="rId11" Type="http://schemas.openxmlformats.org/officeDocument/2006/relationships/image" Target="../media/image39.wmf"/><Relationship Id="rId10" Type="http://schemas.openxmlformats.org/officeDocument/2006/relationships/image" Target="../media/image38.wmf"/><Relationship Id="rId1" Type="http://schemas.openxmlformats.org/officeDocument/2006/relationships/image" Target="../media/image7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9.vml.rels><?xml version="1.0" encoding="UTF-8" standalone="yes"?>
<Relationships xmlns="http://schemas.openxmlformats.org/package/2006/relationships"><Relationship Id="rId9" Type="http://schemas.openxmlformats.org/officeDocument/2006/relationships/image" Target="../media/image89.wmf"/><Relationship Id="rId8" Type="http://schemas.openxmlformats.org/officeDocument/2006/relationships/image" Target="../media/image88.wmf"/><Relationship Id="rId7" Type="http://schemas.openxmlformats.org/officeDocument/2006/relationships/image" Target="../media/image87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33.wmf"/><Relationship Id="rId3" Type="http://schemas.openxmlformats.org/officeDocument/2006/relationships/image" Target="../media/image32.wmf"/><Relationship Id="rId25" Type="http://schemas.openxmlformats.org/officeDocument/2006/relationships/image" Target="../media/image77.wmf"/><Relationship Id="rId24" Type="http://schemas.openxmlformats.org/officeDocument/2006/relationships/image" Target="../media/image102.wmf"/><Relationship Id="rId23" Type="http://schemas.openxmlformats.org/officeDocument/2006/relationships/image" Target="../media/image101.wmf"/><Relationship Id="rId22" Type="http://schemas.openxmlformats.org/officeDocument/2006/relationships/image" Target="../media/image100.wmf"/><Relationship Id="rId21" Type="http://schemas.openxmlformats.org/officeDocument/2006/relationships/image" Target="../media/image99.wmf"/><Relationship Id="rId20" Type="http://schemas.openxmlformats.org/officeDocument/2006/relationships/image" Target="../media/image98.wmf"/><Relationship Id="rId2" Type="http://schemas.openxmlformats.org/officeDocument/2006/relationships/image" Target="../media/image84.wmf"/><Relationship Id="rId19" Type="http://schemas.openxmlformats.org/officeDocument/2006/relationships/image" Target="../media/image43.wmf"/><Relationship Id="rId18" Type="http://schemas.openxmlformats.org/officeDocument/2006/relationships/image" Target="../media/image37.wmf"/><Relationship Id="rId17" Type="http://schemas.openxmlformats.org/officeDocument/2006/relationships/image" Target="../media/image97.wmf"/><Relationship Id="rId16" Type="http://schemas.openxmlformats.org/officeDocument/2006/relationships/image" Target="../media/image96.wmf"/><Relationship Id="rId15" Type="http://schemas.openxmlformats.org/officeDocument/2006/relationships/image" Target="../media/image95.wmf"/><Relationship Id="rId14" Type="http://schemas.openxmlformats.org/officeDocument/2006/relationships/image" Target="../media/image94.wmf"/><Relationship Id="rId13" Type="http://schemas.openxmlformats.org/officeDocument/2006/relationships/image" Target="../media/image93.wmf"/><Relationship Id="rId12" Type="http://schemas.openxmlformats.org/officeDocument/2006/relationships/image" Target="../media/image92.wmf"/><Relationship Id="rId11" Type="http://schemas.openxmlformats.org/officeDocument/2006/relationships/image" Target="../media/image91.wmf"/><Relationship Id="rId10" Type="http://schemas.openxmlformats.org/officeDocument/2006/relationships/image" Target="../media/image90.wmf"/><Relationship Id="rId1" Type="http://schemas.openxmlformats.org/officeDocument/2006/relationships/image" Target="../media/image8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165890" name="幻灯片图像占位符 16588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65891" name="文本占位符 165890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4" Type="http://schemas.openxmlformats.org/officeDocument/2006/relationships/tags" Target="../tags/tag21.xml"/><Relationship Id="rId23" Type="http://schemas.openxmlformats.org/officeDocument/2006/relationships/tags" Target="../tags/tag20.xml"/><Relationship Id="rId22" Type="http://schemas.openxmlformats.org/officeDocument/2006/relationships/tags" Target="../tags/tag19.xml"/><Relationship Id="rId21" Type="http://schemas.openxmlformats.org/officeDocument/2006/relationships/tags" Target="../tags/tag18.xml"/><Relationship Id="rId20" Type="http://schemas.openxmlformats.org/officeDocument/2006/relationships/tags" Target="../tags/tag17.xml"/><Relationship Id="rId2" Type="http://schemas.openxmlformats.org/officeDocument/2006/relationships/tags" Target="../tags/tag1.xml"/><Relationship Id="rId19" Type="http://schemas.openxmlformats.org/officeDocument/2006/relationships/tags" Target="../tags/tag16.xml"/><Relationship Id="rId18" Type="http://schemas.openxmlformats.org/officeDocument/2006/relationships/tags" Target="../tags/tag15.xml"/><Relationship Id="rId17" Type="http://schemas.openxmlformats.org/officeDocument/2006/relationships/image" Target="../media/image2.jpeg"/><Relationship Id="rId16" Type="http://schemas.openxmlformats.org/officeDocument/2006/relationships/tags" Target="../tags/tag14.xml"/><Relationship Id="rId15" Type="http://schemas.openxmlformats.org/officeDocument/2006/relationships/image" Target="../media/image1.jpeg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image" Target="../media/image4.jpeg"/><Relationship Id="rId5" Type="http://schemas.openxmlformats.org/officeDocument/2006/relationships/tags" Target="../tags/tag101.xml"/><Relationship Id="rId4" Type="http://schemas.openxmlformats.org/officeDocument/2006/relationships/image" Target="../media/image3.jpeg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0" Type="http://schemas.openxmlformats.org/officeDocument/2006/relationships/tags" Target="../tags/tag10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2" Type="http://schemas.openxmlformats.org/officeDocument/2006/relationships/tags" Target="../tags/tag124.xml"/><Relationship Id="rId21" Type="http://schemas.openxmlformats.org/officeDocument/2006/relationships/tags" Target="../tags/tag123.xml"/><Relationship Id="rId20" Type="http://schemas.openxmlformats.org/officeDocument/2006/relationships/tags" Target="../tags/tag122.xml"/><Relationship Id="rId2" Type="http://schemas.openxmlformats.org/officeDocument/2006/relationships/tags" Target="../tags/tag106.xml"/><Relationship Id="rId19" Type="http://schemas.openxmlformats.org/officeDocument/2006/relationships/tags" Target="../tags/tag121.xml"/><Relationship Id="rId18" Type="http://schemas.openxmlformats.org/officeDocument/2006/relationships/tags" Target="../tags/tag120.xml"/><Relationship Id="rId17" Type="http://schemas.openxmlformats.org/officeDocument/2006/relationships/tags" Target="../tags/tag119.xml"/><Relationship Id="rId16" Type="http://schemas.openxmlformats.org/officeDocument/2006/relationships/tags" Target="../tags/tag118.xml"/><Relationship Id="rId15" Type="http://schemas.openxmlformats.org/officeDocument/2006/relationships/image" Target="../media/image2.jpeg"/><Relationship Id="rId14" Type="http://schemas.openxmlformats.org/officeDocument/2006/relationships/tags" Target="../tags/tag117.xml"/><Relationship Id="rId13" Type="http://schemas.openxmlformats.org/officeDocument/2006/relationships/image" Target="../media/image1.jpeg"/><Relationship Id="rId12" Type="http://schemas.openxmlformats.org/officeDocument/2006/relationships/tags" Target="../tags/tag116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tags" Target="../tags/tag129.xml"/><Relationship Id="rId7" Type="http://schemas.openxmlformats.org/officeDocument/2006/relationships/tags" Target="../tags/tag128.xml"/><Relationship Id="rId6" Type="http://schemas.openxmlformats.org/officeDocument/2006/relationships/tags" Target="../tags/tag127.xml"/><Relationship Id="rId5" Type="http://schemas.openxmlformats.org/officeDocument/2006/relationships/image" Target="../media/image4.jpeg"/><Relationship Id="rId4" Type="http://schemas.openxmlformats.org/officeDocument/2006/relationships/tags" Target="../tags/tag126.xml"/><Relationship Id="rId3" Type="http://schemas.openxmlformats.org/officeDocument/2006/relationships/image" Target="../media/image5.jpeg"/><Relationship Id="rId2" Type="http://schemas.openxmlformats.org/officeDocument/2006/relationships/tags" Target="../tags/tag12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image" Target="../media/image6.jpeg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image" Target="../media/image4.jpeg"/><Relationship Id="rId5" Type="http://schemas.openxmlformats.org/officeDocument/2006/relationships/tags" Target="../tags/tag140.xml"/><Relationship Id="rId4" Type="http://schemas.openxmlformats.org/officeDocument/2006/relationships/image" Target="../media/image3.jpeg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2" Type="http://schemas.openxmlformats.org/officeDocument/2006/relationships/tags" Target="../tags/tag146.xml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52.xml"/><Relationship Id="rId8" Type="http://schemas.openxmlformats.org/officeDocument/2006/relationships/tags" Target="../tags/tag151.xml"/><Relationship Id="rId7" Type="http://schemas.openxmlformats.org/officeDocument/2006/relationships/tags" Target="../tags/tag150.xml"/><Relationship Id="rId6" Type="http://schemas.openxmlformats.org/officeDocument/2006/relationships/image" Target="../media/image4.jpeg"/><Relationship Id="rId5" Type="http://schemas.openxmlformats.org/officeDocument/2006/relationships/tags" Target="../tags/tag149.xml"/><Relationship Id="rId4" Type="http://schemas.openxmlformats.org/officeDocument/2006/relationships/image" Target="../media/image3.jpeg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2" Type="http://schemas.openxmlformats.org/officeDocument/2006/relationships/tags" Target="../tags/tag155.xml"/><Relationship Id="rId11" Type="http://schemas.openxmlformats.org/officeDocument/2006/relationships/tags" Target="../tags/tag154.xml"/><Relationship Id="rId10" Type="http://schemas.openxmlformats.org/officeDocument/2006/relationships/tags" Target="../tags/tag15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61.xml"/><Relationship Id="rId8" Type="http://schemas.openxmlformats.org/officeDocument/2006/relationships/tags" Target="../tags/tag160.xml"/><Relationship Id="rId7" Type="http://schemas.openxmlformats.org/officeDocument/2006/relationships/tags" Target="../tags/tag159.xml"/><Relationship Id="rId6" Type="http://schemas.openxmlformats.org/officeDocument/2006/relationships/image" Target="../media/image4.jpeg"/><Relationship Id="rId5" Type="http://schemas.openxmlformats.org/officeDocument/2006/relationships/tags" Target="../tags/tag158.xml"/><Relationship Id="rId4" Type="http://schemas.openxmlformats.org/officeDocument/2006/relationships/image" Target="../media/image3.jpeg"/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2" Type="http://schemas.openxmlformats.org/officeDocument/2006/relationships/tags" Target="../tags/tag164.xml"/><Relationship Id="rId11" Type="http://schemas.openxmlformats.org/officeDocument/2006/relationships/tags" Target="../tags/tag163.xml"/><Relationship Id="rId10" Type="http://schemas.openxmlformats.org/officeDocument/2006/relationships/tags" Target="../tags/tag162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71.xml"/><Relationship Id="rId8" Type="http://schemas.openxmlformats.org/officeDocument/2006/relationships/tags" Target="../tags/tag170.xml"/><Relationship Id="rId7" Type="http://schemas.openxmlformats.org/officeDocument/2006/relationships/tags" Target="../tags/tag169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image" Target="../media/image4.jpeg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2" Type="http://schemas.openxmlformats.org/officeDocument/2006/relationships/tags" Target="../tags/tag174.xml"/><Relationship Id="rId11" Type="http://schemas.openxmlformats.org/officeDocument/2006/relationships/tags" Target="../tags/tag173.xml"/><Relationship Id="rId10" Type="http://schemas.openxmlformats.org/officeDocument/2006/relationships/tags" Target="../tags/tag172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80.xml"/><Relationship Id="rId8" Type="http://schemas.openxmlformats.org/officeDocument/2006/relationships/tags" Target="../tags/tag179.xml"/><Relationship Id="rId7" Type="http://schemas.openxmlformats.org/officeDocument/2006/relationships/tags" Target="../tags/tag178.xml"/><Relationship Id="rId6" Type="http://schemas.openxmlformats.org/officeDocument/2006/relationships/image" Target="../media/image8.jpeg"/><Relationship Id="rId5" Type="http://schemas.openxmlformats.org/officeDocument/2006/relationships/tags" Target="../tags/tag177.xml"/><Relationship Id="rId4" Type="http://schemas.openxmlformats.org/officeDocument/2006/relationships/image" Target="../media/image7.jpeg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1" Type="http://schemas.openxmlformats.org/officeDocument/2006/relationships/tags" Target="../tags/tag182.xml"/><Relationship Id="rId10" Type="http://schemas.openxmlformats.org/officeDocument/2006/relationships/tags" Target="../tags/tag181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image" Target="../media/image4.jpeg"/><Relationship Id="rId5" Type="http://schemas.openxmlformats.org/officeDocument/2006/relationships/tags" Target="../tags/tag24.xml"/><Relationship Id="rId4" Type="http://schemas.openxmlformats.org/officeDocument/2006/relationships/image" Target="../media/image3.jpeg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4" Type="http://schemas.openxmlformats.org/officeDocument/2006/relationships/tags" Target="../tags/tag42.xml"/><Relationship Id="rId13" Type="http://schemas.openxmlformats.org/officeDocument/2006/relationships/tags" Target="../tags/tag41.xml"/><Relationship Id="rId12" Type="http://schemas.openxmlformats.org/officeDocument/2006/relationships/tags" Target="../tags/tag40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image" Target="../media/image4.jpeg"/><Relationship Id="rId5" Type="http://schemas.openxmlformats.org/officeDocument/2006/relationships/tags" Target="../tags/tag45.xml"/><Relationship Id="rId4" Type="http://schemas.openxmlformats.org/officeDocument/2006/relationships/image" Target="../media/image3.jpeg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2" Type="http://schemas.openxmlformats.org/officeDocument/2006/relationships/tags" Target="../tags/tag51.xml"/><Relationship Id="rId11" Type="http://schemas.openxmlformats.org/officeDocument/2006/relationships/tags" Target="../tags/tag50.xml"/><Relationship Id="rId10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image" Target="../media/image4.jpeg"/><Relationship Id="rId5" Type="http://schemas.openxmlformats.org/officeDocument/2006/relationships/tags" Target="../tags/tag54.xml"/><Relationship Id="rId4" Type="http://schemas.openxmlformats.org/officeDocument/2006/relationships/image" Target="../media/image3.jpeg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4" Type="http://schemas.openxmlformats.org/officeDocument/2006/relationships/tags" Target="../tags/tag62.xml"/><Relationship Id="rId13" Type="http://schemas.openxmlformats.org/officeDocument/2006/relationships/tags" Target="../tags/tag61.xml"/><Relationship Id="rId12" Type="http://schemas.openxmlformats.org/officeDocument/2006/relationships/tags" Target="../tags/tag60.xml"/><Relationship Id="rId11" Type="http://schemas.openxmlformats.org/officeDocument/2006/relationships/tags" Target="../tags/tag59.xml"/><Relationship Id="rId10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image" Target="../media/image4.jpeg"/><Relationship Id="rId5" Type="http://schemas.openxmlformats.org/officeDocument/2006/relationships/tags" Target="../tags/tag79.xml"/><Relationship Id="rId4" Type="http://schemas.openxmlformats.org/officeDocument/2006/relationships/image" Target="../media/image3.jpeg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2" Type="http://schemas.openxmlformats.org/officeDocument/2006/relationships/tags" Target="../tags/tag85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image" Target="../media/image4.jpeg"/><Relationship Id="rId6" Type="http://schemas.openxmlformats.org/officeDocument/2006/relationships/tags" Target="../tags/tag89.xml"/><Relationship Id="rId5" Type="http://schemas.openxmlformats.org/officeDocument/2006/relationships/image" Target="../media/image3.jpeg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>
          <a:gsLst>
            <a:gs pos="17000">
              <a:schemeClr val="tx2"/>
            </a:gs>
            <a:gs pos="90000">
              <a:schemeClr val="tx2">
                <a:lumMod val="90000"/>
              </a:schemeClr>
            </a:gs>
            <a:gs pos="70000">
              <a:schemeClr val="accent1">
                <a:lumMod val="20000"/>
                <a:lumOff val="80000"/>
              </a:schemeClr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>
            <p:custDataLst>
              <p:tags r:id="rId2"/>
            </p:custDataLst>
          </p:nvPr>
        </p:nvGrpSpPr>
        <p:grpSpPr>
          <a:xfrm>
            <a:off x="-25400" y="364490"/>
            <a:ext cx="11593440" cy="6510655"/>
            <a:chOff x="-25400" y="364490"/>
            <a:chExt cx="11593440" cy="6510655"/>
          </a:xfrm>
        </p:grpSpPr>
        <p:grpSp>
          <p:nvGrpSpPr>
            <p:cNvPr id="7" name="组合 6"/>
            <p:cNvGrpSpPr/>
            <p:nvPr>
              <p:custDataLst>
                <p:tags r:id="rId3"/>
              </p:custDataLst>
            </p:nvPr>
          </p:nvGrpSpPr>
          <p:grpSpPr>
            <a:xfrm>
              <a:off x="1783715" y="1268730"/>
              <a:ext cx="3055620" cy="3960495"/>
              <a:chOff x="1754" y="1609"/>
              <a:chExt cx="4812" cy="6237"/>
            </a:xfrm>
          </p:grpSpPr>
          <p:sp>
            <p:nvSpPr>
              <p:cNvPr id="8" name="任意多边形 2"/>
              <p:cNvSpPr>
                <a:spLocks noChangeAspec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758" y="1609"/>
                <a:ext cx="2395" cy="1921"/>
              </a:xfrm>
              <a:custGeom>
                <a:avLst/>
                <a:gdLst>
                  <a:gd name="connsiteX0" fmla="*/ 5 w 2565"/>
                  <a:gd name="connsiteY0" fmla="*/ 0 h 2057"/>
                  <a:gd name="connsiteX1" fmla="*/ 0 w 2565"/>
                  <a:gd name="connsiteY1" fmla="*/ 2039 h 2057"/>
                  <a:gd name="connsiteX2" fmla="*/ 2565 w 2565"/>
                  <a:gd name="connsiteY2" fmla="*/ 2051 h 2057"/>
                  <a:gd name="connsiteX3" fmla="*/ 2560 w 2565"/>
                  <a:gd name="connsiteY3" fmla="*/ 97 h 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65" h="2057">
                    <a:moveTo>
                      <a:pt x="5" y="0"/>
                    </a:moveTo>
                    <a:cubicBezTo>
                      <a:pt x="5" y="705"/>
                      <a:pt x="0" y="1541"/>
                      <a:pt x="0" y="2039"/>
                    </a:cubicBezTo>
                    <a:cubicBezTo>
                      <a:pt x="960" y="2051"/>
                      <a:pt x="1895" y="2066"/>
                      <a:pt x="2565" y="2051"/>
                    </a:cubicBezTo>
                    <a:cubicBezTo>
                      <a:pt x="2560" y="1557"/>
                      <a:pt x="2570" y="717"/>
                      <a:pt x="2560" y="9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任意多边形 3"/>
              <p:cNvSpPr>
                <a:spLocks noChangeAspec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4320" y="1711"/>
                <a:ext cx="2247" cy="1848"/>
              </a:xfrm>
              <a:custGeom>
                <a:avLst/>
                <a:gdLst>
                  <a:gd name="connsiteX0" fmla="*/ 7 w 2407"/>
                  <a:gd name="connsiteY0" fmla="*/ 0 h 1980"/>
                  <a:gd name="connsiteX1" fmla="*/ 0 w 2407"/>
                  <a:gd name="connsiteY1" fmla="*/ 1949 h 1980"/>
                  <a:gd name="connsiteX2" fmla="*/ 2407 w 2407"/>
                  <a:gd name="connsiteY2" fmla="*/ 1980 h 1980"/>
                  <a:gd name="connsiteX3" fmla="*/ 2402 w 2407"/>
                  <a:gd name="connsiteY3" fmla="*/ 100 h 1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7" h="1980">
                    <a:moveTo>
                      <a:pt x="7" y="0"/>
                    </a:moveTo>
                    <a:cubicBezTo>
                      <a:pt x="7" y="661"/>
                      <a:pt x="0" y="1482"/>
                      <a:pt x="0" y="1949"/>
                    </a:cubicBezTo>
                    <a:cubicBezTo>
                      <a:pt x="899" y="1960"/>
                      <a:pt x="1767" y="1980"/>
                      <a:pt x="2407" y="1980"/>
                    </a:cubicBezTo>
                    <a:cubicBezTo>
                      <a:pt x="2403" y="1517"/>
                      <a:pt x="2411" y="681"/>
                      <a:pt x="2402" y="1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任意多边形 40"/>
              <p:cNvSpPr>
                <a:spLocks noChangeAspec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1760" y="3665"/>
                <a:ext cx="2395" cy="2050"/>
              </a:xfrm>
              <a:custGeom>
                <a:avLst/>
                <a:gdLst>
                  <a:gd name="connsiteX0" fmla="*/ 0 w 2566"/>
                  <a:gd name="connsiteY0" fmla="*/ 0 h 2195"/>
                  <a:gd name="connsiteX1" fmla="*/ 0 w 2566"/>
                  <a:gd name="connsiteY1" fmla="*/ 2195 h 2195"/>
                  <a:gd name="connsiteX2" fmla="*/ 2565 w 2566"/>
                  <a:gd name="connsiteY2" fmla="*/ 2165 h 2195"/>
                  <a:gd name="connsiteX3" fmla="*/ 2560 w 2566"/>
                  <a:gd name="connsiteY3" fmla="*/ 15 h 2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66" h="2195">
                    <a:moveTo>
                      <a:pt x="0" y="0"/>
                    </a:moveTo>
                    <a:cubicBezTo>
                      <a:pt x="0" y="754"/>
                      <a:pt x="0" y="1662"/>
                      <a:pt x="0" y="2195"/>
                    </a:cubicBezTo>
                    <a:cubicBezTo>
                      <a:pt x="975" y="2180"/>
                      <a:pt x="1895" y="2181"/>
                      <a:pt x="2565" y="2165"/>
                    </a:cubicBezTo>
                    <a:cubicBezTo>
                      <a:pt x="2565" y="1610"/>
                      <a:pt x="2570" y="677"/>
                      <a:pt x="2560" y="1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任意多边形 41"/>
              <p:cNvSpPr>
                <a:spLocks noChangeAspec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4320" y="3669"/>
                <a:ext cx="2244" cy="2012"/>
              </a:xfrm>
              <a:custGeom>
                <a:avLst/>
                <a:gdLst>
                  <a:gd name="connsiteX0" fmla="*/ 0 w 2404"/>
                  <a:gd name="connsiteY0" fmla="*/ 0 h 2154"/>
                  <a:gd name="connsiteX1" fmla="*/ 0 w 2404"/>
                  <a:gd name="connsiteY1" fmla="*/ 2154 h 2154"/>
                  <a:gd name="connsiteX2" fmla="*/ 2399 w 2404"/>
                  <a:gd name="connsiteY2" fmla="*/ 2116 h 2154"/>
                  <a:gd name="connsiteX3" fmla="*/ 2404 w 2404"/>
                  <a:gd name="connsiteY3" fmla="*/ 16 h 2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4" h="2154">
                    <a:moveTo>
                      <a:pt x="0" y="0"/>
                    </a:moveTo>
                    <a:cubicBezTo>
                      <a:pt x="0" y="740"/>
                      <a:pt x="0" y="1631"/>
                      <a:pt x="0" y="2154"/>
                    </a:cubicBezTo>
                    <a:cubicBezTo>
                      <a:pt x="915" y="2139"/>
                      <a:pt x="1770" y="2131"/>
                      <a:pt x="2399" y="2116"/>
                    </a:cubicBezTo>
                    <a:cubicBezTo>
                      <a:pt x="2399" y="1571"/>
                      <a:pt x="2404" y="671"/>
                      <a:pt x="2404" y="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任意多边形 42"/>
              <p:cNvSpPr>
                <a:spLocks noChangeAspec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1754" y="5838"/>
                <a:ext cx="2395" cy="2009"/>
              </a:xfrm>
              <a:custGeom>
                <a:avLst/>
                <a:gdLst>
                  <a:gd name="connsiteX0" fmla="*/ 1 w 2564"/>
                  <a:gd name="connsiteY0" fmla="*/ 19 h 2152"/>
                  <a:gd name="connsiteX1" fmla="*/ 0 w 2564"/>
                  <a:gd name="connsiteY1" fmla="*/ 2152 h 2152"/>
                  <a:gd name="connsiteX2" fmla="*/ 2561 w 2564"/>
                  <a:gd name="connsiteY2" fmla="*/ 2054 h 2152"/>
                  <a:gd name="connsiteX3" fmla="*/ 2560 w 2564"/>
                  <a:gd name="connsiteY3" fmla="*/ 0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65" h="2152">
                    <a:moveTo>
                      <a:pt x="1" y="19"/>
                    </a:moveTo>
                    <a:cubicBezTo>
                      <a:pt x="1" y="763"/>
                      <a:pt x="0" y="1626"/>
                      <a:pt x="0" y="2152"/>
                    </a:cubicBezTo>
                    <a:cubicBezTo>
                      <a:pt x="921" y="2119"/>
                      <a:pt x="1881" y="2074"/>
                      <a:pt x="2561" y="2054"/>
                    </a:cubicBezTo>
                    <a:cubicBezTo>
                      <a:pt x="2561" y="1506"/>
                      <a:pt x="2570" y="653"/>
                      <a:pt x="256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任意多边形 43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4319" y="5802"/>
                <a:ext cx="2245" cy="1946"/>
              </a:xfrm>
              <a:custGeom>
                <a:avLst/>
                <a:gdLst>
                  <a:gd name="connsiteX0" fmla="*/ 1 w 2406"/>
                  <a:gd name="connsiteY0" fmla="*/ 39 h 2085"/>
                  <a:gd name="connsiteX1" fmla="*/ 0 w 2406"/>
                  <a:gd name="connsiteY1" fmla="*/ 2085 h 2085"/>
                  <a:gd name="connsiteX2" fmla="*/ 2405 w 2406"/>
                  <a:gd name="connsiteY2" fmla="*/ 1991 h 2085"/>
                  <a:gd name="connsiteX3" fmla="*/ 2400 w 2406"/>
                  <a:gd name="connsiteY3" fmla="*/ 0 h 2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6" h="2085">
                    <a:moveTo>
                      <a:pt x="1" y="39"/>
                    </a:moveTo>
                    <a:cubicBezTo>
                      <a:pt x="1" y="753"/>
                      <a:pt x="0" y="1581"/>
                      <a:pt x="0" y="2085"/>
                    </a:cubicBezTo>
                    <a:cubicBezTo>
                      <a:pt x="865" y="2053"/>
                      <a:pt x="1767" y="2010"/>
                      <a:pt x="2405" y="1991"/>
                    </a:cubicBezTo>
                    <a:cubicBezTo>
                      <a:pt x="2405" y="1465"/>
                      <a:pt x="2410" y="630"/>
                      <a:pt x="24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4" name="组合 13"/>
            <p:cNvGrpSpPr/>
            <p:nvPr>
              <p:custDataLst>
                <p:tags r:id="rId10"/>
              </p:custDataLst>
            </p:nvPr>
          </p:nvGrpSpPr>
          <p:grpSpPr>
            <a:xfrm>
              <a:off x="11513774" y="2101410"/>
              <a:ext cx="54266" cy="338554"/>
              <a:chOff x="11496040" y="2361565"/>
              <a:chExt cx="72000" cy="449190"/>
            </a:xfrm>
          </p:grpSpPr>
          <p:sp>
            <p:nvSpPr>
              <p:cNvPr id="15" name="椭圆 14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11496040" y="2361565"/>
                <a:ext cx="72000" cy="72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椭圆 18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11496040" y="2550160"/>
                <a:ext cx="72000" cy="72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椭圆 19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11496040" y="2738755"/>
                <a:ext cx="72000" cy="72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21" name="图片 20" descr="f6043dcc74b4197d1ce4068abd875718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>
              <a:clrChange>
                <a:clrFrom>
                  <a:srgbClr val="D4E1EA">
                    <a:alpha val="100000"/>
                  </a:srgbClr>
                </a:clrFrom>
                <a:clrTo>
                  <a:srgbClr val="D4E1EA">
                    <a:alpha val="100000"/>
                    <a:alpha val="0"/>
                  </a:srgbClr>
                </a:clrTo>
              </a:clrChange>
            </a:blip>
            <a:srcRect l="-794" t="-2581"/>
            <a:stretch>
              <a:fillRect/>
            </a:stretch>
          </p:blipFill>
          <p:spPr>
            <a:xfrm>
              <a:off x="-25400" y="364490"/>
              <a:ext cx="2341245" cy="3923030"/>
            </a:xfrm>
            <a:prstGeom prst="homePlate">
              <a:avLst/>
            </a:prstGeom>
          </p:spPr>
        </p:pic>
        <p:pic>
          <p:nvPicPr>
            <p:cNvPr id="22" name="图片 21" descr="f6043dcc74b4197d1ce4068abd875718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>
              <a:clrChange>
                <a:clrFrom>
                  <a:srgbClr val="D5E2EB">
                    <a:alpha val="100000"/>
                  </a:srgbClr>
                </a:clrFrom>
                <a:clrTo>
                  <a:srgbClr val="D5E2EB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0800000">
              <a:off x="8803005" y="5244465"/>
              <a:ext cx="1790065" cy="1630680"/>
            </a:xfrm>
            <a:prstGeom prst="rect">
              <a:avLst/>
            </a:prstGeom>
            <a:effectLst/>
          </p:spPr>
        </p:pic>
        <p:sp>
          <p:nvSpPr>
            <p:cNvPr id="23" name="Freeform 5"/>
            <p:cNvSpPr/>
            <p:nvPr>
              <p:custDataLst>
                <p:tags r:id="rId18"/>
              </p:custDataLst>
            </p:nvPr>
          </p:nvSpPr>
          <p:spPr bwMode="auto">
            <a:xfrm>
              <a:off x="2928938" y="1812725"/>
              <a:ext cx="2654300" cy="2771540"/>
            </a:xfrm>
            <a:custGeom>
              <a:avLst/>
              <a:gdLst>
                <a:gd name="T0" fmla="*/ 1672 w 1672"/>
                <a:gd name="T1" fmla="*/ 1667 h 1840"/>
                <a:gd name="T2" fmla="*/ 1672 w 1672"/>
                <a:gd name="T3" fmla="*/ 1840 h 1840"/>
                <a:gd name="T4" fmla="*/ 0 w 1672"/>
                <a:gd name="T5" fmla="*/ 1840 h 1840"/>
                <a:gd name="T6" fmla="*/ 0 w 1672"/>
                <a:gd name="T7" fmla="*/ 0 h 1840"/>
                <a:gd name="T8" fmla="*/ 1672 w 1672"/>
                <a:gd name="T9" fmla="*/ 0 h 1840"/>
                <a:gd name="T10" fmla="*/ 1672 w 1672"/>
                <a:gd name="T11" fmla="*/ 170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2" h="1840">
                  <a:moveTo>
                    <a:pt x="1672" y="1667"/>
                  </a:moveTo>
                  <a:lnTo>
                    <a:pt x="1672" y="1840"/>
                  </a:lnTo>
                  <a:lnTo>
                    <a:pt x="0" y="1840"/>
                  </a:lnTo>
                  <a:lnTo>
                    <a:pt x="0" y="0"/>
                  </a:lnTo>
                  <a:lnTo>
                    <a:pt x="1672" y="0"/>
                  </a:lnTo>
                  <a:lnTo>
                    <a:pt x="1672" y="170"/>
                  </a:lnTo>
                </a:path>
              </a:pathLst>
            </a:custGeom>
            <a:noFill/>
            <a:ln w="58738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 userDrawn="1">
              <p:custDataLst>
                <p:tags r:id="rId19"/>
              </p:custDataLst>
            </p:nvPr>
          </p:nvCxnSpPr>
          <p:spPr>
            <a:xfrm>
              <a:off x="3381375" y="4148983"/>
              <a:ext cx="2694940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 userDrawn="1">
            <p:ph type="ctrTitle" hasCustomPrompt="1"/>
            <p:custDataLst>
              <p:tags r:id="rId20"/>
            </p:custDataLst>
          </p:nvPr>
        </p:nvSpPr>
        <p:spPr>
          <a:xfrm>
            <a:off x="3304540" y="2249805"/>
            <a:ext cx="6282690" cy="1203325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6600" u="none" strike="noStrike" kern="1200" cap="none" spc="6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华文行楷" panose="02010800040101010101" charset="-122"/>
                <a:ea typeface="华文行楷" panose="02010800040101010101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21"/>
            </p:custDataLst>
          </p:nvPr>
        </p:nvSpPr>
        <p:spPr>
          <a:xfrm>
            <a:off x="3304540" y="3483610"/>
            <a:ext cx="6282690" cy="629920"/>
          </a:xfrm>
        </p:spPr>
        <p:txBody>
          <a:bodyPr lIns="90000" tIns="0" rIns="90000" bIns="46800">
            <a:noAutofit/>
          </a:bodyPr>
          <a:lstStyle>
            <a:lvl1pPr marL="0" indent="0" algn="l" eaLnBrk="1" fontAlgn="auto" latinLnBrk="0" hangingPunct="1">
              <a:lnSpc>
                <a:spcPct val="150000"/>
              </a:lnSpc>
              <a:buNone/>
              <a:defRPr sz="3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华文楷体" panose="02010600040101010101" charset="-122"/>
                <a:ea typeface="华文楷体" panose="0201060004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 userDrawn="1">
            <p:ph type="dt" sz="half" idx="10"/>
            <p:custDataLst>
              <p:tags r:id="rId2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 userDrawn="1">
            <p:ph type="ftr" sz="quarter" idx="11"/>
            <p:custDataLst>
              <p:tags r:id="rId2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 userDrawn="1">
            <p:ph type="sldNum" sz="quarter" idx="12"/>
            <p:custDataLst>
              <p:tags r:id="rId2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>
          <a:gsLst>
            <a:gs pos="17000">
              <a:schemeClr val="tx2"/>
            </a:gs>
            <a:gs pos="90000">
              <a:schemeClr val="tx2">
                <a:lumMod val="90000"/>
              </a:schemeClr>
            </a:gs>
            <a:gs pos="70000">
              <a:schemeClr val="accent1">
                <a:lumMod val="20000"/>
                <a:lumOff val="80000"/>
              </a:schemeClr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1" y="113212"/>
            <a:ext cx="12271475" cy="6744787"/>
            <a:chOff x="1" y="113212"/>
            <a:chExt cx="12271475" cy="6744787"/>
          </a:xfrm>
        </p:grpSpPr>
        <p:pic>
          <p:nvPicPr>
            <p:cNvPr id="9" name="图片 8" descr="f6043dcc74b4197d1ce4068abd875718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>
              <a:clrChange>
                <a:clrFrom>
                  <a:srgbClr val="D4E1EA">
                    <a:alpha val="100000"/>
                  </a:srgbClr>
                </a:clrFrom>
                <a:clrTo>
                  <a:srgbClr val="D4E1EA">
                    <a:alpha val="100000"/>
                    <a:alpha val="0"/>
                  </a:srgbClr>
                </a:clrTo>
              </a:clrChange>
            </a:blip>
            <a:srcRect t="-260"/>
            <a:stretch>
              <a:fillRect/>
            </a:stretch>
          </p:blipFill>
          <p:spPr>
            <a:xfrm>
              <a:off x="1" y="113212"/>
              <a:ext cx="1085108" cy="1818226"/>
            </a:xfrm>
            <a:prstGeom prst="homePlate">
              <a:avLst/>
            </a:prstGeom>
          </p:spPr>
        </p:pic>
        <p:pic>
          <p:nvPicPr>
            <p:cNvPr id="8" name="图片 7" descr="f6043dcc74b4197d1ce4068abd87571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>
              <a:clrChange>
                <a:clrFrom>
                  <a:srgbClr val="D5E2EB">
                    <a:alpha val="100000"/>
                  </a:srgbClr>
                </a:clrFrom>
                <a:clrTo>
                  <a:srgbClr val="D5E2EB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0800000">
              <a:off x="11156697" y="5842478"/>
              <a:ext cx="1114779" cy="1015521"/>
            </a:xfrm>
            <a:prstGeom prst="rect">
              <a:avLst/>
            </a:prstGeom>
            <a:effectLst/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2pPr>
            <a:lvl3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3pPr>
            <a:lvl4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4pPr>
            <a:lvl5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gradFill>
          <a:gsLst>
            <a:gs pos="17000">
              <a:schemeClr val="tx2"/>
            </a:gs>
            <a:gs pos="90000">
              <a:schemeClr val="tx2">
                <a:lumMod val="90000"/>
              </a:schemeClr>
            </a:gs>
            <a:gs pos="70000">
              <a:schemeClr val="accent1">
                <a:lumMod val="20000"/>
                <a:lumOff val="80000"/>
              </a:schemeClr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 userDrawn="1">
            <p:custDataLst>
              <p:tags r:id="rId2"/>
            </p:custDataLst>
          </p:nvPr>
        </p:nvGrpSpPr>
        <p:grpSpPr>
          <a:xfrm>
            <a:off x="-25400" y="364490"/>
            <a:ext cx="11593440" cy="6510655"/>
            <a:chOff x="-25400" y="364490"/>
            <a:chExt cx="11593440" cy="6510655"/>
          </a:xfrm>
        </p:grpSpPr>
        <p:sp>
          <p:nvSpPr>
            <p:cNvPr id="13" name="任意多边形 2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1786255" y="1268730"/>
              <a:ext cx="1520825" cy="1219835"/>
            </a:xfrm>
            <a:custGeom>
              <a:avLst/>
              <a:gdLst>
                <a:gd name="connsiteX0" fmla="*/ 5 w 2565"/>
                <a:gd name="connsiteY0" fmla="*/ 0 h 2057"/>
                <a:gd name="connsiteX1" fmla="*/ 0 w 2565"/>
                <a:gd name="connsiteY1" fmla="*/ 2039 h 2057"/>
                <a:gd name="connsiteX2" fmla="*/ 2565 w 2565"/>
                <a:gd name="connsiteY2" fmla="*/ 2051 h 2057"/>
                <a:gd name="connsiteX3" fmla="*/ 2560 w 2565"/>
                <a:gd name="connsiteY3" fmla="*/ 97 h 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" h="2057">
                  <a:moveTo>
                    <a:pt x="5" y="0"/>
                  </a:moveTo>
                  <a:cubicBezTo>
                    <a:pt x="5" y="705"/>
                    <a:pt x="0" y="1541"/>
                    <a:pt x="0" y="2039"/>
                  </a:cubicBezTo>
                  <a:cubicBezTo>
                    <a:pt x="960" y="2051"/>
                    <a:pt x="1895" y="2066"/>
                    <a:pt x="2565" y="2051"/>
                  </a:cubicBezTo>
                  <a:cubicBezTo>
                    <a:pt x="2560" y="1557"/>
                    <a:pt x="2570" y="717"/>
                    <a:pt x="2560" y="9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任意多边形 3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3413125" y="1333500"/>
              <a:ext cx="1426845" cy="1173480"/>
            </a:xfrm>
            <a:custGeom>
              <a:avLst/>
              <a:gdLst>
                <a:gd name="connsiteX0" fmla="*/ 7 w 2407"/>
                <a:gd name="connsiteY0" fmla="*/ 0 h 1980"/>
                <a:gd name="connsiteX1" fmla="*/ 0 w 2407"/>
                <a:gd name="connsiteY1" fmla="*/ 1949 h 1980"/>
                <a:gd name="connsiteX2" fmla="*/ 2407 w 2407"/>
                <a:gd name="connsiteY2" fmla="*/ 1980 h 1980"/>
                <a:gd name="connsiteX3" fmla="*/ 2402 w 2407"/>
                <a:gd name="connsiteY3" fmla="*/ 100 h 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7" h="1980">
                  <a:moveTo>
                    <a:pt x="7" y="0"/>
                  </a:moveTo>
                  <a:cubicBezTo>
                    <a:pt x="7" y="661"/>
                    <a:pt x="0" y="1482"/>
                    <a:pt x="0" y="1949"/>
                  </a:cubicBezTo>
                  <a:cubicBezTo>
                    <a:pt x="899" y="1960"/>
                    <a:pt x="1767" y="1980"/>
                    <a:pt x="2407" y="1980"/>
                  </a:cubicBezTo>
                  <a:cubicBezTo>
                    <a:pt x="2403" y="1517"/>
                    <a:pt x="2411" y="681"/>
                    <a:pt x="2402" y="10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任意多边形 40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>
            <a:xfrm>
              <a:off x="1787525" y="2574290"/>
              <a:ext cx="1520825" cy="1301750"/>
            </a:xfrm>
            <a:custGeom>
              <a:avLst/>
              <a:gdLst>
                <a:gd name="connsiteX0" fmla="*/ 0 w 2566"/>
                <a:gd name="connsiteY0" fmla="*/ 0 h 2195"/>
                <a:gd name="connsiteX1" fmla="*/ 0 w 2566"/>
                <a:gd name="connsiteY1" fmla="*/ 2195 h 2195"/>
                <a:gd name="connsiteX2" fmla="*/ 2565 w 2566"/>
                <a:gd name="connsiteY2" fmla="*/ 2165 h 2195"/>
                <a:gd name="connsiteX3" fmla="*/ 2560 w 2566"/>
                <a:gd name="connsiteY3" fmla="*/ 15 h 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6" h="2195">
                  <a:moveTo>
                    <a:pt x="0" y="0"/>
                  </a:moveTo>
                  <a:cubicBezTo>
                    <a:pt x="0" y="754"/>
                    <a:pt x="0" y="1662"/>
                    <a:pt x="0" y="2195"/>
                  </a:cubicBezTo>
                  <a:cubicBezTo>
                    <a:pt x="975" y="2180"/>
                    <a:pt x="1895" y="2181"/>
                    <a:pt x="2565" y="2165"/>
                  </a:cubicBezTo>
                  <a:cubicBezTo>
                    <a:pt x="2565" y="1610"/>
                    <a:pt x="2570" y="677"/>
                    <a:pt x="2560" y="1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任意多边形 41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3413125" y="2576830"/>
              <a:ext cx="1424940" cy="1277620"/>
            </a:xfrm>
            <a:custGeom>
              <a:avLst/>
              <a:gdLst>
                <a:gd name="connsiteX0" fmla="*/ 0 w 2404"/>
                <a:gd name="connsiteY0" fmla="*/ 0 h 2154"/>
                <a:gd name="connsiteX1" fmla="*/ 0 w 2404"/>
                <a:gd name="connsiteY1" fmla="*/ 2154 h 2154"/>
                <a:gd name="connsiteX2" fmla="*/ 2399 w 2404"/>
                <a:gd name="connsiteY2" fmla="*/ 2116 h 2154"/>
                <a:gd name="connsiteX3" fmla="*/ 2404 w 2404"/>
                <a:gd name="connsiteY3" fmla="*/ 16 h 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4" h="2154">
                  <a:moveTo>
                    <a:pt x="0" y="0"/>
                  </a:moveTo>
                  <a:cubicBezTo>
                    <a:pt x="0" y="740"/>
                    <a:pt x="0" y="1631"/>
                    <a:pt x="0" y="2154"/>
                  </a:cubicBezTo>
                  <a:cubicBezTo>
                    <a:pt x="915" y="2139"/>
                    <a:pt x="1770" y="2131"/>
                    <a:pt x="2399" y="2116"/>
                  </a:cubicBezTo>
                  <a:cubicBezTo>
                    <a:pt x="2399" y="1571"/>
                    <a:pt x="2404" y="671"/>
                    <a:pt x="2404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任意多边形 42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1783715" y="3954145"/>
              <a:ext cx="1520825" cy="1275715"/>
            </a:xfrm>
            <a:custGeom>
              <a:avLst/>
              <a:gdLst>
                <a:gd name="connsiteX0" fmla="*/ 1 w 2564"/>
                <a:gd name="connsiteY0" fmla="*/ 19 h 2152"/>
                <a:gd name="connsiteX1" fmla="*/ 0 w 2564"/>
                <a:gd name="connsiteY1" fmla="*/ 2152 h 2152"/>
                <a:gd name="connsiteX2" fmla="*/ 2561 w 2564"/>
                <a:gd name="connsiteY2" fmla="*/ 2054 h 2152"/>
                <a:gd name="connsiteX3" fmla="*/ 2560 w 2564"/>
                <a:gd name="connsiteY3" fmla="*/ 0 h 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" h="2152">
                  <a:moveTo>
                    <a:pt x="1" y="19"/>
                  </a:moveTo>
                  <a:cubicBezTo>
                    <a:pt x="1" y="763"/>
                    <a:pt x="0" y="1626"/>
                    <a:pt x="0" y="2152"/>
                  </a:cubicBezTo>
                  <a:cubicBezTo>
                    <a:pt x="921" y="2119"/>
                    <a:pt x="1881" y="2074"/>
                    <a:pt x="2561" y="2054"/>
                  </a:cubicBezTo>
                  <a:cubicBezTo>
                    <a:pt x="2561" y="1506"/>
                    <a:pt x="2570" y="653"/>
                    <a:pt x="256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任意多边形 43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3412490" y="3931285"/>
              <a:ext cx="1425575" cy="1235710"/>
            </a:xfrm>
            <a:custGeom>
              <a:avLst/>
              <a:gdLst>
                <a:gd name="connsiteX0" fmla="*/ 1 w 2406"/>
                <a:gd name="connsiteY0" fmla="*/ 39 h 2085"/>
                <a:gd name="connsiteX1" fmla="*/ 0 w 2406"/>
                <a:gd name="connsiteY1" fmla="*/ 2085 h 2085"/>
                <a:gd name="connsiteX2" fmla="*/ 2405 w 2406"/>
                <a:gd name="connsiteY2" fmla="*/ 1991 h 2085"/>
                <a:gd name="connsiteX3" fmla="*/ 2400 w 2406"/>
                <a:gd name="connsiteY3" fmla="*/ 0 h 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6" h="2085">
                  <a:moveTo>
                    <a:pt x="1" y="39"/>
                  </a:moveTo>
                  <a:cubicBezTo>
                    <a:pt x="1" y="753"/>
                    <a:pt x="0" y="1581"/>
                    <a:pt x="0" y="2085"/>
                  </a:cubicBezTo>
                  <a:cubicBezTo>
                    <a:pt x="865" y="2053"/>
                    <a:pt x="1767" y="2010"/>
                    <a:pt x="2405" y="1991"/>
                  </a:cubicBezTo>
                  <a:cubicBezTo>
                    <a:pt x="2405" y="1465"/>
                    <a:pt x="2410" y="630"/>
                    <a:pt x="24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椭圆 6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11513774" y="2101410"/>
              <a:ext cx="54266" cy="5426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椭圆 7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11513774" y="2243554"/>
              <a:ext cx="54266" cy="5426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椭圆 8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>
            <a:xfrm>
              <a:off x="11513774" y="2385698"/>
              <a:ext cx="54266" cy="5426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0" name="图片 9" descr="f6043dcc74b4197d1ce4068abd875718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>
              <a:clrChange>
                <a:clrFrom>
                  <a:srgbClr val="D4E1EA">
                    <a:alpha val="100000"/>
                  </a:srgbClr>
                </a:clrFrom>
                <a:clrTo>
                  <a:srgbClr val="D4E1EA">
                    <a:alpha val="100000"/>
                    <a:alpha val="0"/>
                  </a:srgbClr>
                </a:clrTo>
              </a:clrChange>
            </a:blip>
            <a:srcRect l="-794" t="-2581"/>
            <a:stretch>
              <a:fillRect/>
            </a:stretch>
          </p:blipFill>
          <p:spPr>
            <a:xfrm>
              <a:off x="-25400" y="364490"/>
              <a:ext cx="2341245" cy="3923030"/>
            </a:xfrm>
            <a:prstGeom prst="homePlate">
              <a:avLst/>
            </a:prstGeom>
          </p:spPr>
        </p:pic>
        <p:pic>
          <p:nvPicPr>
            <p:cNvPr id="11" name="图片 10" descr="f6043dcc74b4197d1ce4068abd875718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>
              <a:clrChange>
                <a:clrFrom>
                  <a:srgbClr val="D5E2EB">
                    <a:alpha val="100000"/>
                  </a:srgbClr>
                </a:clrFrom>
                <a:clrTo>
                  <a:srgbClr val="D5E2EB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0800000">
              <a:off x="8803005" y="5244465"/>
              <a:ext cx="1790065" cy="1630680"/>
            </a:xfrm>
            <a:prstGeom prst="rect">
              <a:avLst/>
            </a:prstGeom>
            <a:effectLst/>
          </p:spPr>
        </p:pic>
        <p:sp>
          <p:nvSpPr>
            <p:cNvPr id="19" name="Freeform 5"/>
            <p:cNvSpPr/>
            <p:nvPr>
              <p:custDataLst>
                <p:tags r:id="rId16"/>
              </p:custDataLst>
            </p:nvPr>
          </p:nvSpPr>
          <p:spPr bwMode="auto">
            <a:xfrm>
              <a:off x="2928938" y="1812725"/>
              <a:ext cx="2654300" cy="2771540"/>
            </a:xfrm>
            <a:custGeom>
              <a:avLst/>
              <a:gdLst>
                <a:gd name="T0" fmla="*/ 1672 w 1672"/>
                <a:gd name="T1" fmla="*/ 1667 h 1840"/>
                <a:gd name="T2" fmla="*/ 1672 w 1672"/>
                <a:gd name="T3" fmla="*/ 1840 h 1840"/>
                <a:gd name="T4" fmla="*/ 0 w 1672"/>
                <a:gd name="T5" fmla="*/ 1840 h 1840"/>
                <a:gd name="T6" fmla="*/ 0 w 1672"/>
                <a:gd name="T7" fmla="*/ 0 h 1840"/>
                <a:gd name="T8" fmla="*/ 1672 w 1672"/>
                <a:gd name="T9" fmla="*/ 0 h 1840"/>
                <a:gd name="T10" fmla="*/ 1672 w 1672"/>
                <a:gd name="T11" fmla="*/ 170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2" h="1840">
                  <a:moveTo>
                    <a:pt x="1672" y="1667"/>
                  </a:moveTo>
                  <a:lnTo>
                    <a:pt x="1672" y="1840"/>
                  </a:lnTo>
                  <a:lnTo>
                    <a:pt x="0" y="1840"/>
                  </a:lnTo>
                  <a:lnTo>
                    <a:pt x="0" y="0"/>
                  </a:lnTo>
                  <a:lnTo>
                    <a:pt x="1672" y="0"/>
                  </a:lnTo>
                  <a:lnTo>
                    <a:pt x="1672" y="170"/>
                  </a:lnTo>
                </a:path>
              </a:pathLst>
            </a:custGeom>
            <a:noFill/>
            <a:ln w="58738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</a:endParaRPr>
            </a:p>
          </p:txBody>
        </p:sp>
        <p:cxnSp>
          <p:nvCxnSpPr>
            <p:cNvPr id="20" name="直接连接符 19"/>
            <p:cNvCxnSpPr/>
            <p:nvPr>
              <p:custDataLst>
                <p:tags r:id="rId17"/>
              </p:custDataLst>
            </p:nvPr>
          </p:nvCxnSpPr>
          <p:spPr>
            <a:xfrm>
              <a:off x="3381375" y="4148983"/>
              <a:ext cx="2694940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占位符 23"/>
          <p:cNvSpPr>
            <a:spLocks noGrp="1"/>
          </p:cNvSpPr>
          <p:nvPr>
            <p:ph type="body" sz="quarter" idx="13" hasCustomPrompt="1"/>
            <p:custDataLst>
              <p:tags r:id="rId18"/>
            </p:custDataLst>
          </p:nvPr>
        </p:nvSpPr>
        <p:spPr>
          <a:xfrm>
            <a:off x="3304540" y="3479800"/>
            <a:ext cx="6162040" cy="618490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9"/>
            </p:custDataLst>
          </p:nvPr>
        </p:nvSpPr>
        <p:spPr>
          <a:xfrm>
            <a:off x="3304540" y="2231390"/>
            <a:ext cx="6163310" cy="1197610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0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1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2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gradFill>
          <a:gsLst>
            <a:gs pos="17000">
              <a:schemeClr val="tx2"/>
            </a:gs>
            <a:gs pos="90000">
              <a:schemeClr val="tx2">
                <a:lumMod val="90000"/>
              </a:schemeClr>
            </a:gs>
            <a:gs pos="70000">
              <a:schemeClr val="accent1">
                <a:lumMod val="20000"/>
                <a:lumOff val="80000"/>
              </a:schemeClr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f6043dcc74b4197d1ce4068abd87571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clrChange>
              <a:clrFrom>
                <a:srgbClr val="D4E1EA">
                  <a:alpha val="100000"/>
                </a:srgbClr>
              </a:clrFrom>
              <a:clrTo>
                <a:srgbClr val="D4E1EA">
                  <a:alpha val="100000"/>
                  <a:alpha val="0"/>
                </a:srgbClr>
              </a:clrTo>
            </a:clrChange>
          </a:blip>
          <a:srcRect t="-260"/>
          <a:stretch>
            <a:fillRect/>
          </a:stretch>
        </p:blipFill>
        <p:spPr>
          <a:xfrm>
            <a:off x="0" y="364490"/>
            <a:ext cx="935355" cy="1567180"/>
          </a:xfrm>
          <a:prstGeom prst="homePlate">
            <a:avLst/>
          </a:prstGeom>
        </p:spPr>
      </p:pic>
      <p:pic>
        <p:nvPicPr>
          <p:cNvPr id="7" name="图片 6" descr="f6043dcc74b4197d1ce4068abd875718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>
            <a:clrChange>
              <a:clrFrom>
                <a:srgbClr val="D5E2EB">
                  <a:alpha val="100000"/>
                </a:srgbClr>
              </a:clrFrom>
              <a:clrTo>
                <a:srgbClr val="D5E2E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10528935" y="5842635"/>
            <a:ext cx="1115060" cy="1015365"/>
          </a:xfrm>
          <a:prstGeom prst="rect">
            <a:avLst/>
          </a:prstGeom>
          <a:effectLst/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gradFill>
          <a:gsLst>
            <a:gs pos="17000">
              <a:schemeClr val="tx2"/>
            </a:gs>
            <a:gs pos="90000">
              <a:schemeClr val="tx2">
                <a:lumMod val="90000"/>
              </a:schemeClr>
            </a:gs>
            <a:gs pos="70000">
              <a:schemeClr val="accent1">
                <a:lumMod val="20000"/>
                <a:lumOff val="80000"/>
              </a:schemeClr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f6043dcc74b4197d1ce4068abd87571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clrChange>
              <a:clrFrom>
                <a:srgbClr val="D4E1EA">
                  <a:alpha val="100000"/>
                </a:srgbClr>
              </a:clrFrom>
              <a:clrTo>
                <a:srgbClr val="D4E1E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581331"/>
            <a:ext cx="1358705" cy="2276669"/>
          </a:xfrm>
          <a:prstGeom prst="homePlate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gradFill>
          <a:gsLst>
            <a:gs pos="17000">
              <a:schemeClr val="tx2"/>
            </a:gs>
            <a:gs pos="90000">
              <a:schemeClr val="tx2">
                <a:lumMod val="90000"/>
              </a:schemeClr>
            </a:gs>
            <a:gs pos="70000">
              <a:schemeClr val="accent1">
                <a:lumMod val="20000"/>
                <a:lumOff val="80000"/>
              </a:schemeClr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2" name="图片 11" descr="f6043dcc74b4197d1ce4068abd87571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clrChange>
              <a:clrFrom>
                <a:srgbClr val="D4E1EA">
                  <a:alpha val="100000"/>
                </a:srgbClr>
              </a:clrFrom>
              <a:clrTo>
                <a:srgbClr val="D4E1EA">
                  <a:alpha val="100000"/>
                  <a:alpha val="0"/>
                </a:srgbClr>
              </a:clrTo>
            </a:clrChange>
          </a:blip>
          <a:srcRect t="-260"/>
          <a:stretch>
            <a:fillRect/>
          </a:stretch>
        </p:blipFill>
        <p:spPr>
          <a:xfrm>
            <a:off x="0" y="113030"/>
            <a:ext cx="1085215" cy="1818005"/>
          </a:xfrm>
          <a:prstGeom prst="homePlate">
            <a:avLst/>
          </a:prstGeom>
        </p:spPr>
      </p:pic>
      <p:pic>
        <p:nvPicPr>
          <p:cNvPr id="13" name="图片 12" descr="f6043dcc74b4197d1ce4068abd875718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>
            <a:clrChange>
              <a:clrFrom>
                <a:srgbClr val="D5E2EB">
                  <a:alpha val="100000"/>
                </a:srgbClr>
              </a:clrFrom>
              <a:clrTo>
                <a:srgbClr val="D5E2E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11156950" y="5842635"/>
            <a:ext cx="1115060" cy="1015365"/>
          </a:xfrm>
          <a:prstGeom prst="rect">
            <a:avLst/>
          </a:prstGeom>
          <a:effectLst/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gradFill>
          <a:gsLst>
            <a:gs pos="17000">
              <a:schemeClr val="tx2"/>
            </a:gs>
            <a:gs pos="90000">
              <a:schemeClr val="tx2">
                <a:lumMod val="90000"/>
              </a:schemeClr>
            </a:gs>
            <a:gs pos="70000">
              <a:schemeClr val="accent1">
                <a:lumMod val="20000"/>
                <a:lumOff val="80000"/>
              </a:schemeClr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3" name="图片 12" descr="f6043dcc74b4197d1ce4068abd87571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clrChange>
              <a:clrFrom>
                <a:srgbClr val="D4E1EA">
                  <a:alpha val="100000"/>
                </a:srgbClr>
              </a:clrFrom>
              <a:clrTo>
                <a:srgbClr val="D4E1EA">
                  <a:alpha val="100000"/>
                  <a:alpha val="0"/>
                </a:srgbClr>
              </a:clrTo>
            </a:clrChange>
          </a:blip>
          <a:srcRect t="-260"/>
          <a:stretch>
            <a:fillRect/>
          </a:stretch>
        </p:blipFill>
        <p:spPr>
          <a:xfrm>
            <a:off x="0" y="113030"/>
            <a:ext cx="1085215" cy="1818005"/>
          </a:xfrm>
          <a:prstGeom prst="homePlate">
            <a:avLst/>
          </a:prstGeom>
        </p:spPr>
      </p:pic>
      <p:pic>
        <p:nvPicPr>
          <p:cNvPr id="14" name="图片 13" descr="f6043dcc74b4197d1ce4068abd875718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>
            <a:clrChange>
              <a:clrFrom>
                <a:srgbClr val="D5E2EB">
                  <a:alpha val="100000"/>
                </a:srgbClr>
              </a:clrFrom>
              <a:clrTo>
                <a:srgbClr val="D5E2E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11156950" y="5842635"/>
            <a:ext cx="1115060" cy="1015365"/>
          </a:xfrm>
          <a:prstGeom prst="rect">
            <a:avLst/>
          </a:prstGeom>
          <a:effectLst/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gradFill>
          <a:gsLst>
            <a:gs pos="17000">
              <a:schemeClr val="tx2"/>
            </a:gs>
            <a:gs pos="90000">
              <a:schemeClr val="tx2">
                <a:lumMod val="90000"/>
              </a:schemeClr>
            </a:gs>
            <a:gs pos="70000">
              <a:schemeClr val="accent1">
                <a:lumMod val="20000"/>
                <a:lumOff val="80000"/>
              </a:schemeClr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1" name="图片 10" descr="f6043dcc74b4197d1ce4068abd87571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clrChange>
              <a:clrFrom>
                <a:srgbClr val="D4E1EA">
                  <a:alpha val="100000"/>
                </a:srgbClr>
              </a:clrFrom>
              <a:clrTo>
                <a:srgbClr val="D4E1EA">
                  <a:alpha val="100000"/>
                  <a:alpha val="0"/>
                </a:srgbClr>
              </a:clrTo>
            </a:clrChange>
          </a:blip>
          <a:srcRect t="-260"/>
          <a:stretch>
            <a:fillRect/>
          </a:stretch>
        </p:blipFill>
        <p:spPr>
          <a:xfrm>
            <a:off x="0" y="113030"/>
            <a:ext cx="1085215" cy="1818005"/>
          </a:xfrm>
          <a:prstGeom prst="homePlate">
            <a:avLst/>
          </a:prstGeom>
        </p:spPr>
      </p:pic>
      <p:pic>
        <p:nvPicPr>
          <p:cNvPr id="12" name="图片 11" descr="f6043dcc74b4197d1ce4068abd875718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>
            <a:clrChange>
              <a:clrFrom>
                <a:srgbClr val="D5E2EB">
                  <a:alpha val="100000"/>
                </a:srgbClr>
              </a:clrFrom>
              <a:clrTo>
                <a:srgbClr val="D5E2E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11156950" y="5842635"/>
            <a:ext cx="1115060" cy="1015365"/>
          </a:xfrm>
          <a:prstGeom prst="rect">
            <a:avLst/>
          </a:prstGeom>
          <a:effectLst/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gradFill>
          <a:gsLst>
            <a:gs pos="17000">
              <a:schemeClr val="tx2"/>
            </a:gs>
            <a:gs pos="90000">
              <a:schemeClr val="tx2">
                <a:lumMod val="90000"/>
              </a:schemeClr>
            </a:gs>
            <a:gs pos="70000">
              <a:schemeClr val="accent1">
                <a:lumMod val="20000"/>
                <a:lumOff val="80000"/>
              </a:schemeClr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pic>
        <p:nvPicPr>
          <p:cNvPr id="17" name="图片 16" descr="f6043dcc74b4197d1ce4068abd8757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D5E2EB">
                  <a:alpha val="100000"/>
                </a:srgbClr>
              </a:clrFrom>
              <a:clrTo>
                <a:srgbClr val="D5E2E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11156697" y="5842478"/>
            <a:ext cx="1114779" cy="1015521"/>
          </a:xfrm>
          <a:prstGeom prst="rect">
            <a:avLst/>
          </a:prstGeom>
          <a:effectLst/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gradFill>
          <a:gsLst>
            <a:gs pos="17000">
              <a:schemeClr val="tx2"/>
            </a:gs>
            <a:gs pos="90000">
              <a:schemeClr val="tx2">
                <a:lumMod val="90000"/>
              </a:schemeClr>
            </a:gs>
            <a:gs pos="70000">
              <a:schemeClr val="accent1">
                <a:lumMod val="20000"/>
                <a:lumOff val="80000"/>
              </a:schemeClr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1" name="图片 10" descr="f6043dcc74b4197d1ce4068abd87571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clrChange>
              <a:clrFrom>
                <a:srgbClr val="D4E1EA">
                  <a:alpha val="100000"/>
                </a:srgbClr>
              </a:clrFrom>
              <a:clrTo>
                <a:srgbClr val="D4E1EA">
                  <a:alpha val="100000"/>
                  <a:alpha val="0"/>
                </a:srgbClr>
              </a:clrTo>
            </a:clrChange>
          </a:blip>
          <a:srcRect t="-260"/>
          <a:stretch>
            <a:fillRect/>
          </a:stretch>
        </p:blipFill>
        <p:spPr>
          <a:xfrm>
            <a:off x="0" y="113030"/>
            <a:ext cx="1870710" cy="3134995"/>
          </a:xfrm>
          <a:prstGeom prst="homePlate">
            <a:avLst/>
          </a:prstGeom>
        </p:spPr>
      </p:pic>
      <p:pic>
        <p:nvPicPr>
          <p:cNvPr id="12" name="图片 11" descr="f6043dcc74b4197d1ce4068abd875718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>
            <a:clrChange>
              <a:clrFrom>
                <a:srgbClr val="D5E2EB">
                  <a:alpha val="100000"/>
                </a:srgbClr>
              </a:clrFrom>
              <a:clrTo>
                <a:srgbClr val="D5E2E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10998200" y="5527040"/>
            <a:ext cx="1461135" cy="1330960"/>
          </a:xfrm>
          <a:prstGeom prst="rect">
            <a:avLst/>
          </a:prstGeom>
          <a:effectLst/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>
          <a:gsLst>
            <a:gs pos="17000">
              <a:schemeClr val="tx2"/>
            </a:gs>
            <a:gs pos="90000">
              <a:schemeClr val="tx2">
                <a:lumMod val="90000"/>
              </a:schemeClr>
            </a:gs>
            <a:gs pos="70000">
              <a:schemeClr val="accent1">
                <a:lumMod val="20000"/>
                <a:lumOff val="80000"/>
              </a:schemeClr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" y="113212"/>
            <a:ext cx="12271475" cy="6744787"/>
            <a:chOff x="1" y="113212"/>
            <a:chExt cx="12271475" cy="6744787"/>
          </a:xfrm>
        </p:grpSpPr>
        <p:pic>
          <p:nvPicPr>
            <p:cNvPr id="10" name="图片 9" descr="f6043dcc74b4197d1ce4068abd875718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>
              <a:clrChange>
                <a:clrFrom>
                  <a:srgbClr val="D4E1EA">
                    <a:alpha val="100000"/>
                  </a:srgbClr>
                </a:clrFrom>
                <a:clrTo>
                  <a:srgbClr val="D4E1EA">
                    <a:alpha val="100000"/>
                    <a:alpha val="0"/>
                  </a:srgbClr>
                </a:clrTo>
              </a:clrChange>
            </a:blip>
            <a:srcRect t="-260"/>
            <a:stretch>
              <a:fillRect/>
            </a:stretch>
          </p:blipFill>
          <p:spPr>
            <a:xfrm>
              <a:off x="1" y="113212"/>
              <a:ext cx="1085108" cy="1818226"/>
            </a:xfrm>
            <a:prstGeom prst="homePlate">
              <a:avLst/>
            </a:prstGeom>
          </p:spPr>
        </p:pic>
        <p:pic>
          <p:nvPicPr>
            <p:cNvPr id="11" name="图片 10" descr="f6043dcc74b4197d1ce4068abd87571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>
              <a:clrChange>
                <a:clrFrom>
                  <a:srgbClr val="D5E2EB">
                    <a:alpha val="100000"/>
                  </a:srgbClr>
                </a:clrFrom>
                <a:clrTo>
                  <a:srgbClr val="D5E2EB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0800000">
              <a:off x="11156697" y="5842478"/>
              <a:ext cx="1114779" cy="1015521"/>
            </a:xfrm>
            <a:prstGeom prst="rect">
              <a:avLst/>
            </a:prstGeom>
            <a:effectLst/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华文行楷" panose="02010800040101010101" charset="-122"/>
                <a:ea typeface="华文行楷" panose="020108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51816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51816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4076700"/>
            <a:ext cx="51816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200" y="4076700"/>
            <a:ext cx="51816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>
          <a:gsLst>
            <a:gs pos="17000">
              <a:schemeClr val="tx2"/>
            </a:gs>
            <a:gs pos="90000">
              <a:schemeClr val="tx2">
                <a:lumMod val="90000"/>
              </a:schemeClr>
            </a:gs>
            <a:gs pos="70000">
              <a:schemeClr val="accent1">
                <a:lumMod val="20000"/>
                <a:lumOff val="80000"/>
              </a:schemeClr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>
            <a:off x="1390015" y="1363970"/>
            <a:ext cx="5448844" cy="3961130"/>
            <a:chOff x="1390015" y="1363970"/>
            <a:chExt cx="5448844" cy="3961130"/>
          </a:xfrm>
        </p:grpSpPr>
        <p:sp>
          <p:nvSpPr>
            <p:cNvPr id="8" name="任意多边形 2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1392555" y="1363970"/>
              <a:ext cx="1520825" cy="1219835"/>
            </a:xfrm>
            <a:custGeom>
              <a:avLst/>
              <a:gdLst>
                <a:gd name="connsiteX0" fmla="*/ 5 w 2565"/>
                <a:gd name="connsiteY0" fmla="*/ 0 h 2057"/>
                <a:gd name="connsiteX1" fmla="*/ 0 w 2565"/>
                <a:gd name="connsiteY1" fmla="*/ 2039 h 2057"/>
                <a:gd name="connsiteX2" fmla="*/ 2565 w 2565"/>
                <a:gd name="connsiteY2" fmla="*/ 2051 h 2057"/>
                <a:gd name="connsiteX3" fmla="*/ 2560 w 2565"/>
                <a:gd name="connsiteY3" fmla="*/ 97 h 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" h="2057">
                  <a:moveTo>
                    <a:pt x="5" y="0"/>
                  </a:moveTo>
                  <a:cubicBezTo>
                    <a:pt x="5" y="705"/>
                    <a:pt x="0" y="1541"/>
                    <a:pt x="0" y="2039"/>
                  </a:cubicBezTo>
                  <a:cubicBezTo>
                    <a:pt x="960" y="2051"/>
                    <a:pt x="1895" y="2066"/>
                    <a:pt x="2565" y="2051"/>
                  </a:cubicBezTo>
                  <a:cubicBezTo>
                    <a:pt x="2560" y="1557"/>
                    <a:pt x="2570" y="717"/>
                    <a:pt x="2560" y="9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  <p:sp>
          <p:nvSpPr>
            <p:cNvPr id="9" name="任意多边形 3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3019425" y="1428740"/>
              <a:ext cx="1426845" cy="1173480"/>
            </a:xfrm>
            <a:custGeom>
              <a:avLst/>
              <a:gdLst>
                <a:gd name="connsiteX0" fmla="*/ 7 w 2407"/>
                <a:gd name="connsiteY0" fmla="*/ 0 h 1980"/>
                <a:gd name="connsiteX1" fmla="*/ 0 w 2407"/>
                <a:gd name="connsiteY1" fmla="*/ 1949 h 1980"/>
                <a:gd name="connsiteX2" fmla="*/ 2407 w 2407"/>
                <a:gd name="connsiteY2" fmla="*/ 1980 h 1980"/>
                <a:gd name="connsiteX3" fmla="*/ 2402 w 2407"/>
                <a:gd name="connsiteY3" fmla="*/ 100 h 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7" h="1980">
                  <a:moveTo>
                    <a:pt x="7" y="0"/>
                  </a:moveTo>
                  <a:cubicBezTo>
                    <a:pt x="7" y="661"/>
                    <a:pt x="0" y="1482"/>
                    <a:pt x="0" y="1949"/>
                  </a:cubicBezTo>
                  <a:cubicBezTo>
                    <a:pt x="899" y="1960"/>
                    <a:pt x="1767" y="1980"/>
                    <a:pt x="2407" y="1980"/>
                  </a:cubicBezTo>
                  <a:cubicBezTo>
                    <a:pt x="2403" y="1517"/>
                    <a:pt x="2411" y="681"/>
                    <a:pt x="2402" y="10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  <p:sp>
          <p:nvSpPr>
            <p:cNvPr id="10" name="任意多边形 40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>
            <a:xfrm>
              <a:off x="1393825" y="2669530"/>
              <a:ext cx="1520825" cy="1301750"/>
            </a:xfrm>
            <a:custGeom>
              <a:avLst/>
              <a:gdLst>
                <a:gd name="connsiteX0" fmla="*/ 0 w 2566"/>
                <a:gd name="connsiteY0" fmla="*/ 0 h 2195"/>
                <a:gd name="connsiteX1" fmla="*/ 0 w 2566"/>
                <a:gd name="connsiteY1" fmla="*/ 2195 h 2195"/>
                <a:gd name="connsiteX2" fmla="*/ 2565 w 2566"/>
                <a:gd name="connsiteY2" fmla="*/ 2165 h 2195"/>
                <a:gd name="connsiteX3" fmla="*/ 2560 w 2566"/>
                <a:gd name="connsiteY3" fmla="*/ 15 h 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6" h="2195">
                  <a:moveTo>
                    <a:pt x="0" y="0"/>
                  </a:moveTo>
                  <a:cubicBezTo>
                    <a:pt x="0" y="754"/>
                    <a:pt x="0" y="1662"/>
                    <a:pt x="0" y="2195"/>
                  </a:cubicBezTo>
                  <a:cubicBezTo>
                    <a:pt x="975" y="2180"/>
                    <a:pt x="1895" y="2181"/>
                    <a:pt x="2565" y="2165"/>
                  </a:cubicBezTo>
                  <a:cubicBezTo>
                    <a:pt x="2565" y="1610"/>
                    <a:pt x="2570" y="677"/>
                    <a:pt x="2560" y="1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  <p:sp>
          <p:nvSpPr>
            <p:cNvPr id="11" name="任意多边形 41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3019425" y="2672070"/>
              <a:ext cx="1424940" cy="1277620"/>
            </a:xfrm>
            <a:custGeom>
              <a:avLst/>
              <a:gdLst>
                <a:gd name="connsiteX0" fmla="*/ 0 w 2404"/>
                <a:gd name="connsiteY0" fmla="*/ 0 h 2154"/>
                <a:gd name="connsiteX1" fmla="*/ 0 w 2404"/>
                <a:gd name="connsiteY1" fmla="*/ 2154 h 2154"/>
                <a:gd name="connsiteX2" fmla="*/ 2399 w 2404"/>
                <a:gd name="connsiteY2" fmla="*/ 2116 h 2154"/>
                <a:gd name="connsiteX3" fmla="*/ 2404 w 2404"/>
                <a:gd name="connsiteY3" fmla="*/ 16 h 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4" h="2154">
                  <a:moveTo>
                    <a:pt x="0" y="0"/>
                  </a:moveTo>
                  <a:cubicBezTo>
                    <a:pt x="0" y="740"/>
                    <a:pt x="0" y="1631"/>
                    <a:pt x="0" y="2154"/>
                  </a:cubicBezTo>
                  <a:cubicBezTo>
                    <a:pt x="915" y="2139"/>
                    <a:pt x="1770" y="2131"/>
                    <a:pt x="2399" y="2116"/>
                  </a:cubicBezTo>
                  <a:cubicBezTo>
                    <a:pt x="2399" y="1571"/>
                    <a:pt x="2404" y="671"/>
                    <a:pt x="2404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  <p:sp>
          <p:nvSpPr>
            <p:cNvPr id="12" name="任意多边形 42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1390015" y="4049385"/>
              <a:ext cx="1520825" cy="1275715"/>
            </a:xfrm>
            <a:custGeom>
              <a:avLst/>
              <a:gdLst>
                <a:gd name="connsiteX0" fmla="*/ 1 w 2564"/>
                <a:gd name="connsiteY0" fmla="*/ 19 h 2152"/>
                <a:gd name="connsiteX1" fmla="*/ 0 w 2564"/>
                <a:gd name="connsiteY1" fmla="*/ 2152 h 2152"/>
                <a:gd name="connsiteX2" fmla="*/ 2561 w 2564"/>
                <a:gd name="connsiteY2" fmla="*/ 2054 h 2152"/>
                <a:gd name="connsiteX3" fmla="*/ 2560 w 2564"/>
                <a:gd name="connsiteY3" fmla="*/ 0 h 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" h="2152">
                  <a:moveTo>
                    <a:pt x="1" y="19"/>
                  </a:moveTo>
                  <a:cubicBezTo>
                    <a:pt x="1" y="763"/>
                    <a:pt x="0" y="1626"/>
                    <a:pt x="0" y="2152"/>
                  </a:cubicBezTo>
                  <a:cubicBezTo>
                    <a:pt x="921" y="2119"/>
                    <a:pt x="1881" y="2074"/>
                    <a:pt x="2561" y="2054"/>
                  </a:cubicBezTo>
                  <a:cubicBezTo>
                    <a:pt x="2561" y="1506"/>
                    <a:pt x="2570" y="653"/>
                    <a:pt x="256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  <p:sp>
          <p:nvSpPr>
            <p:cNvPr id="13" name="任意多边形 43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3018790" y="4026525"/>
              <a:ext cx="1425575" cy="1235710"/>
            </a:xfrm>
            <a:custGeom>
              <a:avLst/>
              <a:gdLst>
                <a:gd name="connsiteX0" fmla="*/ 1 w 2406"/>
                <a:gd name="connsiteY0" fmla="*/ 39 h 2085"/>
                <a:gd name="connsiteX1" fmla="*/ 0 w 2406"/>
                <a:gd name="connsiteY1" fmla="*/ 2085 h 2085"/>
                <a:gd name="connsiteX2" fmla="*/ 2405 w 2406"/>
                <a:gd name="connsiteY2" fmla="*/ 1991 h 2085"/>
                <a:gd name="connsiteX3" fmla="*/ 2400 w 2406"/>
                <a:gd name="connsiteY3" fmla="*/ 0 h 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6" h="2085">
                  <a:moveTo>
                    <a:pt x="1" y="39"/>
                  </a:moveTo>
                  <a:cubicBezTo>
                    <a:pt x="1" y="753"/>
                    <a:pt x="0" y="1581"/>
                    <a:pt x="0" y="2085"/>
                  </a:cubicBezTo>
                  <a:cubicBezTo>
                    <a:pt x="865" y="2053"/>
                    <a:pt x="1767" y="2010"/>
                    <a:pt x="2405" y="1991"/>
                  </a:cubicBezTo>
                  <a:cubicBezTo>
                    <a:pt x="2405" y="1465"/>
                    <a:pt x="2410" y="630"/>
                    <a:pt x="24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 userDrawn="1">
              <p:custDataLst>
                <p:tags r:id="rId9"/>
              </p:custDataLst>
            </p:nvPr>
          </p:nvSpPr>
          <p:spPr>
            <a:xfrm>
              <a:off x="5584734" y="3248968"/>
              <a:ext cx="1254125" cy="952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baseline="0">
                <a:latin typeface="Arial" panose="020B0604020202020204" pitchFamily="34" charset="0"/>
              </a:endParaRPr>
            </a:p>
          </p:txBody>
        </p:sp>
      </p:grp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5400041" y="4120878"/>
            <a:ext cx="5430423" cy="1077985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5404345" y="3429000"/>
            <a:ext cx="5426119" cy="620386"/>
          </a:xfrm>
        </p:spPr>
        <p:txBody>
          <a:bodyPr lIns="90000" tIns="46800" rIns="90000" bIns="46800" anchor="ctr" anchorCtr="0">
            <a:normAutofit/>
          </a:bodyPr>
          <a:lstStyle>
            <a:lvl1pPr>
              <a:defRPr sz="28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12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1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1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gradFill>
          <a:gsLst>
            <a:gs pos="17000">
              <a:schemeClr val="tx2"/>
            </a:gs>
            <a:gs pos="90000">
              <a:schemeClr val="tx2">
                <a:lumMod val="90000"/>
              </a:schemeClr>
            </a:gs>
            <a:gs pos="70000">
              <a:schemeClr val="accent1">
                <a:lumMod val="20000"/>
                <a:lumOff val="80000"/>
              </a:schemeClr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1" y="113212"/>
            <a:ext cx="12271475" cy="6744787"/>
            <a:chOff x="1" y="113212"/>
            <a:chExt cx="12271475" cy="6744787"/>
          </a:xfrm>
        </p:grpSpPr>
        <p:pic>
          <p:nvPicPr>
            <p:cNvPr id="12" name="图片 11" descr="f6043dcc74b4197d1ce4068abd875718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>
              <a:clrChange>
                <a:clrFrom>
                  <a:srgbClr val="D4E1EA">
                    <a:alpha val="100000"/>
                  </a:srgbClr>
                </a:clrFrom>
                <a:clrTo>
                  <a:srgbClr val="D4E1EA">
                    <a:alpha val="100000"/>
                    <a:alpha val="0"/>
                  </a:srgbClr>
                </a:clrTo>
              </a:clrChange>
            </a:blip>
            <a:srcRect t="-260"/>
            <a:stretch>
              <a:fillRect/>
            </a:stretch>
          </p:blipFill>
          <p:spPr>
            <a:xfrm>
              <a:off x="1" y="113212"/>
              <a:ext cx="1085108" cy="1818226"/>
            </a:xfrm>
            <a:prstGeom prst="homePlate">
              <a:avLst/>
            </a:prstGeom>
          </p:spPr>
        </p:pic>
        <p:pic>
          <p:nvPicPr>
            <p:cNvPr id="13" name="图片 12" descr="f6043dcc74b4197d1ce4068abd87571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>
              <a:clrChange>
                <a:clrFrom>
                  <a:srgbClr val="D5E2EB">
                    <a:alpha val="100000"/>
                  </a:srgbClr>
                </a:clrFrom>
                <a:clrTo>
                  <a:srgbClr val="D5E2EB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0800000">
              <a:off x="11156697" y="5842478"/>
              <a:ext cx="1114779" cy="1015521"/>
            </a:xfrm>
            <a:prstGeom prst="rect">
              <a:avLst/>
            </a:prstGeom>
            <a:effectLst/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000" tIns="46800" rIns="90000" bIns="46800">
            <a:normAutofit/>
          </a:bodyPr>
          <a:lstStyle>
            <a:lvl1pPr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gradFill>
          <a:gsLst>
            <a:gs pos="17000">
              <a:schemeClr val="tx2"/>
            </a:gs>
            <a:gs pos="90000">
              <a:schemeClr val="tx2">
                <a:lumMod val="90000"/>
              </a:schemeClr>
            </a:gs>
            <a:gs pos="70000">
              <a:schemeClr val="accent1">
                <a:lumMod val="20000"/>
                <a:lumOff val="80000"/>
              </a:schemeClr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2"/>
            </p:custDataLst>
          </p:nvPr>
        </p:nvGrpSpPr>
        <p:grpSpPr>
          <a:xfrm>
            <a:off x="1" y="113212"/>
            <a:ext cx="12271475" cy="6744787"/>
            <a:chOff x="1" y="113212"/>
            <a:chExt cx="12271475" cy="6744787"/>
          </a:xfrm>
        </p:grpSpPr>
        <p:pic>
          <p:nvPicPr>
            <p:cNvPr id="14" name="图片 13" descr="f6043dcc74b4197d1ce4068abd875718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>
              <a:clrChange>
                <a:clrFrom>
                  <a:srgbClr val="D4E1EA">
                    <a:alpha val="100000"/>
                  </a:srgbClr>
                </a:clrFrom>
                <a:clrTo>
                  <a:srgbClr val="D4E1EA">
                    <a:alpha val="100000"/>
                    <a:alpha val="0"/>
                  </a:srgbClr>
                </a:clrTo>
              </a:clrChange>
            </a:blip>
            <a:srcRect t="-260"/>
            <a:stretch>
              <a:fillRect/>
            </a:stretch>
          </p:blipFill>
          <p:spPr>
            <a:xfrm>
              <a:off x="1" y="113212"/>
              <a:ext cx="1085108" cy="1818226"/>
            </a:xfrm>
            <a:prstGeom prst="homePlate">
              <a:avLst/>
            </a:prstGeom>
          </p:spPr>
        </p:pic>
        <p:pic>
          <p:nvPicPr>
            <p:cNvPr id="15" name="图片 14" descr="f6043dcc74b4197d1ce4068abd87571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>
              <a:clrChange>
                <a:clrFrom>
                  <a:srgbClr val="D5E2EB">
                    <a:alpha val="100000"/>
                  </a:srgbClr>
                </a:clrFrom>
                <a:clrTo>
                  <a:srgbClr val="D5E2EB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0800000">
              <a:off x="11156697" y="5842478"/>
              <a:ext cx="1114779" cy="1015521"/>
            </a:xfrm>
            <a:prstGeom prst="rect">
              <a:avLst/>
            </a:prstGeom>
            <a:effectLst/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0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1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gradFill>
          <a:gsLst>
            <a:gs pos="17000">
              <a:schemeClr val="tx2"/>
            </a:gs>
            <a:gs pos="90000">
              <a:schemeClr val="tx2">
                <a:lumMod val="90000"/>
              </a:schemeClr>
            </a:gs>
            <a:gs pos="70000">
              <a:schemeClr val="accent1">
                <a:lumMod val="20000"/>
                <a:lumOff val="80000"/>
              </a:schemeClr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597107" y="449063"/>
            <a:ext cx="2926402" cy="3792831"/>
            <a:chOff x="709448" y="734571"/>
            <a:chExt cx="3056255" cy="3961130"/>
          </a:xfrm>
        </p:grpSpPr>
        <p:sp>
          <p:nvSpPr>
            <p:cNvPr id="7" name="任意多边形 2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711988" y="734571"/>
              <a:ext cx="1520825" cy="1219835"/>
            </a:xfrm>
            <a:custGeom>
              <a:avLst/>
              <a:gdLst>
                <a:gd name="connsiteX0" fmla="*/ 5 w 2565"/>
                <a:gd name="connsiteY0" fmla="*/ 0 h 2057"/>
                <a:gd name="connsiteX1" fmla="*/ 0 w 2565"/>
                <a:gd name="connsiteY1" fmla="*/ 2039 h 2057"/>
                <a:gd name="connsiteX2" fmla="*/ 2565 w 2565"/>
                <a:gd name="connsiteY2" fmla="*/ 2051 h 2057"/>
                <a:gd name="connsiteX3" fmla="*/ 2560 w 2565"/>
                <a:gd name="connsiteY3" fmla="*/ 97 h 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" h="2057">
                  <a:moveTo>
                    <a:pt x="5" y="0"/>
                  </a:moveTo>
                  <a:cubicBezTo>
                    <a:pt x="5" y="705"/>
                    <a:pt x="0" y="1541"/>
                    <a:pt x="0" y="2039"/>
                  </a:cubicBezTo>
                  <a:cubicBezTo>
                    <a:pt x="960" y="2051"/>
                    <a:pt x="1895" y="2066"/>
                    <a:pt x="2565" y="2051"/>
                  </a:cubicBezTo>
                  <a:cubicBezTo>
                    <a:pt x="2560" y="1557"/>
                    <a:pt x="2570" y="717"/>
                    <a:pt x="2560" y="97"/>
                  </a:cubicBezTo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任意多边形 3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2338858" y="799341"/>
              <a:ext cx="1426845" cy="1173480"/>
            </a:xfrm>
            <a:custGeom>
              <a:avLst/>
              <a:gdLst>
                <a:gd name="connsiteX0" fmla="*/ 7 w 2407"/>
                <a:gd name="connsiteY0" fmla="*/ 0 h 1980"/>
                <a:gd name="connsiteX1" fmla="*/ 0 w 2407"/>
                <a:gd name="connsiteY1" fmla="*/ 1949 h 1980"/>
                <a:gd name="connsiteX2" fmla="*/ 2407 w 2407"/>
                <a:gd name="connsiteY2" fmla="*/ 1980 h 1980"/>
                <a:gd name="connsiteX3" fmla="*/ 2402 w 2407"/>
                <a:gd name="connsiteY3" fmla="*/ 100 h 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7" h="1980">
                  <a:moveTo>
                    <a:pt x="7" y="0"/>
                  </a:moveTo>
                  <a:cubicBezTo>
                    <a:pt x="7" y="661"/>
                    <a:pt x="0" y="1482"/>
                    <a:pt x="0" y="1949"/>
                  </a:cubicBezTo>
                  <a:cubicBezTo>
                    <a:pt x="899" y="1960"/>
                    <a:pt x="1767" y="1980"/>
                    <a:pt x="2407" y="1980"/>
                  </a:cubicBezTo>
                  <a:cubicBezTo>
                    <a:pt x="2403" y="1517"/>
                    <a:pt x="2411" y="681"/>
                    <a:pt x="2402" y="100"/>
                  </a:cubicBezTo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任意多边形 40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>
            <a:xfrm>
              <a:off x="713258" y="2040131"/>
              <a:ext cx="1520825" cy="1301750"/>
            </a:xfrm>
            <a:custGeom>
              <a:avLst/>
              <a:gdLst>
                <a:gd name="connsiteX0" fmla="*/ 0 w 2566"/>
                <a:gd name="connsiteY0" fmla="*/ 0 h 2195"/>
                <a:gd name="connsiteX1" fmla="*/ 0 w 2566"/>
                <a:gd name="connsiteY1" fmla="*/ 2195 h 2195"/>
                <a:gd name="connsiteX2" fmla="*/ 2565 w 2566"/>
                <a:gd name="connsiteY2" fmla="*/ 2165 h 2195"/>
                <a:gd name="connsiteX3" fmla="*/ 2560 w 2566"/>
                <a:gd name="connsiteY3" fmla="*/ 15 h 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6" h="2195">
                  <a:moveTo>
                    <a:pt x="0" y="0"/>
                  </a:moveTo>
                  <a:cubicBezTo>
                    <a:pt x="0" y="754"/>
                    <a:pt x="0" y="1662"/>
                    <a:pt x="0" y="2195"/>
                  </a:cubicBezTo>
                  <a:cubicBezTo>
                    <a:pt x="975" y="2180"/>
                    <a:pt x="1895" y="2181"/>
                    <a:pt x="2565" y="2165"/>
                  </a:cubicBezTo>
                  <a:cubicBezTo>
                    <a:pt x="2565" y="1610"/>
                    <a:pt x="2570" y="677"/>
                    <a:pt x="2560" y="15"/>
                  </a:cubicBezTo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任意多边形 41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2338858" y="2042671"/>
              <a:ext cx="1424940" cy="1277620"/>
            </a:xfrm>
            <a:custGeom>
              <a:avLst/>
              <a:gdLst>
                <a:gd name="connsiteX0" fmla="*/ 0 w 2404"/>
                <a:gd name="connsiteY0" fmla="*/ 0 h 2154"/>
                <a:gd name="connsiteX1" fmla="*/ 0 w 2404"/>
                <a:gd name="connsiteY1" fmla="*/ 2154 h 2154"/>
                <a:gd name="connsiteX2" fmla="*/ 2399 w 2404"/>
                <a:gd name="connsiteY2" fmla="*/ 2116 h 2154"/>
                <a:gd name="connsiteX3" fmla="*/ 2404 w 2404"/>
                <a:gd name="connsiteY3" fmla="*/ 16 h 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4" h="2154">
                  <a:moveTo>
                    <a:pt x="0" y="0"/>
                  </a:moveTo>
                  <a:cubicBezTo>
                    <a:pt x="0" y="740"/>
                    <a:pt x="0" y="1631"/>
                    <a:pt x="0" y="2154"/>
                  </a:cubicBezTo>
                  <a:cubicBezTo>
                    <a:pt x="915" y="2139"/>
                    <a:pt x="1770" y="2131"/>
                    <a:pt x="2399" y="2116"/>
                  </a:cubicBezTo>
                  <a:cubicBezTo>
                    <a:pt x="2399" y="1571"/>
                    <a:pt x="2404" y="671"/>
                    <a:pt x="2404" y="16"/>
                  </a:cubicBezTo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任意多边形 42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709448" y="3419986"/>
              <a:ext cx="1520825" cy="1275715"/>
            </a:xfrm>
            <a:custGeom>
              <a:avLst/>
              <a:gdLst>
                <a:gd name="connsiteX0" fmla="*/ 1 w 2564"/>
                <a:gd name="connsiteY0" fmla="*/ 19 h 2152"/>
                <a:gd name="connsiteX1" fmla="*/ 0 w 2564"/>
                <a:gd name="connsiteY1" fmla="*/ 2152 h 2152"/>
                <a:gd name="connsiteX2" fmla="*/ 2561 w 2564"/>
                <a:gd name="connsiteY2" fmla="*/ 2054 h 2152"/>
                <a:gd name="connsiteX3" fmla="*/ 2560 w 2564"/>
                <a:gd name="connsiteY3" fmla="*/ 0 h 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" h="2152">
                  <a:moveTo>
                    <a:pt x="1" y="19"/>
                  </a:moveTo>
                  <a:cubicBezTo>
                    <a:pt x="1" y="763"/>
                    <a:pt x="0" y="1626"/>
                    <a:pt x="0" y="2152"/>
                  </a:cubicBezTo>
                  <a:cubicBezTo>
                    <a:pt x="921" y="2119"/>
                    <a:pt x="1881" y="2074"/>
                    <a:pt x="2561" y="2054"/>
                  </a:cubicBezTo>
                  <a:cubicBezTo>
                    <a:pt x="2561" y="1506"/>
                    <a:pt x="2570" y="653"/>
                    <a:pt x="2560" y="0"/>
                  </a:cubicBezTo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2" name="任意多边形 43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2338223" y="3397126"/>
              <a:ext cx="1425575" cy="1235710"/>
            </a:xfrm>
            <a:custGeom>
              <a:avLst/>
              <a:gdLst>
                <a:gd name="connsiteX0" fmla="*/ 1 w 2406"/>
                <a:gd name="connsiteY0" fmla="*/ 39 h 2085"/>
                <a:gd name="connsiteX1" fmla="*/ 0 w 2406"/>
                <a:gd name="connsiteY1" fmla="*/ 2085 h 2085"/>
                <a:gd name="connsiteX2" fmla="*/ 2405 w 2406"/>
                <a:gd name="connsiteY2" fmla="*/ 1991 h 2085"/>
                <a:gd name="connsiteX3" fmla="*/ 2400 w 2406"/>
                <a:gd name="connsiteY3" fmla="*/ 0 h 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6" h="2085">
                  <a:moveTo>
                    <a:pt x="1" y="39"/>
                  </a:moveTo>
                  <a:cubicBezTo>
                    <a:pt x="1" y="753"/>
                    <a:pt x="0" y="1581"/>
                    <a:pt x="0" y="2085"/>
                  </a:cubicBezTo>
                  <a:cubicBezTo>
                    <a:pt x="865" y="2053"/>
                    <a:pt x="1767" y="2010"/>
                    <a:pt x="2405" y="1991"/>
                  </a:cubicBezTo>
                  <a:cubicBezTo>
                    <a:pt x="2405" y="1465"/>
                    <a:pt x="2410" y="630"/>
                    <a:pt x="2400" y="0"/>
                  </a:cubicBezTo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3990975" y="443230"/>
            <a:ext cx="7531144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17000">
              <a:schemeClr val="tx2"/>
            </a:gs>
            <a:gs pos="90000">
              <a:schemeClr val="tx2">
                <a:lumMod val="90000"/>
              </a:schemeClr>
            </a:gs>
            <a:gs pos="70000">
              <a:schemeClr val="accent1">
                <a:lumMod val="20000"/>
                <a:lumOff val="80000"/>
              </a:schemeClr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gradFill>
          <a:gsLst>
            <a:gs pos="17000">
              <a:schemeClr val="tx2"/>
            </a:gs>
            <a:gs pos="90000">
              <a:schemeClr val="tx2">
                <a:lumMod val="90000"/>
              </a:schemeClr>
            </a:gs>
            <a:gs pos="70000">
              <a:schemeClr val="accent1">
                <a:lumMod val="20000"/>
                <a:lumOff val="80000"/>
              </a:schemeClr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1" y="113212"/>
            <a:ext cx="12271475" cy="6744787"/>
            <a:chOff x="1" y="113212"/>
            <a:chExt cx="12271475" cy="6744787"/>
          </a:xfrm>
        </p:grpSpPr>
        <p:pic>
          <p:nvPicPr>
            <p:cNvPr id="12" name="图片 11" descr="f6043dcc74b4197d1ce4068abd875718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>
              <a:clrChange>
                <a:clrFrom>
                  <a:srgbClr val="D4E1EA">
                    <a:alpha val="100000"/>
                  </a:srgbClr>
                </a:clrFrom>
                <a:clrTo>
                  <a:srgbClr val="D4E1EA">
                    <a:alpha val="100000"/>
                    <a:alpha val="0"/>
                  </a:srgbClr>
                </a:clrTo>
              </a:clrChange>
            </a:blip>
            <a:srcRect t="-260"/>
            <a:stretch>
              <a:fillRect/>
            </a:stretch>
          </p:blipFill>
          <p:spPr>
            <a:xfrm>
              <a:off x="1" y="113212"/>
              <a:ext cx="1085108" cy="1818226"/>
            </a:xfrm>
            <a:prstGeom prst="homePlate">
              <a:avLst/>
            </a:prstGeom>
          </p:spPr>
        </p:pic>
        <p:pic>
          <p:nvPicPr>
            <p:cNvPr id="13" name="图片 12" descr="f6043dcc74b4197d1ce4068abd87571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>
              <a:clrChange>
                <a:clrFrom>
                  <a:srgbClr val="D5E2EB">
                    <a:alpha val="100000"/>
                  </a:srgbClr>
                </a:clrFrom>
                <a:clrTo>
                  <a:srgbClr val="D5E2EB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0800000">
              <a:off x="11156697" y="5842478"/>
              <a:ext cx="1114779" cy="1015521"/>
            </a:xfrm>
            <a:prstGeom prst="rect">
              <a:avLst/>
            </a:prstGeom>
            <a:effectLst/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9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gradFill>
          <a:gsLst>
            <a:gs pos="17000">
              <a:schemeClr val="tx2"/>
            </a:gs>
            <a:gs pos="90000">
              <a:schemeClr val="tx2">
                <a:lumMod val="90000"/>
              </a:schemeClr>
            </a:gs>
            <a:gs pos="70000">
              <a:schemeClr val="accent1">
                <a:lumMod val="20000"/>
                <a:lumOff val="80000"/>
              </a:schemeClr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1" y="113212"/>
            <a:ext cx="12271475" cy="6744787"/>
            <a:chOff x="1" y="113212"/>
            <a:chExt cx="12271475" cy="6744787"/>
          </a:xfrm>
        </p:grpSpPr>
        <p:grpSp>
          <p:nvGrpSpPr>
            <p:cNvPr id="15" name="组合 14"/>
            <p:cNvGrpSpPr/>
            <p:nvPr userDrawn="1">
              <p:custDataLst>
                <p:tags r:id="rId3"/>
              </p:custDataLst>
            </p:nvPr>
          </p:nvGrpSpPr>
          <p:grpSpPr>
            <a:xfrm>
              <a:off x="1" y="113212"/>
              <a:ext cx="12271475" cy="6744787"/>
              <a:chOff x="1" y="113212"/>
              <a:chExt cx="12271475" cy="6744787"/>
            </a:xfrm>
          </p:grpSpPr>
          <p:pic>
            <p:nvPicPr>
              <p:cNvPr id="16" name="图片 15" descr="f6043dcc74b4197d1ce4068abd875718"/>
              <p:cNvPicPr>
                <a:picLocks noChangeAspect="1"/>
              </p:cNvPicPr>
              <p:nvPr userDrawn="1">
                <p:custDataLst>
                  <p:tags r:id="rId4"/>
                </p:custDataLst>
              </p:nvPr>
            </p:nvPicPr>
            <p:blipFill>
              <a:blip r:embed="rId5">
                <a:clrChange>
                  <a:clrFrom>
                    <a:srgbClr val="D4E1EA">
                      <a:alpha val="100000"/>
                    </a:srgbClr>
                  </a:clrFrom>
                  <a:clrTo>
                    <a:srgbClr val="D4E1EA">
                      <a:alpha val="100000"/>
                      <a:alpha val="0"/>
                    </a:srgbClr>
                  </a:clrTo>
                </a:clrChange>
              </a:blip>
              <a:srcRect t="-260"/>
              <a:stretch>
                <a:fillRect/>
              </a:stretch>
            </p:blipFill>
            <p:spPr>
              <a:xfrm>
                <a:off x="1" y="113212"/>
                <a:ext cx="1085108" cy="1818226"/>
              </a:xfrm>
              <a:prstGeom prst="homePlate">
                <a:avLst/>
              </a:prstGeom>
            </p:spPr>
          </p:pic>
          <p:pic>
            <p:nvPicPr>
              <p:cNvPr id="17" name="图片 16" descr="f6043dcc74b4197d1ce4068abd875718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7">
                <a:clrChange>
                  <a:clrFrom>
                    <a:srgbClr val="D5E2EB">
                      <a:alpha val="100000"/>
                    </a:srgbClr>
                  </a:clrFrom>
                  <a:clrTo>
                    <a:srgbClr val="D5E2EB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10800000">
                <a:off x="11156697" y="5842478"/>
                <a:ext cx="1114779" cy="1015521"/>
              </a:xfrm>
              <a:prstGeom prst="rect">
                <a:avLst/>
              </a:prstGeom>
              <a:effectLst/>
            </p:spPr>
          </p:pic>
        </p:grpSp>
        <p:grpSp>
          <p:nvGrpSpPr>
            <p:cNvPr id="10" name="组合 9"/>
            <p:cNvGrpSpPr/>
            <p:nvPr userDrawn="1">
              <p:custDataLst>
                <p:tags r:id="rId8"/>
              </p:custDataLst>
            </p:nvPr>
          </p:nvGrpSpPr>
          <p:grpSpPr>
            <a:xfrm>
              <a:off x="11809866" y="1022325"/>
              <a:ext cx="54266" cy="338554"/>
              <a:chOff x="11496040" y="2361565"/>
              <a:chExt cx="72000" cy="449190"/>
            </a:xfrm>
          </p:grpSpPr>
          <p:sp>
            <p:nvSpPr>
              <p:cNvPr id="11" name="椭圆 10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11496040" y="2361565"/>
                <a:ext cx="72000" cy="72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11496040" y="2550160"/>
                <a:ext cx="72000" cy="72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11496040" y="2738755"/>
                <a:ext cx="72000" cy="72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2" Type="http://schemas.openxmlformats.org/officeDocument/2006/relationships/theme" Target="../theme/theme1.xml"/><Relationship Id="rId31" Type="http://schemas.openxmlformats.org/officeDocument/2006/relationships/image" Target="file:///D:\qq&#25991;&#20214;\712321467\Image\C2C\Image2\%7b75232B38-A165-1FB7-499C-2E1C792CACB5%7d.png" TargetMode="External"/><Relationship Id="rId30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29" Type="http://schemas.openxmlformats.org/officeDocument/2006/relationships/tags" Target="../tags/tag193.xml"/><Relationship Id="rId28" Type="http://schemas.openxmlformats.org/officeDocument/2006/relationships/tags" Target="../tags/tag192.xml"/><Relationship Id="rId27" Type="http://schemas.openxmlformats.org/officeDocument/2006/relationships/tags" Target="../tags/tag191.xml"/><Relationship Id="rId26" Type="http://schemas.openxmlformats.org/officeDocument/2006/relationships/tags" Target="../tags/tag190.xml"/><Relationship Id="rId25" Type="http://schemas.openxmlformats.org/officeDocument/2006/relationships/tags" Target="../tags/tag189.xml"/><Relationship Id="rId24" Type="http://schemas.openxmlformats.org/officeDocument/2006/relationships/tags" Target="../tags/tag188.xml"/><Relationship Id="rId23" Type="http://schemas.openxmlformats.org/officeDocument/2006/relationships/tags" Target="../tags/tag187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4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>
              <a:defRPr sz="12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ctr">
              <a:defRPr sz="12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r">
              <a:defRPr sz="12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8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 r:link="rId3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202.xml"/><Relationship Id="rId8" Type="http://schemas.openxmlformats.org/officeDocument/2006/relationships/tags" Target="../tags/tag201.xml"/><Relationship Id="rId7" Type="http://schemas.openxmlformats.org/officeDocument/2006/relationships/tags" Target="../tags/tag200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206.xml"/><Relationship Id="rId13" Type="http://schemas.openxmlformats.org/officeDocument/2006/relationships/image" Target="../media/image10.png"/><Relationship Id="rId12" Type="http://schemas.openxmlformats.org/officeDocument/2006/relationships/tags" Target="../tags/tag205.xml"/><Relationship Id="rId11" Type="http://schemas.openxmlformats.org/officeDocument/2006/relationships/tags" Target="../tags/tag204.xml"/><Relationship Id="rId10" Type="http://schemas.openxmlformats.org/officeDocument/2006/relationships/tags" Target="../tags/tag203.xml"/><Relationship Id="rId1" Type="http://schemas.openxmlformats.org/officeDocument/2006/relationships/tags" Target="../tags/tag194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emf"/><Relationship Id="rId1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99" Type="http://schemas.openxmlformats.org/officeDocument/2006/relationships/vmlDrawing" Target="../drawings/vmlDrawing6.vml"/><Relationship Id="rId98" Type="http://schemas.openxmlformats.org/officeDocument/2006/relationships/slideLayout" Target="../slideLayouts/slideLayout7.xml"/><Relationship Id="rId97" Type="http://schemas.openxmlformats.org/officeDocument/2006/relationships/image" Target="../media/image77.wmf"/><Relationship Id="rId96" Type="http://schemas.openxmlformats.org/officeDocument/2006/relationships/oleObject" Target="../embeddings/oleObject60.bin"/><Relationship Id="rId95" Type="http://schemas.openxmlformats.org/officeDocument/2006/relationships/image" Target="../media/image76.wmf"/><Relationship Id="rId94" Type="http://schemas.openxmlformats.org/officeDocument/2006/relationships/oleObject" Target="../embeddings/oleObject59.bin"/><Relationship Id="rId93" Type="http://schemas.openxmlformats.org/officeDocument/2006/relationships/image" Target="../media/image75.wmf"/><Relationship Id="rId92" Type="http://schemas.openxmlformats.org/officeDocument/2006/relationships/oleObject" Target="../embeddings/oleObject58.bin"/><Relationship Id="rId91" Type="http://schemas.openxmlformats.org/officeDocument/2006/relationships/image" Target="../media/image74.wmf"/><Relationship Id="rId90" Type="http://schemas.openxmlformats.org/officeDocument/2006/relationships/oleObject" Target="../embeddings/oleObject57.bin"/><Relationship Id="rId9" Type="http://schemas.openxmlformats.org/officeDocument/2006/relationships/oleObject" Target="../embeddings/oleObject17.bin"/><Relationship Id="rId89" Type="http://schemas.openxmlformats.org/officeDocument/2006/relationships/image" Target="../media/image73.wmf"/><Relationship Id="rId88" Type="http://schemas.openxmlformats.org/officeDocument/2006/relationships/oleObject" Target="../embeddings/oleObject56.bin"/><Relationship Id="rId87" Type="http://schemas.openxmlformats.org/officeDocument/2006/relationships/image" Target="../media/image72.wmf"/><Relationship Id="rId86" Type="http://schemas.openxmlformats.org/officeDocument/2006/relationships/oleObject" Target="../embeddings/oleObject55.bin"/><Relationship Id="rId85" Type="http://schemas.openxmlformats.org/officeDocument/2006/relationships/image" Target="../media/image71.wmf"/><Relationship Id="rId84" Type="http://schemas.openxmlformats.org/officeDocument/2006/relationships/oleObject" Target="../embeddings/oleObject54.bin"/><Relationship Id="rId83" Type="http://schemas.openxmlformats.org/officeDocument/2006/relationships/image" Target="../media/image70.wmf"/><Relationship Id="rId82" Type="http://schemas.openxmlformats.org/officeDocument/2006/relationships/oleObject" Target="../embeddings/oleObject53.bin"/><Relationship Id="rId81" Type="http://schemas.openxmlformats.org/officeDocument/2006/relationships/image" Target="../media/image69.wmf"/><Relationship Id="rId80" Type="http://schemas.openxmlformats.org/officeDocument/2006/relationships/oleObject" Target="../embeddings/oleObject52.bin"/><Relationship Id="rId8" Type="http://schemas.openxmlformats.org/officeDocument/2006/relationships/image" Target="../media/image33.wmf"/><Relationship Id="rId79" Type="http://schemas.openxmlformats.org/officeDocument/2006/relationships/image" Target="../media/image68.wmf"/><Relationship Id="rId78" Type="http://schemas.openxmlformats.org/officeDocument/2006/relationships/oleObject" Target="../embeddings/oleObject51.bin"/><Relationship Id="rId77" Type="http://schemas.openxmlformats.org/officeDocument/2006/relationships/image" Target="../media/image67.wmf"/><Relationship Id="rId76" Type="http://schemas.openxmlformats.org/officeDocument/2006/relationships/oleObject" Target="../embeddings/oleObject50.bin"/><Relationship Id="rId75" Type="http://schemas.openxmlformats.org/officeDocument/2006/relationships/image" Target="../media/image66.wmf"/><Relationship Id="rId74" Type="http://schemas.openxmlformats.org/officeDocument/2006/relationships/oleObject" Target="../embeddings/oleObject49.bin"/><Relationship Id="rId73" Type="http://schemas.openxmlformats.org/officeDocument/2006/relationships/image" Target="../media/image65.wmf"/><Relationship Id="rId72" Type="http://schemas.openxmlformats.org/officeDocument/2006/relationships/oleObject" Target="../embeddings/oleObject48.bin"/><Relationship Id="rId71" Type="http://schemas.openxmlformats.org/officeDocument/2006/relationships/image" Target="../media/image64.wmf"/><Relationship Id="rId70" Type="http://schemas.openxmlformats.org/officeDocument/2006/relationships/oleObject" Target="../embeddings/oleObject47.bin"/><Relationship Id="rId7" Type="http://schemas.openxmlformats.org/officeDocument/2006/relationships/oleObject" Target="../embeddings/oleObject16.bin"/><Relationship Id="rId69" Type="http://schemas.openxmlformats.org/officeDocument/2006/relationships/image" Target="../media/image63.wmf"/><Relationship Id="rId68" Type="http://schemas.openxmlformats.org/officeDocument/2006/relationships/oleObject" Target="../embeddings/oleObject46.bin"/><Relationship Id="rId67" Type="http://schemas.openxmlformats.org/officeDocument/2006/relationships/image" Target="../media/image62.wmf"/><Relationship Id="rId66" Type="http://schemas.openxmlformats.org/officeDocument/2006/relationships/oleObject" Target="../embeddings/oleObject45.bin"/><Relationship Id="rId65" Type="http://schemas.openxmlformats.org/officeDocument/2006/relationships/image" Target="../media/image61.wmf"/><Relationship Id="rId64" Type="http://schemas.openxmlformats.org/officeDocument/2006/relationships/oleObject" Target="../embeddings/oleObject44.bin"/><Relationship Id="rId63" Type="http://schemas.openxmlformats.org/officeDocument/2006/relationships/image" Target="../media/image60.wmf"/><Relationship Id="rId62" Type="http://schemas.openxmlformats.org/officeDocument/2006/relationships/oleObject" Target="../embeddings/oleObject43.bin"/><Relationship Id="rId61" Type="http://schemas.openxmlformats.org/officeDocument/2006/relationships/image" Target="../media/image59.wmf"/><Relationship Id="rId60" Type="http://schemas.openxmlformats.org/officeDocument/2006/relationships/oleObject" Target="../embeddings/oleObject42.bin"/><Relationship Id="rId6" Type="http://schemas.openxmlformats.org/officeDocument/2006/relationships/image" Target="../media/image32.wmf"/><Relationship Id="rId59" Type="http://schemas.openxmlformats.org/officeDocument/2006/relationships/image" Target="../media/image58.wmf"/><Relationship Id="rId58" Type="http://schemas.openxmlformats.org/officeDocument/2006/relationships/oleObject" Target="../embeddings/oleObject41.bin"/><Relationship Id="rId57" Type="http://schemas.openxmlformats.org/officeDocument/2006/relationships/image" Target="../media/image57.wmf"/><Relationship Id="rId56" Type="http://schemas.openxmlformats.org/officeDocument/2006/relationships/oleObject" Target="../embeddings/oleObject40.bin"/><Relationship Id="rId55" Type="http://schemas.openxmlformats.org/officeDocument/2006/relationships/image" Target="../media/image56.wmf"/><Relationship Id="rId54" Type="http://schemas.openxmlformats.org/officeDocument/2006/relationships/oleObject" Target="../embeddings/oleObject39.bin"/><Relationship Id="rId53" Type="http://schemas.openxmlformats.org/officeDocument/2006/relationships/image" Target="../media/image55.wmf"/><Relationship Id="rId52" Type="http://schemas.openxmlformats.org/officeDocument/2006/relationships/oleObject" Target="../embeddings/oleObject38.bin"/><Relationship Id="rId51" Type="http://schemas.openxmlformats.org/officeDocument/2006/relationships/image" Target="../media/image54.wmf"/><Relationship Id="rId50" Type="http://schemas.openxmlformats.org/officeDocument/2006/relationships/oleObject" Target="../embeddings/oleObject37.bin"/><Relationship Id="rId5" Type="http://schemas.openxmlformats.org/officeDocument/2006/relationships/oleObject" Target="../embeddings/oleObject15.bin"/><Relationship Id="rId49" Type="http://schemas.openxmlformats.org/officeDocument/2006/relationships/image" Target="../media/image53.wmf"/><Relationship Id="rId48" Type="http://schemas.openxmlformats.org/officeDocument/2006/relationships/oleObject" Target="../embeddings/oleObject36.bin"/><Relationship Id="rId47" Type="http://schemas.openxmlformats.org/officeDocument/2006/relationships/image" Target="../media/image52.wmf"/><Relationship Id="rId46" Type="http://schemas.openxmlformats.org/officeDocument/2006/relationships/oleObject" Target="../embeddings/oleObject35.bin"/><Relationship Id="rId45" Type="http://schemas.openxmlformats.org/officeDocument/2006/relationships/image" Target="../media/image51.wmf"/><Relationship Id="rId44" Type="http://schemas.openxmlformats.org/officeDocument/2006/relationships/oleObject" Target="../embeddings/oleObject34.bin"/><Relationship Id="rId43" Type="http://schemas.openxmlformats.org/officeDocument/2006/relationships/image" Target="../media/image50.wmf"/><Relationship Id="rId42" Type="http://schemas.openxmlformats.org/officeDocument/2006/relationships/oleObject" Target="../embeddings/oleObject33.bin"/><Relationship Id="rId41" Type="http://schemas.openxmlformats.org/officeDocument/2006/relationships/image" Target="../media/image49.wmf"/><Relationship Id="rId40" Type="http://schemas.openxmlformats.org/officeDocument/2006/relationships/oleObject" Target="../embeddings/oleObject32.bin"/><Relationship Id="rId4" Type="http://schemas.openxmlformats.org/officeDocument/2006/relationships/image" Target="../media/image31.wmf"/><Relationship Id="rId39" Type="http://schemas.openxmlformats.org/officeDocument/2006/relationships/image" Target="../media/image48.wmf"/><Relationship Id="rId38" Type="http://schemas.openxmlformats.org/officeDocument/2006/relationships/oleObject" Target="../embeddings/oleObject31.bin"/><Relationship Id="rId37" Type="http://schemas.openxmlformats.org/officeDocument/2006/relationships/image" Target="../media/image47.wmf"/><Relationship Id="rId36" Type="http://schemas.openxmlformats.org/officeDocument/2006/relationships/oleObject" Target="../embeddings/oleObject30.bin"/><Relationship Id="rId35" Type="http://schemas.openxmlformats.org/officeDocument/2006/relationships/image" Target="../media/image46.wmf"/><Relationship Id="rId34" Type="http://schemas.openxmlformats.org/officeDocument/2006/relationships/oleObject" Target="../embeddings/oleObject29.bin"/><Relationship Id="rId33" Type="http://schemas.openxmlformats.org/officeDocument/2006/relationships/image" Target="../media/image45.wmf"/><Relationship Id="rId32" Type="http://schemas.openxmlformats.org/officeDocument/2006/relationships/oleObject" Target="../embeddings/oleObject28.bin"/><Relationship Id="rId31" Type="http://schemas.openxmlformats.org/officeDocument/2006/relationships/image" Target="../media/image44.wmf"/><Relationship Id="rId30" Type="http://schemas.openxmlformats.org/officeDocument/2006/relationships/oleObject" Target="../embeddings/oleObject27.bin"/><Relationship Id="rId3" Type="http://schemas.openxmlformats.org/officeDocument/2006/relationships/oleObject" Target="../embeddings/oleObject14.bin"/><Relationship Id="rId29" Type="http://schemas.openxmlformats.org/officeDocument/2006/relationships/image" Target="../media/image43.wmf"/><Relationship Id="rId28" Type="http://schemas.openxmlformats.org/officeDocument/2006/relationships/oleObject" Target="../embeddings/oleObject26.bin"/><Relationship Id="rId27" Type="http://schemas.openxmlformats.org/officeDocument/2006/relationships/image" Target="../media/image42.wmf"/><Relationship Id="rId26" Type="http://schemas.openxmlformats.org/officeDocument/2006/relationships/oleObject" Target="../embeddings/oleObject25.bin"/><Relationship Id="rId25" Type="http://schemas.openxmlformats.org/officeDocument/2006/relationships/image" Target="../media/image41.wmf"/><Relationship Id="rId24" Type="http://schemas.openxmlformats.org/officeDocument/2006/relationships/oleObject" Target="../embeddings/oleObject24.bin"/><Relationship Id="rId23" Type="http://schemas.openxmlformats.org/officeDocument/2006/relationships/image" Target="../media/image40.wmf"/><Relationship Id="rId22" Type="http://schemas.openxmlformats.org/officeDocument/2006/relationships/oleObject" Target="../embeddings/oleObject23.bin"/><Relationship Id="rId21" Type="http://schemas.openxmlformats.org/officeDocument/2006/relationships/hyperlink" Target="&#24179;&#31227;&#21464;&#25442;.gsp" TargetMode="External"/><Relationship Id="rId20" Type="http://schemas.openxmlformats.org/officeDocument/2006/relationships/image" Target="../media/image39.wmf"/><Relationship Id="rId2" Type="http://schemas.openxmlformats.org/officeDocument/2006/relationships/image" Target="../media/image30.wmf"/><Relationship Id="rId19" Type="http://schemas.openxmlformats.org/officeDocument/2006/relationships/oleObject" Target="../embeddings/oleObject22.bin"/><Relationship Id="rId18" Type="http://schemas.openxmlformats.org/officeDocument/2006/relationships/image" Target="../media/image38.wmf"/><Relationship Id="rId17" Type="http://schemas.openxmlformats.org/officeDocument/2006/relationships/oleObject" Target="../embeddings/oleObject21.bin"/><Relationship Id="rId16" Type="http://schemas.openxmlformats.org/officeDocument/2006/relationships/image" Target="../media/image37.wmf"/><Relationship Id="rId15" Type="http://schemas.openxmlformats.org/officeDocument/2006/relationships/oleObject" Target="../embeddings/oleObject20.bin"/><Relationship Id="rId14" Type="http://schemas.openxmlformats.org/officeDocument/2006/relationships/image" Target="../media/image36.wmf"/><Relationship Id="rId13" Type="http://schemas.openxmlformats.org/officeDocument/2006/relationships/oleObject" Target="../embeddings/oleObject19.bin"/><Relationship Id="rId12" Type="http://schemas.openxmlformats.org/officeDocument/2006/relationships/image" Target="../media/image35.wmf"/><Relationship Id="rId11" Type="http://schemas.openxmlformats.org/officeDocument/2006/relationships/oleObject" Target="../embeddings/oleObject18.bin"/><Relationship Id="rId10" Type="http://schemas.openxmlformats.org/officeDocument/2006/relationships/image" Target="../media/image34.wmf"/><Relationship Id="rId1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6.bin"/><Relationship Id="rId83" Type="http://schemas.openxmlformats.org/officeDocument/2006/relationships/vmlDrawing" Target="../drawings/vmlDrawing7.vml"/><Relationship Id="rId82" Type="http://schemas.openxmlformats.org/officeDocument/2006/relationships/slideLayout" Target="../slideLayouts/slideLayout7.xml"/><Relationship Id="rId81" Type="http://schemas.openxmlformats.org/officeDocument/2006/relationships/hyperlink" Target="3%20y=Asin(&#969;x+&#934;)&#30340;&#22270;&#20687;.gsp" TargetMode="External"/><Relationship Id="rId80" Type="http://schemas.openxmlformats.org/officeDocument/2006/relationships/image" Target="../media/image71.wmf"/><Relationship Id="rId8" Type="http://schemas.openxmlformats.org/officeDocument/2006/relationships/image" Target="../media/image31.wmf"/><Relationship Id="rId79" Type="http://schemas.openxmlformats.org/officeDocument/2006/relationships/oleObject" Target="../embeddings/oleObject101.bin"/><Relationship Id="rId78" Type="http://schemas.openxmlformats.org/officeDocument/2006/relationships/image" Target="../media/image70.wmf"/><Relationship Id="rId77" Type="http://schemas.openxmlformats.org/officeDocument/2006/relationships/oleObject" Target="../embeddings/oleObject100.bin"/><Relationship Id="rId76" Type="http://schemas.openxmlformats.org/officeDocument/2006/relationships/image" Target="../media/image69.wmf"/><Relationship Id="rId75" Type="http://schemas.openxmlformats.org/officeDocument/2006/relationships/oleObject" Target="../embeddings/oleObject99.bin"/><Relationship Id="rId74" Type="http://schemas.openxmlformats.org/officeDocument/2006/relationships/image" Target="../media/image68.wmf"/><Relationship Id="rId73" Type="http://schemas.openxmlformats.org/officeDocument/2006/relationships/oleObject" Target="../embeddings/oleObject98.bin"/><Relationship Id="rId72" Type="http://schemas.openxmlformats.org/officeDocument/2006/relationships/image" Target="../media/image67.wmf"/><Relationship Id="rId71" Type="http://schemas.openxmlformats.org/officeDocument/2006/relationships/oleObject" Target="../embeddings/oleObject97.bin"/><Relationship Id="rId70" Type="http://schemas.openxmlformats.org/officeDocument/2006/relationships/image" Target="../media/image65.wmf"/><Relationship Id="rId7" Type="http://schemas.openxmlformats.org/officeDocument/2006/relationships/oleObject" Target="../embeddings/oleObject65.bin"/><Relationship Id="rId69" Type="http://schemas.openxmlformats.org/officeDocument/2006/relationships/oleObject" Target="../embeddings/oleObject96.bin"/><Relationship Id="rId68" Type="http://schemas.openxmlformats.org/officeDocument/2006/relationships/image" Target="../media/image64.wmf"/><Relationship Id="rId67" Type="http://schemas.openxmlformats.org/officeDocument/2006/relationships/oleObject" Target="../embeddings/oleObject95.bin"/><Relationship Id="rId66" Type="http://schemas.openxmlformats.org/officeDocument/2006/relationships/image" Target="../media/image63.wmf"/><Relationship Id="rId65" Type="http://schemas.openxmlformats.org/officeDocument/2006/relationships/oleObject" Target="../embeddings/oleObject94.bin"/><Relationship Id="rId64" Type="http://schemas.openxmlformats.org/officeDocument/2006/relationships/image" Target="../media/image62.wmf"/><Relationship Id="rId63" Type="http://schemas.openxmlformats.org/officeDocument/2006/relationships/oleObject" Target="../embeddings/oleObject93.bin"/><Relationship Id="rId62" Type="http://schemas.openxmlformats.org/officeDocument/2006/relationships/image" Target="../media/image61.wmf"/><Relationship Id="rId61" Type="http://schemas.openxmlformats.org/officeDocument/2006/relationships/oleObject" Target="../embeddings/oleObject92.bin"/><Relationship Id="rId60" Type="http://schemas.openxmlformats.org/officeDocument/2006/relationships/image" Target="../media/image59.wmf"/><Relationship Id="rId6" Type="http://schemas.openxmlformats.org/officeDocument/2006/relationships/image" Target="../media/image79.wmf"/><Relationship Id="rId59" Type="http://schemas.openxmlformats.org/officeDocument/2006/relationships/oleObject" Target="../embeddings/oleObject91.bin"/><Relationship Id="rId58" Type="http://schemas.openxmlformats.org/officeDocument/2006/relationships/image" Target="../media/image58.wmf"/><Relationship Id="rId57" Type="http://schemas.openxmlformats.org/officeDocument/2006/relationships/oleObject" Target="../embeddings/oleObject90.bin"/><Relationship Id="rId56" Type="http://schemas.openxmlformats.org/officeDocument/2006/relationships/image" Target="../media/image57.wmf"/><Relationship Id="rId55" Type="http://schemas.openxmlformats.org/officeDocument/2006/relationships/oleObject" Target="../embeddings/oleObject89.bin"/><Relationship Id="rId54" Type="http://schemas.openxmlformats.org/officeDocument/2006/relationships/image" Target="../media/image56.wmf"/><Relationship Id="rId53" Type="http://schemas.openxmlformats.org/officeDocument/2006/relationships/oleObject" Target="../embeddings/oleObject88.bin"/><Relationship Id="rId52" Type="http://schemas.openxmlformats.org/officeDocument/2006/relationships/image" Target="../media/image55.wmf"/><Relationship Id="rId51" Type="http://schemas.openxmlformats.org/officeDocument/2006/relationships/oleObject" Target="../embeddings/oleObject87.bin"/><Relationship Id="rId50" Type="http://schemas.openxmlformats.org/officeDocument/2006/relationships/image" Target="../media/image54.wmf"/><Relationship Id="rId5" Type="http://schemas.openxmlformats.org/officeDocument/2006/relationships/oleObject" Target="../embeddings/oleObject64.bin"/><Relationship Id="rId49" Type="http://schemas.openxmlformats.org/officeDocument/2006/relationships/oleObject" Target="../embeddings/oleObject86.bin"/><Relationship Id="rId48" Type="http://schemas.openxmlformats.org/officeDocument/2006/relationships/image" Target="../media/image53.wmf"/><Relationship Id="rId47" Type="http://schemas.openxmlformats.org/officeDocument/2006/relationships/oleObject" Target="../embeddings/oleObject85.bin"/><Relationship Id="rId46" Type="http://schemas.openxmlformats.org/officeDocument/2006/relationships/image" Target="../media/image52.wmf"/><Relationship Id="rId45" Type="http://schemas.openxmlformats.org/officeDocument/2006/relationships/oleObject" Target="../embeddings/oleObject84.bin"/><Relationship Id="rId44" Type="http://schemas.openxmlformats.org/officeDocument/2006/relationships/image" Target="../media/image51.wmf"/><Relationship Id="rId43" Type="http://schemas.openxmlformats.org/officeDocument/2006/relationships/oleObject" Target="../embeddings/oleObject83.bin"/><Relationship Id="rId42" Type="http://schemas.openxmlformats.org/officeDocument/2006/relationships/image" Target="../media/image50.wmf"/><Relationship Id="rId41" Type="http://schemas.openxmlformats.org/officeDocument/2006/relationships/oleObject" Target="../embeddings/oleObject82.bin"/><Relationship Id="rId40" Type="http://schemas.openxmlformats.org/officeDocument/2006/relationships/image" Target="../media/image49.wmf"/><Relationship Id="rId4" Type="http://schemas.openxmlformats.org/officeDocument/2006/relationships/oleObject" Target="../embeddings/oleObject63.bin"/><Relationship Id="rId39" Type="http://schemas.openxmlformats.org/officeDocument/2006/relationships/oleObject" Target="../embeddings/oleObject81.bin"/><Relationship Id="rId38" Type="http://schemas.openxmlformats.org/officeDocument/2006/relationships/image" Target="../media/image48.wmf"/><Relationship Id="rId37" Type="http://schemas.openxmlformats.org/officeDocument/2006/relationships/oleObject" Target="../embeddings/oleObject80.bin"/><Relationship Id="rId36" Type="http://schemas.openxmlformats.org/officeDocument/2006/relationships/image" Target="../media/image47.wmf"/><Relationship Id="rId35" Type="http://schemas.openxmlformats.org/officeDocument/2006/relationships/oleObject" Target="../embeddings/oleObject79.bin"/><Relationship Id="rId34" Type="http://schemas.openxmlformats.org/officeDocument/2006/relationships/image" Target="../media/image44.wmf"/><Relationship Id="rId33" Type="http://schemas.openxmlformats.org/officeDocument/2006/relationships/oleObject" Target="../embeddings/oleObject78.bin"/><Relationship Id="rId32" Type="http://schemas.openxmlformats.org/officeDocument/2006/relationships/image" Target="../media/image43.wmf"/><Relationship Id="rId31" Type="http://schemas.openxmlformats.org/officeDocument/2006/relationships/oleObject" Target="../embeddings/oleObject77.bin"/><Relationship Id="rId30" Type="http://schemas.openxmlformats.org/officeDocument/2006/relationships/image" Target="../media/image42.wmf"/><Relationship Id="rId3" Type="http://schemas.openxmlformats.org/officeDocument/2006/relationships/oleObject" Target="../embeddings/oleObject62.bin"/><Relationship Id="rId29" Type="http://schemas.openxmlformats.org/officeDocument/2006/relationships/oleObject" Target="../embeddings/oleObject76.bin"/><Relationship Id="rId28" Type="http://schemas.openxmlformats.org/officeDocument/2006/relationships/image" Target="../media/image81.wmf"/><Relationship Id="rId27" Type="http://schemas.openxmlformats.org/officeDocument/2006/relationships/oleObject" Target="../embeddings/oleObject75.bin"/><Relationship Id="rId26" Type="http://schemas.openxmlformats.org/officeDocument/2006/relationships/image" Target="../media/image80.wmf"/><Relationship Id="rId25" Type="http://schemas.openxmlformats.org/officeDocument/2006/relationships/oleObject" Target="../embeddings/oleObject74.bin"/><Relationship Id="rId24" Type="http://schemas.openxmlformats.org/officeDocument/2006/relationships/image" Target="../media/image39.wmf"/><Relationship Id="rId23" Type="http://schemas.openxmlformats.org/officeDocument/2006/relationships/oleObject" Target="../embeddings/oleObject73.bin"/><Relationship Id="rId22" Type="http://schemas.openxmlformats.org/officeDocument/2006/relationships/image" Target="../media/image38.wmf"/><Relationship Id="rId21" Type="http://schemas.openxmlformats.org/officeDocument/2006/relationships/oleObject" Target="../embeddings/oleObject72.bin"/><Relationship Id="rId20" Type="http://schemas.openxmlformats.org/officeDocument/2006/relationships/image" Target="../media/image37.wmf"/><Relationship Id="rId2" Type="http://schemas.openxmlformats.org/officeDocument/2006/relationships/image" Target="../media/image78.wmf"/><Relationship Id="rId19" Type="http://schemas.openxmlformats.org/officeDocument/2006/relationships/oleObject" Target="../embeddings/oleObject71.bin"/><Relationship Id="rId18" Type="http://schemas.openxmlformats.org/officeDocument/2006/relationships/image" Target="../media/image36.wmf"/><Relationship Id="rId17" Type="http://schemas.openxmlformats.org/officeDocument/2006/relationships/oleObject" Target="../embeddings/oleObject70.bin"/><Relationship Id="rId16" Type="http://schemas.openxmlformats.org/officeDocument/2006/relationships/image" Target="../media/image35.wmf"/><Relationship Id="rId15" Type="http://schemas.openxmlformats.org/officeDocument/2006/relationships/oleObject" Target="../embeddings/oleObject69.bin"/><Relationship Id="rId14" Type="http://schemas.openxmlformats.org/officeDocument/2006/relationships/image" Target="../media/image34.wmf"/><Relationship Id="rId13" Type="http://schemas.openxmlformats.org/officeDocument/2006/relationships/oleObject" Target="../embeddings/oleObject68.bin"/><Relationship Id="rId12" Type="http://schemas.openxmlformats.org/officeDocument/2006/relationships/image" Target="../media/image33.wmf"/><Relationship Id="rId11" Type="http://schemas.openxmlformats.org/officeDocument/2006/relationships/oleObject" Target="../embeddings/oleObject67.bin"/><Relationship Id="rId10" Type="http://schemas.openxmlformats.org/officeDocument/2006/relationships/image" Target="../media/image32.wmf"/><Relationship Id="rId1" Type="http://schemas.openxmlformats.org/officeDocument/2006/relationships/oleObject" Target="../embeddings/oleObject61.bin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8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82.emf"/><Relationship Id="rId1" Type="http://schemas.openxmlformats.org/officeDocument/2006/relationships/oleObject" Target="../embeddings/oleObject102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7.bin"/><Relationship Id="rId8" Type="http://schemas.openxmlformats.org/officeDocument/2006/relationships/image" Target="../media/image33.wmf"/><Relationship Id="rId7" Type="http://schemas.openxmlformats.org/officeDocument/2006/relationships/oleObject" Target="../embeddings/oleObject106.bin"/><Relationship Id="rId6" Type="http://schemas.openxmlformats.org/officeDocument/2006/relationships/image" Target="../media/image32.wmf"/><Relationship Id="rId53" Type="http://schemas.openxmlformats.org/officeDocument/2006/relationships/vmlDrawing" Target="../drawings/vmlDrawing9.vml"/><Relationship Id="rId52" Type="http://schemas.openxmlformats.org/officeDocument/2006/relationships/slideLayout" Target="../slideLayouts/slideLayout7.xml"/><Relationship Id="rId51" Type="http://schemas.openxmlformats.org/officeDocument/2006/relationships/image" Target="../media/image77.wmf"/><Relationship Id="rId50" Type="http://schemas.openxmlformats.org/officeDocument/2006/relationships/oleObject" Target="../embeddings/oleObject127.bin"/><Relationship Id="rId5" Type="http://schemas.openxmlformats.org/officeDocument/2006/relationships/oleObject" Target="../embeddings/oleObject105.bin"/><Relationship Id="rId49" Type="http://schemas.openxmlformats.org/officeDocument/2006/relationships/image" Target="../media/image102.wmf"/><Relationship Id="rId48" Type="http://schemas.openxmlformats.org/officeDocument/2006/relationships/oleObject" Target="../embeddings/oleObject126.bin"/><Relationship Id="rId47" Type="http://schemas.openxmlformats.org/officeDocument/2006/relationships/image" Target="../media/image101.wmf"/><Relationship Id="rId46" Type="http://schemas.openxmlformats.org/officeDocument/2006/relationships/oleObject" Target="../embeddings/oleObject125.bin"/><Relationship Id="rId45" Type="http://schemas.openxmlformats.org/officeDocument/2006/relationships/image" Target="../media/image100.wmf"/><Relationship Id="rId44" Type="http://schemas.openxmlformats.org/officeDocument/2006/relationships/oleObject" Target="../embeddings/oleObject124.bin"/><Relationship Id="rId43" Type="http://schemas.openxmlformats.org/officeDocument/2006/relationships/image" Target="../media/image99.wmf"/><Relationship Id="rId42" Type="http://schemas.openxmlformats.org/officeDocument/2006/relationships/oleObject" Target="../embeddings/oleObject123.bin"/><Relationship Id="rId41" Type="http://schemas.openxmlformats.org/officeDocument/2006/relationships/hyperlink" Target="&#25391;&#24133;&#21464;&#25442;.gsp" TargetMode="External"/><Relationship Id="rId40" Type="http://schemas.openxmlformats.org/officeDocument/2006/relationships/image" Target="../media/image98.wmf"/><Relationship Id="rId4" Type="http://schemas.openxmlformats.org/officeDocument/2006/relationships/image" Target="../media/image84.wmf"/><Relationship Id="rId39" Type="http://schemas.openxmlformats.org/officeDocument/2006/relationships/oleObject" Target="../embeddings/oleObject122.bin"/><Relationship Id="rId38" Type="http://schemas.openxmlformats.org/officeDocument/2006/relationships/image" Target="../media/image43.wmf"/><Relationship Id="rId37" Type="http://schemas.openxmlformats.org/officeDocument/2006/relationships/oleObject" Target="../embeddings/oleObject121.bin"/><Relationship Id="rId36" Type="http://schemas.openxmlformats.org/officeDocument/2006/relationships/image" Target="../media/image37.wmf"/><Relationship Id="rId35" Type="http://schemas.openxmlformats.org/officeDocument/2006/relationships/oleObject" Target="../embeddings/oleObject120.bin"/><Relationship Id="rId34" Type="http://schemas.openxmlformats.org/officeDocument/2006/relationships/image" Target="../media/image97.wmf"/><Relationship Id="rId33" Type="http://schemas.openxmlformats.org/officeDocument/2006/relationships/oleObject" Target="../embeddings/oleObject119.bin"/><Relationship Id="rId32" Type="http://schemas.openxmlformats.org/officeDocument/2006/relationships/image" Target="../media/image96.wmf"/><Relationship Id="rId31" Type="http://schemas.openxmlformats.org/officeDocument/2006/relationships/oleObject" Target="../embeddings/oleObject118.bin"/><Relationship Id="rId30" Type="http://schemas.openxmlformats.org/officeDocument/2006/relationships/image" Target="../media/image95.wmf"/><Relationship Id="rId3" Type="http://schemas.openxmlformats.org/officeDocument/2006/relationships/oleObject" Target="../embeddings/oleObject104.bin"/><Relationship Id="rId29" Type="http://schemas.openxmlformats.org/officeDocument/2006/relationships/oleObject" Target="../embeddings/oleObject117.bin"/><Relationship Id="rId28" Type="http://schemas.openxmlformats.org/officeDocument/2006/relationships/image" Target="../media/image94.wmf"/><Relationship Id="rId27" Type="http://schemas.openxmlformats.org/officeDocument/2006/relationships/oleObject" Target="../embeddings/oleObject116.bin"/><Relationship Id="rId26" Type="http://schemas.openxmlformats.org/officeDocument/2006/relationships/image" Target="../media/image93.wmf"/><Relationship Id="rId25" Type="http://schemas.openxmlformats.org/officeDocument/2006/relationships/oleObject" Target="../embeddings/oleObject115.bin"/><Relationship Id="rId24" Type="http://schemas.openxmlformats.org/officeDocument/2006/relationships/image" Target="../media/image92.wmf"/><Relationship Id="rId23" Type="http://schemas.openxmlformats.org/officeDocument/2006/relationships/oleObject" Target="../embeddings/oleObject114.bin"/><Relationship Id="rId22" Type="http://schemas.openxmlformats.org/officeDocument/2006/relationships/image" Target="../media/image91.wmf"/><Relationship Id="rId21" Type="http://schemas.openxmlformats.org/officeDocument/2006/relationships/oleObject" Target="../embeddings/oleObject113.bin"/><Relationship Id="rId20" Type="http://schemas.openxmlformats.org/officeDocument/2006/relationships/image" Target="../media/image90.wmf"/><Relationship Id="rId2" Type="http://schemas.openxmlformats.org/officeDocument/2006/relationships/image" Target="../media/image83.wmf"/><Relationship Id="rId19" Type="http://schemas.openxmlformats.org/officeDocument/2006/relationships/oleObject" Target="../embeddings/oleObject112.bin"/><Relationship Id="rId18" Type="http://schemas.openxmlformats.org/officeDocument/2006/relationships/image" Target="../media/image89.wmf"/><Relationship Id="rId17" Type="http://schemas.openxmlformats.org/officeDocument/2006/relationships/oleObject" Target="../embeddings/oleObject111.bin"/><Relationship Id="rId16" Type="http://schemas.openxmlformats.org/officeDocument/2006/relationships/image" Target="../media/image88.wmf"/><Relationship Id="rId15" Type="http://schemas.openxmlformats.org/officeDocument/2006/relationships/oleObject" Target="../embeddings/oleObject110.bin"/><Relationship Id="rId14" Type="http://schemas.openxmlformats.org/officeDocument/2006/relationships/image" Target="../media/image87.wmf"/><Relationship Id="rId13" Type="http://schemas.openxmlformats.org/officeDocument/2006/relationships/oleObject" Target="../embeddings/oleObject109.bin"/><Relationship Id="rId12" Type="http://schemas.openxmlformats.org/officeDocument/2006/relationships/image" Target="../media/image86.wmf"/><Relationship Id="rId11" Type="http://schemas.openxmlformats.org/officeDocument/2006/relationships/oleObject" Target="../embeddings/oleObject108.bin"/><Relationship Id="rId10" Type="http://schemas.openxmlformats.org/officeDocument/2006/relationships/image" Target="../media/image85.wmf"/><Relationship Id="rId1" Type="http://schemas.openxmlformats.org/officeDocument/2006/relationships/oleObject" Target="../embeddings/oleObject103.bin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2.bin"/><Relationship Id="rId8" Type="http://schemas.openxmlformats.org/officeDocument/2006/relationships/image" Target="../media/image33.wmf"/><Relationship Id="rId7" Type="http://schemas.openxmlformats.org/officeDocument/2006/relationships/oleObject" Target="../embeddings/oleObject131.bin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30.bin"/><Relationship Id="rId41" Type="http://schemas.openxmlformats.org/officeDocument/2006/relationships/vmlDrawing" Target="../drawings/vmlDrawing10.vml"/><Relationship Id="rId40" Type="http://schemas.openxmlformats.org/officeDocument/2006/relationships/slideLayout" Target="../slideLayouts/slideLayout7.xml"/><Relationship Id="rId4" Type="http://schemas.openxmlformats.org/officeDocument/2006/relationships/image" Target="../media/image84.wmf"/><Relationship Id="rId39" Type="http://schemas.openxmlformats.org/officeDocument/2006/relationships/hyperlink" Target="1%20y=Asin(&#969;x+&#934;)&#30340;&#22270;&#20687;.gsp" TargetMode="External"/><Relationship Id="rId38" Type="http://schemas.openxmlformats.org/officeDocument/2006/relationships/image" Target="../media/image43.wmf"/><Relationship Id="rId37" Type="http://schemas.openxmlformats.org/officeDocument/2006/relationships/oleObject" Target="../embeddings/oleObject146.bin"/><Relationship Id="rId36" Type="http://schemas.openxmlformats.org/officeDocument/2006/relationships/image" Target="../media/image37.wmf"/><Relationship Id="rId35" Type="http://schemas.openxmlformats.org/officeDocument/2006/relationships/oleObject" Target="../embeddings/oleObject145.bin"/><Relationship Id="rId34" Type="http://schemas.openxmlformats.org/officeDocument/2006/relationships/image" Target="../media/image97.wmf"/><Relationship Id="rId33" Type="http://schemas.openxmlformats.org/officeDocument/2006/relationships/oleObject" Target="../embeddings/oleObject144.bin"/><Relationship Id="rId32" Type="http://schemas.openxmlformats.org/officeDocument/2006/relationships/image" Target="../media/image96.wmf"/><Relationship Id="rId31" Type="http://schemas.openxmlformats.org/officeDocument/2006/relationships/oleObject" Target="../embeddings/oleObject143.bin"/><Relationship Id="rId30" Type="http://schemas.openxmlformats.org/officeDocument/2006/relationships/image" Target="../media/image105.wmf"/><Relationship Id="rId3" Type="http://schemas.openxmlformats.org/officeDocument/2006/relationships/oleObject" Target="../embeddings/oleObject129.bin"/><Relationship Id="rId29" Type="http://schemas.openxmlformats.org/officeDocument/2006/relationships/oleObject" Target="../embeddings/oleObject142.bin"/><Relationship Id="rId28" Type="http://schemas.openxmlformats.org/officeDocument/2006/relationships/image" Target="../media/image104.wmf"/><Relationship Id="rId27" Type="http://schemas.openxmlformats.org/officeDocument/2006/relationships/oleObject" Target="../embeddings/oleObject141.bin"/><Relationship Id="rId26" Type="http://schemas.openxmlformats.org/officeDocument/2006/relationships/image" Target="../media/image103.wmf"/><Relationship Id="rId25" Type="http://schemas.openxmlformats.org/officeDocument/2006/relationships/oleObject" Target="../embeddings/oleObject140.bin"/><Relationship Id="rId24" Type="http://schemas.openxmlformats.org/officeDocument/2006/relationships/image" Target="../media/image92.wmf"/><Relationship Id="rId23" Type="http://schemas.openxmlformats.org/officeDocument/2006/relationships/oleObject" Target="../embeddings/oleObject139.bin"/><Relationship Id="rId22" Type="http://schemas.openxmlformats.org/officeDocument/2006/relationships/image" Target="../media/image91.wmf"/><Relationship Id="rId21" Type="http://schemas.openxmlformats.org/officeDocument/2006/relationships/oleObject" Target="../embeddings/oleObject138.bin"/><Relationship Id="rId20" Type="http://schemas.openxmlformats.org/officeDocument/2006/relationships/image" Target="../media/image90.wmf"/><Relationship Id="rId2" Type="http://schemas.openxmlformats.org/officeDocument/2006/relationships/image" Target="../media/image83.wmf"/><Relationship Id="rId19" Type="http://schemas.openxmlformats.org/officeDocument/2006/relationships/oleObject" Target="../embeddings/oleObject137.bin"/><Relationship Id="rId18" Type="http://schemas.openxmlformats.org/officeDocument/2006/relationships/image" Target="../media/image89.wmf"/><Relationship Id="rId17" Type="http://schemas.openxmlformats.org/officeDocument/2006/relationships/oleObject" Target="../embeddings/oleObject136.bin"/><Relationship Id="rId16" Type="http://schemas.openxmlformats.org/officeDocument/2006/relationships/image" Target="../media/image88.wmf"/><Relationship Id="rId15" Type="http://schemas.openxmlformats.org/officeDocument/2006/relationships/oleObject" Target="../embeddings/oleObject135.bin"/><Relationship Id="rId14" Type="http://schemas.openxmlformats.org/officeDocument/2006/relationships/image" Target="../media/image87.wmf"/><Relationship Id="rId13" Type="http://schemas.openxmlformats.org/officeDocument/2006/relationships/oleObject" Target="../embeddings/oleObject134.bin"/><Relationship Id="rId12" Type="http://schemas.openxmlformats.org/officeDocument/2006/relationships/image" Target="../media/image86.wmf"/><Relationship Id="rId11" Type="http://schemas.openxmlformats.org/officeDocument/2006/relationships/oleObject" Target="../embeddings/oleObject133.bin"/><Relationship Id="rId10" Type="http://schemas.openxmlformats.org/officeDocument/2006/relationships/image" Target="../media/image85.wmf"/><Relationship Id="rId1" Type="http://schemas.openxmlformats.org/officeDocument/2006/relationships/oleObject" Target="../embeddings/oleObject128.bin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0.bin"/><Relationship Id="rId8" Type="http://schemas.openxmlformats.org/officeDocument/2006/relationships/image" Target="../media/image110.wmf"/><Relationship Id="rId7" Type="http://schemas.openxmlformats.org/officeDocument/2006/relationships/oleObject" Target="../embeddings/oleObject149.bin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148.bin"/><Relationship Id="rId4" Type="http://schemas.openxmlformats.org/officeDocument/2006/relationships/image" Target="../media/image108.wmf"/><Relationship Id="rId3" Type="http://schemas.openxmlformats.org/officeDocument/2006/relationships/oleObject" Target="../embeddings/oleObject147.bin"/><Relationship Id="rId2" Type="http://schemas.openxmlformats.org/officeDocument/2006/relationships/image" Target="../media/image107.GIF"/><Relationship Id="rId14" Type="http://schemas.openxmlformats.org/officeDocument/2006/relationships/vmlDrawing" Target="../drawings/vmlDrawing11.vml"/><Relationship Id="rId13" Type="http://schemas.openxmlformats.org/officeDocument/2006/relationships/slideLayout" Target="../slideLayouts/slideLayout21.xml"/><Relationship Id="rId12" Type="http://schemas.openxmlformats.org/officeDocument/2006/relationships/image" Target="../media/image111.wmf"/><Relationship Id="rId11" Type="http://schemas.openxmlformats.org/officeDocument/2006/relationships/oleObject" Target="../embeddings/oleObject151.bin"/><Relationship Id="rId10" Type="http://schemas.openxmlformats.org/officeDocument/2006/relationships/image" Target="../media/image105.wmf"/><Relationship Id="rId1" Type="http://schemas.openxmlformats.org/officeDocument/2006/relationships/image" Target="../media/image106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2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112.emf"/><Relationship Id="rId1" Type="http://schemas.openxmlformats.org/officeDocument/2006/relationships/oleObject" Target="../embeddings/oleObject152.bin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7.bin"/><Relationship Id="rId8" Type="http://schemas.openxmlformats.org/officeDocument/2006/relationships/image" Target="../media/image114.wmf"/><Relationship Id="rId7" Type="http://schemas.openxmlformats.org/officeDocument/2006/relationships/oleObject" Target="../embeddings/oleObject156.bin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55.bin"/><Relationship Id="rId45" Type="http://schemas.openxmlformats.org/officeDocument/2006/relationships/vmlDrawing" Target="../drawings/vmlDrawing13.vml"/><Relationship Id="rId44" Type="http://schemas.openxmlformats.org/officeDocument/2006/relationships/slideLayout" Target="../slideLayouts/slideLayout7.xml"/><Relationship Id="rId43" Type="http://schemas.openxmlformats.org/officeDocument/2006/relationships/image" Target="../media/image77.wmf"/><Relationship Id="rId42" Type="http://schemas.openxmlformats.org/officeDocument/2006/relationships/oleObject" Target="../embeddings/oleObject174.bin"/><Relationship Id="rId41" Type="http://schemas.openxmlformats.org/officeDocument/2006/relationships/image" Target="../media/image128.wmf"/><Relationship Id="rId40" Type="http://schemas.openxmlformats.org/officeDocument/2006/relationships/oleObject" Target="../embeddings/oleObject173.bin"/><Relationship Id="rId4" Type="http://schemas.openxmlformats.org/officeDocument/2006/relationships/image" Target="../media/image32.wmf"/><Relationship Id="rId39" Type="http://schemas.openxmlformats.org/officeDocument/2006/relationships/image" Target="../media/image127.wmf"/><Relationship Id="rId38" Type="http://schemas.openxmlformats.org/officeDocument/2006/relationships/oleObject" Target="../embeddings/oleObject172.bin"/><Relationship Id="rId37" Type="http://schemas.openxmlformats.org/officeDocument/2006/relationships/image" Target="../media/image126.wmf"/><Relationship Id="rId36" Type="http://schemas.openxmlformats.org/officeDocument/2006/relationships/oleObject" Target="../embeddings/oleObject171.bin"/><Relationship Id="rId35" Type="http://schemas.openxmlformats.org/officeDocument/2006/relationships/image" Target="../media/image125.wmf"/><Relationship Id="rId34" Type="http://schemas.openxmlformats.org/officeDocument/2006/relationships/oleObject" Target="../embeddings/oleObject170.bin"/><Relationship Id="rId33" Type="http://schemas.openxmlformats.org/officeDocument/2006/relationships/hyperlink" Target="&#21608;&#26399;&#21464;&#25442;.gsp" TargetMode="External"/><Relationship Id="rId32" Type="http://schemas.openxmlformats.org/officeDocument/2006/relationships/image" Target="../media/image124.wmf"/><Relationship Id="rId31" Type="http://schemas.openxmlformats.org/officeDocument/2006/relationships/oleObject" Target="../embeddings/oleObject169.bin"/><Relationship Id="rId30" Type="http://schemas.openxmlformats.org/officeDocument/2006/relationships/image" Target="../media/image123.wmf"/><Relationship Id="rId3" Type="http://schemas.openxmlformats.org/officeDocument/2006/relationships/oleObject" Target="../embeddings/oleObject154.bin"/><Relationship Id="rId29" Type="http://schemas.openxmlformats.org/officeDocument/2006/relationships/oleObject" Target="../embeddings/oleObject168.bin"/><Relationship Id="rId28" Type="http://schemas.openxmlformats.org/officeDocument/2006/relationships/image" Target="../media/image122.wmf"/><Relationship Id="rId27" Type="http://schemas.openxmlformats.org/officeDocument/2006/relationships/oleObject" Target="../embeddings/oleObject167.bin"/><Relationship Id="rId26" Type="http://schemas.openxmlformats.org/officeDocument/2006/relationships/image" Target="../media/image121.wmf"/><Relationship Id="rId25" Type="http://schemas.openxmlformats.org/officeDocument/2006/relationships/oleObject" Target="../embeddings/oleObject166.bin"/><Relationship Id="rId24" Type="http://schemas.openxmlformats.org/officeDocument/2006/relationships/image" Target="../media/image120.wmf"/><Relationship Id="rId23" Type="http://schemas.openxmlformats.org/officeDocument/2006/relationships/oleObject" Target="../embeddings/oleObject165.bin"/><Relationship Id="rId22" Type="http://schemas.openxmlformats.org/officeDocument/2006/relationships/oleObject" Target="../embeddings/oleObject164.bin"/><Relationship Id="rId21" Type="http://schemas.openxmlformats.org/officeDocument/2006/relationships/oleObject" Target="../embeddings/oleObject163.bin"/><Relationship Id="rId20" Type="http://schemas.openxmlformats.org/officeDocument/2006/relationships/image" Target="../media/image119.wmf"/><Relationship Id="rId2" Type="http://schemas.openxmlformats.org/officeDocument/2006/relationships/image" Target="../media/image113.wmf"/><Relationship Id="rId19" Type="http://schemas.openxmlformats.org/officeDocument/2006/relationships/oleObject" Target="../embeddings/oleObject162.bin"/><Relationship Id="rId18" Type="http://schemas.openxmlformats.org/officeDocument/2006/relationships/image" Target="../media/image100.wmf"/><Relationship Id="rId17" Type="http://schemas.openxmlformats.org/officeDocument/2006/relationships/oleObject" Target="../embeddings/oleObject161.bin"/><Relationship Id="rId16" Type="http://schemas.openxmlformats.org/officeDocument/2006/relationships/image" Target="../media/image118.wmf"/><Relationship Id="rId15" Type="http://schemas.openxmlformats.org/officeDocument/2006/relationships/oleObject" Target="../embeddings/oleObject160.bin"/><Relationship Id="rId14" Type="http://schemas.openxmlformats.org/officeDocument/2006/relationships/image" Target="../media/image117.wmf"/><Relationship Id="rId13" Type="http://schemas.openxmlformats.org/officeDocument/2006/relationships/oleObject" Target="../embeddings/oleObject159.bin"/><Relationship Id="rId12" Type="http://schemas.openxmlformats.org/officeDocument/2006/relationships/image" Target="../media/image116.wmf"/><Relationship Id="rId11" Type="http://schemas.openxmlformats.org/officeDocument/2006/relationships/oleObject" Target="../embeddings/oleObject158.bin"/><Relationship Id="rId10" Type="http://schemas.openxmlformats.org/officeDocument/2006/relationships/image" Target="../media/image115.wmf"/><Relationship Id="rId1" Type="http://schemas.openxmlformats.org/officeDocument/2006/relationships/oleObject" Target="../embeddings/oleObject153.bin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8.bin"/><Relationship Id="rId8" Type="http://schemas.openxmlformats.org/officeDocument/2006/relationships/image" Target="../media/image130.wmf"/><Relationship Id="rId7" Type="http://schemas.openxmlformats.org/officeDocument/2006/relationships/oleObject" Target="../embeddings/oleObject177.bin"/><Relationship Id="rId6" Type="http://schemas.openxmlformats.org/officeDocument/2006/relationships/image" Target="../media/image129.wmf"/><Relationship Id="rId5" Type="http://schemas.openxmlformats.org/officeDocument/2006/relationships/oleObject" Target="../embeddings/oleObject176.bin"/><Relationship Id="rId4" Type="http://schemas.openxmlformats.org/officeDocument/2006/relationships/image" Target="../media/image108.wmf"/><Relationship Id="rId3" Type="http://schemas.openxmlformats.org/officeDocument/2006/relationships/oleObject" Target="../embeddings/oleObject175.bin"/><Relationship Id="rId2" Type="http://schemas.openxmlformats.org/officeDocument/2006/relationships/image" Target="../media/image107.GIF"/><Relationship Id="rId19" Type="http://schemas.openxmlformats.org/officeDocument/2006/relationships/vmlDrawing" Target="../drawings/vmlDrawing14.vml"/><Relationship Id="rId18" Type="http://schemas.openxmlformats.org/officeDocument/2006/relationships/slideLayout" Target="../slideLayouts/slideLayout21.xml"/><Relationship Id="rId17" Type="http://schemas.openxmlformats.org/officeDocument/2006/relationships/tags" Target="../tags/tag316.xml"/><Relationship Id="rId16" Type="http://schemas.openxmlformats.org/officeDocument/2006/relationships/image" Target="../media/image132.wmf"/><Relationship Id="rId15" Type="http://schemas.openxmlformats.org/officeDocument/2006/relationships/oleObject" Target="../embeddings/oleObject181.bin"/><Relationship Id="rId14" Type="http://schemas.openxmlformats.org/officeDocument/2006/relationships/image" Target="../media/image131.wmf"/><Relationship Id="rId13" Type="http://schemas.openxmlformats.org/officeDocument/2006/relationships/oleObject" Target="../embeddings/oleObject180.bin"/><Relationship Id="rId12" Type="http://schemas.openxmlformats.org/officeDocument/2006/relationships/image" Target="../media/image111.wmf"/><Relationship Id="rId11" Type="http://schemas.openxmlformats.org/officeDocument/2006/relationships/oleObject" Target="../embeddings/oleObject179.bin"/><Relationship Id="rId10" Type="http://schemas.openxmlformats.org/officeDocument/2006/relationships/image" Target="../media/image105.wmf"/><Relationship Id="rId1" Type="http://schemas.openxmlformats.org/officeDocument/2006/relationships/image" Target="../media/image106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15.xml"/><Relationship Id="rId8" Type="http://schemas.openxmlformats.org/officeDocument/2006/relationships/tags" Target="../tags/tag214.xml"/><Relationship Id="rId7" Type="http://schemas.openxmlformats.org/officeDocument/2006/relationships/tags" Target="../tags/tag213.xml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222.xml"/><Relationship Id="rId16" Type="http://schemas.openxmlformats.org/officeDocument/2006/relationships/image" Target="../media/image11.png"/><Relationship Id="rId15" Type="http://schemas.openxmlformats.org/officeDocument/2006/relationships/tags" Target="../tags/tag221.xml"/><Relationship Id="rId14" Type="http://schemas.openxmlformats.org/officeDocument/2006/relationships/tags" Target="../tags/tag220.xml"/><Relationship Id="rId13" Type="http://schemas.openxmlformats.org/officeDocument/2006/relationships/tags" Target="../tags/tag219.xml"/><Relationship Id="rId12" Type="http://schemas.openxmlformats.org/officeDocument/2006/relationships/tags" Target="../tags/tag218.xml"/><Relationship Id="rId11" Type="http://schemas.openxmlformats.org/officeDocument/2006/relationships/tags" Target="../tags/tag217.xml"/><Relationship Id="rId10" Type="http://schemas.openxmlformats.org/officeDocument/2006/relationships/tags" Target="../tags/tag216.xml"/><Relationship Id="rId1" Type="http://schemas.openxmlformats.org/officeDocument/2006/relationships/tags" Target="../tags/tag207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6.bin"/><Relationship Id="rId8" Type="http://schemas.openxmlformats.org/officeDocument/2006/relationships/image" Target="../media/image136.wmf"/><Relationship Id="rId7" Type="http://schemas.openxmlformats.org/officeDocument/2006/relationships/oleObject" Target="../embeddings/oleObject185.bin"/><Relationship Id="rId6" Type="http://schemas.openxmlformats.org/officeDocument/2006/relationships/image" Target="../media/image135.wmf"/><Relationship Id="rId5" Type="http://schemas.openxmlformats.org/officeDocument/2006/relationships/oleObject" Target="../embeddings/oleObject184.bin"/><Relationship Id="rId4" Type="http://schemas.openxmlformats.org/officeDocument/2006/relationships/image" Target="../media/image134.wmf"/><Relationship Id="rId37" Type="http://schemas.openxmlformats.org/officeDocument/2006/relationships/vmlDrawing" Target="../drawings/vmlDrawing15.vml"/><Relationship Id="rId36" Type="http://schemas.openxmlformats.org/officeDocument/2006/relationships/slideLayout" Target="../slideLayouts/slideLayout7.xml"/><Relationship Id="rId35" Type="http://schemas.openxmlformats.org/officeDocument/2006/relationships/image" Target="../media/image147.wmf"/><Relationship Id="rId34" Type="http://schemas.openxmlformats.org/officeDocument/2006/relationships/oleObject" Target="../embeddings/oleObject200.bin"/><Relationship Id="rId33" Type="http://schemas.openxmlformats.org/officeDocument/2006/relationships/image" Target="../media/image146.wmf"/><Relationship Id="rId32" Type="http://schemas.openxmlformats.org/officeDocument/2006/relationships/oleObject" Target="../embeddings/oleObject199.bin"/><Relationship Id="rId31" Type="http://schemas.openxmlformats.org/officeDocument/2006/relationships/image" Target="../media/image145.wmf"/><Relationship Id="rId30" Type="http://schemas.openxmlformats.org/officeDocument/2006/relationships/oleObject" Target="../embeddings/oleObject198.bin"/><Relationship Id="rId3" Type="http://schemas.openxmlformats.org/officeDocument/2006/relationships/oleObject" Target="../embeddings/oleObject183.bin"/><Relationship Id="rId29" Type="http://schemas.openxmlformats.org/officeDocument/2006/relationships/image" Target="../media/image144.wmf"/><Relationship Id="rId28" Type="http://schemas.openxmlformats.org/officeDocument/2006/relationships/oleObject" Target="../embeddings/oleObject197.bin"/><Relationship Id="rId27" Type="http://schemas.openxmlformats.org/officeDocument/2006/relationships/image" Target="../media/image143.wmf"/><Relationship Id="rId26" Type="http://schemas.openxmlformats.org/officeDocument/2006/relationships/oleObject" Target="../embeddings/oleObject196.bin"/><Relationship Id="rId25" Type="http://schemas.openxmlformats.org/officeDocument/2006/relationships/image" Target="../media/image29.jpeg"/><Relationship Id="rId24" Type="http://schemas.openxmlformats.org/officeDocument/2006/relationships/oleObject" Target="../embeddings/oleObject195.bin"/><Relationship Id="rId23" Type="http://schemas.openxmlformats.org/officeDocument/2006/relationships/oleObject" Target="../embeddings/oleObject194.bin"/><Relationship Id="rId22" Type="http://schemas.openxmlformats.org/officeDocument/2006/relationships/oleObject" Target="../embeddings/oleObject193.bin"/><Relationship Id="rId21" Type="http://schemas.openxmlformats.org/officeDocument/2006/relationships/oleObject" Target="../embeddings/oleObject192.bin"/><Relationship Id="rId20" Type="http://schemas.openxmlformats.org/officeDocument/2006/relationships/image" Target="../media/image142.wmf"/><Relationship Id="rId2" Type="http://schemas.openxmlformats.org/officeDocument/2006/relationships/image" Target="../media/image133.wmf"/><Relationship Id="rId19" Type="http://schemas.openxmlformats.org/officeDocument/2006/relationships/oleObject" Target="../embeddings/oleObject191.bin"/><Relationship Id="rId18" Type="http://schemas.openxmlformats.org/officeDocument/2006/relationships/image" Target="../media/image141.wmf"/><Relationship Id="rId17" Type="http://schemas.openxmlformats.org/officeDocument/2006/relationships/oleObject" Target="../embeddings/oleObject190.bin"/><Relationship Id="rId16" Type="http://schemas.openxmlformats.org/officeDocument/2006/relationships/image" Target="../media/image140.wmf"/><Relationship Id="rId15" Type="http://schemas.openxmlformats.org/officeDocument/2006/relationships/oleObject" Target="../embeddings/oleObject189.bin"/><Relationship Id="rId14" Type="http://schemas.openxmlformats.org/officeDocument/2006/relationships/image" Target="../media/image139.wmf"/><Relationship Id="rId13" Type="http://schemas.openxmlformats.org/officeDocument/2006/relationships/oleObject" Target="../embeddings/oleObject188.bin"/><Relationship Id="rId12" Type="http://schemas.openxmlformats.org/officeDocument/2006/relationships/image" Target="../media/image138.wmf"/><Relationship Id="rId11" Type="http://schemas.openxmlformats.org/officeDocument/2006/relationships/oleObject" Target="../embeddings/oleObject187.bin"/><Relationship Id="rId10" Type="http://schemas.openxmlformats.org/officeDocument/2006/relationships/image" Target="../media/image137.wmf"/><Relationship Id="rId1" Type="http://schemas.openxmlformats.org/officeDocument/2006/relationships/oleObject" Target="../embeddings/oleObject182.bin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05.bin"/><Relationship Id="rId8" Type="http://schemas.openxmlformats.org/officeDocument/2006/relationships/image" Target="../media/image78.wmf"/><Relationship Id="rId7" Type="http://schemas.openxmlformats.org/officeDocument/2006/relationships/oleObject" Target="../embeddings/oleObject204.bin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203.bin"/><Relationship Id="rId4" Type="http://schemas.openxmlformats.org/officeDocument/2006/relationships/image" Target="../media/image149.wmf"/><Relationship Id="rId3" Type="http://schemas.openxmlformats.org/officeDocument/2006/relationships/oleObject" Target="../embeddings/oleObject202.bin"/><Relationship Id="rId20" Type="http://schemas.openxmlformats.org/officeDocument/2006/relationships/vmlDrawing" Target="../drawings/vmlDrawing16.vml"/><Relationship Id="rId2" Type="http://schemas.openxmlformats.org/officeDocument/2006/relationships/image" Target="../media/image148.wmf"/><Relationship Id="rId19" Type="http://schemas.openxmlformats.org/officeDocument/2006/relationships/slideLayout" Target="../slideLayouts/slideLayout7.xml"/><Relationship Id="rId18" Type="http://schemas.openxmlformats.org/officeDocument/2006/relationships/slide" Target="slide1.xml"/><Relationship Id="rId17" Type="http://schemas.openxmlformats.org/officeDocument/2006/relationships/image" Target="../media/image153.wmf"/><Relationship Id="rId16" Type="http://schemas.openxmlformats.org/officeDocument/2006/relationships/oleObject" Target="../embeddings/oleObject209.bin"/><Relationship Id="rId15" Type="http://schemas.openxmlformats.org/officeDocument/2006/relationships/image" Target="../media/image152.wmf"/><Relationship Id="rId14" Type="http://schemas.openxmlformats.org/officeDocument/2006/relationships/oleObject" Target="../embeddings/oleObject208.bin"/><Relationship Id="rId13" Type="http://schemas.openxmlformats.org/officeDocument/2006/relationships/image" Target="../media/image151.wmf"/><Relationship Id="rId12" Type="http://schemas.openxmlformats.org/officeDocument/2006/relationships/oleObject" Target="../embeddings/oleObject207.bin"/><Relationship Id="rId11" Type="http://schemas.openxmlformats.org/officeDocument/2006/relationships/oleObject" Target="../embeddings/oleObject206.bin"/><Relationship Id="rId10" Type="http://schemas.openxmlformats.org/officeDocument/2006/relationships/image" Target="../media/image150.wmf"/><Relationship Id="rId1" Type="http://schemas.openxmlformats.org/officeDocument/2006/relationships/oleObject" Target="../embeddings/oleObject201.bin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318.xml"/><Relationship Id="rId8" Type="http://schemas.openxmlformats.org/officeDocument/2006/relationships/tags" Target="../tags/tag317.xml"/><Relationship Id="rId7" Type="http://schemas.openxmlformats.org/officeDocument/2006/relationships/slide" Target="slide1.xml"/><Relationship Id="rId6" Type="http://schemas.openxmlformats.org/officeDocument/2006/relationships/image" Target="../media/image155.wmf"/><Relationship Id="rId5" Type="http://schemas.openxmlformats.org/officeDocument/2006/relationships/oleObject" Target="../embeddings/oleObject212.bin"/><Relationship Id="rId4" Type="http://schemas.openxmlformats.org/officeDocument/2006/relationships/image" Target="../media/image154.wmf"/><Relationship Id="rId3" Type="http://schemas.openxmlformats.org/officeDocument/2006/relationships/oleObject" Target="../embeddings/oleObject211.bin"/><Relationship Id="rId2" Type="http://schemas.openxmlformats.org/officeDocument/2006/relationships/image" Target="../media/image105.wmf"/><Relationship Id="rId16" Type="http://schemas.openxmlformats.org/officeDocument/2006/relationships/vmlDrawing" Target="../drawings/vmlDrawing17.v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157.wmf"/><Relationship Id="rId13" Type="http://schemas.openxmlformats.org/officeDocument/2006/relationships/oleObject" Target="../embeddings/oleObject214.bin"/><Relationship Id="rId12" Type="http://schemas.openxmlformats.org/officeDocument/2006/relationships/tags" Target="../tags/tag319.xml"/><Relationship Id="rId11" Type="http://schemas.openxmlformats.org/officeDocument/2006/relationships/image" Target="../media/image156.wmf"/><Relationship Id="rId10" Type="http://schemas.openxmlformats.org/officeDocument/2006/relationships/oleObject" Target="../embeddings/oleObject213.bin"/><Relationship Id="rId1" Type="http://schemas.openxmlformats.org/officeDocument/2006/relationships/oleObject" Target="../embeddings/oleObject210.bin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326.xml"/><Relationship Id="rId8" Type="http://schemas.openxmlformats.org/officeDocument/2006/relationships/tags" Target="../tags/tag325.xml"/><Relationship Id="rId7" Type="http://schemas.openxmlformats.org/officeDocument/2006/relationships/tags" Target="../tags/tag324.xml"/><Relationship Id="rId6" Type="http://schemas.openxmlformats.org/officeDocument/2006/relationships/tags" Target="../tags/tag323.xml"/><Relationship Id="rId51" Type="http://schemas.openxmlformats.org/officeDocument/2006/relationships/vmlDrawing" Target="../drawings/vmlDrawing18.vml"/><Relationship Id="rId50" Type="http://schemas.openxmlformats.org/officeDocument/2006/relationships/slideLayout" Target="../slideLayouts/slideLayout4.xml"/><Relationship Id="rId5" Type="http://schemas.openxmlformats.org/officeDocument/2006/relationships/image" Target="../media/image158.wmf"/><Relationship Id="rId49" Type="http://schemas.openxmlformats.org/officeDocument/2006/relationships/tags" Target="../tags/tag346.xml"/><Relationship Id="rId48" Type="http://schemas.openxmlformats.org/officeDocument/2006/relationships/tags" Target="../tags/tag345.xml"/><Relationship Id="rId47" Type="http://schemas.openxmlformats.org/officeDocument/2006/relationships/tags" Target="../tags/tag344.xml"/><Relationship Id="rId46" Type="http://schemas.openxmlformats.org/officeDocument/2006/relationships/image" Target="../media/image168.wmf"/><Relationship Id="rId45" Type="http://schemas.openxmlformats.org/officeDocument/2006/relationships/oleObject" Target="../embeddings/oleObject225.bin"/><Relationship Id="rId44" Type="http://schemas.openxmlformats.org/officeDocument/2006/relationships/tags" Target="../tags/tag343.xml"/><Relationship Id="rId43" Type="http://schemas.openxmlformats.org/officeDocument/2006/relationships/tags" Target="../tags/tag342.xml"/><Relationship Id="rId42" Type="http://schemas.openxmlformats.org/officeDocument/2006/relationships/image" Target="../media/image167.wmf"/><Relationship Id="rId41" Type="http://schemas.openxmlformats.org/officeDocument/2006/relationships/oleObject" Target="../embeddings/oleObject224.bin"/><Relationship Id="rId40" Type="http://schemas.openxmlformats.org/officeDocument/2006/relationships/tags" Target="../tags/tag341.xml"/><Relationship Id="rId4" Type="http://schemas.openxmlformats.org/officeDocument/2006/relationships/oleObject" Target="../embeddings/oleObject215.bin"/><Relationship Id="rId39" Type="http://schemas.openxmlformats.org/officeDocument/2006/relationships/image" Target="../media/image166.wmf"/><Relationship Id="rId38" Type="http://schemas.openxmlformats.org/officeDocument/2006/relationships/oleObject" Target="../embeddings/oleObject223.bin"/><Relationship Id="rId37" Type="http://schemas.openxmlformats.org/officeDocument/2006/relationships/tags" Target="../tags/tag340.xml"/><Relationship Id="rId36" Type="http://schemas.openxmlformats.org/officeDocument/2006/relationships/tags" Target="../tags/tag339.xml"/><Relationship Id="rId35" Type="http://schemas.openxmlformats.org/officeDocument/2006/relationships/image" Target="../media/image165.wmf"/><Relationship Id="rId34" Type="http://schemas.openxmlformats.org/officeDocument/2006/relationships/oleObject" Target="../embeddings/oleObject222.bin"/><Relationship Id="rId33" Type="http://schemas.openxmlformats.org/officeDocument/2006/relationships/tags" Target="../tags/tag338.xml"/><Relationship Id="rId32" Type="http://schemas.openxmlformats.org/officeDocument/2006/relationships/tags" Target="../tags/tag337.xml"/><Relationship Id="rId31" Type="http://schemas.openxmlformats.org/officeDocument/2006/relationships/image" Target="../media/image164.wmf"/><Relationship Id="rId30" Type="http://schemas.openxmlformats.org/officeDocument/2006/relationships/oleObject" Target="../embeddings/oleObject221.bin"/><Relationship Id="rId3" Type="http://schemas.openxmlformats.org/officeDocument/2006/relationships/tags" Target="../tags/tag322.xml"/><Relationship Id="rId29" Type="http://schemas.openxmlformats.org/officeDocument/2006/relationships/tags" Target="../tags/tag336.xml"/><Relationship Id="rId28" Type="http://schemas.openxmlformats.org/officeDocument/2006/relationships/tags" Target="../tags/tag335.xml"/><Relationship Id="rId27" Type="http://schemas.openxmlformats.org/officeDocument/2006/relationships/image" Target="../media/image163.wmf"/><Relationship Id="rId26" Type="http://schemas.openxmlformats.org/officeDocument/2006/relationships/oleObject" Target="../embeddings/oleObject220.bin"/><Relationship Id="rId25" Type="http://schemas.openxmlformats.org/officeDocument/2006/relationships/tags" Target="../tags/tag334.xml"/><Relationship Id="rId24" Type="http://schemas.openxmlformats.org/officeDocument/2006/relationships/image" Target="../media/image162.wmf"/><Relationship Id="rId23" Type="http://schemas.openxmlformats.org/officeDocument/2006/relationships/oleObject" Target="../embeddings/oleObject219.bin"/><Relationship Id="rId22" Type="http://schemas.openxmlformats.org/officeDocument/2006/relationships/tags" Target="../tags/tag333.xml"/><Relationship Id="rId21" Type="http://schemas.openxmlformats.org/officeDocument/2006/relationships/image" Target="../media/image161.wmf"/><Relationship Id="rId20" Type="http://schemas.openxmlformats.org/officeDocument/2006/relationships/oleObject" Target="../embeddings/oleObject218.bin"/><Relationship Id="rId2" Type="http://schemas.openxmlformats.org/officeDocument/2006/relationships/tags" Target="../tags/tag321.xml"/><Relationship Id="rId19" Type="http://schemas.openxmlformats.org/officeDocument/2006/relationships/tags" Target="../tags/tag332.xml"/><Relationship Id="rId18" Type="http://schemas.openxmlformats.org/officeDocument/2006/relationships/tags" Target="../tags/tag331.xml"/><Relationship Id="rId17" Type="http://schemas.openxmlformats.org/officeDocument/2006/relationships/image" Target="../media/image160.wmf"/><Relationship Id="rId16" Type="http://schemas.openxmlformats.org/officeDocument/2006/relationships/oleObject" Target="../embeddings/oleObject217.bin"/><Relationship Id="rId15" Type="http://schemas.openxmlformats.org/officeDocument/2006/relationships/tags" Target="../tags/tag330.xml"/><Relationship Id="rId14" Type="http://schemas.openxmlformats.org/officeDocument/2006/relationships/tags" Target="../tags/tag329.xml"/><Relationship Id="rId13" Type="http://schemas.openxmlformats.org/officeDocument/2006/relationships/tags" Target="../tags/tag328.xml"/><Relationship Id="rId12" Type="http://schemas.openxmlformats.org/officeDocument/2006/relationships/image" Target="../media/image159.wmf"/><Relationship Id="rId11" Type="http://schemas.openxmlformats.org/officeDocument/2006/relationships/oleObject" Target="../embeddings/oleObject216.bin"/><Relationship Id="rId10" Type="http://schemas.openxmlformats.org/officeDocument/2006/relationships/tags" Target="../tags/tag327.xml"/><Relationship Id="rId1" Type="http://schemas.openxmlformats.org/officeDocument/2006/relationships/tags" Target="../tags/tag3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347.xml"/><Relationship Id="rId1" Type="http://schemas.openxmlformats.org/officeDocument/2006/relationships/image" Target="../media/image106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355.xml"/><Relationship Id="rId8" Type="http://schemas.openxmlformats.org/officeDocument/2006/relationships/tags" Target="../tags/tag354.xml"/><Relationship Id="rId7" Type="http://schemas.openxmlformats.org/officeDocument/2006/relationships/tags" Target="../tags/tag353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tags" Target="../tags/tag350.xml"/><Relationship Id="rId3" Type="http://schemas.openxmlformats.org/officeDocument/2006/relationships/image" Target="../media/image169.png"/><Relationship Id="rId2" Type="http://schemas.openxmlformats.org/officeDocument/2006/relationships/tags" Target="../tags/tag349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364.xml"/><Relationship Id="rId17" Type="http://schemas.openxmlformats.org/officeDocument/2006/relationships/tags" Target="../tags/tag363.xml"/><Relationship Id="rId16" Type="http://schemas.openxmlformats.org/officeDocument/2006/relationships/tags" Target="../tags/tag362.xml"/><Relationship Id="rId15" Type="http://schemas.openxmlformats.org/officeDocument/2006/relationships/tags" Target="../tags/tag361.xml"/><Relationship Id="rId14" Type="http://schemas.openxmlformats.org/officeDocument/2006/relationships/tags" Target="../tags/tag360.xml"/><Relationship Id="rId13" Type="http://schemas.openxmlformats.org/officeDocument/2006/relationships/tags" Target="../tags/tag359.xml"/><Relationship Id="rId12" Type="http://schemas.openxmlformats.org/officeDocument/2006/relationships/tags" Target="../tags/tag358.xml"/><Relationship Id="rId11" Type="http://schemas.openxmlformats.org/officeDocument/2006/relationships/tags" Target="../tags/tag357.xml"/><Relationship Id="rId10" Type="http://schemas.openxmlformats.org/officeDocument/2006/relationships/tags" Target="../tags/tag356.xml"/><Relationship Id="rId1" Type="http://schemas.openxmlformats.org/officeDocument/2006/relationships/tags" Target="../tags/tag348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372.xml"/><Relationship Id="rId8" Type="http://schemas.openxmlformats.org/officeDocument/2006/relationships/tags" Target="../tags/tag371.xml"/><Relationship Id="rId7" Type="http://schemas.openxmlformats.org/officeDocument/2006/relationships/tags" Target="../tags/tag370.xml"/><Relationship Id="rId6" Type="http://schemas.openxmlformats.org/officeDocument/2006/relationships/tags" Target="../tags/tag369.xml"/><Relationship Id="rId5" Type="http://schemas.openxmlformats.org/officeDocument/2006/relationships/tags" Target="../tags/tag368.xml"/><Relationship Id="rId4" Type="http://schemas.openxmlformats.org/officeDocument/2006/relationships/tags" Target="../tags/tag367.xml"/><Relationship Id="rId3" Type="http://schemas.openxmlformats.org/officeDocument/2006/relationships/image" Target="../media/image169.png"/><Relationship Id="rId2" Type="http://schemas.openxmlformats.org/officeDocument/2006/relationships/tags" Target="../tags/tag366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379.xml"/><Relationship Id="rId15" Type="http://schemas.openxmlformats.org/officeDocument/2006/relationships/tags" Target="../tags/tag378.xml"/><Relationship Id="rId14" Type="http://schemas.openxmlformats.org/officeDocument/2006/relationships/tags" Target="../tags/tag377.xml"/><Relationship Id="rId13" Type="http://schemas.openxmlformats.org/officeDocument/2006/relationships/tags" Target="../tags/tag376.xml"/><Relationship Id="rId12" Type="http://schemas.openxmlformats.org/officeDocument/2006/relationships/tags" Target="../tags/tag375.xml"/><Relationship Id="rId11" Type="http://schemas.openxmlformats.org/officeDocument/2006/relationships/tags" Target="../tags/tag374.xml"/><Relationship Id="rId10" Type="http://schemas.openxmlformats.org/officeDocument/2006/relationships/tags" Target="../tags/tag373.xml"/><Relationship Id="rId1" Type="http://schemas.openxmlformats.org/officeDocument/2006/relationships/tags" Target="../tags/tag36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70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31.xml"/><Relationship Id="rId8" Type="http://schemas.openxmlformats.org/officeDocument/2006/relationships/tags" Target="../tags/tag230.xml"/><Relationship Id="rId7" Type="http://schemas.openxmlformats.org/officeDocument/2006/relationships/tags" Target="../tags/tag229.xml"/><Relationship Id="rId6" Type="http://schemas.openxmlformats.org/officeDocument/2006/relationships/tags" Target="../tags/tag228.xml"/><Relationship Id="rId5" Type="http://schemas.openxmlformats.org/officeDocument/2006/relationships/tags" Target="../tags/tag227.xml"/><Relationship Id="rId4" Type="http://schemas.openxmlformats.org/officeDocument/2006/relationships/tags" Target="../tags/tag226.xml"/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237.xml"/><Relationship Id="rId15" Type="http://schemas.openxmlformats.org/officeDocument/2006/relationships/image" Target="../media/image12.GIF"/><Relationship Id="rId14" Type="http://schemas.openxmlformats.org/officeDocument/2006/relationships/tags" Target="../tags/tag236.xml"/><Relationship Id="rId13" Type="http://schemas.openxmlformats.org/officeDocument/2006/relationships/tags" Target="../tags/tag235.xml"/><Relationship Id="rId12" Type="http://schemas.openxmlformats.org/officeDocument/2006/relationships/tags" Target="../tags/tag234.xml"/><Relationship Id="rId11" Type="http://schemas.openxmlformats.org/officeDocument/2006/relationships/tags" Target="../tags/tag233.xml"/><Relationship Id="rId10" Type="http://schemas.openxmlformats.org/officeDocument/2006/relationships/tags" Target="../tags/tag232.xml"/><Relationship Id="rId1" Type="http://schemas.openxmlformats.org/officeDocument/2006/relationships/tags" Target="../tags/tag22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46.xml"/><Relationship Id="rId8" Type="http://schemas.openxmlformats.org/officeDocument/2006/relationships/tags" Target="../tags/tag245.xml"/><Relationship Id="rId7" Type="http://schemas.openxmlformats.org/officeDocument/2006/relationships/tags" Target="../tags/tag244.xml"/><Relationship Id="rId62" Type="http://schemas.openxmlformats.org/officeDocument/2006/relationships/vmlDrawing" Target="../drawings/vmlDrawing1.vml"/><Relationship Id="rId61" Type="http://schemas.openxmlformats.org/officeDocument/2006/relationships/slideLayout" Target="../slideLayouts/slideLayout2.xml"/><Relationship Id="rId60" Type="http://schemas.openxmlformats.org/officeDocument/2006/relationships/tags" Target="../tags/tag278.xml"/><Relationship Id="rId6" Type="http://schemas.openxmlformats.org/officeDocument/2006/relationships/tags" Target="../tags/tag243.xml"/><Relationship Id="rId59" Type="http://schemas.openxmlformats.org/officeDocument/2006/relationships/image" Target="../media/image22.wmf"/><Relationship Id="rId58" Type="http://schemas.openxmlformats.org/officeDocument/2006/relationships/oleObject" Target="../embeddings/oleObject9.bin"/><Relationship Id="rId57" Type="http://schemas.openxmlformats.org/officeDocument/2006/relationships/tags" Target="../tags/tag277.xml"/><Relationship Id="rId56" Type="http://schemas.openxmlformats.org/officeDocument/2006/relationships/image" Target="../media/image21.wmf"/><Relationship Id="rId55" Type="http://schemas.openxmlformats.org/officeDocument/2006/relationships/oleObject" Target="../embeddings/oleObject8.bin"/><Relationship Id="rId54" Type="http://schemas.openxmlformats.org/officeDocument/2006/relationships/tags" Target="../tags/tag276.xml"/><Relationship Id="rId53" Type="http://schemas.openxmlformats.org/officeDocument/2006/relationships/image" Target="../media/image20.wmf"/><Relationship Id="rId52" Type="http://schemas.openxmlformats.org/officeDocument/2006/relationships/oleObject" Target="../embeddings/oleObject7.bin"/><Relationship Id="rId51" Type="http://schemas.openxmlformats.org/officeDocument/2006/relationships/tags" Target="../tags/tag275.xml"/><Relationship Id="rId50" Type="http://schemas.openxmlformats.org/officeDocument/2006/relationships/tags" Target="../tags/tag274.xml"/><Relationship Id="rId5" Type="http://schemas.openxmlformats.org/officeDocument/2006/relationships/tags" Target="../tags/tag242.xml"/><Relationship Id="rId49" Type="http://schemas.openxmlformats.org/officeDocument/2006/relationships/tags" Target="../tags/tag273.xml"/><Relationship Id="rId48" Type="http://schemas.openxmlformats.org/officeDocument/2006/relationships/tags" Target="../tags/tag272.xml"/><Relationship Id="rId47" Type="http://schemas.openxmlformats.org/officeDocument/2006/relationships/image" Target="../media/image19.wmf"/><Relationship Id="rId46" Type="http://schemas.openxmlformats.org/officeDocument/2006/relationships/oleObject" Target="../embeddings/oleObject6.bin"/><Relationship Id="rId45" Type="http://schemas.openxmlformats.org/officeDocument/2006/relationships/tags" Target="../tags/tag271.xml"/><Relationship Id="rId44" Type="http://schemas.openxmlformats.org/officeDocument/2006/relationships/tags" Target="../tags/tag270.xml"/><Relationship Id="rId43" Type="http://schemas.openxmlformats.org/officeDocument/2006/relationships/image" Target="../media/image18.wmf"/><Relationship Id="rId42" Type="http://schemas.openxmlformats.org/officeDocument/2006/relationships/oleObject" Target="../embeddings/oleObject5.bin"/><Relationship Id="rId41" Type="http://schemas.openxmlformats.org/officeDocument/2006/relationships/tags" Target="../tags/tag269.xml"/><Relationship Id="rId40" Type="http://schemas.openxmlformats.org/officeDocument/2006/relationships/tags" Target="../tags/tag268.xml"/><Relationship Id="rId4" Type="http://schemas.openxmlformats.org/officeDocument/2006/relationships/tags" Target="../tags/tag241.xml"/><Relationship Id="rId39" Type="http://schemas.openxmlformats.org/officeDocument/2006/relationships/tags" Target="../tags/tag267.xml"/><Relationship Id="rId38" Type="http://schemas.openxmlformats.org/officeDocument/2006/relationships/tags" Target="../tags/tag266.xml"/><Relationship Id="rId37" Type="http://schemas.openxmlformats.org/officeDocument/2006/relationships/tags" Target="../tags/tag265.xml"/><Relationship Id="rId36" Type="http://schemas.openxmlformats.org/officeDocument/2006/relationships/tags" Target="../tags/tag264.xml"/><Relationship Id="rId35" Type="http://schemas.openxmlformats.org/officeDocument/2006/relationships/tags" Target="../tags/tag263.xml"/><Relationship Id="rId34" Type="http://schemas.openxmlformats.org/officeDocument/2006/relationships/tags" Target="../tags/tag262.xml"/><Relationship Id="rId33" Type="http://schemas.openxmlformats.org/officeDocument/2006/relationships/image" Target="../media/image17.wmf"/><Relationship Id="rId32" Type="http://schemas.openxmlformats.org/officeDocument/2006/relationships/oleObject" Target="../embeddings/oleObject4.bin"/><Relationship Id="rId31" Type="http://schemas.openxmlformats.org/officeDocument/2006/relationships/tags" Target="../tags/tag261.xml"/><Relationship Id="rId30" Type="http://schemas.openxmlformats.org/officeDocument/2006/relationships/image" Target="../media/image16.wmf"/><Relationship Id="rId3" Type="http://schemas.openxmlformats.org/officeDocument/2006/relationships/tags" Target="../tags/tag240.xml"/><Relationship Id="rId29" Type="http://schemas.openxmlformats.org/officeDocument/2006/relationships/oleObject" Target="../embeddings/oleObject3.bin"/><Relationship Id="rId28" Type="http://schemas.openxmlformats.org/officeDocument/2006/relationships/tags" Target="../tags/tag260.xml"/><Relationship Id="rId27" Type="http://schemas.openxmlformats.org/officeDocument/2006/relationships/image" Target="../media/image15.wmf"/><Relationship Id="rId26" Type="http://schemas.openxmlformats.org/officeDocument/2006/relationships/oleObject" Target="../embeddings/oleObject2.bin"/><Relationship Id="rId25" Type="http://schemas.openxmlformats.org/officeDocument/2006/relationships/tags" Target="../tags/tag259.xml"/><Relationship Id="rId24" Type="http://schemas.openxmlformats.org/officeDocument/2006/relationships/image" Target="../media/image14.wmf"/><Relationship Id="rId23" Type="http://schemas.openxmlformats.org/officeDocument/2006/relationships/oleObject" Target="../embeddings/oleObject1.bin"/><Relationship Id="rId22" Type="http://schemas.openxmlformats.org/officeDocument/2006/relationships/tags" Target="../tags/tag258.xml"/><Relationship Id="rId21" Type="http://schemas.openxmlformats.org/officeDocument/2006/relationships/tags" Target="../tags/tag257.xml"/><Relationship Id="rId20" Type="http://schemas.openxmlformats.org/officeDocument/2006/relationships/tags" Target="../tags/tag256.xml"/><Relationship Id="rId2" Type="http://schemas.openxmlformats.org/officeDocument/2006/relationships/tags" Target="../tags/tag239.xml"/><Relationship Id="rId19" Type="http://schemas.openxmlformats.org/officeDocument/2006/relationships/tags" Target="../tags/tag255.xml"/><Relationship Id="rId18" Type="http://schemas.openxmlformats.org/officeDocument/2006/relationships/tags" Target="../tags/tag254.xml"/><Relationship Id="rId17" Type="http://schemas.openxmlformats.org/officeDocument/2006/relationships/image" Target="../media/image13.png"/><Relationship Id="rId16" Type="http://schemas.openxmlformats.org/officeDocument/2006/relationships/tags" Target="../tags/tag253.xml"/><Relationship Id="rId15" Type="http://schemas.openxmlformats.org/officeDocument/2006/relationships/tags" Target="../tags/tag252.xml"/><Relationship Id="rId14" Type="http://schemas.openxmlformats.org/officeDocument/2006/relationships/tags" Target="../tags/tag251.xml"/><Relationship Id="rId13" Type="http://schemas.openxmlformats.org/officeDocument/2006/relationships/tags" Target="../tags/tag250.xml"/><Relationship Id="rId12" Type="http://schemas.openxmlformats.org/officeDocument/2006/relationships/tags" Target="../tags/tag249.xml"/><Relationship Id="rId11" Type="http://schemas.openxmlformats.org/officeDocument/2006/relationships/tags" Target="../tags/tag248.xml"/><Relationship Id="rId10" Type="http://schemas.openxmlformats.org/officeDocument/2006/relationships/tags" Target="../tags/tag247.xml"/><Relationship Id="rId1" Type="http://schemas.openxmlformats.org/officeDocument/2006/relationships/tags" Target="../tags/tag23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87.xml"/><Relationship Id="rId8" Type="http://schemas.openxmlformats.org/officeDocument/2006/relationships/tags" Target="../tags/tag286.xml"/><Relationship Id="rId7" Type="http://schemas.openxmlformats.org/officeDocument/2006/relationships/tags" Target="../tags/tag285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3" Type="http://schemas.openxmlformats.org/officeDocument/2006/relationships/tags" Target="../tags/tag281.x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298.xml"/><Relationship Id="rId2" Type="http://schemas.openxmlformats.org/officeDocument/2006/relationships/tags" Target="../tags/tag280.xml"/><Relationship Id="rId19" Type="http://schemas.openxmlformats.org/officeDocument/2006/relationships/tags" Target="../tags/tag297.xml"/><Relationship Id="rId18" Type="http://schemas.openxmlformats.org/officeDocument/2006/relationships/tags" Target="../tags/tag296.xml"/><Relationship Id="rId17" Type="http://schemas.openxmlformats.org/officeDocument/2006/relationships/tags" Target="../tags/tag295.xml"/><Relationship Id="rId16" Type="http://schemas.openxmlformats.org/officeDocument/2006/relationships/tags" Target="../tags/tag294.xml"/><Relationship Id="rId15" Type="http://schemas.openxmlformats.org/officeDocument/2006/relationships/tags" Target="../tags/tag293.xml"/><Relationship Id="rId14" Type="http://schemas.openxmlformats.org/officeDocument/2006/relationships/tags" Target="../tags/tag292.xml"/><Relationship Id="rId13" Type="http://schemas.openxmlformats.org/officeDocument/2006/relationships/tags" Target="../tags/tag291.xml"/><Relationship Id="rId12" Type="http://schemas.openxmlformats.org/officeDocument/2006/relationships/tags" Target="../tags/tag290.xml"/><Relationship Id="rId11" Type="http://schemas.openxmlformats.org/officeDocument/2006/relationships/tags" Target="../tags/tag289.xml"/><Relationship Id="rId10" Type="http://schemas.openxmlformats.org/officeDocument/2006/relationships/tags" Target="../tags/tag288.xml"/><Relationship Id="rId1" Type="http://schemas.openxmlformats.org/officeDocument/2006/relationships/tags" Target="../tags/tag27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07.xml"/><Relationship Id="rId8" Type="http://schemas.openxmlformats.org/officeDocument/2006/relationships/tags" Target="../tags/tag306.xml"/><Relationship Id="rId7" Type="http://schemas.openxmlformats.org/officeDocument/2006/relationships/tags" Target="../tags/tag305.xml"/><Relationship Id="rId6" Type="http://schemas.openxmlformats.org/officeDocument/2006/relationships/tags" Target="../tags/tag304.xml"/><Relationship Id="rId5" Type="http://schemas.openxmlformats.org/officeDocument/2006/relationships/tags" Target="../tags/tag303.xml"/><Relationship Id="rId4" Type="http://schemas.openxmlformats.org/officeDocument/2006/relationships/tags" Target="../tags/tag302.xml"/><Relationship Id="rId3" Type="http://schemas.openxmlformats.org/officeDocument/2006/relationships/tags" Target="../tags/tag301.xml"/><Relationship Id="rId20" Type="http://schemas.openxmlformats.org/officeDocument/2006/relationships/vmlDrawing" Target="../drawings/vmlDrawing2.vml"/><Relationship Id="rId2" Type="http://schemas.openxmlformats.org/officeDocument/2006/relationships/tags" Target="../tags/tag300.xml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314.xml"/><Relationship Id="rId17" Type="http://schemas.openxmlformats.org/officeDocument/2006/relationships/image" Target="../media/image23.emf"/><Relationship Id="rId16" Type="http://schemas.openxmlformats.org/officeDocument/2006/relationships/package" Target="../embeddings/Document1.docx"/><Relationship Id="rId15" Type="http://schemas.openxmlformats.org/officeDocument/2006/relationships/tags" Target="../tags/tag313.xml"/><Relationship Id="rId14" Type="http://schemas.openxmlformats.org/officeDocument/2006/relationships/tags" Target="../tags/tag312.xml"/><Relationship Id="rId13" Type="http://schemas.openxmlformats.org/officeDocument/2006/relationships/tags" Target="../tags/tag311.xml"/><Relationship Id="rId12" Type="http://schemas.openxmlformats.org/officeDocument/2006/relationships/tags" Target="../tags/tag310.xml"/><Relationship Id="rId11" Type="http://schemas.openxmlformats.org/officeDocument/2006/relationships/tags" Target="../tags/tag309.xml"/><Relationship Id="rId10" Type="http://schemas.openxmlformats.org/officeDocument/2006/relationships/tags" Target="../tags/tag308.xml"/><Relationship Id="rId1" Type="http://schemas.openxmlformats.org/officeDocument/2006/relationships/tags" Target="../tags/tag29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5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wmf"/><Relationship Id="rId1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wmf"/><Relationship Id="rId2" Type="http://schemas.openxmlformats.org/officeDocument/2006/relationships/oleObject" Target="../embeddings/oleObject11.bin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>
            <p:custDataLst>
              <p:tags r:id="rId1"/>
            </p:custDataLst>
          </p:nvPr>
        </p:nvGrpSpPr>
        <p:grpSpPr>
          <a:xfrm>
            <a:off x="11368234" y="154"/>
            <a:ext cx="629517" cy="1073043"/>
            <a:chOff x="1775252" y="2062276"/>
            <a:chExt cx="1045160" cy="1781528"/>
          </a:xfrm>
        </p:grpSpPr>
        <p:grpSp>
          <p:nvGrpSpPr>
            <p:cNvPr id="52" name="组合 51"/>
            <p:cNvGrpSpPr/>
            <p:nvPr>
              <p:custDataLst>
                <p:tags r:id="rId2"/>
              </p:custDataLst>
            </p:nvPr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54" name="Freeform 273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华文楷体" panose="02010600040101010101" charset="-122"/>
                  <a:ea typeface="华文楷体" panose="0201060004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55" name="Freeform 274"/>
              <p:cNvSpPr>
                <a:spLocks noEditPoint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华文楷体" panose="02010600040101010101" charset="-122"/>
                  <a:ea typeface="华文楷体" panose="0201060004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56" name="Freeform 275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华文楷体" panose="02010600040101010101" charset="-122"/>
                  <a:ea typeface="华文楷体" panose="0201060004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57" name="Freeform 276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华文楷体" panose="02010600040101010101" charset="-122"/>
                  <a:ea typeface="华文楷体" panose="0201060004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65" name="Freeform 277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华文楷体" panose="02010600040101010101" charset="-122"/>
                  <a:ea typeface="华文楷体" panose="0201060004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66" name="Freeform 278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华文楷体" panose="02010600040101010101" charset="-122"/>
                  <a:ea typeface="华文楷体" panose="0201060004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67" name="Freeform 279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华文楷体" panose="02010600040101010101" charset="-122"/>
                  <a:ea typeface="华文楷体" panose="0201060004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68" name="Freeform 280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华文楷体" panose="02010600040101010101" charset="-122"/>
                  <a:ea typeface="华文楷体" panose="0201060004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69" name="Freeform 281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华文楷体" panose="02010600040101010101" charset="-122"/>
                  <a:ea typeface="华文楷体" panose="02010600040101010101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53" name="直接连接符 52"/>
            <p:cNvCxnSpPr/>
            <p:nvPr>
              <p:custDataLst>
                <p:tags r:id="rId12"/>
              </p:custDataLst>
            </p:nvPr>
          </p:nvCxnSpPr>
          <p:spPr>
            <a:xfrm flipH="1"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12240" y="336550"/>
            <a:ext cx="9368155" cy="6184265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93540" name="内容占位符 193539"/>
          <p:cNvGraphicFramePr/>
          <p:nvPr>
            <p:ph idx="4294967295"/>
          </p:nvPr>
        </p:nvGraphicFramePr>
        <p:xfrm>
          <a:off x="1847850" y="2205038"/>
          <a:ext cx="9793288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1" imgW="5224780" imgH="1769745" progId="Word.Document.8">
                  <p:embed/>
                </p:oleObj>
              </mc:Choice>
              <mc:Fallback>
                <p:oleObj name="" r:id="rId1" imgW="5224780" imgH="1769745" progId="Word.Document.8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47850" y="2205038"/>
                        <a:ext cx="9793288" cy="36004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3543" name="图片 193542" descr="218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313" y="260350"/>
            <a:ext cx="2016125" cy="201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3545" name="图片 193544" descr="u=3830145011,758334268&amp;fm=21&amp;gp=0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950" y="4652963"/>
            <a:ext cx="1590675" cy="1514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52745" name="Object 167"/>
          <p:cNvGraphicFramePr/>
          <p:nvPr/>
        </p:nvGraphicFramePr>
        <p:xfrm>
          <a:off x="6959600" y="1196975"/>
          <a:ext cx="316865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1" imgW="1180465" imgH="393700" progId="Equation.DSMT4">
                  <p:embed/>
                </p:oleObj>
              </mc:Choice>
              <mc:Fallback>
                <p:oleObj name="" r:id="rId1" imgW="1180465" imgH="393700" progId="Equation.DSMT4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959600" y="1196975"/>
                        <a:ext cx="3168650" cy="105727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130"/>
          <p:cNvGrpSpPr/>
          <p:nvPr/>
        </p:nvGrpSpPr>
        <p:grpSpPr>
          <a:xfrm>
            <a:off x="4224338" y="1773238"/>
            <a:ext cx="3455987" cy="1584325"/>
            <a:chOff x="1973" y="1117"/>
            <a:chExt cx="2177" cy="998"/>
          </a:xfrm>
        </p:grpSpPr>
        <p:sp>
          <p:nvSpPr>
            <p:cNvPr id="152709" name="Freeform 131"/>
            <p:cNvSpPr/>
            <p:nvPr/>
          </p:nvSpPr>
          <p:spPr>
            <a:xfrm>
              <a:off x="1973" y="1117"/>
              <a:ext cx="1088" cy="499"/>
            </a:xfrm>
            <a:custGeom>
              <a:avLst/>
              <a:gdLst>
                <a:gd name="txL" fmla="*/ 0 w 1088"/>
                <a:gd name="txT" fmla="*/ 0 h 499"/>
                <a:gd name="txR" fmla="*/ 1088 w 1088"/>
                <a:gd name="txB" fmla="*/ 499 h 499"/>
              </a:gdLst>
              <a:ahLst/>
              <a:cxnLst>
                <a:cxn ang="0">
                  <a:pos x="0" y="499"/>
                </a:cxn>
                <a:cxn ang="0">
                  <a:pos x="544" y="0"/>
                </a:cxn>
                <a:cxn ang="0">
                  <a:pos x="1088" y="499"/>
                </a:cxn>
              </a:cxnLst>
              <a:rect l="txL" t="txT" r="txR" b="txB"/>
              <a:pathLst>
                <a:path w="1088" h="499">
                  <a:moveTo>
                    <a:pt x="0" y="499"/>
                  </a:moveTo>
                  <a:cubicBezTo>
                    <a:pt x="181" y="249"/>
                    <a:pt x="363" y="0"/>
                    <a:pt x="544" y="0"/>
                  </a:cubicBezTo>
                  <a:cubicBezTo>
                    <a:pt x="725" y="0"/>
                    <a:pt x="906" y="249"/>
                    <a:pt x="1088" y="499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Calibri" panose="020F0502020204030204" charset="0"/>
              </a:endParaRPr>
            </a:p>
          </p:txBody>
        </p:sp>
        <p:sp>
          <p:nvSpPr>
            <p:cNvPr id="152710" name="Freeform 132"/>
            <p:cNvSpPr/>
            <p:nvPr/>
          </p:nvSpPr>
          <p:spPr>
            <a:xfrm>
              <a:off x="3061" y="1616"/>
              <a:ext cx="1089" cy="499"/>
            </a:xfrm>
            <a:custGeom>
              <a:avLst/>
              <a:gdLst>
                <a:gd name="txL" fmla="*/ 0 w 1089"/>
                <a:gd name="txT" fmla="*/ 0 h 499"/>
                <a:gd name="txR" fmla="*/ 1089 w 1089"/>
                <a:gd name="txB" fmla="*/ 499 h 499"/>
              </a:gdLst>
              <a:ahLst/>
              <a:cxnLst>
                <a:cxn ang="0">
                  <a:pos x="0" y="0"/>
                </a:cxn>
                <a:cxn ang="0">
                  <a:pos x="545" y="499"/>
                </a:cxn>
                <a:cxn ang="0">
                  <a:pos x="1089" y="0"/>
                </a:cxn>
              </a:cxnLst>
              <a:rect l="txL" t="txT" r="txR" b="txB"/>
              <a:pathLst>
                <a:path w="1089" h="499">
                  <a:moveTo>
                    <a:pt x="0" y="0"/>
                  </a:moveTo>
                  <a:cubicBezTo>
                    <a:pt x="182" y="249"/>
                    <a:pt x="364" y="499"/>
                    <a:pt x="545" y="499"/>
                  </a:cubicBezTo>
                  <a:cubicBezTo>
                    <a:pt x="726" y="499"/>
                    <a:pt x="998" y="83"/>
                    <a:pt x="1089" y="0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Calibri" panose="020F0502020204030204" charset="0"/>
              </a:endParaRPr>
            </a:p>
          </p:txBody>
        </p:sp>
      </p:grpSp>
      <p:sp>
        <p:nvSpPr>
          <p:cNvPr id="152596" name="Line 18"/>
          <p:cNvSpPr/>
          <p:nvPr/>
        </p:nvSpPr>
        <p:spPr>
          <a:xfrm flipV="1">
            <a:off x="4656138" y="1268413"/>
            <a:ext cx="0" cy="2667000"/>
          </a:xfrm>
          <a:prstGeom prst="line">
            <a:avLst/>
          </a:prstGeom>
          <a:ln w="222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2638" name="Line 60"/>
          <p:cNvSpPr/>
          <p:nvPr/>
        </p:nvSpPr>
        <p:spPr>
          <a:xfrm>
            <a:off x="8975725" y="1052513"/>
            <a:ext cx="0" cy="2736850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52672" name="Line 94"/>
          <p:cNvSpPr/>
          <p:nvPr/>
        </p:nvSpPr>
        <p:spPr>
          <a:xfrm>
            <a:off x="8688388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52670" name="Line 92"/>
          <p:cNvSpPr/>
          <p:nvPr/>
        </p:nvSpPr>
        <p:spPr>
          <a:xfrm>
            <a:off x="8401050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52667" name="Line 89"/>
          <p:cNvSpPr/>
          <p:nvPr/>
        </p:nvSpPr>
        <p:spPr>
          <a:xfrm>
            <a:off x="7824788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52665" name="Line 87"/>
          <p:cNvSpPr/>
          <p:nvPr/>
        </p:nvSpPr>
        <p:spPr>
          <a:xfrm>
            <a:off x="7535863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52662" name="Line 84"/>
          <p:cNvSpPr/>
          <p:nvPr/>
        </p:nvSpPr>
        <p:spPr>
          <a:xfrm>
            <a:off x="6959600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52660" name="Line 82"/>
          <p:cNvSpPr/>
          <p:nvPr/>
        </p:nvSpPr>
        <p:spPr>
          <a:xfrm>
            <a:off x="6672263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52657" name="Line 79"/>
          <p:cNvSpPr/>
          <p:nvPr/>
        </p:nvSpPr>
        <p:spPr>
          <a:xfrm>
            <a:off x="6096000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52655" name="Line 77"/>
          <p:cNvSpPr/>
          <p:nvPr/>
        </p:nvSpPr>
        <p:spPr>
          <a:xfrm>
            <a:off x="5808663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52636" name="Line 58"/>
          <p:cNvSpPr/>
          <p:nvPr/>
        </p:nvSpPr>
        <p:spPr>
          <a:xfrm>
            <a:off x="5519738" y="1052513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52652" name="Line 74"/>
          <p:cNvSpPr/>
          <p:nvPr/>
        </p:nvSpPr>
        <p:spPr>
          <a:xfrm>
            <a:off x="5232400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52650" name="Line 72"/>
          <p:cNvSpPr/>
          <p:nvPr/>
        </p:nvSpPr>
        <p:spPr>
          <a:xfrm>
            <a:off x="4943475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52605" name="Line 27"/>
          <p:cNvSpPr/>
          <p:nvPr/>
        </p:nvSpPr>
        <p:spPr>
          <a:xfrm>
            <a:off x="4943475" y="2492375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2647" name="Line 69"/>
          <p:cNvSpPr/>
          <p:nvPr/>
        </p:nvSpPr>
        <p:spPr>
          <a:xfrm>
            <a:off x="4367213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52618" name="Line 40"/>
          <p:cNvSpPr/>
          <p:nvPr/>
        </p:nvSpPr>
        <p:spPr>
          <a:xfrm>
            <a:off x="4367213" y="2492375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2644" name="Line 66"/>
          <p:cNvSpPr/>
          <p:nvPr/>
        </p:nvSpPr>
        <p:spPr>
          <a:xfrm>
            <a:off x="4079875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52649" name="Line 71"/>
          <p:cNvSpPr/>
          <p:nvPr/>
        </p:nvSpPr>
        <p:spPr>
          <a:xfrm>
            <a:off x="4800600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graphicFrame>
        <p:nvGraphicFramePr>
          <p:cNvPr id="152589" name="Object 11"/>
          <p:cNvGraphicFramePr/>
          <p:nvPr/>
        </p:nvGraphicFramePr>
        <p:xfrm>
          <a:off x="6311900" y="2343150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" r:id="rId3" imgW="152400" imgH="177800" progId="Equation.3">
                  <p:embed/>
                </p:oleObj>
              </mc:Choice>
              <mc:Fallback>
                <p:oleObj name="" r:id="rId3" imgW="152400" imgH="177800" progId="Equation.3">
                  <p:embed/>
                  <p:pic>
                    <p:nvPicPr>
                      <p:cNvPr id="0" name="图片 309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11900" y="2343150"/>
                        <a:ext cx="152400" cy="177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590" name="Line 12"/>
          <p:cNvSpPr/>
          <p:nvPr/>
        </p:nvSpPr>
        <p:spPr>
          <a:xfrm>
            <a:off x="3792538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52591" name="Line 13"/>
          <p:cNvSpPr/>
          <p:nvPr/>
        </p:nvSpPr>
        <p:spPr>
          <a:xfrm>
            <a:off x="3432175" y="1773238"/>
            <a:ext cx="5832475" cy="0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52592" name="Line 14"/>
          <p:cNvSpPr/>
          <p:nvPr/>
        </p:nvSpPr>
        <p:spPr>
          <a:xfrm>
            <a:off x="3359150" y="3357563"/>
            <a:ext cx="6049963" cy="0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52593" name="Line 15"/>
          <p:cNvSpPr/>
          <p:nvPr/>
        </p:nvSpPr>
        <p:spPr>
          <a:xfrm>
            <a:off x="8112125" y="1052513"/>
            <a:ext cx="0" cy="2736850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52594" name="Line 16"/>
          <p:cNvSpPr/>
          <p:nvPr/>
        </p:nvSpPr>
        <p:spPr>
          <a:xfrm>
            <a:off x="7248525" y="1052513"/>
            <a:ext cx="0" cy="2736850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52595" name="Line 17"/>
          <p:cNvSpPr/>
          <p:nvPr/>
        </p:nvSpPr>
        <p:spPr>
          <a:xfrm>
            <a:off x="3303588" y="2565400"/>
            <a:ext cx="5867400" cy="0"/>
          </a:xfrm>
          <a:prstGeom prst="line">
            <a:avLst/>
          </a:prstGeom>
          <a:ln w="222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graphicFrame>
        <p:nvGraphicFramePr>
          <p:cNvPr id="152597" name="Object 19"/>
          <p:cNvGraphicFramePr/>
          <p:nvPr/>
        </p:nvGraphicFramePr>
        <p:xfrm>
          <a:off x="9158288" y="2563813"/>
          <a:ext cx="24765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" r:id="rId5" imgW="127000" imgH="139700" progId="Equation.3">
                  <p:embed/>
                </p:oleObj>
              </mc:Choice>
              <mc:Fallback>
                <p:oleObj name="" r:id="rId5" imgW="127000" imgH="139700" progId="Equation.3">
                  <p:embed/>
                  <p:pic>
                    <p:nvPicPr>
                      <p:cNvPr id="0" name="图片 309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58288" y="2563813"/>
                        <a:ext cx="247650" cy="273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8" name="Object 20"/>
          <p:cNvGraphicFramePr/>
          <p:nvPr/>
        </p:nvGraphicFramePr>
        <p:xfrm>
          <a:off x="4727575" y="1196975"/>
          <a:ext cx="257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" r:id="rId7" imgW="139700" imgH="165100" progId="Equation.3">
                  <p:embed/>
                </p:oleObj>
              </mc:Choice>
              <mc:Fallback>
                <p:oleObj name="" r:id="rId7" imgW="139700" imgH="165100" progId="Equation.3">
                  <p:embed/>
                  <p:pic>
                    <p:nvPicPr>
                      <p:cNvPr id="0" name="图片 310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27575" y="1196975"/>
                        <a:ext cx="257175" cy="304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9" name="Object 21"/>
          <p:cNvGraphicFramePr/>
          <p:nvPr/>
        </p:nvGraphicFramePr>
        <p:xfrm>
          <a:off x="4522788" y="2684463"/>
          <a:ext cx="127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" r:id="rId9" imgW="127000" imgH="177165" progId="Equation.3">
                  <p:embed/>
                </p:oleObj>
              </mc:Choice>
              <mc:Fallback>
                <p:oleObj name="" r:id="rId9" imgW="127000" imgH="177165" progId="Equation.3">
                  <p:embed/>
                  <p:pic>
                    <p:nvPicPr>
                      <p:cNvPr id="0" name="图片 309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22788" y="2684463"/>
                        <a:ext cx="127000" cy="177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00" name="Object 22"/>
          <p:cNvGraphicFramePr/>
          <p:nvPr/>
        </p:nvGraphicFramePr>
        <p:xfrm>
          <a:off x="4864100" y="2608263"/>
          <a:ext cx="165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" r:id="rId11" imgW="165100" imgH="393065" progId="Equation.3">
                  <p:embed/>
                </p:oleObj>
              </mc:Choice>
              <mc:Fallback>
                <p:oleObj name="" r:id="rId11" imgW="165100" imgH="393065" progId="Equation.3">
                  <p:embed/>
                  <p:pic>
                    <p:nvPicPr>
                      <p:cNvPr id="0" name="图片 310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64100" y="2608263"/>
                        <a:ext cx="165100" cy="393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01" name="Object 23"/>
          <p:cNvGraphicFramePr/>
          <p:nvPr/>
        </p:nvGraphicFramePr>
        <p:xfrm>
          <a:off x="5462588" y="2608263"/>
          <a:ext cx="165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" r:id="rId13" imgW="165100" imgH="393065" progId="Equation.3">
                  <p:embed/>
                </p:oleObj>
              </mc:Choice>
              <mc:Fallback>
                <p:oleObj name="" r:id="rId13" imgW="165100" imgH="393065" progId="Equation.3">
                  <p:embed/>
                  <p:pic>
                    <p:nvPicPr>
                      <p:cNvPr id="0" name="图片 309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462588" y="2608263"/>
                        <a:ext cx="165100" cy="393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02" name="Object 24"/>
          <p:cNvGraphicFramePr/>
          <p:nvPr/>
        </p:nvGraphicFramePr>
        <p:xfrm>
          <a:off x="7964488" y="2659063"/>
          <a:ext cx="2159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15" imgW="215265" imgH="177800" progId="Equation.3">
                  <p:embed/>
                </p:oleObj>
              </mc:Choice>
              <mc:Fallback>
                <p:oleObj name="" r:id="rId15" imgW="215265" imgH="177800" progId="Equation.3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964488" y="2659063"/>
                        <a:ext cx="215900" cy="177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03" name="Object 25"/>
          <p:cNvGraphicFramePr/>
          <p:nvPr/>
        </p:nvGraphicFramePr>
        <p:xfrm>
          <a:off x="7615238" y="2636838"/>
          <a:ext cx="254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" r:id="rId17" imgW="254000" imgH="393065" progId="Equation.3">
                  <p:embed/>
                </p:oleObj>
              </mc:Choice>
              <mc:Fallback>
                <p:oleObj name="" r:id="rId17" imgW="254000" imgH="393065" progId="Equation.3">
                  <p:embed/>
                  <p:pic>
                    <p:nvPicPr>
                      <p:cNvPr id="0" name="图片 310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15238" y="2636838"/>
                        <a:ext cx="254000" cy="393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604" name="Line 26"/>
          <p:cNvSpPr/>
          <p:nvPr/>
        </p:nvSpPr>
        <p:spPr>
          <a:xfrm>
            <a:off x="5519738" y="2492375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2606" name="Line 28"/>
          <p:cNvSpPr/>
          <p:nvPr/>
        </p:nvSpPr>
        <p:spPr>
          <a:xfrm>
            <a:off x="5232400" y="2492375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2607" name="Line 29"/>
          <p:cNvSpPr/>
          <p:nvPr/>
        </p:nvSpPr>
        <p:spPr>
          <a:xfrm>
            <a:off x="5808663" y="2492375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2608" name="Line 30"/>
          <p:cNvSpPr/>
          <p:nvPr/>
        </p:nvSpPr>
        <p:spPr>
          <a:xfrm>
            <a:off x="6096000" y="2492375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2609" name="Line 31"/>
          <p:cNvSpPr/>
          <p:nvPr/>
        </p:nvSpPr>
        <p:spPr>
          <a:xfrm>
            <a:off x="6383338" y="2492375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2610" name="Line 32"/>
          <p:cNvSpPr/>
          <p:nvPr/>
        </p:nvSpPr>
        <p:spPr>
          <a:xfrm>
            <a:off x="6672263" y="2492375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2611" name="Line 33"/>
          <p:cNvSpPr/>
          <p:nvPr/>
        </p:nvSpPr>
        <p:spPr>
          <a:xfrm>
            <a:off x="6959600" y="2492375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2612" name="Line 34"/>
          <p:cNvSpPr/>
          <p:nvPr/>
        </p:nvSpPr>
        <p:spPr>
          <a:xfrm>
            <a:off x="7248525" y="2492375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2613" name="Line 35"/>
          <p:cNvSpPr/>
          <p:nvPr/>
        </p:nvSpPr>
        <p:spPr>
          <a:xfrm>
            <a:off x="7535863" y="2492375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2614" name="Line 36"/>
          <p:cNvSpPr/>
          <p:nvPr/>
        </p:nvSpPr>
        <p:spPr>
          <a:xfrm>
            <a:off x="7824788" y="2492375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2615" name="Line 37"/>
          <p:cNvSpPr/>
          <p:nvPr/>
        </p:nvSpPr>
        <p:spPr>
          <a:xfrm>
            <a:off x="8112125" y="2492375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2616" name="Line 38"/>
          <p:cNvSpPr/>
          <p:nvPr/>
        </p:nvSpPr>
        <p:spPr>
          <a:xfrm>
            <a:off x="8401050" y="2492375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2617" name="Line 39"/>
          <p:cNvSpPr/>
          <p:nvPr/>
        </p:nvSpPr>
        <p:spPr>
          <a:xfrm>
            <a:off x="8688388" y="2492375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2619" name="Line 41"/>
          <p:cNvSpPr/>
          <p:nvPr/>
        </p:nvSpPr>
        <p:spPr>
          <a:xfrm>
            <a:off x="4079875" y="2492375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2620" name="Line 42"/>
          <p:cNvSpPr/>
          <p:nvPr/>
        </p:nvSpPr>
        <p:spPr>
          <a:xfrm>
            <a:off x="3792538" y="2492375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2621" name="Line 43"/>
          <p:cNvSpPr/>
          <p:nvPr/>
        </p:nvSpPr>
        <p:spPr>
          <a:xfrm>
            <a:off x="4670425" y="1771650"/>
            <a:ext cx="71438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2622" name="Line 44"/>
          <p:cNvSpPr/>
          <p:nvPr/>
        </p:nvSpPr>
        <p:spPr>
          <a:xfrm>
            <a:off x="4670425" y="3355975"/>
            <a:ext cx="71438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2623" name="Text Box 45"/>
          <p:cNvSpPr txBox="1"/>
          <p:nvPr/>
        </p:nvSpPr>
        <p:spPr>
          <a:xfrm>
            <a:off x="4310063" y="1555750"/>
            <a:ext cx="431800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600">
                <a:latin typeface="宋体" panose="02010600030101010101" pitchFamily="2" charset="-122"/>
              </a:rPr>
              <a:t>1</a:t>
            </a:r>
            <a:endParaRPr lang="en-US" altLang="zh-CN" sz="1600">
              <a:latin typeface="宋体" panose="02010600030101010101" pitchFamily="2" charset="-122"/>
            </a:endParaRPr>
          </a:p>
        </p:txBody>
      </p:sp>
      <p:sp>
        <p:nvSpPr>
          <p:cNvPr id="152624" name="Text Box 46"/>
          <p:cNvSpPr txBox="1"/>
          <p:nvPr/>
        </p:nvSpPr>
        <p:spPr>
          <a:xfrm>
            <a:off x="4238625" y="3140075"/>
            <a:ext cx="431800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600">
                <a:latin typeface="宋体" panose="02010600030101010101" pitchFamily="2" charset="-122"/>
              </a:rPr>
              <a:t>-1</a:t>
            </a:r>
            <a:endParaRPr lang="en-US" altLang="zh-CN" sz="1600">
              <a:latin typeface="宋体" panose="02010600030101010101" pitchFamily="2" charset="-122"/>
            </a:endParaRPr>
          </a:p>
        </p:txBody>
      </p:sp>
      <p:graphicFrame>
        <p:nvGraphicFramePr>
          <p:cNvPr id="152625" name="Object 47"/>
          <p:cNvGraphicFramePr/>
          <p:nvPr/>
        </p:nvGraphicFramePr>
        <p:xfrm>
          <a:off x="8278813" y="2636838"/>
          <a:ext cx="304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" r:id="rId19" imgW="304800" imgH="393065" progId="Equation.3">
                  <p:embed/>
                </p:oleObj>
              </mc:Choice>
              <mc:Fallback>
                <p:oleObj name="" r:id="rId19" imgW="304800" imgH="393065" progId="Equation.3">
                  <p:embed/>
                  <p:pic>
                    <p:nvPicPr>
                      <p:cNvPr id="0" name="图片 310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278813" y="2636838"/>
                        <a:ext cx="304800" cy="393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60" name="Text Box 48">
            <a:hlinkClick r:id="rId21" action="ppaction://hlinkfile"/>
          </p:cNvPr>
          <p:cNvSpPr txBox="1"/>
          <p:nvPr/>
        </p:nvSpPr>
        <p:spPr>
          <a:xfrm>
            <a:off x="4592638" y="3925888"/>
            <a:ext cx="4114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3333CC"/>
                </a:solidFill>
                <a:latin typeface="Times New Roman" panose="02020603050405020304" pitchFamily="18" charset="0"/>
              </a:rPr>
              <a:t>所有的点向左平移　　个单位</a:t>
            </a:r>
            <a:endParaRPr lang="zh-CN" altLang="en-US" b="1" dirty="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" name="Group 49"/>
          <p:cNvGrpSpPr/>
          <p:nvPr/>
        </p:nvGrpSpPr>
        <p:grpSpPr>
          <a:xfrm>
            <a:off x="2855913" y="3789363"/>
            <a:ext cx="7056437" cy="798512"/>
            <a:chOff x="839" y="2375"/>
            <a:chExt cx="4445" cy="503"/>
          </a:xfrm>
        </p:grpSpPr>
        <p:graphicFrame>
          <p:nvGraphicFramePr>
            <p:cNvPr id="152628" name="Object 50"/>
            <p:cNvGraphicFramePr/>
            <p:nvPr/>
          </p:nvGraphicFramePr>
          <p:xfrm>
            <a:off x="839" y="2478"/>
            <a:ext cx="907" cy="2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5" name="" r:id="rId22" imgW="545465" imgH="203200" progId="Equation.DSMT4">
                    <p:embed/>
                  </p:oleObj>
                </mc:Choice>
                <mc:Fallback>
                  <p:oleObj name="" r:id="rId22" imgW="545465" imgH="203200" progId="Equation.DSMT4">
                    <p:embed/>
                    <p:pic>
                      <p:nvPicPr>
                        <p:cNvPr id="0" name="图片 3104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839" y="2478"/>
                          <a:ext cx="907" cy="29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2629" name="Object 51"/>
            <p:cNvGraphicFramePr/>
            <p:nvPr/>
          </p:nvGraphicFramePr>
          <p:xfrm>
            <a:off x="4078" y="2375"/>
            <a:ext cx="1206" cy="5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8" name="" r:id="rId24" imgW="862965" imgH="393700" progId="Equation.DSMT4">
                    <p:embed/>
                  </p:oleObj>
                </mc:Choice>
                <mc:Fallback>
                  <p:oleObj name="" r:id="rId24" imgW="862965" imgH="393700" progId="Equation.DSMT4">
                    <p:embed/>
                    <p:pic>
                      <p:nvPicPr>
                        <p:cNvPr id="0" name="图片 3107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4078" y="2375"/>
                          <a:ext cx="1206" cy="50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2630" name="Line 52"/>
            <p:cNvSpPr/>
            <p:nvPr/>
          </p:nvSpPr>
          <p:spPr>
            <a:xfrm flipV="1">
              <a:off x="1933" y="2676"/>
              <a:ext cx="2036" cy="28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152637" name="Line 59"/>
          <p:cNvSpPr/>
          <p:nvPr/>
        </p:nvSpPr>
        <p:spPr>
          <a:xfrm>
            <a:off x="6383338" y="1052513"/>
            <a:ext cx="0" cy="2735262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grpSp>
        <p:nvGrpSpPr>
          <p:cNvPr id="7" name="Group 61"/>
          <p:cNvGrpSpPr/>
          <p:nvPr/>
        </p:nvGrpSpPr>
        <p:grpSpPr>
          <a:xfrm>
            <a:off x="4656138" y="1773238"/>
            <a:ext cx="3455987" cy="1584325"/>
            <a:chOff x="1973" y="1117"/>
            <a:chExt cx="2177" cy="998"/>
          </a:xfrm>
        </p:grpSpPr>
        <p:sp>
          <p:nvSpPr>
            <p:cNvPr id="152640" name="Freeform 62"/>
            <p:cNvSpPr/>
            <p:nvPr/>
          </p:nvSpPr>
          <p:spPr>
            <a:xfrm>
              <a:off x="1973" y="1117"/>
              <a:ext cx="1088" cy="499"/>
            </a:xfrm>
            <a:custGeom>
              <a:avLst/>
              <a:gdLst>
                <a:gd name="txL" fmla="*/ 0 w 1088"/>
                <a:gd name="txT" fmla="*/ 0 h 499"/>
                <a:gd name="txR" fmla="*/ 1088 w 1088"/>
                <a:gd name="txB" fmla="*/ 499 h 499"/>
              </a:gdLst>
              <a:ahLst/>
              <a:cxnLst>
                <a:cxn ang="0">
                  <a:pos x="0" y="499"/>
                </a:cxn>
                <a:cxn ang="0">
                  <a:pos x="544" y="0"/>
                </a:cxn>
                <a:cxn ang="0">
                  <a:pos x="1088" y="499"/>
                </a:cxn>
              </a:cxnLst>
              <a:rect l="txL" t="txT" r="txR" b="txB"/>
              <a:pathLst>
                <a:path w="1088" h="499">
                  <a:moveTo>
                    <a:pt x="0" y="499"/>
                  </a:moveTo>
                  <a:cubicBezTo>
                    <a:pt x="181" y="249"/>
                    <a:pt x="363" y="0"/>
                    <a:pt x="544" y="0"/>
                  </a:cubicBezTo>
                  <a:cubicBezTo>
                    <a:pt x="725" y="0"/>
                    <a:pt x="906" y="249"/>
                    <a:pt x="1088" y="499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Calibri" panose="020F0502020204030204" charset="0"/>
              </a:endParaRPr>
            </a:p>
          </p:txBody>
        </p:sp>
        <p:sp>
          <p:nvSpPr>
            <p:cNvPr id="152641" name="Freeform 63"/>
            <p:cNvSpPr/>
            <p:nvPr/>
          </p:nvSpPr>
          <p:spPr>
            <a:xfrm>
              <a:off x="3061" y="1616"/>
              <a:ext cx="1089" cy="499"/>
            </a:xfrm>
            <a:custGeom>
              <a:avLst/>
              <a:gdLst>
                <a:gd name="txL" fmla="*/ 0 w 1089"/>
                <a:gd name="txT" fmla="*/ 0 h 499"/>
                <a:gd name="txR" fmla="*/ 1089 w 1089"/>
                <a:gd name="txB" fmla="*/ 499 h 499"/>
              </a:gdLst>
              <a:ahLst/>
              <a:cxnLst>
                <a:cxn ang="0">
                  <a:pos x="0" y="0"/>
                </a:cxn>
                <a:cxn ang="0">
                  <a:pos x="545" y="499"/>
                </a:cxn>
                <a:cxn ang="0">
                  <a:pos x="1089" y="0"/>
                </a:cxn>
              </a:cxnLst>
              <a:rect l="txL" t="txT" r="txR" b="txB"/>
              <a:pathLst>
                <a:path w="1089" h="499">
                  <a:moveTo>
                    <a:pt x="0" y="0"/>
                  </a:moveTo>
                  <a:cubicBezTo>
                    <a:pt x="182" y="249"/>
                    <a:pt x="364" y="499"/>
                    <a:pt x="545" y="499"/>
                  </a:cubicBezTo>
                  <a:cubicBezTo>
                    <a:pt x="726" y="499"/>
                    <a:pt x="998" y="83"/>
                    <a:pt x="1089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Calibri" panose="020F0502020204030204" charset="0"/>
              </a:endParaRPr>
            </a:p>
          </p:txBody>
        </p:sp>
      </p:grpSp>
      <p:graphicFrame>
        <p:nvGraphicFramePr>
          <p:cNvPr id="152642" name="Object 64"/>
          <p:cNvGraphicFramePr/>
          <p:nvPr/>
        </p:nvGraphicFramePr>
        <p:xfrm>
          <a:off x="2640013" y="1341438"/>
          <a:ext cx="13081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" r:id="rId26" imgW="913765" imgH="393700" progId="Equation.DSMT4">
                  <p:embed/>
                </p:oleObj>
              </mc:Choice>
              <mc:Fallback>
                <p:oleObj name="" r:id="rId26" imgW="913765" imgH="393700" progId="Equation.DSMT4">
                  <p:embed/>
                  <p:pic>
                    <p:nvPicPr>
                      <p:cNvPr id="0" name="图片 3103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640013" y="1341438"/>
                        <a:ext cx="1308100" cy="561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43" name="Object 65"/>
          <p:cNvGraphicFramePr/>
          <p:nvPr/>
        </p:nvGraphicFramePr>
        <p:xfrm>
          <a:off x="6330950" y="2684463"/>
          <a:ext cx="1397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" r:id="rId28" imgW="139700" imgH="139700" progId="Equation.3">
                  <p:embed/>
                </p:oleObj>
              </mc:Choice>
              <mc:Fallback>
                <p:oleObj name="" r:id="rId28" imgW="139700" imgH="139700" progId="Equation.3">
                  <p:embed/>
                  <p:pic>
                    <p:nvPicPr>
                      <p:cNvPr id="0" name="图片 3105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330950" y="2684463"/>
                        <a:ext cx="139700" cy="139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645" name="Line 67"/>
          <p:cNvSpPr/>
          <p:nvPr/>
        </p:nvSpPr>
        <p:spPr>
          <a:xfrm>
            <a:off x="4224338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52646" name="Line 68"/>
          <p:cNvSpPr/>
          <p:nvPr/>
        </p:nvSpPr>
        <p:spPr>
          <a:xfrm>
            <a:off x="3935413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52648" name="Line 70"/>
          <p:cNvSpPr/>
          <p:nvPr/>
        </p:nvSpPr>
        <p:spPr>
          <a:xfrm>
            <a:off x="4511675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52651" name="Line 73"/>
          <p:cNvSpPr/>
          <p:nvPr/>
        </p:nvSpPr>
        <p:spPr>
          <a:xfrm>
            <a:off x="5087938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52653" name="Line 75"/>
          <p:cNvSpPr/>
          <p:nvPr/>
        </p:nvSpPr>
        <p:spPr>
          <a:xfrm>
            <a:off x="5375275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52654" name="Line 76"/>
          <p:cNvSpPr/>
          <p:nvPr/>
        </p:nvSpPr>
        <p:spPr>
          <a:xfrm>
            <a:off x="5664200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52656" name="Line 78"/>
          <p:cNvSpPr/>
          <p:nvPr/>
        </p:nvSpPr>
        <p:spPr>
          <a:xfrm>
            <a:off x="5951538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52658" name="Line 80"/>
          <p:cNvSpPr/>
          <p:nvPr/>
        </p:nvSpPr>
        <p:spPr>
          <a:xfrm>
            <a:off x="6240463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52659" name="Line 81"/>
          <p:cNvSpPr/>
          <p:nvPr/>
        </p:nvSpPr>
        <p:spPr>
          <a:xfrm>
            <a:off x="6527800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52661" name="Line 83"/>
          <p:cNvSpPr/>
          <p:nvPr/>
        </p:nvSpPr>
        <p:spPr>
          <a:xfrm>
            <a:off x="6816725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52663" name="Line 85"/>
          <p:cNvSpPr/>
          <p:nvPr/>
        </p:nvSpPr>
        <p:spPr>
          <a:xfrm>
            <a:off x="7104063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52664" name="Line 86"/>
          <p:cNvSpPr/>
          <p:nvPr/>
        </p:nvSpPr>
        <p:spPr>
          <a:xfrm>
            <a:off x="7391400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52666" name="Line 88"/>
          <p:cNvSpPr/>
          <p:nvPr/>
        </p:nvSpPr>
        <p:spPr>
          <a:xfrm>
            <a:off x="7680325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52668" name="Line 90"/>
          <p:cNvSpPr/>
          <p:nvPr/>
        </p:nvSpPr>
        <p:spPr>
          <a:xfrm>
            <a:off x="7967663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52669" name="Line 91"/>
          <p:cNvSpPr/>
          <p:nvPr/>
        </p:nvSpPr>
        <p:spPr>
          <a:xfrm>
            <a:off x="8256588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52671" name="Line 93"/>
          <p:cNvSpPr/>
          <p:nvPr/>
        </p:nvSpPr>
        <p:spPr>
          <a:xfrm>
            <a:off x="8543925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52673" name="Line 95"/>
          <p:cNvSpPr/>
          <p:nvPr/>
        </p:nvSpPr>
        <p:spPr>
          <a:xfrm>
            <a:off x="8832850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graphicFrame>
        <p:nvGraphicFramePr>
          <p:cNvPr id="152674" name="Object 96"/>
          <p:cNvGraphicFramePr/>
          <p:nvPr/>
        </p:nvGraphicFramePr>
        <p:xfrm>
          <a:off x="5854700" y="2603500"/>
          <a:ext cx="241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" r:id="rId30" imgW="241300" imgH="393700" progId="Equation.3">
                  <p:embed/>
                </p:oleObj>
              </mc:Choice>
              <mc:Fallback>
                <p:oleObj name="" r:id="rId30" imgW="241300" imgH="393700" progId="Equation.3">
                  <p:embed/>
                  <p:pic>
                    <p:nvPicPr>
                      <p:cNvPr id="0" name="图片 3114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854700" y="2603500"/>
                        <a:ext cx="241300" cy="393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809" name="Text Box 97"/>
          <p:cNvSpPr txBox="1"/>
          <p:nvPr/>
        </p:nvSpPr>
        <p:spPr>
          <a:xfrm>
            <a:off x="4583113" y="4724400"/>
            <a:ext cx="4114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3333CC"/>
                </a:solidFill>
                <a:latin typeface="Times New Roman" panose="02020603050405020304" pitchFamily="18" charset="0"/>
              </a:rPr>
              <a:t>所有的点向右平移　　个单位</a:t>
            </a:r>
            <a:endParaRPr lang="zh-CN" altLang="en-US" b="1" dirty="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" name="Group 98"/>
          <p:cNvGrpSpPr/>
          <p:nvPr/>
        </p:nvGrpSpPr>
        <p:grpSpPr>
          <a:xfrm>
            <a:off x="2927350" y="4868863"/>
            <a:ext cx="6985000" cy="782637"/>
            <a:chOff x="884" y="2829"/>
            <a:chExt cx="4400" cy="493"/>
          </a:xfrm>
        </p:grpSpPr>
        <p:graphicFrame>
          <p:nvGraphicFramePr>
            <p:cNvPr id="152677" name="Object 99"/>
            <p:cNvGraphicFramePr/>
            <p:nvPr/>
          </p:nvGraphicFramePr>
          <p:xfrm>
            <a:off x="884" y="2886"/>
            <a:ext cx="891" cy="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4" name="" r:id="rId32" imgW="545465" imgH="203200" progId="Equation.DSMT4">
                    <p:embed/>
                  </p:oleObj>
                </mc:Choice>
                <mc:Fallback>
                  <p:oleObj name="" r:id="rId32" imgW="545465" imgH="203200" progId="Equation.DSMT4">
                    <p:embed/>
                    <p:pic>
                      <p:nvPicPr>
                        <p:cNvPr id="0" name="图片 3113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884" y="2886"/>
                          <a:ext cx="891" cy="29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2678" name="Object 100"/>
            <p:cNvGraphicFramePr/>
            <p:nvPr/>
          </p:nvGraphicFramePr>
          <p:xfrm>
            <a:off x="4059" y="2829"/>
            <a:ext cx="1225" cy="4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0" name="" r:id="rId34" imgW="901065" imgH="393700" progId="Equation.DSMT4">
                    <p:embed/>
                  </p:oleObj>
                </mc:Choice>
                <mc:Fallback>
                  <p:oleObj name="" r:id="rId34" imgW="901065" imgH="393700" progId="Equation.DSMT4">
                    <p:embed/>
                    <p:pic>
                      <p:nvPicPr>
                        <p:cNvPr id="0" name="图片 3109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4059" y="2829"/>
                          <a:ext cx="1225" cy="49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2679" name="Line 101"/>
            <p:cNvSpPr/>
            <p:nvPr/>
          </p:nvSpPr>
          <p:spPr>
            <a:xfrm flipV="1">
              <a:off x="1933" y="3054"/>
              <a:ext cx="2036" cy="1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</p:grpSp>
      <p:graphicFrame>
        <p:nvGraphicFramePr>
          <p:cNvPr id="152680" name="Object 102"/>
          <p:cNvGraphicFramePr/>
          <p:nvPr/>
        </p:nvGraphicFramePr>
        <p:xfrm>
          <a:off x="7137400" y="2603500"/>
          <a:ext cx="241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" r:id="rId36" imgW="241300" imgH="393700" progId="Equation.3">
                  <p:embed/>
                </p:oleObj>
              </mc:Choice>
              <mc:Fallback>
                <p:oleObj name="" r:id="rId36" imgW="241300" imgH="393700" progId="Equation.3">
                  <p:embed/>
                  <p:pic>
                    <p:nvPicPr>
                      <p:cNvPr id="0" name="图片 3110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7137400" y="2603500"/>
                        <a:ext cx="241300" cy="393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815" name="Oval 103"/>
          <p:cNvSpPr/>
          <p:nvPr/>
        </p:nvSpPr>
        <p:spPr>
          <a:xfrm flipH="1">
            <a:off x="7212013" y="3186322"/>
            <a:ext cx="36512" cy="378994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endParaRPr dirty="0">
              <a:latin typeface="Calibri" panose="020F0502020204030204" charset="0"/>
            </a:endParaRPr>
          </a:p>
        </p:txBody>
      </p:sp>
      <p:sp>
        <p:nvSpPr>
          <p:cNvPr id="115816" name="Oval 104"/>
          <p:cNvSpPr/>
          <p:nvPr/>
        </p:nvSpPr>
        <p:spPr>
          <a:xfrm flipH="1">
            <a:off x="8364538" y="2357647"/>
            <a:ext cx="36512" cy="378994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endParaRPr dirty="0">
              <a:latin typeface="Calibri" panose="020F0502020204030204" charset="0"/>
            </a:endParaRPr>
          </a:p>
        </p:txBody>
      </p:sp>
      <p:sp>
        <p:nvSpPr>
          <p:cNvPr id="115817" name="Oval 105"/>
          <p:cNvSpPr/>
          <p:nvPr/>
        </p:nvSpPr>
        <p:spPr>
          <a:xfrm flipH="1">
            <a:off x="8112125" y="2357647"/>
            <a:ext cx="36513" cy="378994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endParaRPr dirty="0">
              <a:latin typeface="Calibri" panose="020F0502020204030204" charset="0"/>
            </a:endParaRPr>
          </a:p>
        </p:txBody>
      </p:sp>
      <p:sp>
        <p:nvSpPr>
          <p:cNvPr id="115818" name="Oval 106"/>
          <p:cNvSpPr/>
          <p:nvPr/>
        </p:nvSpPr>
        <p:spPr>
          <a:xfrm flipH="1">
            <a:off x="4800600" y="2141747"/>
            <a:ext cx="36513" cy="378994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endParaRPr dirty="0">
              <a:latin typeface="Calibri" panose="020F0502020204030204" charset="0"/>
            </a:endParaRPr>
          </a:p>
        </p:txBody>
      </p:sp>
      <p:sp>
        <p:nvSpPr>
          <p:cNvPr id="115819" name="Line 107"/>
          <p:cNvSpPr/>
          <p:nvPr/>
        </p:nvSpPr>
        <p:spPr>
          <a:xfrm flipV="1">
            <a:off x="5664200" y="1484313"/>
            <a:ext cx="360363" cy="2159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5820" name="Oval 108"/>
          <p:cNvSpPr/>
          <p:nvPr/>
        </p:nvSpPr>
        <p:spPr>
          <a:xfrm flipH="1">
            <a:off x="4224338" y="2357647"/>
            <a:ext cx="36512" cy="378994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endParaRPr dirty="0">
              <a:latin typeface="Calibri" panose="020F0502020204030204" charset="0"/>
            </a:endParaRPr>
          </a:p>
        </p:txBody>
      </p:sp>
      <p:sp>
        <p:nvSpPr>
          <p:cNvPr id="115821" name="Oval 109"/>
          <p:cNvSpPr/>
          <p:nvPr/>
        </p:nvSpPr>
        <p:spPr>
          <a:xfrm flipH="1">
            <a:off x="5051425" y="1565485"/>
            <a:ext cx="36513" cy="378994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endParaRPr dirty="0">
              <a:latin typeface="Calibri" panose="020F0502020204030204" charset="0"/>
            </a:endParaRPr>
          </a:p>
        </p:txBody>
      </p:sp>
      <p:sp>
        <p:nvSpPr>
          <p:cNvPr id="115822" name="Oval 110"/>
          <p:cNvSpPr/>
          <p:nvPr/>
        </p:nvSpPr>
        <p:spPr>
          <a:xfrm flipH="1">
            <a:off x="5915025" y="2357647"/>
            <a:ext cx="36513" cy="378994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endParaRPr dirty="0">
              <a:latin typeface="Calibri" panose="020F0502020204030204" charset="0"/>
            </a:endParaRPr>
          </a:p>
        </p:txBody>
      </p:sp>
      <p:sp>
        <p:nvSpPr>
          <p:cNvPr id="115823" name="Oval 111"/>
          <p:cNvSpPr/>
          <p:nvPr/>
        </p:nvSpPr>
        <p:spPr>
          <a:xfrm flipH="1">
            <a:off x="6780213" y="3186322"/>
            <a:ext cx="36512" cy="378994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endParaRPr dirty="0">
              <a:latin typeface="Calibri" panose="020F0502020204030204" charset="0"/>
            </a:endParaRPr>
          </a:p>
        </p:txBody>
      </p:sp>
      <p:sp>
        <p:nvSpPr>
          <p:cNvPr id="115824" name="Oval 112"/>
          <p:cNvSpPr/>
          <p:nvPr/>
        </p:nvSpPr>
        <p:spPr>
          <a:xfrm flipH="1">
            <a:off x="7643813" y="2357647"/>
            <a:ext cx="36512" cy="378994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endParaRPr dirty="0">
              <a:latin typeface="Calibri" panose="020F0502020204030204" charset="0"/>
            </a:endParaRPr>
          </a:p>
        </p:txBody>
      </p:sp>
      <p:graphicFrame>
        <p:nvGraphicFramePr>
          <p:cNvPr id="152691" name="Object 113"/>
          <p:cNvGraphicFramePr/>
          <p:nvPr/>
        </p:nvGraphicFramePr>
        <p:xfrm>
          <a:off x="4008438" y="2636838"/>
          <a:ext cx="279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" r:id="rId38" imgW="279400" imgH="393700" progId="Equation.3">
                  <p:embed/>
                </p:oleObj>
              </mc:Choice>
              <mc:Fallback>
                <p:oleObj name="" r:id="rId38" imgW="279400" imgH="393700" progId="Equation.3">
                  <p:embed/>
                  <p:pic>
                    <p:nvPicPr>
                      <p:cNvPr id="0" name="图片 3112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4008438" y="2636838"/>
                        <a:ext cx="279400" cy="393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92" name="Object 114"/>
          <p:cNvGraphicFramePr/>
          <p:nvPr/>
        </p:nvGraphicFramePr>
        <p:xfrm>
          <a:off x="5016500" y="2636838"/>
          <a:ext cx="165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" r:id="rId40" imgW="165100" imgH="393065" progId="Equation.3">
                  <p:embed/>
                </p:oleObj>
              </mc:Choice>
              <mc:Fallback>
                <p:oleObj name="" r:id="rId40" imgW="165100" imgH="393065" progId="Equation.3">
                  <p:embed/>
                  <p:pic>
                    <p:nvPicPr>
                      <p:cNvPr id="0" name="图片 3108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5016500" y="2636838"/>
                        <a:ext cx="165100" cy="393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93" name="Object 115"/>
          <p:cNvGraphicFramePr/>
          <p:nvPr/>
        </p:nvGraphicFramePr>
        <p:xfrm>
          <a:off x="5626100" y="2603500"/>
          <a:ext cx="254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" r:id="rId42" imgW="254000" imgH="393065" progId="Equation.3">
                  <p:embed/>
                </p:oleObj>
              </mc:Choice>
              <mc:Fallback>
                <p:oleObj name="" r:id="rId42" imgW="254000" imgH="393065" progId="Equation.3">
                  <p:embed/>
                  <p:pic>
                    <p:nvPicPr>
                      <p:cNvPr id="0" name="图片 3120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5626100" y="2603500"/>
                        <a:ext cx="254000" cy="393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94" name="Object 116"/>
          <p:cNvGraphicFramePr/>
          <p:nvPr/>
        </p:nvGraphicFramePr>
        <p:xfrm>
          <a:off x="6527800" y="2565400"/>
          <a:ext cx="254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" r:id="rId44" imgW="254000" imgH="393065" progId="Equation.3">
                  <p:embed/>
                </p:oleObj>
              </mc:Choice>
              <mc:Fallback>
                <p:oleObj name="" r:id="rId44" imgW="254000" imgH="393065" progId="Equation.3">
                  <p:embed/>
                  <p:pic>
                    <p:nvPicPr>
                      <p:cNvPr id="0" name="图片 3117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6527800" y="2565400"/>
                        <a:ext cx="254000" cy="393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95" name="Object 117"/>
          <p:cNvGraphicFramePr/>
          <p:nvPr/>
        </p:nvGraphicFramePr>
        <p:xfrm>
          <a:off x="6672263" y="2060575"/>
          <a:ext cx="241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" r:id="rId46" imgW="241300" imgH="393700" progId="Equation.3">
                  <p:embed/>
                </p:oleObj>
              </mc:Choice>
              <mc:Fallback>
                <p:oleObj name="" r:id="rId46" imgW="241300" imgH="393700" progId="Equation.3">
                  <p:embed/>
                  <p:pic>
                    <p:nvPicPr>
                      <p:cNvPr id="0" name="图片 3119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6672263" y="2060575"/>
                        <a:ext cx="241300" cy="393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696" name="Object 118"/>
          <p:cNvGraphicFramePr/>
          <p:nvPr/>
        </p:nvGraphicFramePr>
        <p:xfrm>
          <a:off x="7391400" y="2098675"/>
          <a:ext cx="241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" r:id="rId48" imgW="241300" imgH="393700" progId="Equation.3">
                  <p:embed/>
                </p:oleObj>
              </mc:Choice>
              <mc:Fallback>
                <p:oleObj name="" r:id="rId48" imgW="241300" imgH="393700" progId="Equation.3">
                  <p:embed/>
                  <p:pic>
                    <p:nvPicPr>
                      <p:cNvPr id="0" name="图片 3118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7391400" y="2098675"/>
                        <a:ext cx="241300" cy="393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831" name="Oval 119"/>
          <p:cNvSpPr/>
          <p:nvPr/>
        </p:nvSpPr>
        <p:spPr>
          <a:xfrm flipH="1">
            <a:off x="4943475" y="2357647"/>
            <a:ext cx="36513" cy="378994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endParaRPr dirty="0">
              <a:latin typeface="Calibri" panose="020F0502020204030204" charset="0"/>
            </a:endParaRPr>
          </a:p>
        </p:txBody>
      </p:sp>
      <p:sp>
        <p:nvSpPr>
          <p:cNvPr id="115832" name="Oval 120"/>
          <p:cNvSpPr/>
          <p:nvPr/>
        </p:nvSpPr>
        <p:spPr>
          <a:xfrm flipH="1">
            <a:off x="5808663" y="1565485"/>
            <a:ext cx="36512" cy="378994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endParaRPr dirty="0">
              <a:latin typeface="Calibri" panose="020F0502020204030204" charset="0"/>
            </a:endParaRPr>
          </a:p>
        </p:txBody>
      </p:sp>
      <p:sp>
        <p:nvSpPr>
          <p:cNvPr id="115833" name="Oval 121"/>
          <p:cNvSpPr/>
          <p:nvPr/>
        </p:nvSpPr>
        <p:spPr>
          <a:xfrm flipH="1">
            <a:off x="6672263" y="2394160"/>
            <a:ext cx="36512" cy="378994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endParaRPr dirty="0">
              <a:latin typeface="Calibri" panose="020F0502020204030204" charset="0"/>
            </a:endParaRPr>
          </a:p>
        </p:txBody>
      </p:sp>
      <p:sp>
        <p:nvSpPr>
          <p:cNvPr id="115834" name="Oval 122"/>
          <p:cNvSpPr/>
          <p:nvPr/>
        </p:nvSpPr>
        <p:spPr>
          <a:xfrm flipH="1">
            <a:off x="7499350" y="3186322"/>
            <a:ext cx="36513" cy="378994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endParaRPr dirty="0">
              <a:latin typeface="Calibri" panose="020F0502020204030204" charset="0"/>
            </a:endParaRPr>
          </a:p>
        </p:txBody>
      </p:sp>
      <p:sp>
        <p:nvSpPr>
          <p:cNvPr id="115835" name="Oval 123"/>
          <p:cNvSpPr/>
          <p:nvPr/>
        </p:nvSpPr>
        <p:spPr>
          <a:xfrm flipH="1">
            <a:off x="4943475" y="1962360"/>
            <a:ext cx="36513" cy="378994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endParaRPr dirty="0">
              <a:latin typeface="Calibri" panose="020F0502020204030204" charset="0"/>
            </a:endParaRPr>
          </a:p>
        </p:txBody>
      </p:sp>
      <p:sp>
        <p:nvSpPr>
          <p:cNvPr id="115836" name="Oval 124"/>
          <p:cNvSpPr/>
          <p:nvPr/>
        </p:nvSpPr>
        <p:spPr>
          <a:xfrm flipH="1">
            <a:off x="6383338" y="2357647"/>
            <a:ext cx="36512" cy="378994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endParaRPr dirty="0">
              <a:latin typeface="Calibri" panose="020F0502020204030204" charset="0"/>
            </a:endParaRPr>
          </a:p>
        </p:txBody>
      </p:sp>
      <p:sp>
        <p:nvSpPr>
          <p:cNvPr id="115837" name="Oval 125"/>
          <p:cNvSpPr/>
          <p:nvPr/>
        </p:nvSpPr>
        <p:spPr>
          <a:xfrm flipH="1">
            <a:off x="5519738" y="1565485"/>
            <a:ext cx="36512" cy="378994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endParaRPr dirty="0">
              <a:latin typeface="Calibri" panose="020F0502020204030204" charset="0"/>
            </a:endParaRPr>
          </a:p>
        </p:txBody>
      </p:sp>
      <p:sp>
        <p:nvSpPr>
          <p:cNvPr id="115838" name="Oval 126"/>
          <p:cNvSpPr/>
          <p:nvPr/>
        </p:nvSpPr>
        <p:spPr>
          <a:xfrm flipH="1">
            <a:off x="4656138" y="2357647"/>
            <a:ext cx="36512" cy="378994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endParaRPr dirty="0">
              <a:latin typeface="Calibri" panose="020F0502020204030204" charset="0"/>
            </a:endParaRPr>
          </a:p>
        </p:txBody>
      </p:sp>
      <p:grpSp>
        <p:nvGrpSpPr>
          <p:cNvPr id="9" name="Group 127"/>
          <p:cNvGrpSpPr/>
          <p:nvPr/>
        </p:nvGrpSpPr>
        <p:grpSpPr>
          <a:xfrm>
            <a:off x="4656138" y="1773238"/>
            <a:ext cx="3455987" cy="1584325"/>
            <a:chOff x="1973" y="1117"/>
            <a:chExt cx="2177" cy="998"/>
          </a:xfrm>
        </p:grpSpPr>
        <p:sp>
          <p:nvSpPr>
            <p:cNvPr id="152706" name="Freeform 128"/>
            <p:cNvSpPr/>
            <p:nvPr/>
          </p:nvSpPr>
          <p:spPr>
            <a:xfrm>
              <a:off x="1973" y="1117"/>
              <a:ext cx="1088" cy="499"/>
            </a:xfrm>
            <a:custGeom>
              <a:avLst/>
              <a:gdLst>
                <a:gd name="txL" fmla="*/ 0 w 1088"/>
                <a:gd name="txT" fmla="*/ 0 h 499"/>
                <a:gd name="txR" fmla="*/ 1088 w 1088"/>
                <a:gd name="txB" fmla="*/ 499 h 499"/>
              </a:gdLst>
              <a:ahLst/>
              <a:cxnLst>
                <a:cxn ang="0">
                  <a:pos x="0" y="499"/>
                </a:cxn>
                <a:cxn ang="0">
                  <a:pos x="544" y="0"/>
                </a:cxn>
                <a:cxn ang="0">
                  <a:pos x="1088" y="499"/>
                </a:cxn>
              </a:cxnLst>
              <a:rect l="txL" t="txT" r="txR" b="txB"/>
              <a:pathLst>
                <a:path w="1088" h="499">
                  <a:moveTo>
                    <a:pt x="0" y="499"/>
                  </a:moveTo>
                  <a:cubicBezTo>
                    <a:pt x="181" y="249"/>
                    <a:pt x="363" y="0"/>
                    <a:pt x="544" y="0"/>
                  </a:cubicBezTo>
                  <a:cubicBezTo>
                    <a:pt x="725" y="0"/>
                    <a:pt x="906" y="249"/>
                    <a:pt x="1088" y="499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Calibri" panose="020F0502020204030204" charset="0"/>
              </a:endParaRPr>
            </a:p>
          </p:txBody>
        </p:sp>
        <p:sp>
          <p:nvSpPr>
            <p:cNvPr id="152707" name="Freeform 129"/>
            <p:cNvSpPr/>
            <p:nvPr/>
          </p:nvSpPr>
          <p:spPr>
            <a:xfrm>
              <a:off x="3061" y="1616"/>
              <a:ext cx="1089" cy="499"/>
            </a:xfrm>
            <a:custGeom>
              <a:avLst/>
              <a:gdLst>
                <a:gd name="txL" fmla="*/ 0 w 1089"/>
                <a:gd name="txT" fmla="*/ 0 h 499"/>
                <a:gd name="txR" fmla="*/ 1089 w 1089"/>
                <a:gd name="txB" fmla="*/ 499 h 499"/>
              </a:gdLst>
              <a:ahLst/>
              <a:cxnLst>
                <a:cxn ang="0">
                  <a:pos x="0" y="0"/>
                </a:cxn>
                <a:cxn ang="0">
                  <a:pos x="545" y="499"/>
                </a:cxn>
                <a:cxn ang="0">
                  <a:pos x="1089" y="0"/>
                </a:cxn>
              </a:cxnLst>
              <a:rect l="txL" t="txT" r="txR" b="txB"/>
              <a:pathLst>
                <a:path w="1089" h="499">
                  <a:moveTo>
                    <a:pt x="0" y="0"/>
                  </a:moveTo>
                  <a:cubicBezTo>
                    <a:pt x="182" y="249"/>
                    <a:pt x="364" y="499"/>
                    <a:pt x="545" y="499"/>
                  </a:cubicBezTo>
                  <a:cubicBezTo>
                    <a:pt x="726" y="499"/>
                    <a:pt x="998" y="83"/>
                    <a:pt x="1089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Calibri" panose="020F0502020204030204" charset="0"/>
              </a:endParaRPr>
            </a:p>
          </p:txBody>
        </p:sp>
      </p:grpSp>
      <p:grpSp>
        <p:nvGrpSpPr>
          <p:cNvPr id="11" name="Group 133"/>
          <p:cNvGrpSpPr/>
          <p:nvPr/>
        </p:nvGrpSpPr>
        <p:grpSpPr>
          <a:xfrm>
            <a:off x="4943475" y="1773238"/>
            <a:ext cx="3455988" cy="1584325"/>
            <a:chOff x="1973" y="1117"/>
            <a:chExt cx="2177" cy="998"/>
          </a:xfrm>
        </p:grpSpPr>
        <p:sp>
          <p:nvSpPr>
            <p:cNvPr id="152712" name="Freeform 134"/>
            <p:cNvSpPr/>
            <p:nvPr/>
          </p:nvSpPr>
          <p:spPr>
            <a:xfrm>
              <a:off x="1973" y="1117"/>
              <a:ext cx="1088" cy="499"/>
            </a:xfrm>
            <a:custGeom>
              <a:avLst/>
              <a:gdLst>
                <a:gd name="txL" fmla="*/ 0 w 1088"/>
                <a:gd name="txT" fmla="*/ 0 h 499"/>
                <a:gd name="txR" fmla="*/ 1088 w 1088"/>
                <a:gd name="txB" fmla="*/ 499 h 499"/>
              </a:gdLst>
              <a:ahLst/>
              <a:cxnLst>
                <a:cxn ang="0">
                  <a:pos x="0" y="499"/>
                </a:cxn>
                <a:cxn ang="0">
                  <a:pos x="544" y="0"/>
                </a:cxn>
                <a:cxn ang="0">
                  <a:pos x="1088" y="499"/>
                </a:cxn>
              </a:cxnLst>
              <a:rect l="txL" t="txT" r="txR" b="txB"/>
              <a:pathLst>
                <a:path w="1088" h="499">
                  <a:moveTo>
                    <a:pt x="0" y="499"/>
                  </a:moveTo>
                  <a:cubicBezTo>
                    <a:pt x="181" y="249"/>
                    <a:pt x="363" y="0"/>
                    <a:pt x="544" y="0"/>
                  </a:cubicBezTo>
                  <a:cubicBezTo>
                    <a:pt x="725" y="0"/>
                    <a:pt x="906" y="249"/>
                    <a:pt x="1088" y="499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Calibri" panose="020F0502020204030204" charset="0"/>
              </a:endParaRPr>
            </a:p>
          </p:txBody>
        </p:sp>
        <p:sp>
          <p:nvSpPr>
            <p:cNvPr id="152713" name="Freeform 135"/>
            <p:cNvSpPr/>
            <p:nvPr/>
          </p:nvSpPr>
          <p:spPr>
            <a:xfrm>
              <a:off x="3061" y="1616"/>
              <a:ext cx="1089" cy="499"/>
            </a:xfrm>
            <a:custGeom>
              <a:avLst/>
              <a:gdLst>
                <a:gd name="txL" fmla="*/ 0 w 1089"/>
                <a:gd name="txT" fmla="*/ 0 h 499"/>
                <a:gd name="txR" fmla="*/ 1089 w 1089"/>
                <a:gd name="txB" fmla="*/ 499 h 499"/>
              </a:gdLst>
              <a:ahLst/>
              <a:cxnLst>
                <a:cxn ang="0">
                  <a:pos x="0" y="0"/>
                </a:cxn>
                <a:cxn ang="0">
                  <a:pos x="545" y="499"/>
                </a:cxn>
                <a:cxn ang="0">
                  <a:pos x="1089" y="0"/>
                </a:cxn>
              </a:cxnLst>
              <a:rect l="txL" t="txT" r="txR" b="txB"/>
              <a:pathLst>
                <a:path w="1089" h="499">
                  <a:moveTo>
                    <a:pt x="0" y="0"/>
                  </a:moveTo>
                  <a:cubicBezTo>
                    <a:pt x="182" y="249"/>
                    <a:pt x="364" y="499"/>
                    <a:pt x="545" y="499"/>
                  </a:cubicBezTo>
                  <a:cubicBezTo>
                    <a:pt x="726" y="499"/>
                    <a:pt x="998" y="83"/>
                    <a:pt x="1089" y="0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Calibri" panose="020F0502020204030204" charset="0"/>
              </a:endParaRPr>
            </a:p>
          </p:txBody>
        </p:sp>
      </p:grpSp>
      <p:sp>
        <p:nvSpPr>
          <p:cNvPr id="115848" name="Line 136"/>
          <p:cNvSpPr/>
          <p:nvPr/>
        </p:nvSpPr>
        <p:spPr>
          <a:xfrm flipH="1" flipV="1">
            <a:off x="4021138" y="1844675"/>
            <a:ext cx="360362" cy="431800"/>
          </a:xfrm>
          <a:prstGeom prst="line">
            <a:avLst/>
          </a:prstGeom>
          <a:ln w="1905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5849" name="Line 137"/>
          <p:cNvSpPr/>
          <p:nvPr/>
        </p:nvSpPr>
        <p:spPr>
          <a:xfrm>
            <a:off x="7824788" y="3284538"/>
            <a:ext cx="576262" cy="71437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graphicFrame>
        <p:nvGraphicFramePr>
          <p:cNvPr id="152716" name="Object 138"/>
          <p:cNvGraphicFramePr/>
          <p:nvPr/>
        </p:nvGraphicFramePr>
        <p:xfrm>
          <a:off x="8543925" y="3068638"/>
          <a:ext cx="1373188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" r:id="rId50" imgW="964565" imgH="393700" progId="Equation.DSMT4">
                  <p:embed/>
                </p:oleObj>
              </mc:Choice>
              <mc:Fallback>
                <p:oleObj name="" r:id="rId50" imgW="964565" imgH="393700" progId="Equation.DSMT4">
                  <p:embed/>
                  <p:pic>
                    <p:nvPicPr>
                      <p:cNvPr id="0" name="图片 3115"/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8543925" y="3068638"/>
                        <a:ext cx="1373188" cy="5603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17" name="Object 139"/>
          <p:cNvGraphicFramePr/>
          <p:nvPr/>
        </p:nvGraphicFramePr>
        <p:xfrm>
          <a:off x="6064250" y="1268413"/>
          <a:ext cx="874713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" r:id="rId52" imgW="545465" imgH="203200" progId="Equation.DSMT4">
                  <p:embed/>
                </p:oleObj>
              </mc:Choice>
              <mc:Fallback>
                <p:oleObj name="" r:id="rId52" imgW="545465" imgH="203200" progId="Equation.DSMT4">
                  <p:embed/>
                  <p:pic>
                    <p:nvPicPr>
                      <p:cNvPr id="0" name="图片 3129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6064250" y="1268413"/>
                        <a:ext cx="874713" cy="3254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40"/>
          <p:cNvGrpSpPr/>
          <p:nvPr/>
        </p:nvGrpSpPr>
        <p:grpSpPr>
          <a:xfrm>
            <a:off x="4656138" y="1773238"/>
            <a:ext cx="3455987" cy="1584325"/>
            <a:chOff x="1973" y="1117"/>
            <a:chExt cx="2177" cy="998"/>
          </a:xfrm>
        </p:grpSpPr>
        <p:sp>
          <p:nvSpPr>
            <p:cNvPr id="152719" name="Freeform 141"/>
            <p:cNvSpPr/>
            <p:nvPr/>
          </p:nvSpPr>
          <p:spPr>
            <a:xfrm>
              <a:off x="1973" y="1117"/>
              <a:ext cx="1088" cy="499"/>
            </a:xfrm>
            <a:custGeom>
              <a:avLst/>
              <a:gdLst>
                <a:gd name="txL" fmla="*/ 0 w 1088"/>
                <a:gd name="txT" fmla="*/ 0 h 499"/>
                <a:gd name="txR" fmla="*/ 1088 w 1088"/>
                <a:gd name="txB" fmla="*/ 499 h 499"/>
              </a:gdLst>
              <a:ahLst/>
              <a:cxnLst>
                <a:cxn ang="0">
                  <a:pos x="0" y="499"/>
                </a:cxn>
                <a:cxn ang="0">
                  <a:pos x="544" y="0"/>
                </a:cxn>
                <a:cxn ang="0">
                  <a:pos x="1088" y="499"/>
                </a:cxn>
              </a:cxnLst>
              <a:rect l="txL" t="txT" r="txR" b="txB"/>
              <a:pathLst>
                <a:path w="1088" h="499">
                  <a:moveTo>
                    <a:pt x="0" y="499"/>
                  </a:moveTo>
                  <a:cubicBezTo>
                    <a:pt x="181" y="249"/>
                    <a:pt x="363" y="0"/>
                    <a:pt x="544" y="0"/>
                  </a:cubicBezTo>
                  <a:cubicBezTo>
                    <a:pt x="725" y="0"/>
                    <a:pt x="906" y="249"/>
                    <a:pt x="1088" y="499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Calibri" panose="020F0502020204030204" charset="0"/>
              </a:endParaRPr>
            </a:p>
          </p:txBody>
        </p:sp>
        <p:sp>
          <p:nvSpPr>
            <p:cNvPr id="152720" name="Freeform 142"/>
            <p:cNvSpPr/>
            <p:nvPr/>
          </p:nvSpPr>
          <p:spPr>
            <a:xfrm>
              <a:off x="3061" y="1616"/>
              <a:ext cx="1089" cy="499"/>
            </a:xfrm>
            <a:custGeom>
              <a:avLst/>
              <a:gdLst>
                <a:gd name="txL" fmla="*/ 0 w 1089"/>
                <a:gd name="txT" fmla="*/ 0 h 499"/>
                <a:gd name="txR" fmla="*/ 1089 w 1089"/>
                <a:gd name="txB" fmla="*/ 499 h 499"/>
              </a:gdLst>
              <a:ahLst/>
              <a:cxnLst>
                <a:cxn ang="0">
                  <a:pos x="0" y="0"/>
                </a:cxn>
                <a:cxn ang="0">
                  <a:pos x="545" y="499"/>
                </a:cxn>
                <a:cxn ang="0">
                  <a:pos x="1089" y="0"/>
                </a:cxn>
              </a:cxnLst>
              <a:rect l="txL" t="txT" r="txR" b="txB"/>
              <a:pathLst>
                <a:path w="1089" h="499">
                  <a:moveTo>
                    <a:pt x="0" y="0"/>
                  </a:moveTo>
                  <a:cubicBezTo>
                    <a:pt x="182" y="249"/>
                    <a:pt x="364" y="499"/>
                    <a:pt x="545" y="499"/>
                  </a:cubicBezTo>
                  <a:cubicBezTo>
                    <a:pt x="726" y="499"/>
                    <a:pt x="998" y="83"/>
                    <a:pt x="1089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Calibri" panose="020F0502020204030204" charset="0"/>
              </a:endParaRPr>
            </a:p>
          </p:txBody>
        </p:sp>
      </p:grpSp>
      <p:graphicFrame>
        <p:nvGraphicFramePr>
          <p:cNvPr id="152721" name="Object 143"/>
          <p:cNvGraphicFramePr/>
          <p:nvPr/>
        </p:nvGraphicFramePr>
        <p:xfrm>
          <a:off x="4503738" y="2349500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" r:id="rId54" imgW="152400" imgH="165100" progId="Equation.3">
                  <p:embed/>
                </p:oleObj>
              </mc:Choice>
              <mc:Fallback>
                <p:oleObj name="" r:id="rId54" imgW="152400" imgH="165100" progId="Equation.3">
                  <p:embed/>
                  <p:pic>
                    <p:nvPicPr>
                      <p:cNvPr id="0" name="图片 3121"/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4503738" y="2349500"/>
                        <a:ext cx="152400" cy="165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22" name="Object 144"/>
          <p:cNvGraphicFramePr/>
          <p:nvPr/>
        </p:nvGraphicFramePr>
        <p:xfrm>
          <a:off x="5448300" y="1557338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" r:id="rId56" imgW="152400" imgH="165100" progId="Equation.3">
                  <p:embed/>
                </p:oleObj>
              </mc:Choice>
              <mc:Fallback>
                <p:oleObj name="" r:id="rId56" imgW="152400" imgH="165100" progId="Equation.3">
                  <p:embed/>
                  <p:pic>
                    <p:nvPicPr>
                      <p:cNvPr id="0" name="图片 3127"/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5448300" y="1557338"/>
                        <a:ext cx="152400" cy="165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23" name="Object 145"/>
          <p:cNvGraphicFramePr/>
          <p:nvPr/>
        </p:nvGraphicFramePr>
        <p:xfrm>
          <a:off x="7161213" y="3429000"/>
          <a:ext cx="1651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" r:id="rId58" imgW="165100" imgH="165100" progId="Equation.3">
                  <p:embed/>
                </p:oleObj>
              </mc:Choice>
              <mc:Fallback>
                <p:oleObj name="" r:id="rId58" imgW="165100" imgH="165100" progId="Equation.3">
                  <p:embed/>
                  <p:pic>
                    <p:nvPicPr>
                      <p:cNvPr id="0" name="图片 3123"/>
                      <p:cNvPicPr/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7161213" y="3429000"/>
                        <a:ext cx="165100" cy="165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24" name="Object 146"/>
          <p:cNvGraphicFramePr/>
          <p:nvPr/>
        </p:nvGraphicFramePr>
        <p:xfrm>
          <a:off x="8040688" y="2327275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" r:id="rId60" imgW="152400" imgH="165100" progId="Equation.3">
                  <p:embed/>
                </p:oleObj>
              </mc:Choice>
              <mc:Fallback>
                <p:oleObj name="" r:id="rId60" imgW="152400" imgH="165100" progId="Equation.3">
                  <p:embed/>
                  <p:pic>
                    <p:nvPicPr>
                      <p:cNvPr id="0" name="图片 3122"/>
                      <p:cNvPicPr/>
                      <p:nvPr/>
                    </p:nvPicPr>
                    <p:blipFill>
                      <a:blip r:embed="rId61"/>
                      <a:stretch>
                        <a:fillRect/>
                      </a:stretch>
                    </p:blipFill>
                    <p:spPr>
                      <a:xfrm>
                        <a:off x="8040688" y="2327275"/>
                        <a:ext cx="152400" cy="165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25" name="Object 147"/>
          <p:cNvGraphicFramePr/>
          <p:nvPr/>
        </p:nvGraphicFramePr>
        <p:xfrm>
          <a:off x="5016500" y="2060575"/>
          <a:ext cx="1651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" r:id="rId62" imgW="165100" imgH="165100" progId="Equation.3">
                  <p:embed/>
                </p:oleObj>
              </mc:Choice>
              <mc:Fallback>
                <p:oleObj name="" r:id="rId62" imgW="165100" imgH="165100" progId="Equation.3">
                  <p:embed/>
                  <p:pic>
                    <p:nvPicPr>
                      <p:cNvPr id="0" name="图片 3124"/>
                      <p:cNvPicPr/>
                      <p:nvPr/>
                    </p:nvPicPr>
                    <p:blipFill>
                      <a:blip r:embed="rId63"/>
                      <a:stretch>
                        <a:fillRect/>
                      </a:stretch>
                    </p:blipFill>
                    <p:spPr>
                      <a:xfrm>
                        <a:off x="5016500" y="2060575"/>
                        <a:ext cx="165100" cy="165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26" name="Object 148"/>
          <p:cNvGraphicFramePr/>
          <p:nvPr/>
        </p:nvGraphicFramePr>
        <p:xfrm>
          <a:off x="4079875" y="2276475"/>
          <a:ext cx="177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" r:id="rId64" imgW="177800" imgH="215265" progId="Equation.3">
                  <p:embed/>
                </p:oleObj>
              </mc:Choice>
              <mc:Fallback>
                <p:oleObj name="" r:id="rId64" imgW="177800" imgH="215265" progId="Equation.3">
                  <p:embed/>
                  <p:pic>
                    <p:nvPicPr>
                      <p:cNvPr id="0" name="图片 3125"/>
                      <p:cNvPicPr/>
                      <p:nvPr/>
                    </p:nvPicPr>
                    <p:blipFill>
                      <a:blip r:embed="rId65"/>
                      <a:stretch>
                        <a:fillRect/>
                      </a:stretch>
                    </p:blipFill>
                    <p:spPr>
                      <a:xfrm>
                        <a:off x="4079875" y="2276475"/>
                        <a:ext cx="1778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27" name="Object 149"/>
          <p:cNvGraphicFramePr/>
          <p:nvPr/>
        </p:nvGraphicFramePr>
        <p:xfrm>
          <a:off x="4981575" y="1557338"/>
          <a:ext cx="177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" r:id="rId66" imgW="177800" imgH="215265" progId="Equation.3">
                  <p:embed/>
                </p:oleObj>
              </mc:Choice>
              <mc:Fallback>
                <p:oleObj name="" r:id="rId66" imgW="177800" imgH="215265" progId="Equation.3">
                  <p:embed/>
                  <p:pic>
                    <p:nvPicPr>
                      <p:cNvPr id="0" name="图片 3128"/>
                      <p:cNvPicPr/>
                      <p:nvPr/>
                    </p:nvPicPr>
                    <p:blipFill>
                      <a:blip r:embed="rId67"/>
                      <a:stretch>
                        <a:fillRect/>
                      </a:stretch>
                    </p:blipFill>
                    <p:spPr>
                      <a:xfrm>
                        <a:off x="4981575" y="1557338"/>
                        <a:ext cx="1778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28" name="Object 150"/>
          <p:cNvGraphicFramePr/>
          <p:nvPr/>
        </p:nvGraphicFramePr>
        <p:xfrm>
          <a:off x="5880100" y="2276475"/>
          <a:ext cx="177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" r:id="rId68" imgW="177800" imgH="215265" progId="Equation.3">
                  <p:embed/>
                </p:oleObj>
              </mc:Choice>
              <mc:Fallback>
                <p:oleObj name="" r:id="rId68" imgW="177800" imgH="215265" progId="Equation.3">
                  <p:embed/>
                  <p:pic>
                    <p:nvPicPr>
                      <p:cNvPr id="0" name="图片 3130"/>
                      <p:cNvPicPr/>
                      <p:nvPr/>
                    </p:nvPicPr>
                    <p:blipFill>
                      <a:blip r:embed="rId69"/>
                      <a:stretch>
                        <a:fillRect/>
                      </a:stretch>
                    </p:blipFill>
                    <p:spPr>
                      <a:xfrm>
                        <a:off x="5880100" y="2276475"/>
                        <a:ext cx="1778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29" name="Object 151"/>
          <p:cNvGraphicFramePr/>
          <p:nvPr/>
        </p:nvGraphicFramePr>
        <p:xfrm>
          <a:off x="6704013" y="3429000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" r:id="rId70" imgW="190500" imgH="215900" progId="Equation.3">
                  <p:embed/>
                </p:oleObj>
              </mc:Choice>
              <mc:Fallback>
                <p:oleObj name="" r:id="rId70" imgW="190500" imgH="215900" progId="Equation.3">
                  <p:embed/>
                  <p:pic>
                    <p:nvPicPr>
                      <p:cNvPr id="0" name="图片 3126"/>
                      <p:cNvPicPr/>
                      <p:nvPr/>
                    </p:nvPicPr>
                    <p:blipFill>
                      <a:blip r:embed="rId71"/>
                      <a:stretch>
                        <a:fillRect/>
                      </a:stretch>
                    </p:blipFill>
                    <p:spPr>
                      <a:xfrm>
                        <a:off x="6704013" y="3429000"/>
                        <a:ext cx="1905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30" name="Object 152"/>
          <p:cNvGraphicFramePr/>
          <p:nvPr/>
        </p:nvGraphicFramePr>
        <p:xfrm>
          <a:off x="7615238" y="2276475"/>
          <a:ext cx="177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" r:id="rId72" imgW="177800" imgH="215265" progId="Equation.3">
                  <p:embed/>
                </p:oleObj>
              </mc:Choice>
              <mc:Fallback>
                <p:oleObj name="" r:id="rId72" imgW="177800" imgH="215265" progId="Equation.3">
                  <p:embed/>
                  <p:pic>
                    <p:nvPicPr>
                      <p:cNvPr id="0" name="图片 3131"/>
                      <p:cNvPicPr/>
                      <p:nvPr/>
                    </p:nvPicPr>
                    <p:blipFill>
                      <a:blip r:embed="rId73"/>
                      <a:stretch>
                        <a:fillRect/>
                      </a:stretch>
                    </p:blipFill>
                    <p:spPr>
                      <a:xfrm>
                        <a:off x="7615238" y="2276475"/>
                        <a:ext cx="1778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31" name="Object 153"/>
          <p:cNvGraphicFramePr/>
          <p:nvPr/>
        </p:nvGraphicFramePr>
        <p:xfrm>
          <a:off x="4373563" y="1989138"/>
          <a:ext cx="1651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" r:id="rId74" imgW="165100" imgH="215900" progId="Equation.3">
                  <p:embed/>
                </p:oleObj>
              </mc:Choice>
              <mc:Fallback>
                <p:oleObj name="" r:id="rId74" imgW="165100" imgH="215900" progId="Equation.3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75"/>
                      <a:stretch>
                        <a:fillRect/>
                      </a:stretch>
                    </p:blipFill>
                    <p:spPr>
                      <a:xfrm>
                        <a:off x="4373563" y="1989138"/>
                        <a:ext cx="1651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32" name="Object 154"/>
          <p:cNvGraphicFramePr/>
          <p:nvPr/>
        </p:nvGraphicFramePr>
        <p:xfrm>
          <a:off x="4872038" y="2349500"/>
          <a:ext cx="127000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" r:id="rId76" imgW="190500" imgH="215900" progId="Equation.3">
                  <p:embed/>
                </p:oleObj>
              </mc:Choice>
              <mc:Fallback>
                <p:oleObj name="" r:id="rId76" imgW="190500" imgH="215900" progId="Equation.3">
                  <p:embed/>
                  <p:pic>
                    <p:nvPicPr>
                      <p:cNvPr id="0" name="图片 3116"/>
                      <p:cNvPicPr/>
                      <p:nvPr/>
                    </p:nvPicPr>
                    <p:blipFill>
                      <a:blip r:embed="rId77"/>
                      <a:stretch>
                        <a:fillRect/>
                      </a:stretch>
                    </p:blipFill>
                    <p:spPr>
                      <a:xfrm>
                        <a:off x="4872038" y="2349500"/>
                        <a:ext cx="127000" cy="1444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33" name="Object 155"/>
          <p:cNvGraphicFramePr/>
          <p:nvPr/>
        </p:nvGraphicFramePr>
        <p:xfrm>
          <a:off x="5951538" y="1557338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" r:id="rId78" imgW="190500" imgH="215900" progId="Equation.3">
                  <p:embed/>
                </p:oleObj>
              </mc:Choice>
              <mc:Fallback>
                <p:oleObj name="" r:id="rId78" imgW="190500" imgH="215900" progId="Equation.3">
                  <p:embed/>
                  <p:pic>
                    <p:nvPicPr>
                      <p:cNvPr id="0" name="图片 3111"/>
                      <p:cNvPicPr/>
                      <p:nvPr/>
                    </p:nvPicPr>
                    <p:blipFill>
                      <a:blip r:embed="rId79"/>
                      <a:stretch>
                        <a:fillRect/>
                      </a:stretch>
                    </p:blipFill>
                    <p:spPr>
                      <a:xfrm>
                        <a:off x="5951538" y="1557338"/>
                        <a:ext cx="1905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34" name="Object 156"/>
          <p:cNvGraphicFramePr/>
          <p:nvPr/>
        </p:nvGraphicFramePr>
        <p:xfrm>
          <a:off x="6527800" y="2276475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" r:id="rId80" imgW="190500" imgH="215900" progId="Equation.3">
                  <p:embed/>
                </p:oleObj>
              </mc:Choice>
              <mc:Fallback>
                <p:oleObj name="" r:id="rId80" imgW="190500" imgH="215900" progId="Equation.3">
                  <p:embed/>
                  <p:pic>
                    <p:nvPicPr>
                      <p:cNvPr id="0" name="图片 3136"/>
                      <p:cNvPicPr/>
                      <p:nvPr/>
                    </p:nvPicPr>
                    <p:blipFill>
                      <a:blip r:embed="rId81"/>
                      <a:stretch>
                        <a:fillRect/>
                      </a:stretch>
                    </p:blipFill>
                    <p:spPr>
                      <a:xfrm>
                        <a:off x="6527800" y="2276475"/>
                        <a:ext cx="1905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35" name="Object 157"/>
          <p:cNvGraphicFramePr/>
          <p:nvPr/>
        </p:nvGraphicFramePr>
        <p:xfrm>
          <a:off x="7483475" y="3357563"/>
          <a:ext cx="203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" r:id="rId82" imgW="203200" imgH="215900" progId="Equation.3">
                  <p:embed/>
                </p:oleObj>
              </mc:Choice>
              <mc:Fallback>
                <p:oleObj name="" r:id="rId82" imgW="203200" imgH="215900" progId="Equation.3">
                  <p:embed/>
                  <p:pic>
                    <p:nvPicPr>
                      <p:cNvPr id="0" name="图片 3132"/>
                      <p:cNvPicPr/>
                      <p:nvPr/>
                    </p:nvPicPr>
                    <p:blipFill>
                      <a:blip r:embed="rId83"/>
                      <a:stretch>
                        <a:fillRect/>
                      </a:stretch>
                    </p:blipFill>
                    <p:spPr>
                      <a:xfrm>
                        <a:off x="7483475" y="3357563"/>
                        <a:ext cx="2032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36" name="Object 158"/>
          <p:cNvGraphicFramePr/>
          <p:nvPr/>
        </p:nvGraphicFramePr>
        <p:xfrm>
          <a:off x="8472488" y="2349500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" r:id="rId84" imgW="190500" imgH="215900" progId="Equation.3">
                  <p:embed/>
                </p:oleObj>
              </mc:Choice>
              <mc:Fallback>
                <p:oleObj name="" r:id="rId84" imgW="190500" imgH="215900" progId="Equation.3">
                  <p:embed/>
                  <p:pic>
                    <p:nvPicPr>
                      <p:cNvPr id="0" name="图片 3157"/>
                      <p:cNvPicPr/>
                      <p:nvPr/>
                    </p:nvPicPr>
                    <p:blipFill>
                      <a:blip r:embed="rId85"/>
                      <a:stretch>
                        <a:fillRect/>
                      </a:stretch>
                    </p:blipFill>
                    <p:spPr>
                      <a:xfrm>
                        <a:off x="8472488" y="2349500"/>
                        <a:ext cx="1905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37" name="Object 159"/>
          <p:cNvGraphicFramePr/>
          <p:nvPr/>
        </p:nvGraphicFramePr>
        <p:xfrm>
          <a:off x="5106988" y="2276475"/>
          <a:ext cx="203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" r:id="rId86" imgW="203200" imgH="215900" progId="Equation.3">
                  <p:embed/>
                </p:oleObj>
              </mc:Choice>
              <mc:Fallback>
                <p:oleObj name="" r:id="rId86" imgW="203200" imgH="215900" progId="Equation.3">
                  <p:embed/>
                  <p:pic>
                    <p:nvPicPr>
                      <p:cNvPr id="0" name="图片 3154"/>
                      <p:cNvPicPr/>
                      <p:nvPr/>
                    </p:nvPicPr>
                    <p:blipFill>
                      <a:blip r:embed="rId87"/>
                      <a:stretch>
                        <a:fillRect/>
                      </a:stretch>
                    </p:blipFill>
                    <p:spPr>
                      <a:xfrm>
                        <a:off x="5106988" y="2276475"/>
                        <a:ext cx="2032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38" name="Object 160"/>
          <p:cNvGraphicFramePr/>
          <p:nvPr/>
        </p:nvGraphicFramePr>
        <p:xfrm>
          <a:off x="4656138" y="2276475"/>
          <a:ext cx="165100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" r:id="rId88" imgW="165100" imgH="177800" progId="Equation.3">
                  <p:embed/>
                </p:oleObj>
              </mc:Choice>
              <mc:Fallback>
                <p:oleObj name="" r:id="rId88" imgW="165100" imgH="177800" progId="Equation.3">
                  <p:embed/>
                  <p:pic>
                    <p:nvPicPr>
                      <p:cNvPr id="0" name="图片 3152"/>
                      <p:cNvPicPr/>
                      <p:nvPr/>
                    </p:nvPicPr>
                    <p:blipFill>
                      <a:blip r:embed="rId89"/>
                      <a:stretch>
                        <a:fillRect/>
                      </a:stretch>
                    </p:blipFill>
                    <p:spPr>
                      <a:xfrm>
                        <a:off x="4656138" y="2276475"/>
                        <a:ext cx="165100" cy="142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39" name="Object 161"/>
          <p:cNvGraphicFramePr/>
          <p:nvPr/>
        </p:nvGraphicFramePr>
        <p:xfrm>
          <a:off x="6600825" y="3789363"/>
          <a:ext cx="27146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" r:id="rId90" imgW="165100" imgH="393065" progId="Equation.3">
                  <p:embed/>
                </p:oleObj>
              </mc:Choice>
              <mc:Fallback>
                <p:oleObj name="" r:id="rId90" imgW="165100" imgH="393065" progId="Equation.3">
                  <p:embed/>
                  <p:pic>
                    <p:nvPicPr>
                      <p:cNvPr id="0" name="图片 3156"/>
                      <p:cNvPicPr/>
                      <p:nvPr/>
                    </p:nvPicPr>
                    <p:blipFill>
                      <a:blip r:embed="rId91"/>
                      <a:stretch>
                        <a:fillRect/>
                      </a:stretch>
                    </p:blipFill>
                    <p:spPr>
                      <a:xfrm>
                        <a:off x="6600825" y="3789363"/>
                        <a:ext cx="271463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740" name="Object 162"/>
          <p:cNvGraphicFramePr/>
          <p:nvPr/>
        </p:nvGraphicFramePr>
        <p:xfrm>
          <a:off x="6600825" y="4581525"/>
          <a:ext cx="2635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" r:id="rId92" imgW="165100" imgH="393065" progId="Equation.3">
                  <p:embed/>
                </p:oleObj>
              </mc:Choice>
              <mc:Fallback>
                <p:oleObj name="" r:id="rId92" imgW="165100" imgH="393065" progId="Equation.3">
                  <p:embed/>
                  <p:pic>
                    <p:nvPicPr>
                      <p:cNvPr id="0" name="图片 3158"/>
                      <p:cNvPicPr/>
                      <p:nvPr/>
                    </p:nvPicPr>
                    <p:blipFill>
                      <a:blip r:embed="rId93"/>
                      <a:stretch>
                        <a:fillRect/>
                      </a:stretch>
                    </p:blipFill>
                    <p:spPr>
                      <a:xfrm>
                        <a:off x="6600825" y="4581525"/>
                        <a:ext cx="263525" cy="628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741" name="Rectangle 163"/>
          <p:cNvSpPr/>
          <p:nvPr/>
        </p:nvSpPr>
        <p:spPr>
          <a:xfrm>
            <a:off x="5432425" y="3246438"/>
            <a:ext cx="1325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/>
            <a:r>
              <a:rPr lang="zh-CN" altLang="en-US" dirty="0">
                <a:solidFill>
                  <a:srgbClr val="000000"/>
                </a:solidFill>
                <a:latin typeface="Calibri" panose="020F0502020204030204" charset="0"/>
              </a:rPr>
              <a:t>　　　　　</a:t>
            </a:r>
            <a:endParaRPr lang="zh-CN" altLang="en-US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152751" name="直接连接符 152750"/>
          <p:cNvSpPr/>
          <p:nvPr/>
        </p:nvSpPr>
        <p:spPr>
          <a:xfrm flipH="1" flipV="1">
            <a:off x="4583113" y="2133600"/>
            <a:ext cx="374650" cy="14288"/>
          </a:xfrm>
          <a:prstGeom prst="line">
            <a:avLst/>
          </a:prstGeom>
          <a:ln w="9525" cap="flat" cmpd="sng">
            <a:solidFill>
              <a:srgbClr val="FF33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2752" name="直接连接符 152751"/>
          <p:cNvSpPr/>
          <p:nvPr/>
        </p:nvSpPr>
        <p:spPr>
          <a:xfrm>
            <a:off x="4810125" y="2333625"/>
            <a:ext cx="287338" cy="0"/>
          </a:xfrm>
          <a:prstGeom prst="line">
            <a:avLst/>
          </a:prstGeom>
          <a:ln w="9525" cap="flat" cmpd="sng">
            <a:solidFill>
              <a:srgbClr val="FF33CC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152761" name="组合 152760"/>
          <p:cNvGrpSpPr/>
          <p:nvPr/>
        </p:nvGrpSpPr>
        <p:grpSpPr>
          <a:xfrm>
            <a:off x="1847850" y="0"/>
            <a:ext cx="8624888" cy="1397000"/>
            <a:chOff x="204" y="346"/>
            <a:chExt cx="5433" cy="880"/>
          </a:xfrm>
        </p:grpSpPr>
        <p:sp>
          <p:nvSpPr>
            <p:cNvPr id="152762" name="Text Box 165"/>
            <p:cNvSpPr txBox="1"/>
            <p:nvPr/>
          </p:nvSpPr>
          <p:spPr>
            <a:xfrm>
              <a:off x="204" y="436"/>
              <a:ext cx="5433" cy="7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35000"/>
                </a:lnSpc>
                <a:spcBef>
                  <a:spcPct val="50000"/>
                </a:spcBef>
                <a:spcAft>
                  <a:spcPct val="50000"/>
                </a:spcAft>
                <a:buNone/>
              </a:pPr>
              <a:r>
                <a:rPr lang="zh-CN" altLang="en-US" sz="2800" b="1" dirty="0">
                  <a:latin typeface="Calibri" panose="020F0502020204030204" charset="0"/>
                  <a:ea typeface="黑体" panose="02010609060101010101" charset="-122"/>
                </a:rPr>
                <a:t>在坐标系中画出                            一个周期内的图象，</a:t>
              </a:r>
              <a:br>
                <a:rPr lang="zh-CN" altLang="en-US" sz="2800" b="1" dirty="0">
                  <a:latin typeface="Calibri" panose="020F0502020204030204" charset="0"/>
                  <a:ea typeface="黑体" panose="02010609060101010101" charset="-122"/>
                </a:rPr>
              </a:br>
              <a:r>
                <a:rPr lang="zh-CN" altLang="en-US" sz="2800" b="1" dirty="0">
                  <a:latin typeface="Calibri" panose="020F0502020204030204" charset="0"/>
                  <a:ea typeface="黑体" panose="02010609060101010101" charset="-122"/>
                </a:rPr>
                <a:t>并观察与                的图象之间有什么关系？</a:t>
              </a:r>
              <a:endParaRPr lang="zh-CN" altLang="en-US" sz="2800" b="1" dirty="0">
                <a:latin typeface="Calibri" panose="020F0502020204030204" charset="0"/>
                <a:ea typeface="黑体" panose="02010609060101010101" charset="-122"/>
              </a:endParaRPr>
            </a:p>
          </p:txBody>
        </p:sp>
        <p:graphicFrame>
          <p:nvGraphicFramePr>
            <p:cNvPr id="152763" name="Object 166"/>
            <p:cNvGraphicFramePr/>
            <p:nvPr/>
          </p:nvGraphicFramePr>
          <p:xfrm>
            <a:off x="1791" y="346"/>
            <a:ext cx="1497" cy="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4" name="" r:id="rId94" imgW="977265" imgH="393700" progId="Equation.DSMT4">
                    <p:embed/>
                  </p:oleObj>
                </mc:Choice>
                <mc:Fallback>
                  <p:oleObj name="" r:id="rId94" imgW="977265" imgH="393700" progId="Equation.DSMT4">
                    <p:embed/>
                    <p:pic>
                      <p:nvPicPr>
                        <p:cNvPr id="0" name="图片 3153"/>
                        <p:cNvPicPr/>
                        <p:nvPr/>
                      </p:nvPicPr>
                      <p:blipFill>
                        <a:blip r:embed="rId95"/>
                        <a:stretch>
                          <a:fillRect/>
                        </a:stretch>
                      </p:blipFill>
                      <p:spPr>
                        <a:xfrm>
                          <a:off x="1791" y="346"/>
                          <a:ext cx="1497" cy="56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2764" name="对象 152763"/>
            <p:cNvGraphicFramePr/>
            <p:nvPr/>
          </p:nvGraphicFramePr>
          <p:xfrm>
            <a:off x="1156" y="890"/>
            <a:ext cx="817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6" name="" r:id="rId96" imgW="608965" imgH="203200" progId="Equation.DSMT4">
                    <p:embed/>
                  </p:oleObj>
                </mc:Choice>
                <mc:Fallback>
                  <p:oleObj name="" r:id="rId96" imgW="608965" imgH="203200" progId="Equation.DSMT4">
                    <p:embed/>
                    <p:pic>
                      <p:nvPicPr>
                        <p:cNvPr id="0" name="图片 3155"/>
                        <p:cNvPicPr/>
                        <p:nvPr/>
                      </p:nvPicPr>
                      <p:blipFill>
                        <a:blip r:embed="rId97"/>
                        <a:stretch>
                          <a:fillRect/>
                        </a:stretch>
                      </p:blipFill>
                      <p:spPr>
                        <a:xfrm>
                          <a:off x="1156" y="890"/>
                          <a:ext cx="817" cy="27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77778E-6 L -0.04722 -7.77778E-6 " pathEditMode="relative" ptsTypes="AA">
                                      <p:cBhvr>
                                        <p:cTn id="103" dur="2000" fill="hold"/>
                                        <p:tgtEl>
                                          <p:spTgt spid="1158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0.00277 L -0.04722 2.96296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158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77778E-6 L -0.04722 -7.77778E-6 " pathEditMode="relative" ptsTypes="AA">
                                      <p:cBhvr>
                                        <p:cTn id="115" dur="2000" fill="hold"/>
                                        <p:tgtEl>
                                          <p:spTgt spid="1158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04722 -3.7037E-6 " pathEditMode="relative" ptsTypes="AA">
                                      <p:cBhvr>
                                        <p:cTn id="121" dur="2000" fill="hold"/>
                                        <p:tgtEl>
                                          <p:spTgt spid="1158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0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3.7037E-6 L -0.04757 3.7037E-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158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03941 -4.44444E-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15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2000"/>
                                        <p:tgtEl>
                                          <p:spTgt spid="152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0" presetClass="path" presetSubtype="0" repeatCount="3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7 1.48148E-6 L -0.04739 1.48148E-6 " pathEditMode="relative" ptsTypes="AA">
                                      <p:cBhvr>
                                        <p:cTn id="1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2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52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52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5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5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000"/>
                            </p:stCondLst>
                            <p:childTnLst>
                              <p:par>
                                <p:cTn id="2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77778E-6 L 0.03143 -7.77778E-6 " pathEditMode="relative" ptsTypes="AA">
                                      <p:cBhvr>
                                        <p:cTn id="219" dur="2000" fill="hold"/>
                                        <p:tgtEl>
                                          <p:spTgt spid="1158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2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77778E-6 L 0.0316 -7.77778E-6 " pathEditMode="relative" ptsTypes="AA">
                                      <p:cBhvr>
                                        <p:cTn id="225" dur="2000" fill="hold"/>
                                        <p:tgtEl>
                                          <p:spTgt spid="1158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000"/>
                            </p:stCondLst>
                            <p:childTnLst>
                              <p:par>
                                <p:cTn id="230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77778E-6 L 0.0316 -7.77778E-6 " pathEditMode="relative" ptsTypes="AA">
                                      <p:cBhvr>
                                        <p:cTn id="231" dur="2000" fill="hold"/>
                                        <p:tgtEl>
                                          <p:spTgt spid="1158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000"/>
                            </p:stCondLst>
                            <p:childTnLst>
                              <p:par>
                                <p:cTn id="2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6000"/>
                            </p:stCondLst>
                            <p:childTnLst>
                              <p:par>
                                <p:cTn id="23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3143 -3.7037E-6 " pathEditMode="relative" ptsTypes="AA">
                                      <p:cBhvr>
                                        <p:cTn id="240" dur="2000" fill="hold"/>
                                        <p:tgtEl>
                                          <p:spTgt spid="1158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8000"/>
                            </p:stCondLst>
                            <p:childTnLst>
                              <p:par>
                                <p:cTn id="2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"/>
                            </p:stCondLst>
                            <p:childTnLst>
                              <p:par>
                                <p:cTn id="24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3.7037E-6 L 0.03263 3.7037E-6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1158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03143 -2.59259E-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115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000"/>
                            </p:stCondLst>
                            <p:childTnLst>
                              <p:par>
                                <p:cTn id="2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1000"/>
                                        <p:tgtEl>
                                          <p:spTgt spid="15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0" presetClass="path" presetSubtype="0" repeatCount="3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6.66667E-6 7.77778E-6 L 0.03143 7.77778E-6 " pathEditMode="relative" ptsTypes="AA">
                                      <p:cBhvr>
                                        <p:cTn id="2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500"/>
                            </p:stCondLst>
                            <p:childTnLst>
                              <p:par>
                                <p:cTn id="2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60" grpId="0"/>
      <p:bldP spid="115809" grpId="0"/>
      <p:bldP spid="115815" grpId="0" bldLvl="0" animBg="1"/>
      <p:bldP spid="115815" grpId="1" bldLvl="0" animBg="1"/>
      <p:bldP spid="115815" grpId="2" bldLvl="0" animBg="1"/>
      <p:bldP spid="115816" grpId="0" bldLvl="0" animBg="1"/>
      <p:bldP spid="115817" grpId="0" bldLvl="0" animBg="1"/>
      <p:bldP spid="115817" grpId="1" bldLvl="0" animBg="1"/>
      <p:bldP spid="115817" grpId="2" bldLvl="0" animBg="1"/>
      <p:bldP spid="115818" grpId="0" bldLvl="0" animBg="1"/>
      <p:bldP spid="115818" grpId="1" bldLvl="0" animBg="1"/>
      <p:bldP spid="115820" grpId="0" bldLvl="0" animBg="1"/>
      <p:bldP spid="115821" grpId="0" bldLvl="0" animBg="1"/>
      <p:bldP spid="115822" grpId="0" bldLvl="0" animBg="1"/>
      <p:bldP spid="115823" grpId="0" bldLvl="0" animBg="1"/>
      <p:bldP spid="115824" grpId="0" bldLvl="0" animBg="1"/>
      <p:bldP spid="115831" grpId="0" bldLvl="0" animBg="1"/>
      <p:bldP spid="115832" grpId="0" bldLvl="0" animBg="1"/>
      <p:bldP spid="115833" grpId="0" bldLvl="0" animBg="1"/>
      <p:bldP spid="115834" grpId="0" bldLvl="0" animBg="1"/>
      <p:bldP spid="115835" grpId="0" bldLvl="0" animBg="1"/>
      <p:bldP spid="115835" grpId="1" bldLvl="0" animBg="1"/>
      <p:bldP spid="115836" grpId="0" bldLvl="0" animBg="1"/>
      <p:bldP spid="115836" grpId="1" bldLvl="0" animBg="1"/>
      <p:bldP spid="115836" grpId="2" bldLvl="0" animBg="1"/>
      <p:bldP spid="115837" grpId="0" bldLvl="0" animBg="1"/>
      <p:bldP spid="115837" grpId="1" bldLvl="0" animBg="1"/>
      <p:bldP spid="115837" grpId="2" bldLvl="0" animBg="1"/>
      <p:bldP spid="115838" grpId="0" bldLvl="0" animBg="1"/>
      <p:bldP spid="115838" grpId="1" bldLvl="0" animBg="1"/>
      <p:bldP spid="115838" grpId="2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8009" name="Line 77"/>
          <p:cNvSpPr/>
          <p:nvPr/>
        </p:nvSpPr>
        <p:spPr>
          <a:xfrm>
            <a:off x="5808663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7949" name="Line 12"/>
          <p:cNvSpPr/>
          <p:nvPr/>
        </p:nvSpPr>
        <p:spPr>
          <a:xfrm>
            <a:off x="3792538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7979" name="Line 42"/>
          <p:cNvSpPr/>
          <p:nvPr/>
        </p:nvSpPr>
        <p:spPr>
          <a:xfrm>
            <a:off x="3792538" y="2492375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7990" name="Line 58"/>
          <p:cNvSpPr/>
          <p:nvPr/>
        </p:nvSpPr>
        <p:spPr>
          <a:xfrm>
            <a:off x="5519738" y="1052513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8006" name="Line 74"/>
          <p:cNvSpPr/>
          <p:nvPr/>
        </p:nvSpPr>
        <p:spPr>
          <a:xfrm>
            <a:off x="5232400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8004" name="Line 72"/>
          <p:cNvSpPr/>
          <p:nvPr/>
        </p:nvSpPr>
        <p:spPr>
          <a:xfrm>
            <a:off x="4943475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8001" name="Line 69"/>
          <p:cNvSpPr/>
          <p:nvPr/>
        </p:nvSpPr>
        <p:spPr>
          <a:xfrm>
            <a:off x="4367213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7998" name="Line 66"/>
          <p:cNvSpPr/>
          <p:nvPr/>
        </p:nvSpPr>
        <p:spPr>
          <a:xfrm>
            <a:off x="4079875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8011" name="Line 79"/>
          <p:cNvSpPr/>
          <p:nvPr/>
        </p:nvSpPr>
        <p:spPr>
          <a:xfrm>
            <a:off x="6096000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7991" name="Line 59"/>
          <p:cNvSpPr/>
          <p:nvPr/>
        </p:nvSpPr>
        <p:spPr>
          <a:xfrm>
            <a:off x="6383338" y="1052513"/>
            <a:ext cx="0" cy="2735262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8016" name="Line 84"/>
          <p:cNvSpPr/>
          <p:nvPr/>
        </p:nvSpPr>
        <p:spPr>
          <a:xfrm>
            <a:off x="6959600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8019" name="Line 87"/>
          <p:cNvSpPr/>
          <p:nvPr/>
        </p:nvSpPr>
        <p:spPr>
          <a:xfrm>
            <a:off x="7535863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8026" name="Line 94"/>
          <p:cNvSpPr/>
          <p:nvPr/>
        </p:nvSpPr>
        <p:spPr>
          <a:xfrm>
            <a:off x="8682038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8024" name="Line 92"/>
          <p:cNvSpPr/>
          <p:nvPr/>
        </p:nvSpPr>
        <p:spPr>
          <a:xfrm>
            <a:off x="8391525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8021" name="Line 89"/>
          <p:cNvSpPr/>
          <p:nvPr/>
        </p:nvSpPr>
        <p:spPr>
          <a:xfrm>
            <a:off x="7837488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15880" name="Text Box 168"/>
          <p:cNvSpPr txBox="1"/>
          <p:nvPr/>
        </p:nvSpPr>
        <p:spPr>
          <a:xfrm>
            <a:off x="1774825" y="130175"/>
            <a:ext cx="91440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黑体" panose="02010609060101010101" charset="-122"/>
              </a:rPr>
              <a:t>思考</a:t>
            </a:r>
            <a:r>
              <a:rPr lang="zh-CN" altLang="en-US" sz="3200" b="1" dirty="0">
                <a:solidFill>
                  <a:srgbClr val="FF0000"/>
                </a:solidFill>
                <a:latin typeface="Calibri" panose="020F0502020204030204" charset="0"/>
                <a:ea typeface="黑体" panose="02010609060101010101" charset="-122"/>
              </a:rPr>
              <a:t>：</a:t>
            </a:r>
            <a:r>
              <a:rPr lang="zh-CN" altLang="en-US" sz="3200" b="1" dirty="0">
                <a:latin typeface="Calibri" panose="020F0502020204030204" charset="0"/>
                <a:ea typeface="黑体" panose="02010609060101010101" charset="-122"/>
              </a:rPr>
              <a:t>通过上述函数间关系，你能总结出一般规律吗？</a:t>
            </a:r>
            <a:endParaRPr lang="zh-CN" altLang="en-US" sz="3200" b="1" dirty="0">
              <a:latin typeface="Calibri" panose="020F0502020204030204" charset="0"/>
              <a:ea typeface="黑体" panose="02010609060101010101" charset="-122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3792538" y="4292600"/>
            <a:ext cx="4278312" cy="1446213"/>
            <a:chOff x="1603" y="3339"/>
            <a:chExt cx="2695" cy="911"/>
          </a:xfrm>
        </p:grpSpPr>
        <p:grpSp>
          <p:nvGrpSpPr>
            <p:cNvPr id="167940" name="Group 3"/>
            <p:cNvGrpSpPr/>
            <p:nvPr/>
          </p:nvGrpSpPr>
          <p:grpSpPr>
            <a:xfrm>
              <a:off x="1603" y="3339"/>
              <a:ext cx="2592" cy="232"/>
              <a:chOff x="1603" y="3385"/>
              <a:chExt cx="2592" cy="232"/>
            </a:xfrm>
          </p:grpSpPr>
          <p:sp>
            <p:nvSpPr>
              <p:cNvPr id="167941" name="Text Box 4"/>
              <p:cNvSpPr txBox="1"/>
              <p:nvPr/>
            </p:nvSpPr>
            <p:spPr>
              <a:xfrm>
                <a:off x="1603" y="3385"/>
                <a:ext cx="2592" cy="2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dirty="0">
                    <a:solidFill>
                      <a:srgbClr val="3333CC"/>
                    </a:solidFill>
                    <a:latin typeface="Tahoma" panose="020B0604030504040204" pitchFamily="34" charset="0"/>
                  </a:rPr>
                  <a:t>　</a:t>
                </a:r>
                <a:r>
                  <a:rPr lang="zh-CN" altLang="en-US" b="1" dirty="0">
                    <a:solidFill>
                      <a:srgbClr val="0000FF"/>
                    </a:solidFill>
                    <a:latin typeface="Tahoma" panose="020B0604030504040204" pitchFamily="34" charset="0"/>
                  </a:rPr>
                  <a:t>＞</a:t>
                </a:r>
                <a:r>
                  <a:rPr lang="en-US" altLang="zh-CN" b="1">
                    <a:solidFill>
                      <a:srgbClr val="0000FF"/>
                    </a:solidFill>
                    <a:latin typeface="Tahoma" panose="020B0604030504040204" pitchFamily="34" charset="0"/>
                  </a:rPr>
                  <a:t>0</a:t>
                </a:r>
                <a:r>
                  <a:rPr lang="zh-CN" altLang="en-US" b="1" dirty="0">
                    <a:solidFill>
                      <a:srgbClr val="0000FF"/>
                    </a:solidFill>
                    <a:latin typeface="Tahoma" panose="020B0604030504040204" pitchFamily="34" charset="0"/>
                  </a:rPr>
                  <a:t>时，</a:t>
                </a:r>
                <a:r>
                  <a:rPr lang="zh-CN" alt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向左</a:t>
                </a:r>
                <a:r>
                  <a:rPr lang="zh-CN" altLang="en-US" b="1" dirty="0">
                    <a:solidFill>
                      <a:srgbClr val="0000FF"/>
                    </a:solidFill>
                    <a:latin typeface="Tahoma" panose="020B0604030504040204" pitchFamily="34" charset="0"/>
                  </a:rPr>
                  <a:t>平行移动　个单位</a:t>
                </a:r>
                <a:endParaRPr lang="zh-CN" altLang="en-US" b="1" dirty="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graphicFrame>
            <p:nvGraphicFramePr>
              <p:cNvPr id="167942" name="Object 5"/>
              <p:cNvGraphicFramePr/>
              <p:nvPr/>
            </p:nvGraphicFramePr>
            <p:xfrm>
              <a:off x="1638" y="3430"/>
              <a:ext cx="153" cy="1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60" name="" r:id="rId1" imgW="139700" imgH="165100" progId="Equation.3">
                      <p:embed/>
                    </p:oleObj>
                  </mc:Choice>
                  <mc:Fallback>
                    <p:oleObj name="" r:id="rId1" imgW="139700" imgH="165100" progId="Equation.3">
                      <p:embed/>
                      <p:pic>
                        <p:nvPicPr>
                          <p:cNvPr id="0" name="图片 3159"/>
                          <p:cNvPicPr/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1638" y="3430"/>
                            <a:ext cx="153" cy="181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7943" name="Object 6"/>
              <p:cNvGraphicFramePr/>
              <p:nvPr/>
            </p:nvGraphicFramePr>
            <p:xfrm>
              <a:off x="3226" y="3431"/>
              <a:ext cx="153" cy="1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61" name="" r:id="rId3" imgW="139700" imgH="165100" progId="Equation.DSMT4">
                      <p:embed/>
                    </p:oleObj>
                  </mc:Choice>
                  <mc:Fallback>
                    <p:oleObj name="" r:id="rId3" imgW="139700" imgH="165100" progId="Equation.DSMT4">
                      <p:embed/>
                      <p:pic>
                        <p:nvPicPr>
                          <p:cNvPr id="0" name="图片 3160"/>
                          <p:cNvPicPr/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3226" y="3431"/>
                            <a:ext cx="153" cy="181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67944" name="Group 7"/>
            <p:cNvGrpSpPr/>
            <p:nvPr/>
          </p:nvGrpSpPr>
          <p:grpSpPr>
            <a:xfrm>
              <a:off x="1610" y="3748"/>
              <a:ext cx="2688" cy="502"/>
              <a:chOff x="1610" y="3748"/>
              <a:chExt cx="2688" cy="502"/>
            </a:xfrm>
          </p:grpSpPr>
          <p:sp>
            <p:nvSpPr>
              <p:cNvPr id="167945" name="Text Box 8"/>
              <p:cNvSpPr txBox="1"/>
              <p:nvPr/>
            </p:nvSpPr>
            <p:spPr>
              <a:xfrm>
                <a:off x="1610" y="3756"/>
                <a:ext cx="2688" cy="4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dirty="0">
                    <a:solidFill>
                      <a:srgbClr val="3333CC"/>
                    </a:solidFill>
                    <a:latin typeface="Verdana" panose="020B0604030504040204" pitchFamily="34" charset="0"/>
                  </a:rPr>
                  <a:t>　</a:t>
                </a:r>
                <a:r>
                  <a:rPr lang="zh-CN" alt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＜</a:t>
                </a:r>
                <a:r>
                  <a:rPr lang="en-US" altLang="zh-CN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0</a:t>
                </a:r>
                <a:r>
                  <a:rPr lang="zh-CN" alt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时，</a:t>
                </a:r>
                <a:r>
                  <a:rPr lang="zh-CN" altLang="en-US" b="1" dirty="0">
                    <a:solidFill>
                      <a:srgbClr val="0000FF"/>
                    </a:solidFill>
                    <a:latin typeface="Tahoma" panose="020B0604030504040204" pitchFamily="34" charset="0"/>
                  </a:rPr>
                  <a:t>向右</a:t>
                </a:r>
                <a:r>
                  <a:rPr lang="zh-CN" alt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平行移动　个单位</a:t>
                </a:r>
                <a:endParaRPr lang="zh-CN" altLang="en-US" b="1" dirty="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</a:pPr>
                <a:endParaRPr lang="zh-CN" altLang="en-US" b="1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graphicFrame>
            <p:nvGraphicFramePr>
              <p:cNvPr id="167946" name="Object 9"/>
              <p:cNvGraphicFramePr/>
              <p:nvPr/>
            </p:nvGraphicFramePr>
            <p:xfrm>
              <a:off x="1639" y="3748"/>
              <a:ext cx="152" cy="1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70" name="" r:id="rId4" imgW="139700" imgH="165100" progId="Equation.3">
                      <p:embed/>
                    </p:oleObj>
                  </mc:Choice>
                  <mc:Fallback>
                    <p:oleObj name="" r:id="rId4" imgW="139700" imgH="165100" progId="Equation.3">
                      <p:embed/>
                      <p:pic>
                        <p:nvPicPr>
                          <p:cNvPr id="0" name="图片 3169"/>
                          <p:cNvPicPr/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1639" y="3748"/>
                            <a:ext cx="152" cy="18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7947" name="Object 10"/>
              <p:cNvGraphicFramePr/>
              <p:nvPr/>
            </p:nvGraphicFramePr>
            <p:xfrm>
              <a:off x="3185" y="3748"/>
              <a:ext cx="194" cy="2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68" name="" r:id="rId5" imgW="177800" imgH="253365" progId="Equation.3">
                      <p:embed/>
                    </p:oleObj>
                  </mc:Choice>
                  <mc:Fallback>
                    <p:oleObj name="" r:id="rId5" imgW="177800" imgH="253365" progId="Equation.3">
                      <p:embed/>
                      <p:pic>
                        <p:nvPicPr>
                          <p:cNvPr id="0" name="图片 3167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3185" y="3748"/>
                            <a:ext cx="194" cy="279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167948" name="Object 11"/>
          <p:cNvGraphicFramePr/>
          <p:nvPr/>
        </p:nvGraphicFramePr>
        <p:xfrm>
          <a:off x="6311900" y="2343150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" r:id="rId7" imgW="152400" imgH="177800" progId="Equation.3">
                  <p:embed/>
                </p:oleObj>
              </mc:Choice>
              <mc:Fallback>
                <p:oleObj name="" r:id="rId7" imgW="152400" imgH="177800" progId="Equation.3">
                  <p:embed/>
                  <p:pic>
                    <p:nvPicPr>
                      <p:cNvPr id="0" name="图片 316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11900" y="2343150"/>
                        <a:ext cx="152400" cy="177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50" name="Line 13"/>
          <p:cNvSpPr/>
          <p:nvPr/>
        </p:nvSpPr>
        <p:spPr>
          <a:xfrm>
            <a:off x="3432175" y="1773238"/>
            <a:ext cx="5832475" cy="0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7951" name="Line 14"/>
          <p:cNvSpPr/>
          <p:nvPr/>
        </p:nvSpPr>
        <p:spPr>
          <a:xfrm>
            <a:off x="3359150" y="3357563"/>
            <a:ext cx="6049963" cy="0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7952" name="Line 15"/>
          <p:cNvSpPr/>
          <p:nvPr/>
        </p:nvSpPr>
        <p:spPr>
          <a:xfrm>
            <a:off x="8124825" y="1052513"/>
            <a:ext cx="0" cy="2736850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7953" name="Line 16"/>
          <p:cNvSpPr/>
          <p:nvPr/>
        </p:nvSpPr>
        <p:spPr>
          <a:xfrm>
            <a:off x="7248525" y="1052513"/>
            <a:ext cx="0" cy="2736850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7954" name="Line 17"/>
          <p:cNvSpPr/>
          <p:nvPr/>
        </p:nvSpPr>
        <p:spPr>
          <a:xfrm>
            <a:off x="3303588" y="2565400"/>
            <a:ext cx="5867400" cy="0"/>
          </a:xfrm>
          <a:prstGeom prst="line">
            <a:avLst/>
          </a:prstGeom>
          <a:ln w="222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7955" name="Line 18"/>
          <p:cNvSpPr/>
          <p:nvPr/>
        </p:nvSpPr>
        <p:spPr>
          <a:xfrm flipV="1">
            <a:off x="4656138" y="1084263"/>
            <a:ext cx="0" cy="2667000"/>
          </a:xfrm>
          <a:prstGeom prst="line">
            <a:avLst/>
          </a:prstGeom>
          <a:ln w="222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graphicFrame>
        <p:nvGraphicFramePr>
          <p:cNvPr id="167956" name="Object 19"/>
          <p:cNvGraphicFramePr/>
          <p:nvPr/>
        </p:nvGraphicFramePr>
        <p:xfrm>
          <a:off x="9158288" y="2563813"/>
          <a:ext cx="24765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" r:id="rId9" imgW="127000" imgH="139700" progId="Equation.3">
                  <p:embed/>
                </p:oleObj>
              </mc:Choice>
              <mc:Fallback>
                <p:oleObj name="" r:id="rId9" imgW="127000" imgH="139700" progId="Equation.3">
                  <p:embed/>
                  <p:pic>
                    <p:nvPicPr>
                      <p:cNvPr id="0" name="图片 317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58288" y="2563813"/>
                        <a:ext cx="247650" cy="273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57" name="Object 20"/>
          <p:cNvGraphicFramePr/>
          <p:nvPr/>
        </p:nvGraphicFramePr>
        <p:xfrm>
          <a:off x="4751388" y="1084263"/>
          <a:ext cx="257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" r:id="rId11" imgW="139700" imgH="165100" progId="Equation.3">
                  <p:embed/>
                </p:oleObj>
              </mc:Choice>
              <mc:Fallback>
                <p:oleObj name="" r:id="rId11" imgW="139700" imgH="165100" progId="Equation.3">
                  <p:embed/>
                  <p:pic>
                    <p:nvPicPr>
                      <p:cNvPr id="0" name="图片 316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51388" y="1084263"/>
                        <a:ext cx="257175" cy="304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58" name="Object 21"/>
          <p:cNvGraphicFramePr/>
          <p:nvPr/>
        </p:nvGraphicFramePr>
        <p:xfrm>
          <a:off x="4522788" y="2684463"/>
          <a:ext cx="127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" name="" r:id="rId13" imgW="127000" imgH="177165" progId="Equation.3">
                  <p:embed/>
                </p:oleObj>
              </mc:Choice>
              <mc:Fallback>
                <p:oleObj name="" r:id="rId13" imgW="127000" imgH="177165" progId="Equation.3">
                  <p:embed/>
                  <p:pic>
                    <p:nvPicPr>
                      <p:cNvPr id="0" name="图片 316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22788" y="2684463"/>
                        <a:ext cx="127000" cy="177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59" name="Object 22"/>
          <p:cNvGraphicFramePr/>
          <p:nvPr/>
        </p:nvGraphicFramePr>
        <p:xfrm>
          <a:off x="4864100" y="2608263"/>
          <a:ext cx="165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" r:id="rId15" imgW="165100" imgH="393065" progId="Equation.3">
                  <p:embed/>
                </p:oleObj>
              </mc:Choice>
              <mc:Fallback>
                <p:oleObj name="" r:id="rId15" imgW="165100" imgH="393065" progId="Equation.3">
                  <p:embed/>
                  <p:pic>
                    <p:nvPicPr>
                      <p:cNvPr id="0" name="图片 316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864100" y="2608263"/>
                        <a:ext cx="165100" cy="393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0" name="Object 23"/>
          <p:cNvGraphicFramePr/>
          <p:nvPr/>
        </p:nvGraphicFramePr>
        <p:xfrm>
          <a:off x="5462588" y="2608263"/>
          <a:ext cx="165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" r:id="rId17" imgW="165100" imgH="393065" progId="Equation.3">
                  <p:embed/>
                </p:oleObj>
              </mc:Choice>
              <mc:Fallback>
                <p:oleObj name="" r:id="rId17" imgW="165100" imgH="393065" progId="Equation.3">
                  <p:embed/>
                  <p:pic>
                    <p:nvPicPr>
                      <p:cNvPr id="0" name="图片 316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462588" y="2608263"/>
                        <a:ext cx="165100" cy="393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1" name="Object 24"/>
          <p:cNvGraphicFramePr/>
          <p:nvPr/>
        </p:nvGraphicFramePr>
        <p:xfrm>
          <a:off x="7964488" y="2659063"/>
          <a:ext cx="2159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" r:id="rId19" imgW="215265" imgH="177800" progId="Equation.3">
                  <p:embed/>
                </p:oleObj>
              </mc:Choice>
              <mc:Fallback>
                <p:oleObj name="" r:id="rId19" imgW="215265" imgH="177800" progId="Equation.3">
                  <p:embed/>
                  <p:pic>
                    <p:nvPicPr>
                      <p:cNvPr id="0" name="图片 3163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964488" y="2659063"/>
                        <a:ext cx="215900" cy="177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2" name="Object 25"/>
          <p:cNvGraphicFramePr/>
          <p:nvPr/>
        </p:nvGraphicFramePr>
        <p:xfrm>
          <a:off x="7615238" y="2636838"/>
          <a:ext cx="254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" r:id="rId21" imgW="254000" imgH="393065" progId="Equation.3">
                  <p:embed/>
                </p:oleObj>
              </mc:Choice>
              <mc:Fallback>
                <p:oleObj name="" r:id="rId21" imgW="254000" imgH="393065" progId="Equation.3">
                  <p:embed/>
                  <p:pic>
                    <p:nvPicPr>
                      <p:cNvPr id="0" name="图片 316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615238" y="2636838"/>
                        <a:ext cx="254000" cy="393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63" name="Line 26"/>
          <p:cNvSpPr/>
          <p:nvPr/>
        </p:nvSpPr>
        <p:spPr>
          <a:xfrm>
            <a:off x="5519738" y="2492375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7964" name="Line 27"/>
          <p:cNvSpPr/>
          <p:nvPr/>
        </p:nvSpPr>
        <p:spPr>
          <a:xfrm>
            <a:off x="4943475" y="2492375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7965" name="Line 28"/>
          <p:cNvSpPr/>
          <p:nvPr/>
        </p:nvSpPr>
        <p:spPr>
          <a:xfrm>
            <a:off x="5232400" y="2492375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7966" name="Line 29"/>
          <p:cNvSpPr/>
          <p:nvPr/>
        </p:nvSpPr>
        <p:spPr>
          <a:xfrm>
            <a:off x="5808663" y="2492375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7967" name="Line 30"/>
          <p:cNvSpPr/>
          <p:nvPr/>
        </p:nvSpPr>
        <p:spPr>
          <a:xfrm>
            <a:off x="6096000" y="2492375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7968" name="Line 31"/>
          <p:cNvSpPr/>
          <p:nvPr/>
        </p:nvSpPr>
        <p:spPr>
          <a:xfrm>
            <a:off x="6383338" y="2492375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7969" name="Line 32"/>
          <p:cNvSpPr/>
          <p:nvPr/>
        </p:nvSpPr>
        <p:spPr>
          <a:xfrm>
            <a:off x="6686550" y="2492375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7970" name="Line 33"/>
          <p:cNvSpPr/>
          <p:nvPr/>
        </p:nvSpPr>
        <p:spPr>
          <a:xfrm>
            <a:off x="6959600" y="2492375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7971" name="Line 34"/>
          <p:cNvSpPr/>
          <p:nvPr/>
        </p:nvSpPr>
        <p:spPr>
          <a:xfrm>
            <a:off x="7248525" y="2492375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7972" name="Line 35"/>
          <p:cNvSpPr/>
          <p:nvPr/>
        </p:nvSpPr>
        <p:spPr>
          <a:xfrm>
            <a:off x="7535863" y="2492375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7973" name="Line 36"/>
          <p:cNvSpPr/>
          <p:nvPr/>
        </p:nvSpPr>
        <p:spPr>
          <a:xfrm>
            <a:off x="7837488" y="2492375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7974" name="Line 37"/>
          <p:cNvSpPr/>
          <p:nvPr/>
        </p:nvSpPr>
        <p:spPr>
          <a:xfrm>
            <a:off x="8124825" y="2492375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7975" name="Line 38"/>
          <p:cNvSpPr/>
          <p:nvPr/>
        </p:nvSpPr>
        <p:spPr>
          <a:xfrm>
            <a:off x="8391525" y="2492375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7976" name="Line 39"/>
          <p:cNvSpPr/>
          <p:nvPr/>
        </p:nvSpPr>
        <p:spPr>
          <a:xfrm>
            <a:off x="8685213" y="2492375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7977" name="Line 40"/>
          <p:cNvSpPr/>
          <p:nvPr/>
        </p:nvSpPr>
        <p:spPr>
          <a:xfrm>
            <a:off x="4367213" y="2492375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7978" name="Line 41"/>
          <p:cNvSpPr/>
          <p:nvPr/>
        </p:nvSpPr>
        <p:spPr>
          <a:xfrm>
            <a:off x="4079875" y="2492375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7980" name="Line 43"/>
          <p:cNvSpPr/>
          <p:nvPr/>
        </p:nvSpPr>
        <p:spPr>
          <a:xfrm>
            <a:off x="4670425" y="1771650"/>
            <a:ext cx="71438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7981" name="Line 44"/>
          <p:cNvSpPr/>
          <p:nvPr/>
        </p:nvSpPr>
        <p:spPr>
          <a:xfrm>
            <a:off x="4670425" y="3355975"/>
            <a:ext cx="71438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7982" name="Text Box 45"/>
          <p:cNvSpPr txBox="1"/>
          <p:nvPr/>
        </p:nvSpPr>
        <p:spPr>
          <a:xfrm>
            <a:off x="4310063" y="1555750"/>
            <a:ext cx="431800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600">
                <a:latin typeface="宋体" panose="02010600030101010101" pitchFamily="2" charset="-122"/>
              </a:rPr>
              <a:t>1</a:t>
            </a:r>
            <a:endParaRPr lang="en-US" altLang="zh-CN" sz="1600">
              <a:latin typeface="宋体" panose="02010600030101010101" pitchFamily="2" charset="-122"/>
            </a:endParaRPr>
          </a:p>
        </p:txBody>
      </p:sp>
      <p:sp>
        <p:nvSpPr>
          <p:cNvPr id="167983" name="Text Box 46"/>
          <p:cNvSpPr txBox="1"/>
          <p:nvPr/>
        </p:nvSpPr>
        <p:spPr>
          <a:xfrm>
            <a:off x="4238625" y="3140075"/>
            <a:ext cx="431800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600">
                <a:latin typeface="宋体" panose="02010600030101010101" pitchFamily="2" charset="-122"/>
              </a:rPr>
              <a:t>-1</a:t>
            </a:r>
            <a:endParaRPr lang="en-US" altLang="zh-CN" sz="1600">
              <a:latin typeface="宋体" panose="02010600030101010101" pitchFamily="2" charset="-122"/>
            </a:endParaRPr>
          </a:p>
        </p:txBody>
      </p:sp>
      <p:graphicFrame>
        <p:nvGraphicFramePr>
          <p:cNvPr id="167984" name="Object 47"/>
          <p:cNvGraphicFramePr/>
          <p:nvPr/>
        </p:nvGraphicFramePr>
        <p:xfrm>
          <a:off x="8278813" y="2636838"/>
          <a:ext cx="304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" r:id="rId23" imgW="304800" imgH="393065" progId="Equation.3">
                  <p:embed/>
                </p:oleObj>
              </mc:Choice>
              <mc:Fallback>
                <p:oleObj name="" r:id="rId23" imgW="304800" imgH="393065" progId="Equation.3">
                  <p:embed/>
                  <p:pic>
                    <p:nvPicPr>
                      <p:cNvPr id="0" name="图片 3172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278813" y="2636838"/>
                        <a:ext cx="304800" cy="393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3"/>
          <p:cNvGrpSpPr/>
          <p:nvPr/>
        </p:nvGrpSpPr>
        <p:grpSpPr>
          <a:xfrm>
            <a:off x="1524000" y="3860800"/>
            <a:ext cx="8675688" cy="1281113"/>
            <a:chOff x="0" y="3067"/>
            <a:chExt cx="5465" cy="807"/>
          </a:xfrm>
        </p:grpSpPr>
        <p:graphicFrame>
          <p:nvGraphicFramePr>
            <p:cNvPr id="167986" name="Object 54"/>
            <p:cNvGraphicFramePr/>
            <p:nvPr/>
          </p:nvGraphicFramePr>
          <p:xfrm>
            <a:off x="340" y="3475"/>
            <a:ext cx="1043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6" name="" r:id="rId25" imgW="545465" imgH="203200" progId="Equation.DSMT4">
                    <p:embed/>
                  </p:oleObj>
                </mc:Choice>
                <mc:Fallback>
                  <p:oleObj name="" r:id="rId25" imgW="545465" imgH="203200" progId="Equation.DSMT4">
                    <p:embed/>
                    <p:pic>
                      <p:nvPicPr>
                        <p:cNvPr id="0" name="图片 3175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340" y="3475"/>
                          <a:ext cx="1043" cy="34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7987" name="Object 55"/>
            <p:cNvGraphicFramePr/>
            <p:nvPr/>
          </p:nvGraphicFramePr>
          <p:xfrm>
            <a:off x="4105" y="3521"/>
            <a:ext cx="1360" cy="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2" name="" r:id="rId27" imgW="837565" imgH="203200" progId="Equation.DSMT4">
                    <p:embed/>
                  </p:oleObj>
                </mc:Choice>
                <mc:Fallback>
                  <p:oleObj name="" r:id="rId27" imgW="837565" imgH="203200" progId="Equation.DSMT4">
                    <p:embed/>
                    <p:pic>
                      <p:nvPicPr>
                        <p:cNvPr id="0" name="图片 3171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4105" y="3521"/>
                          <a:ext cx="1360" cy="35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7988" name="Line 56"/>
            <p:cNvSpPr/>
            <p:nvPr/>
          </p:nvSpPr>
          <p:spPr>
            <a:xfrm flipV="1">
              <a:off x="1474" y="3657"/>
              <a:ext cx="2359" cy="4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67989" name="Text Box 57"/>
            <p:cNvSpPr txBox="1"/>
            <p:nvPr/>
          </p:nvSpPr>
          <p:spPr>
            <a:xfrm>
              <a:off x="0" y="3067"/>
              <a:ext cx="1564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solidFill>
                    <a:srgbClr val="FF0000"/>
                  </a:solidFill>
                  <a:latin typeface="Tahoma" panose="020B0604030504040204" pitchFamily="34" charset="0"/>
                </a:rPr>
                <a:t>规律一：</a:t>
              </a:r>
              <a:endParaRPr lang="zh-CN" altLang="en-US" sz="3200" b="1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167992" name="Line 60"/>
          <p:cNvSpPr/>
          <p:nvPr/>
        </p:nvSpPr>
        <p:spPr>
          <a:xfrm>
            <a:off x="8975725" y="1052513"/>
            <a:ext cx="0" cy="2736850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grpSp>
        <p:nvGrpSpPr>
          <p:cNvPr id="7" name="Group 61"/>
          <p:cNvGrpSpPr/>
          <p:nvPr/>
        </p:nvGrpSpPr>
        <p:grpSpPr>
          <a:xfrm>
            <a:off x="4656138" y="1773238"/>
            <a:ext cx="3455987" cy="1584325"/>
            <a:chOff x="1973" y="1117"/>
            <a:chExt cx="2177" cy="998"/>
          </a:xfrm>
        </p:grpSpPr>
        <p:sp>
          <p:nvSpPr>
            <p:cNvPr id="167994" name="Freeform 62"/>
            <p:cNvSpPr/>
            <p:nvPr/>
          </p:nvSpPr>
          <p:spPr>
            <a:xfrm>
              <a:off x="1973" y="1117"/>
              <a:ext cx="1088" cy="499"/>
            </a:xfrm>
            <a:custGeom>
              <a:avLst/>
              <a:gdLst>
                <a:gd name="txL" fmla="*/ 0 w 1088"/>
                <a:gd name="txT" fmla="*/ 0 h 499"/>
                <a:gd name="txR" fmla="*/ 1088 w 1088"/>
                <a:gd name="txB" fmla="*/ 499 h 499"/>
              </a:gdLst>
              <a:ahLst/>
              <a:cxnLst>
                <a:cxn ang="0">
                  <a:pos x="0" y="499"/>
                </a:cxn>
                <a:cxn ang="0">
                  <a:pos x="544" y="0"/>
                </a:cxn>
                <a:cxn ang="0">
                  <a:pos x="1088" y="499"/>
                </a:cxn>
              </a:cxnLst>
              <a:rect l="txL" t="txT" r="txR" b="txB"/>
              <a:pathLst>
                <a:path w="1088" h="499">
                  <a:moveTo>
                    <a:pt x="0" y="499"/>
                  </a:moveTo>
                  <a:cubicBezTo>
                    <a:pt x="181" y="249"/>
                    <a:pt x="363" y="0"/>
                    <a:pt x="544" y="0"/>
                  </a:cubicBezTo>
                  <a:cubicBezTo>
                    <a:pt x="725" y="0"/>
                    <a:pt x="906" y="249"/>
                    <a:pt x="1088" y="499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Calibri" panose="020F0502020204030204" charset="0"/>
              </a:endParaRPr>
            </a:p>
          </p:txBody>
        </p:sp>
        <p:sp>
          <p:nvSpPr>
            <p:cNvPr id="167995" name="Freeform 63"/>
            <p:cNvSpPr/>
            <p:nvPr/>
          </p:nvSpPr>
          <p:spPr>
            <a:xfrm>
              <a:off x="3061" y="1616"/>
              <a:ext cx="1089" cy="499"/>
            </a:xfrm>
            <a:custGeom>
              <a:avLst/>
              <a:gdLst>
                <a:gd name="txL" fmla="*/ 0 w 1089"/>
                <a:gd name="txT" fmla="*/ 0 h 499"/>
                <a:gd name="txR" fmla="*/ 1089 w 1089"/>
                <a:gd name="txB" fmla="*/ 499 h 499"/>
              </a:gdLst>
              <a:ahLst/>
              <a:cxnLst>
                <a:cxn ang="0">
                  <a:pos x="0" y="0"/>
                </a:cxn>
                <a:cxn ang="0">
                  <a:pos x="545" y="499"/>
                </a:cxn>
                <a:cxn ang="0">
                  <a:pos x="1089" y="0"/>
                </a:cxn>
              </a:cxnLst>
              <a:rect l="txL" t="txT" r="txR" b="txB"/>
              <a:pathLst>
                <a:path w="1089" h="499">
                  <a:moveTo>
                    <a:pt x="0" y="0"/>
                  </a:moveTo>
                  <a:cubicBezTo>
                    <a:pt x="182" y="249"/>
                    <a:pt x="364" y="499"/>
                    <a:pt x="545" y="499"/>
                  </a:cubicBezTo>
                  <a:cubicBezTo>
                    <a:pt x="726" y="499"/>
                    <a:pt x="998" y="83"/>
                    <a:pt x="1089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Calibri" panose="020F0502020204030204" charset="0"/>
              </a:endParaRPr>
            </a:p>
          </p:txBody>
        </p:sp>
      </p:grpSp>
      <p:graphicFrame>
        <p:nvGraphicFramePr>
          <p:cNvPr id="167996" name="Object 64"/>
          <p:cNvGraphicFramePr/>
          <p:nvPr/>
        </p:nvGraphicFramePr>
        <p:xfrm>
          <a:off x="2646363" y="1411288"/>
          <a:ext cx="13081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" r:id="rId29" imgW="913765" imgH="393700" progId="Equation.DSMT4">
                  <p:embed/>
                </p:oleObj>
              </mc:Choice>
              <mc:Fallback>
                <p:oleObj name="" r:id="rId29" imgW="913765" imgH="393700" progId="Equation.DSMT4">
                  <p:embed/>
                  <p:pic>
                    <p:nvPicPr>
                      <p:cNvPr id="0" name="图片 3173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646363" y="1411288"/>
                        <a:ext cx="1308100" cy="561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97" name="Object 65"/>
          <p:cNvGraphicFramePr/>
          <p:nvPr/>
        </p:nvGraphicFramePr>
        <p:xfrm>
          <a:off x="6330950" y="2684463"/>
          <a:ext cx="1397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" r:id="rId31" imgW="139700" imgH="139700" progId="Equation.3">
                  <p:embed/>
                </p:oleObj>
              </mc:Choice>
              <mc:Fallback>
                <p:oleObj name="" r:id="rId31" imgW="139700" imgH="139700" progId="Equation.3">
                  <p:embed/>
                  <p:pic>
                    <p:nvPicPr>
                      <p:cNvPr id="0" name="图片 3174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6330950" y="2684463"/>
                        <a:ext cx="139700" cy="139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99" name="Line 67"/>
          <p:cNvSpPr/>
          <p:nvPr/>
        </p:nvSpPr>
        <p:spPr>
          <a:xfrm>
            <a:off x="4224338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8000" name="Line 68"/>
          <p:cNvSpPr/>
          <p:nvPr/>
        </p:nvSpPr>
        <p:spPr>
          <a:xfrm>
            <a:off x="3935413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8002" name="Line 70"/>
          <p:cNvSpPr/>
          <p:nvPr/>
        </p:nvSpPr>
        <p:spPr>
          <a:xfrm>
            <a:off x="4511675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8003" name="Line 71"/>
          <p:cNvSpPr/>
          <p:nvPr/>
        </p:nvSpPr>
        <p:spPr>
          <a:xfrm>
            <a:off x="4800600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8005" name="Line 73"/>
          <p:cNvSpPr/>
          <p:nvPr/>
        </p:nvSpPr>
        <p:spPr>
          <a:xfrm>
            <a:off x="5087938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8007" name="Line 75"/>
          <p:cNvSpPr/>
          <p:nvPr/>
        </p:nvSpPr>
        <p:spPr>
          <a:xfrm>
            <a:off x="5375275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8008" name="Line 76"/>
          <p:cNvSpPr/>
          <p:nvPr/>
        </p:nvSpPr>
        <p:spPr>
          <a:xfrm>
            <a:off x="5664200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8010" name="Line 78"/>
          <p:cNvSpPr/>
          <p:nvPr/>
        </p:nvSpPr>
        <p:spPr>
          <a:xfrm>
            <a:off x="5951538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8012" name="Line 80"/>
          <p:cNvSpPr/>
          <p:nvPr/>
        </p:nvSpPr>
        <p:spPr>
          <a:xfrm>
            <a:off x="6240463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8013" name="Line 81"/>
          <p:cNvSpPr/>
          <p:nvPr/>
        </p:nvSpPr>
        <p:spPr>
          <a:xfrm>
            <a:off x="6527800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8014" name="Line 82"/>
          <p:cNvSpPr/>
          <p:nvPr/>
        </p:nvSpPr>
        <p:spPr>
          <a:xfrm>
            <a:off x="6672263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8015" name="Line 83"/>
          <p:cNvSpPr/>
          <p:nvPr/>
        </p:nvSpPr>
        <p:spPr>
          <a:xfrm>
            <a:off x="6816725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8017" name="Line 85"/>
          <p:cNvSpPr/>
          <p:nvPr/>
        </p:nvSpPr>
        <p:spPr>
          <a:xfrm>
            <a:off x="7104063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8018" name="Line 86"/>
          <p:cNvSpPr/>
          <p:nvPr/>
        </p:nvSpPr>
        <p:spPr>
          <a:xfrm>
            <a:off x="7391400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8020" name="Line 88"/>
          <p:cNvSpPr/>
          <p:nvPr/>
        </p:nvSpPr>
        <p:spPr>
          <a:xfrm>
            <a:off x="7680325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8022" name="Line 90"/>
          <p:cNvSpPr/>
          <p:nvPr/>
        </p:nvSpPr>
        <p:spPr>
          <a:xfrm>
            <a:off x="7980363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8023" name="Line 91"/>
          <p:cNvSpPr/>
          <p:nvPr/>
        </p:nvSpPr>
        <p:spPr>
          <a:xfrm>
            <a:off x="8256588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8025" name="Line 93"/>
          <p:cNvSpPr/>
          <p:nvPr/>
        </p:nvSpPr>
        <p:spPr>
          <a:xfrm>
            <a:off x="8537575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8027" name="Line 95"/>
          <p:cNvSpPr/>
          <p:nvPr/>
        </p:nvSpPr>
        <p:spPr>
          <a:xfrm>
            <a:off x="8832850" y="1125538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graphicFrame>
        <p:nvGraphicFramePr>
          <p:cNvPr id="168028" name="Object 96"/>
          <p:cNvGraphicFramePr/>
          <p:nvPr/>
        </p:nvGraphicFramePr>
        <p:xfrm>
          <a:off x="5854700" y="2603500"/>
          <a:ext cx="241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" name="" r:id="rId33" imgW="241300" imgH="393700" progId="Equation.3">
                  <p:embed/>
                </p:oleObj>
              </mc:Choice>
              <mc:Fallback>
                <p:oleObj name="" r:id="rId33" imgW="241300" imgH="393700" progId="Equation.3">
                  <p:embed/>
                  <p:pic>
                    <p:nvPicPr>
                      <p:cNvPr id="0" name="图片 3182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5854700" y="2603500"/>
                        <a:ext cx="241300" cy="393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029" name="Object 102"/>
          <p:cNvGraphicFramePr/>
          <p:nvPr/>
        </p:nvGraphicFramePr>
        <p:xfrm>
          <a:off x="7137400" y="2603500"/>
          <a:ext cx="241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" r:id="rId35" imgW="241300" imgH="393700" progId="Equation.3">
                  <p:embed/>
                </p:oleObj>
              </mc:Choice>
              <mc:Fallback>
                <p:oleObj name="" r:id="rId35" imgW="241300" imgH="393700" progId="Equation.3">
                  <p:embed/>
                  <p:pic>
                    <p:nvPicPr>
                      <p:cNvPr id="0" name="图片 3181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7137400" y="2603500"/>
                        <a:ext cx="241300" cy="393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815" name="Oval 103"/>
          <p:cNvSpPr/>
          <p:nvPr/>
        </p:nvSpPr>
        <p:spPr>
          <a:xfrm flipH="1">
            <a:off x="7212013" y="3186322"/>
            <a:ext cx="36512" cy="378994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endParaRPr dirty="0">
              <a:latin typeface="Calibri" panose="020F0502020204030204" charset="0"/>
            </a:endParaRPr>
          </a:p>
        </p:txBody>
      </p:sp>
      <p:sp>
        <p:nvSpPr>
          <p:cNvPr id="115816" name="Oval 104"/>
          <p:cNvSpPr/>
          <p:nvPr/>
        </p:nvSpPr>
        <p:spPr>
          <a:xfrm flipH="1">
            <a:off x="8364538" y="2357647"/>
            <a:ext cx="36512" cy="378994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endParaRPr dirty="0">
              <a:latin typeface="Calibri" panose="020F0502020204030204" charset="0"/>
            </a:endParaRPr>
          </a:p>
        </p:txBody>
      </p:sp>
      <p:sp>
        <p:nvSpPr>
          <p:cNvPr id="115817" name="Oval 105"/>
          <p:cNvSpPr/>
          <p:nvPr/>
        </p:nvSpPr>
        <p:spPr>
          <a:xfrm flipH="1">
            <a:off x="8112125" y="2357647"/>
            <a:ext cx="36513" cy="378994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endParaRPr dirty="0">
              <a:latin typeface="Calibri" panose="020F0502020204030204" charset="0"/>
            </a:endParaRPr>
          </a:p>
        </p:txBody>
      </p:sp>
      <p:sp>
        <p:nvSpPr>
          <p:cNvPr id="115819" name="Line 107"/>
          <p:cNvSpPr/>
          <p:nvPr/>
        </p:nvSpPr>
        <p:spPr>
          <a:xfrm flipV="1">
            <a:off x="5664200" y="1484313"/>
            <a:ext cx="360363" cy="2159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5820" name="Oval 108"/>
          <p:cNvSpPr/>
          <p:nvPr/>
        </p:nvSpPr>
        <p:spPr>
          <a:xfrm flipH="1">
            <a:off x="4224338" y="2357647"/>
            <a:ext cx="36512" cy="378994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endParaRPr dirty="0">
              <a:latin typeface="Calibri" panose="020F0502020204030204" charset="0"/>
            </a:endParaRPr>
          </a:p>
        </p:txBody>
      </p:sp>
      <p:sp>
        <p:nvSpPr>
          <p:cNvPr id="115821" name="Oval 109"/>
          <p:cNvSpPr/>
          <p:nvPr/>
        </p:nvSpPr>
        <p:spPr>
          <a:xfrm flipH="1">
            <a:off x="5051425" y="1565485"/>
            <a:ext cx="36513" cy="378994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endParaRPr dirty="0">
              <a:latin typeface="Calibri" panose="020F0502020204030204" charset="0"/>
            </a:endParaRPr>
          </a:p>
        </p:txBody>
      </p:sp>
      <p:sp>
        <p:nvSpPr>
          <p:cNvPr id="115822" name="Oval 110"/>
          <p:cNvSpPr/>
          <p:nvPr/>
        </p:nvSpPr>
        <p:spPr>
          <a:xfrm flipH="1">
            <a:off x="5915025" y="2357647"/>
            <a:ext cx="36513" cy="378994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endParaRPr dirty="0">
              <a:latin typeface="Calibri" panose="020F0502020204030204" charset="0"/>
            </a:endParaRPr>
          </a:p>
        </p:txBody>
      </p:sp>
      <p:sp>
        <p:nvSpPr>
          <p:cNvPr id="115823" name="Oval 111"/>
          <p:cNvSpPr/>
          <p:nvPr/>
        </p:nvSpPr>
        <p:spPr>
          <a:xfrm flipH="1">
            <a:off x="6780213" y="3186322"/>
            <a:ext cx="36512" cy="378994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endParaRPr dirty="0">
              <a:latin typeface="Calibri" panose="020F0502020204030204" charset="0"/>
            </a:endParaRPr>
          </a:p>
        </p:txBody>
      </p:sp>
      <p:sp>
        <p:nvSpPr>
          <p:cNvPr id="115824" name="Oval 112"/>
          <p:cNvSpPr/>
          <p:nvPr/>
        </p:nvSpPr>
        <p:spPr>
          <a:xfrm flipH="1">
            <a:off x="7643813" y="2357647"/>
            <a:ext cx="36512" cy="378994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endParaRPr dirty="0">
              <a:latin typeface="Calibri" panose="020F0502020204030204" charset="0"/>
            </a:endParaRPr>
          </a:p>
        </p:txBody>
      </p:sp>
      <p:graphicFrame>
        <p:nvGraphicFramePr>
          <p:cNvPr id="168040" name="Object 113"/>
          <p:cNvGraphicFramePr/>
          <p:nvPr/>
        </p:nvGraphicFramePr>
        <p:xfrm>
          <a:off x="4030663" y="2608263"/>
          <a:ext cx="279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" r:id="rId37" imgW="279400" imgH="393700" progId="Equation.3">
                  <p:embed/>
                </p:oleObj>
              </mc:Choice>
              <mc:Fallback>
                <p:oleObj name="" r:id="rId37" imgW="279400" imgH="393700" progId="Equation.3">
                  <p:embed/>
                  <p:pic>
                    <p:nvPicPr>
                      <p:cNvPr id="0" name="图片 3183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4030663" y="2608263"/>
                        <a:ext cx="279400" cy="393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041" name="Object 114"/>
          <p:cNvGraphicFramePr/>
          <p:nvPr/>
        </p:nvGraphicFramePr>
        <p:xfrm>
          <a:off x="5016500" y="2636838"/>
          <a:ext cx="165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" r:id="rId39" imgW="165100" imgH="393065" progId="Equation.3">
                  <p:embed/>
                </p:oleObj>
              </mc:Choice>
              <mc:Fallback>
                <p:oleObj name="" r:id="rId39" imgW="165100" imgH="393065" progId="Equation.3">
                  <p:embed/>
                  <p:pic>
                    <p:nvPicPr>
                      <p:cNvPr id="0" name="图片 3176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5016500" y="2636838"/>
                        <a:ext cx="165100" cy="393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042" name="Object 115"/>
          <p:cNvGraphicFramePr/>
          <p:nvPr/>
        </p:nvGraphicFramePr>
        <p:xfrm>
          <a:off x="5626100" y="2603500"/>
          <a:ext cx="254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" r:id="rId41" imgW="254000" imgH="393065" progId="Equation.3">
                  <p:embed/>
                </p:oleObj>
              </mc:Choice>
              <mc:Fallback>
                <p:oleObj name="" r:id="rId41" imgW="254000" imgH="393065" progId="Equation.3">
                  <p:embed/>
                  <p:pic>
                    <p:nvPicPr>
                      <p:cNvPr id="0" name="图片 3177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5626100" y="2603500"/>
                        <a:ext cx="254000" cy="393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043" name="Object 116"/>
          <p:cNvGraphicFramePr/>
          <p:nvPr/>
        </p:nvGraphicFramePr>
        <p:xfrm>
          <a:off x="6527800" y="2565400"/>
          <a:ext cx="254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" r:id="rId43" imgW="254000" imgH="393065" progId="Equation.3">
                  <p:embed/>
                </p:oleObj>
              </mc:Choice>
              <mc:Fallback>
                <p:oleObj name="" r:id="rId43" imgW="254000" imgH="393065" progId="Equation.3">
                  <p:embed/>
                  <p:pic>
                    <p:nvPicPr>
                      <p:cNvPr id="0" name="图片 3178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6527800" y="2565400"/>
                        <a:ext cx="254000" cy="393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044" name="Object 117"/>
          <p:cNvGraphicFramePr/>
          <p:nvPr/>
        </p:nvGraphicFramePr>
        <p:xfrm>
          <a:off x="6672263" y="2133600"/>
          <a:ext cx="241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" r:id="rId45" imgW="241300" imgH="393700" progId="Equation.3">
                  <p:embed/>
                </p:oleObj>
              </mc:Choice>
              <mc:Fallback>
                <p:oleObj name="" r:id="rId45" imgW="241300" imgH="393700" progId="Equation.3">
                  <p:embed/>
                  <p:pic>
                    <p:nvPicPr>
                      <p:cNvPr id="0" name="图片 3179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6672263" y="2133600"/>
                        <a:ext cx="241300" cy="393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045" name="Object 118"/>
          <p:cNvGraphicFramePr/>
          <p:nvPr/>
        </p:nvGraphicFramePr>
        <p:xfrm>
          <a:off x="7391400" y="2098675"/>
          <a:ext cx="241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" name="" r:id="rId47" imgW="241300" imgH="393700" progId="Equation.3">
                  <p:embed/>
                </p:oleObj>
              </mc:Choice>
              <mc:Fallback>
                <p:oleObj name="" r:id="rId47" imgW="241300" imgH="393700" progId="Equation.3">
                  <p:embed/>
                  <p:pic>
                    <p:nvPicPr>
                      <p:cNvPr id="0" name="图片 3185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7391400" y="2098675"/>
                        <a:ext cx="241300" cy="393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831" name="Oval 119"/>
          <p:cNvSpPr/>
          <p:nvPr/>
        </p:nvSpPr>
        <p:spPr>
          <a:xfrm flipH="1">
            <a:off x="4943475" y="2357647"/>
            <a:ext cx="36513" cy="378994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endParaRPr dirty="0">
              <a:latin typeface="Calibri" panose="020F0502020204030204" charset="0"/>
            </a:endParaRPr>
          </a:p>
        </p:txBody>
      </p:sp>
      <p:sp>
        <p:nvSpPr>
          <p:cNvPr id="115832" name="Oval 120"/>
          <p:cNvSpPr/>
          <p:nvPr/>
        </p:nvSpPr>
        <p:spPr>
          <a:xfrm flipH="1">
            <a:off x="5808663" y="1565485"/>
            <a:ext cx="36512" cy="378994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endParaRPr dirty="0">
              <a:latin typeface="Calibri" panose="020F0502020204030204" charset="0"/>
            </a:endParaRPr>
          </a:p>
        </p:txBody>
      </p:sp>
      <p:sp>
        <p:nvSpPr>
          <p:cNvPr id="115833" name="Oval 121"/>
          <p:cNvSpPr/>
          <p:nvPr/>
        </p:nvSpPr>
        <p:spPr>
          <a:xfrm flipH="1">
            <a:off x="6672263" y="2394160"/>
            <a:ext cx="36512" cy="378994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endParaRPr dirty="0">
              <a:latin typeface="Calibri" panose="020F0502020204030204" charset="0"/>
            </a:endParaRPr>
          </a:p>
        </p:txBody>
      </p:sp>
      <p:sp>
        <p:nvSpPr>
          <p:cNvPr id="115834" name="Oval 122"/>
          <p:cNvSpPr/>
          <p:nvPr/>
        </p:nvSpPr>
        <p:spPr>
          <a:xfrm flipH="1">
            <a:off x="7499350" y="3186322"/>
            <a:ext cx="36513" cy="378994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endParaRPr dirty="0">
              <a:latin typeface="Calibri" panose="020F0502020204030204" charset="0"/>
            </a:endParaRPr>
          </a:p>
        </p:txBody>
      </p:sp>
      <p:sp>
        <p:nvSpPr>
          <p:cNvPr id="115836" name="Oval 124"/>
          <p:cNvSpPr/>
          <p:nvPr/>
        </p:nvSpPr>
        <p:spPr>
          <a:xfrm flipH="1">
            <a:off x="6383338" y="2357647"/>
            <a:ext cx="36512" cy="378994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endParaRPr dirty="0">
              <a:latin typeface="Calibri" panose="020F0502020204030204" charset="0"/>
            </a:endParaRPr>
          </a:p>
        </p:txBody>
      </p:sp>
      <p:sp>
        <p:nvSpPr>
          <p:cNvPr id="115837" name="Oval 125"/>
          <p:cNvSpPr/>
          <p:nvPr/>
        </p:nvSpPr>
        <p:spPr>
          <a:xfrm flipH="1">
            <a:off x="5519738" y="1565485"/>
            <a:ext cx="36512" cy="378994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endParaRPr dirty="0">
              <a:latin typeface="Calibri" panose="020F0502020204030204" charset="0"/>
            </a:endParaRPr>
          </a:p>
        </p:txBody>
      </p:sp>
      <p:sp>
        <p:nvSpPr>
          <p:cNvPr id="115838" name="Oval 126"/>
          <p:cNvSpPr/>
          <p:nvPr/>
        </p:nvSpPr>
        <p:spPr>
          <a:xfrm flipH="1">
            <a:off x="4656138" y="2357647"/>
            <a:ext cx="36512" cy="378994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endParaRPr dirty="0">
              <a:latin typeface="Calibri" panose="020F0502020204030204" charset="0"/>
            </a:endParaRPr>
          </a:p>
        </p:txBody>
      </p:sp>
      <p:grpSp>
        <p:nvGrpSpPr>
          <p:cNvPr id="9" name="Group 127"/>
          <p:cNvGrpSpPr/>
          <p:nvPr/>
        </p:nvGrpSpPr>
        <p:grpSpPr>
          <a:xfrm>
            <a:off x="4656138" y="1773238"/>
            <a:ext cx="3455987" cy="1584325"/>
            <a:chOff x="1973" y="1117"/>
            <a:chExt cx="2177" cy="998"/>
          </a:xfrm>
        </p:grpSpPr>
        <p:sp>
          <p:nvSpPr>
            <p:cNvPr id="168055" name="Freeform 128"/>
            <p:cNvSpPr/>
            <p:nvPr/>
          </p:nvSpPr>
          <p:spPr>
            <a:xfrm>
              <a:off x="1973" y="1117"/>
              <a:ext cx="1088" cy="499"/>
            </a:xfrm>
            <a:custGeom>
              <a:avLst/>
              <a:gdLst>
                <a:gd name="txL" fmla="*/ 0 w 1088"/>
                <a:gd name="txT" fmla="*/ 0 h 499"/>
                <a:gd name="txR" fmla="*/ 1088 w 1088"/>
                <a:gd name="txB" fmla="*/ 499 h 499"/>
              </a:gdLst>
              <a:ahLst/>
              <a:cxnLst>
                <a:cxn ang="0">
                  <a:pos x="0" y="499"/>
                </a:cxn>
                <a:cxn ang="0">
                  <a:pos x="544" y="0"/>
                </a:cxn>
                <a:cxn ang="0">
                  <a:pos x="1088" y="499"/>
                </a:cxn>
              </a:cxnLst>
              <a:rect l="txL" t="txT" r="txR" b="txB"/>
              <a:pathLst>
                <a:path w="1088" h="499">
                  <a:moveTo>
                    <a:pt x="0" y="499"/>
                  </a:moveTo>
                  <a:cubicBezTo>
                    <a:pt x="181" y="249"/>
                    <a:pt x="363" y="0"/>
                    <a:pt x="544" y="0"/>
                  </a:cubicBezTo>
                  <a:cubicBezTo>
                    <a:pt x="725" y="0"/>
                    <a:pt x="906" y="249"/>
                    <a:pt x="1088" y="499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Calibri" panose="020F0502020204030204" charset="0"/>
              </a:endParaRPr>
            </a:p>
          </p:txBody>
        </p:sp>
        <p:sp>
          <p:nvSpPr>
            <p:cNvPr id="168056" name="Freeform 129"/>
            <p:cNvSpPr/>
            <p:nvPr/>
          </p:nvSpPr>
          <p:spPr>
            <a:xfrm>
              <a:off x="3061" y="1616"/>
              <a:ext cx="1089" cy="499"/>
            </a:xfrm>
            <a:custGeom>
              <a:avLst/>
              <a:gdLst>
                <a:gd name="txL" fmla="*/ 0 w 1089"/>
                <a:gd name="txT" fmla="*/ 0 h 499"/>
                <a:gd name="txR" fmla="*/ 1089 w 1089"/>
                <a:gd name="txB" fmla="*/ 499 h 499"/>
              </a:gdLst>
              <a:ahLst/>
              <a:cxnLst>
                <a:cxn ang="0">
                  <a:pos x="0" y="0"/>
                </a:cxn>
                <a:cxn ang="0">
                  <a:pos x="545" y="499"/>
                </a:cxn>
                <a:cxn ang="0">
                  <a:pos x="1089" y="0"/>
                </a:cxn>
              </a:cxnLst>
              <a:rect l="txL" t="txT" r="txR" b="txB"/>
              <a:pathLst>
                <a:path w="1089" h="499">
                  <a:moveTo>
                    <a:pt x="0" y="0"/>
                  </a:moveTo>
                  <a:cubicBezTo>
                    <a:pt x="182" y="249"/>
                    <a:pt x="364" y="499"/>
                    <a:pt x="545" y="499"/>
                  </a:cubicBezTo>
                  <a:cubicBezTo>
                    <a:pt x="726" y="499"/>
                    <a:pt x="998" y="83"/>
                    <a:pt x="1089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Calibri" panose="020F0502020204030204" charset="0"/>
              </a:endParaRPr>
            </a:p>
          </p:txBody>
        </p:sp>
      </p:grpSp>
      <p:grpSp>
        <p:nvGrpSpPr>
          <p:cNvPr id="10" name="Group 130"/>
          <p:cNvGrpSpPr/>
          <p:nvPr/>
        </p:nvGrpSpPr>
        <p:grpSpPr>
          <a:xfrm>
            <a:off x="4224338" y="1773238"/>
            <a:ext cx="3455987" cy="1584325"/>
            <a:chOff x="1973" y="1117"/>
            <a:chExt cx="2177" cy="998"/>
          </a:xfrm>
        </p:grpSpPr>
        <p:sp>
          <p:nvSpPr>
            <p:cNvPr id="168058" name="Freeform 131"/>
            <p:cNvSpPr/>
            <p:nvPr/>
          </p:nvSpPr>
          <p:spPr>
            <a:xfrm>
              <a:off x="1973" y="1117"/>
              <a:ext cx="1088" cy="499"/>
            </a:xfrm>
            <a:custGeom>
              <a:avLst/>
              <a:gdLst>
                <a:gd name="txL" fmla="*/ 0 w 1088"/>
                <a:gd name="txT" fmla="*/ 0 h 499"/>
                <a:gd name="txR" fmla="*/ 1088 w 1088"/>
                <a:gd name="txB" fmla="*/ 499 h 499"/>
              </a:gdLst>
              <a:ahLst/>
              <a:cxnLst>
                <a:cxn ang="0">
                  <a:pos x="0" y="499"/>
                </a:cxn>
                <a:cxn ang="0">
                  <a:pos x="544" y="0"/>
                </a:cxn>
                <a:cxn ang="0">
                  <a:pos x="1088" y="499"/>
                </a:cxn>
              </a:cxnLst>
              <a:rect l="txL" t="txT" r="txR" b="txB"/>
              <a:pathLst>
                <a:path w="1088" h="499">
                  <a:moveTo>
                    <a:pt x="0" y="499"/>
                  </a:moveTo>
                  <a:cubicBezTo>
                    <a:pt x="181" y="249"/>
                    <a:pt x="363" y="0"/>
                    <a:pt x="544" y="0"/>
                  </a:cubicBezTo>
                  <a:cubicBezTo>
                    <a:pt x="725" y="0"/>
                    <a:pt x="906" y="249"/>
                    <a:pt x="1088" y="499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Calibri" panose="020F0502020204030204" charset="0"/>
              </a:endParaRPr>
            </a:p>
          </p:txBody>
        </p:sp>
        <p:sp>
          <p:nvSpPr>
            <p:cNvPr id="168059" name="Freeform 132"/>
            <p:cNvSpPr/>
            <p:nvPr/>
          </p:nvSpPr>
          <p:spPr>
            <a:xfrm>
              <a:off x="3061" y="1616"/>
              <a:ext cx="1089" cy="499"/>
            </a:xfrm>
            <a:custGeom>
              <a:avLst/>
              <a:gdLst>
                <a:gd name="txL" fmla="*/ 0 w 1089"/>
                <a:gd name="txT" fmla="*/ 0 h 499"/>
                <a:gd name="txR" fmla="*/ 1089 w 1089"/>
                <a:gd name="txB" fmla="*/ 499 h 499"/>
              </a:gdLst>
              <a:ahLst/>
              <a:cxnLst>
                <a:cxn ang="0">
                  <a:pos x="0" y="0"/>
                </a:cxn>
                <a:cxn ang="0">
                  <a:pos x="545" y="499"/>
                </a:cxn>
                <a:cxn ang="0">
                  <a:pos x="1089" y="0"/>
                </a:cxn>
              </a:cxnLst>
              <a:rect l="txL" t="txT" r="txR" b="txB"/>
              <a:pathLst>
                <a:path w="1089" h="499">
                  <a:moveTo>
                    <a:pt x="0" y="0"/>
                  </a:moveTo>
                  <a:cubicBezTo>
                    <a:pt x="182" y="249"/>
                    <a:pt x="364" y="499"/>
                    <a:pt x="545" y="499"/>
                  </a:cubicBezTo>
                  <a:cubicBezTo>
                    <a:pt x="726" y="499"/>
                    <a:pt x="998" y="83"/>
                    <a:pt x="1089" y="0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Calibri" panose="020F0502020204030204" charset="0"/>
              </a:endParaRPr>
            </a:p>
          </p:txBody>
        </p:sp>
      </p:grpSp>
      <p:grpSp>
        <p:nvGrpSpPr>
          <p:cNvPr id="11" name="Group 133"/>
          <p:cNvGrpSpPr/>
          <p:nvPr/>
        </p:nvGrpSpPr>
        <p:grpSpPr>
          <a:xfrm>
            <a:off x="4943475" y="1773238"/>
            <a:ext cx="3455988" cy="1584325"/>
            <a:chOff x="1973" y="1117"/>
            <a:chExt cx="2177" cy="998"/>
          </a:xfrm>
        </p:grpSpPr>
        <p:sp>
          <p:nvSpPr>
            <p:cNvPr id="168061" name="Freeform 134"/>
            <p:cNvSpPr/>
            <p:nvPr/>
          </p:nvSpPr>
          <p:spPr>
            <a:xfrm>
              <a:off x="1973" y="1117"/>
              <a:ext cx="1088" cy="499"/>
            </a:xfrm>
            <a:custGeom>
              <a:avLst/>
              <a:gdLst>
                <a:gd name="txL" fmla="*/ 0 w 1088"/>
                <a:gd name="txT" fmla="*/ 0 h 499"/>
                <a:gd name="txR" fmla="*/ 1088 w 1088"/>
                <a:gd name="txB" fmla="*/ 499 h 499"/>
              </a:gdLst>
              <a:ahLst/>
              <a:cxnLst>
                <a:cxn ang="0">
                  <a:pos x="0" y="499"/>
                </a:cxn>
                <a:cxn ang="0">
                  <a:pos x="544" y="0"/>
                </a:cxn>
                <a:cxn ang="0">
                  <a:pos x="1088" y="499"/>
                </a:cxn>
              </a:cxnLst>
              <a:rect l="txL" t="txT" r="txR" b="txB"/>
              <a:pathLst>
                <a:path w="1088" h="499">
                  <a:moveTo>
                    <a:pt x="0" y="499"/>
                  </a:moveTo>
                  <a:cubicBezTo>
                    <a:pt x="181" y="249"/>
                    <a:pt x="363" y="0"/>
                    <a:pt x="544" y="0"/>
                  </a:cubicBezTo>
                  <a:cubicBezTo>
                    <a:pt x="725" y="0"/>
                    <a:pt x="906" y="249"/>
                    <a:pt x="1088" y="499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Calibri" panose="020F0502020204030204" charset="0"/>
              </a:endParaRPr>
            </a:p>
          </p:txBody>
        </p:sp>
        <p:sp>
          <p:nvSpPr>
            <p:cNvPr id="168062" name="Freeform 135"/>
            <p:cNvSpPr/>
            <p:nvPr/>
          </p:nvSpPr>
          <p:spPr>
            <a:xfrm>
              <a:off x="3061" y="1616"/>
              <a:ext cx="1089" cy="499"/>
            </a:xfrm>
            <a:custGeom>
              <a:avLst/>
              <a:gdLst>
                <a:gd name="txL" fmla="*/ 0 w 1089"/>
                <a:gd name="txT" fmla="*/ 0 h 499"/>
                <a:gd name="txR" fmla="*/ 1089 w 1089"/>
                <a:gd name="txB" fmla="*/ 499 h 499"/>
              </a:gdLst>
              <a:ahLst/>
              <a:cxnLst>
                <a:cxn ang="0">
                  <a:pos x="0" y="0"/>
                </a:cxn>
                <a:cxn ang="0">
                  <a:pos x="545" y="499"/>
                </a:cxn>
                <a:cxn ang="0">
                  <a:pos x="1089" y="0"/>
                </a:cxn>
              </a:cxnLst>
              <a:rect l="txL" t="txT" r="txR" b="txB"/>
              <a:pathLst>
                <a:path w="1089" h="499">
                  <a:moveTo>
                    <a:pt x="0" y="0"/>
                  </a:moveTo>
                  <a:cubicBezTo>
                    <a:pt x="182" y="249"/>
                    <a:pt x="364" y="499"/>
                    <a:pt x="545" y="499"/>
                  </a:cubicBezTo>
                  <a:cubicBezTo>
                    <a:pt x="726" y="499"/>
                    <a:pt x="998" y="83"/>
                    <a:pt x="1089" y="0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Calibri" panose="020F0502020204030204" charset="0"/>
              </a:endParaRPr>
            </a:p>
          </p:txBody>
        </p:sp>
      </p:grpSp>
      <p:sp>
        <p:nvSpPr>
          <p:cNvPr id="115848" name="Line 136"/>
          <p:cNvSpPr/>
          <p:nvPr/>
        </p:nvSpPr>
        <p:spPr>
          <a:xfrm flipH="1" flipV="1">
            <a:off x="4021138" y="1844675"/>
            <a:ext cx="360362" cy="431800"/>
          </a:xfrm>
          <a:prstGeom prst="line">
            <a:avLst/>
          </a:prstGeom>
          <a:ln w="1905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5849" name="Line 137"/>
          <p:cNvSpPr/>
          <p:nvPr/>
        </p:nvSpPr>
        <p:spPr>
          <a:xfrm>
            <a:off x="7824788" y="3284538"/>
            <a:ext cx="576262" cy="71437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graphicFrame>
        <p:nvGraphicFramePr>
          <p:cNvPr id="168065" name="Object 138"/>
          <p:cNvGraphicFramePr/>
          <p:nvPr/>
        </p:nvGraphicFramePr>
        <p:xfrm>
          <a:off x="8543925" y="3068638"/>
          <a:ext cx="1373188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" r:id="rId49" imgW="964565" imgH="393700" progId="Equation.DSMT4">
                  <p:embed/>
                </p:oleObj>
              </mc:Choice>
              <mc:Fallback>
                <p:oleObj name="" r:id="rId49" imgW="964565" imgH="393700" progId="Equation.DSMT4">
                  <p:embed/>
                  <p:pic>
                    <p:nvPicPr>
                      <p:cNvPr id="0" name="图片 3141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8543925" y="3068638"/>
                        <a:ext cx="1373188" cy="5603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066" name="Object 139"/>
          <p:cNvGraphicFramePr/>
          <p:nvPr/>
        </p:nvGraphicFramePr>
        <p:xfrm>
          <a:off x="6064250" y="1268413"/>
          <a:ext cx="874713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" r:id="rId51" imgW="545465" imgH="203200" progId="Equation.DSMT4">
                  <p:embed/>
                </p:oleObj>
              </mc:Choice>
              <mc:Fallback>
                <p:oleObj name="" r:id="rId51" imgW="545465" imgH="203200" progId="Equation.DSMT4">
                  <p:embed/>
                  <p:pic>
                    <p:nvPicPr>
                      <p:cNvPr id="0" name="图片 3138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6064250" y="1268413"/>
                        <a:ext cx="874713" cy="3254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40"/>
          <p:cNvGrpSpPr/>
          <p:nvPr/>
        </p:nvGrpSpPr>
        <p:grpSpPr>
          <a:xfrm>
            <a:off x="4656138" y="1773238"/>
            <a:ext cx="3455987" cy="1584325"/>
            <a:chOff x="1973" y="1117"/>
            <a:chExt cx="2177" cy="998"/>
          </a:xfrm>
        </p:grpSpPr>
        <p:sp>
          <p:nvSpPr>
            <p:cNvPr id="168068" name="Freeform 141"/>
            <p:cNvSpPr/>
            <p:nvPr/>
          </p:nvSpPr>
          <p:spPr>
            <a:xfrm>
              <a:off x="1973" y="1117"/>
              <a:ext cx="1088" cy="499"/>
            </a:xfrm>
            <a:custGeom>
              <a:avLst/>
              <a:gdLst>
                <a:gd name="txL" fmla="*/ 0 w 1088"/>
                <a:gd name="txT" fmla="*/ 0 h 499"/>
                <a:gd name="txR" fmla="*/ 1088 w 1088"/>
                <a:gd name="txB" fmla="*/ 499 h 499"/>
              </a:gdLst>
              <a:ahLst/>
              <a:cxnLst>
                <a:cxn ang="0">
                  <a:pos x="0" y="499"/>
                </a:cxn>
                <a:cxn ang="0">
                  <a:pos x="544" y="0"/>
                </a:cxn>
                <a:cxn ang="0">
                  <a:pos x="1088" y="499"/>
                </a:cxn>
              </a:cxnLst>
              <a:rect l="txL" t="txT" r="txR" b="txB"/>
              <a:pathLst>
                <a:path w="1088" h="499">
                  <a:moveTo>
                    <a:pt x="0" y="499"/>
                  </a:moveTo>
                  <a:cubicBezTo>
                    <a:pt x="181" y="249"/>
                    <a:pt x="363" y="0"/>
                    <a:pt x="544" y="0"/>
                  </a:cubicBezTo>
                  <a:cubicBezTo>
                    <a:pt x="725" y="0"/>
                    <a:pt x="906" y="249"/>
                    <a:pt x="1088" y="499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Calibri" panose="020F0502020204030204" charset="0"/>
              </a:endParaRPr>
            </a:p>
          </p:txBody>
        </p:sp>
        <p:sp>
          <p:nvSpPr>
            <p:cNvPr id="168069" name="Freeform 142"/>
            <p:cNvSpPr/>
            <p:nvPr/>
          </p:nvSpPr>
          <p:spPr>
            <a:xfrm>
              <a:off x="3061" y="1616"/>
              <a:ext cx="1089" cy="499"/>
            </a:xfrm>
            <a:custGeom>
              <a:avLst/>
              <a:gdLst>
                <a:gd name="txL" fmla="*/ 0 w 1089"/>
                <a:gd name="txT" fmla="*/ 0 h 499"/>
                <a:gd name="txR" fmla="*/ 1089 w 1089"/>
                <a:gd name="txB" fmla="*/ 499 h 499"/>
              </a:gdLst>
              <a:ahLst/>
              <a:cxnLst>
                <a:cxn ang="0">
                  <a:pos x="0" y="0"/>
                </a:cxn>
                <a:cxn ang="0">
                  <a:pos x="545" y="499"/>
                </a:cxn>
                <a:cxn ang="0">
                  <a:pos x="1089" y="0"/>
                </a:cxn>
              </a:cxnLst>
              <a:rect l="txL" t="txT" r="txR" b="txB"/>
              <a:pathLst>
                <a:path w="1089" h="499">
                  <a:moveTo>
                    <a:pt x="0" y="0"/>
                  </a:moveTo>
                  <a:cubicBezTo>
                    <a:pt x="182" y="249"/>
                    <a:pt x="364" y="499"/>
                    <a:pt x="545" y="499"/>
                  </a:cubicBezTo>
                  <a:cubicBezTo>
                    <a:pt x="726" y="499"/>
                    <a:pt x="998" y="83"/>
                    <a:pt x="1089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dirty="0">
                <a:latin typeface="Calibri" panose="020F0502020204030204" charset="0"/>
              </a:endParaRPr>
            </a:p>
          </p:txBody>
        </p:sp>
      </p:grpSp>
      <p:graphicFrame>
        <p:nvGraphicFramePr>
          <p:cNvPr id="168070" name="Object 143"/>
          <p:cNvGraphicFramePr/>
          <p:nvPr/>
        </p:nvGraphicFramePr>
        <p:xfrm>
          <a:off x="4503738" y="2349500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" r:id="rId53" imgW="152400" imgH="165100" progId="Equation.3">
                  <p:embed/>
                </p:oleObj>
              </mc:Choice>
              <mc:Fallback>
                <p:oleObj name="" r:id="rId53" imgW="152400" imgH="165100" progId="Equation.3">
                  <p:embed/>
                  <p:pic>
                    <p:nvPicPr>
                      <p:cNvPr id="0" name="图片 3139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4503738" y="2349500"/>
                        <a:ext cx="152400" cy="165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071" name="Object 144"/>
          <p:cNvGraphicFramePr/>
          <p:nvPr/>
        </p:nvGraphicFramePr>
        <p:xfrm>
          <a:off x="5448300" y="1557338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" r:id="rId55" imgW="152400" imgH="165100" progId="Equation.3">
                  <p:embed/>
                </p:oleObj>
              </mc:Choice>
              <mc:Fallback>
                <p:oleObj name="" r:id="rId55" imgW="152400" imgH="165100" progId="Equation.3">
                  <p:embed/>
                  <p:pic>
                    <p:nvPicPr>
                      <p:cNvPr id="0" name="图片 3140"/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5448300" y="1557338"/>
                        <a:ext cx="152400" cy="165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072" name="Object 145"/>
          <p:cNvGraphicFramePr/>
          <p:nvPr/>
        </p:nvGraphicFramePr>
        <p:xfrm>
          <a:off x="7161213" y="3429000"/>
          <a:ext cx="1651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" r:id="rId57" imgW="165100" imgH="165100" progId="Equation.3">
                  <p:embed/>
                </p:oleObj>
              </mc:Choice>
              <mc:Fallback>
                <p:oleObj name="" r:id="rId57" imgW="165100" imgH="165100" progId="Equation.3">
                  <p:embed/>
                  <p:pic>
                    <p:nvPicPr>
                      <p:cNvPr id="0" name="图片 3142"/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7161213" y="3429000"/>
                        <a:ext cx="165100" cy="165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073" name="Object 146"/>
          <p:cNvGraphicFramePr/>
          <p:nvPr/>
        </p:nvGraphicFramePr>
        <p:xfrm>
          <a:off x="8040688" y="2276475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" r:id="rId59" imgW="152400" imgH="165100" progId="Equation.3">
                  <p:embed/>
                </p:oleObj>
              </mc:Choice>
              <mc:Fallback>
                <p:oleObj name="" r:id="rId59" imgW="152400" imgH="165100" progId="Equation.3">
                  <p:embed/>
                  <p:pic>
                    <p:nvPicPr>
                      <p:cNvPr id="0" name="图片 3143"/>
                      <p:cNvPicPr/>
                      <p:nvPr/>
                    </p:nvPicPr>
                    <p:blipFill>
                      <a:blip r:embed="rId60"/>
                      <a:stretch>
                        <a:fillRect/>
                      </a:stretch>
                    </p:blipFill>
                    <p:spPr>
                      <a:xfrm>
                        <a:off x="8040688" y="2276475"/>
                        <a:ext cx="152400" cy="165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075" name="Object 148"/>
          <p:cNvGraphicFramePr/>
          <p:nvPr/>
        </p:nvGraphicFramePr>
        <p:xfrm>
          <a:off x="4079875" y="2276475"/>
          <a:ext cx="177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" r:id="rId61" imgW="177800" imgH="215265" progId="Equation.3">
                  <p:embed/>
                </p:oleObj>
              </mc:Choice>
              <mc:Fallback>
                <p:oleObj name="" r:id="rId61" imgW="177800" imgH="215265" progId="Equation.3">
                  <p:embed/>
                  <p:pic>
                    <p:nvPicPr>
                      <p:cNvPr id="0" name="图片 3148"/>
                      <p:cNvPicPr/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4079875" y="2276475"/>
                        <a:ext cx="1778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076" name="Object 149"/>
          <p:cNvGraphicFramePr/>
          <p:nvPr/>
        </p:nvGraphicFramePr>
        <p:xfrm>
          <a:off x="4981575" y="1557338"/>
          <a:ext cx="177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" r:id="rId63" imgW="177800" imgH="215265" progId="Equation.3">
                  <p:embed/>
                </p:oleObj>
              </mc:Choice>
              <mc:Fallback>
                <p:oleObj name="" r:id="rId63" imgW="177800" imgH="215265" progId="Equation.3">
                  <p:embed/>
                  <p:pic>
                    <p:nvPicPr>
                      <p:cNvPr id="0" name="图片 3149"/>
                      <p:cNvPicPr/>
                      <p:nvPr/>
                    </p:nvPicPr>
                    <p:blipFill>
                      <a:blip r:embed="rId64"/>
                      <a:stretch>
                        <a:fillRect/>
                      </a:stretch>
                    </p:blipFill>
                    <p:spPr>
                      <a:xfrm>
                        <a:off x="4981575" y="1557338"/>
                        <a:ext cx="1778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077" name="Object 150"/>
          <p:cNvGraphicFramePr/>
          <p:nvPr/>
        </p:nvGraphicFramePr>
        <p:xfrm>
          <a:off x="5880100" y="2276475"/>
          <a:ext cx="177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" r:id="rId65" imgW="177800" imgH="215265" progId="Equation.3">
                  <p:embed/>
                </p:oleObj>
              </mc:Choice>
              <mc:Fallback>
                <p:oleObj name="" r:id="rId65" imgW="177800" imgH="215265" progId="Equation.3">
                  <p:embed/>
                  <p:pic>
                    <p:nvPicPr>
                      <p:cNvPr id="0" name="图片 3150"/>
                      <p:cNvPicPr/>
                      <p:nvPr/>
                    </p:nvPicPr>
                    <p:blipFill>
                      <a:blip r:embed="rId66"/>
                      <a:stretch>
                        <a:fillRect/>
                      </a:stretch>
                    </p:blipFill>
                    <p:spPr>
                      <a:xfrm>
                        <a:off x="5880100" y="2276475"/>
                        <a:ext cx="1778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078" name="Object 151"/>
          <p:cNvGraphicFramePr/>
          <p:nvPr/>
        </p:nvGraphicFramePr>
        <p:xfrm>
          <a:off x="6704013" y="3429000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" r:id="rId67" imgW="190500" imgH="215900" progId="Equation.3">
                  <p:embed/>
                </p:oleObj>
              </mc:Choice>
              <mc:Fallback>
                <p:oleObj name="" r:id="rId67" imgW="190500" imgH="215900" progId="Equation.3">
                  <p:embed/>
                  <p:pic>
                    <p:nvPicPr>
                      <p:cNvPr id="0" name="图片 3145"/>
                      <p:cNvPicPr/>
                      <p:nvPr/>
                    </p:nvPicPr>
                    <p:blipFill>
                      <a:blip r:embed="rId68"/>
                      <a:stretch>
                        <a:fillRect/>
                      </a:stretch>
                    </p:blipFill>
                    <p:spPr>
                      <a:xfrm>
                        <a:off x="6704013" y="3429000"/>
                        <a:ext cx="1905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079" name="Object 152"/>
          <p:cNvGraphicFramePr/>
          <p:nvPr/>
        </p:nvGraphicFramePr>
        <p:xfrm>
          <a:off x="7615238" y="2276475"/>
          <a:ext cx="177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" r:id="rId69" imgW="177800" imgH="215265" progId="Equation.3">
                  <p:embed/>
                </p:oleObj>
              </mc:Choice>
              <mc:Fallback>
                <p:oleObj name="" r:id="rId69" imgW="177800" imgH="215265" progId="Equation.3">
                  <p:embed/>
                  <p:pic>
                    <p:nvPicPr>
                      <p:cNvPr id="0" name="图片 3151"/>
                      <p:cNvPicPr/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7615238" y="2276475"/>
                        <a:ext cx="1778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081" name="Object 154"/>
          <p:cNvGraphicFramePr/>
          <p:nvPr/>
        </p:nvGraphicFramePr>
        <p:xfrm>
          <a:off x="4872038" y="2276475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" r:id="rId71" imgW="190500" imgH="215900" progId="Equation.3">
                  <p:embed/>
                </p:oleObj>
              </mc:Choice>
              <mc:Fallback>
                <p:oleObj name="" r:id="rId71" imgW="190500" imgH="215900" progId="Equation.3">
                  <p:embed/>
                  <p:pic>
                    <p:nvPicPr>
                      <p:cNvPr id="0" name="图片 3144"/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4872038" y="2276475"/>
                        <a:ext cx="1905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082" name="Object 155"/>
          <p:cNvGraphicFramePr/>
          <p:nvPr/>
        </p:nvGraphicFramePr>
        <p:xfrm>
          <a:off x="5808663" y="1557338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" r:id="rId73" imgW="190500" imgH="215900" progId="Equation.3">
                  <p:embed/>
                </p:oleObj>
              </mc:Choice>
              <mc:Fallback>
                <p:oleObj name="" r:id="rId73" imgW="190500" imgH="215900" progId="Equation.3">
                  <p:embed/>
                  <p:pic>
                    <p:nvPicPr>
                      <p:cNvPr id="0" name="图片 3146"/>
                      <p:cNvPicPr/>
                      <p:nvPr/>
                    </p:nvPicPr>
                    <p:blipFill>
                      <a:blip r:embed="rId74"/>
                      <a:stretch>
                        <a:fillRect/>
                      </a:stretch>
                    </p:blipFill>
                    <p:spPr>
                      <a:xfrm>
                        <a:off x="5808663" y="1557338"/>
                        <a:ext cx="1905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083" name="Object 156"/>
          <p:cNvGraphicFramePr/>
          <p:nvPr/>
        </p:nvGraphicFramePr>
        <p:xfrm>
          <a:off x="6527800" y="2276475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" r:id="rId75" imgW="190500" imgH="215900" progId="Equation.3">
                  <p:embed/>
                </p:oleObj>
              </mc:Choice>
              <mc:Fallback>
                <p:oleObj name="" r:id="rId75" imgW="190500" imgH="215900" progId="Equation.3">
                  <p:embed/>
                  <p:pic>
                    <p:nvPicPr>
                      <p:cNvPr id="0" name="图片 3180"/>
                      <p:cNvPicPr/>
                      <p:nvPr/>
                    </p:nvPicPr>
                    <p:blipFill>
                      <a:blip r:embed="rId76"/>
                      <a:stretch>
                        <a:fillRect/>
                      </a:stretch>
                    </p:blipFill>
                    <p:spPr>
                      <a:xfrm>
                        <a:off x="6527800" y="2276475"/>
                        <a:ext cx="1905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084" name="Object 157"/>
          <p:cNvGraphicFramePr/>
          <p:nvPr/>
        </p:nvGraphicFramePr>
        <p:xfrm>
          <a:off x="7483475" y="3357563"/>
          <a:ext cx="203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" r:id="rId77" imgW="203200" imgH="215900" progId="Equation.3">
                  <p:embed/>
                </p:oleObj>
              </mc:Choice>
              <mc:Fallback>
                <p:oleObj name="" r:id="rId77" imgW="203200" imgH="215900" progId="Equation.3">
                  <p:embed/>
                  <p:pic>
                    <p:nvPicPr>
                      <p:cNvPr id="0" name="图片 3147"/>
                      <p:cNvPicPr/>
                      <p:nvPr/>
                    </p:nvPicPr>
                    <p:blipFill>
                      <a:blip r:embed="rId78"/>
                      <a:stretch>
                        <a:fillRect/>
                      </a:stretch>
                    </p:blipFill>
                    <p:spPr>
                      <a:xfrm>
                        <a:off x="7483475" y="3357563"/>
                        <a:ext cx="2032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085" name="Object 158"/>
          <p:cNvGraphicFramePr/>
          <p:nvPr/>
        </p:nvGraphicFramePr>
        <p:xfrm>
          <a:off x="8543925" y="2276475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" name="" r:id="rId79" imgW="190500" imgH="215900" progId="Equation.3">
                  <p:embed/>
                </p:oleObj>
              </mc:Choice>
              <mc:Fallback>
                <p:oleObj name="" r:id="rId79" imgW="190500" imgH="215900" progId="Equation.3">
                  <p:embed/>
                  <p:pic>
                    <p:nvPicPr>
                      <p:cNvPr id="0" name="图片 3184"/>
                      <p:cNvPicPr/>
                      <p:nvPr/>
                    </p:nvPicPr>
                    <p:blipFill>
                      <a:blip r:embed="rId80"/>
                      <a:stretch>
                        <a:fillRect/>
                      </a:stretch>
                    </p:blipFill>
                    <p:spPr>
                      <a:xfrm>
                        <a:off x="8543925" y="2276475"/>
                        <a:ext cx="1905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088" name="Rectangle 163"/>
          <p:cNvSpPr/>
          <p:nvPr/>
        </p:nvSpPr>
        <p:spPr>
          <a:xfrm>
            <a:off x="5432425" y="3246438"/>
            <a:ext cx="1325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/>
            <a:r>
              <a:rPr lang="zh-CN" altLang="en-US" dirty="0">
                <a:solidFill>
                  <a:srgbClr val="000000"/>
                </a:solidFill>
                <a:latin typeface="Calibri" panose="020F0502020204030204" charset="0"/>
              </a:rPr>
              <a:t>　　　　　</a:t>
            </a:r>
            <a:endParaRPr lang="zh-CN" altLang="en-US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168090" name="文本框 168089">
            <a:hlinkClick r:id="rId81" action="ppaction://hlinkfile"/>
          </p:cNvPr>
          <p:cNvSpPr txBox="1"/>
          <p:nvPr/>
        </p:nvSpPr>
        <p:spPr>
          <a:xfrm>
            <a:off x="7175500" y="5300663"/>
            <a:ext cx="2808288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chemeClr val="accent2"/>
                </a:solidFill>
                <a:latin typeface="Arial" panose="020B0604020202020204" pitchFamily="34" charset="0"/>
              </a:rPr>
              <a:t>相位变换</a:t>
            </a:r>
            <a:endParaRPr lang="zh-CN" altLang="en-US" sz="44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0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00708" name="对象 200707"/>
          <p:cNvGraphicFramePr/>
          <p:nvPr/>
        </p:nvGraphicFramePr>
        <p:xfrm>
          <a:off x="1847850" y="2133600"/>
          <a:ext cx="10080625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" r:id="rId1" imgW="5243195" imgH="1767840" progId="Word.Document.8">
                  <p:embed/>
                </p:oleObj>
              </mc:Choice>
              <mc:Fallback>
                <p:oleObj name="" r:id="rId1" imgW="5243195" imgH="1767840" progId="Word.Document.8">
                  <p:embed/>
                  <p:pic>
                    <p:nvPicPr>
                      <p:cNvPr id="0" name="图片 311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47850" y="2133600"/>
                        <a:ext cx="10080625" cy="3527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0709" name="图片 200708" descr="218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313" y="260350"/>
            <a:ext cx="2016125" cy="201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0710" name="图片 200709" descr="u=3830145011,758334268&amp;fm=21&amp;gp=0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950" y="4652963"/>
            <a:ext cx="1590675" cy="1514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4999" name="组合 124998"/>
          <p:cNvGrpSpPr/>
          <p:nvPr/>
        </p:nvGrpSpPr>
        <p:grpSpPr>
          <a:xfrm>
            <a:off x="4151313" y="2060575"/>
            <a:ext cx="3455987" cy="1196975"/>
            <a:chOff x="1248" y="1488"/>
            <a:chExt cx="2400" cy="1056"/>
          </a:xfrm>
        </p:grpSpPr>
        <p:sp>
          <p:nvSpPr>
            <p:cNvPr id="125000" name="任意多边形 124999"/>
            <p:cNvSpPr/>
            <p:nvPr/>
          </p:nvSpPr>
          <p:spPr>
            <a:xfrm>
              <a:off x="1248" y="1488"/>
              <a:ext cx="1200" cy="528"/>
            </a:xfrm>
            <a:custGeom>
              <a:avLst/>
              <a:gdLst/>
              <a:ahLst/>
              <a:cxnLst/>
              <a:pathLst>
                <a:path w="1200" h="528">
                  <a:moveTo>
                    <a:pt x="0" y="528"/>
                  </a:moveTo>
                  <a:cubicBezTo>
                    <a:pt x="188" y="264"/>
                    <a:pt x="376" y="0"/>
                    <a:pt x="576" y="0"/>
                  </a:cubicBezTo>
                  <a:cubicBezTo>
                    <a:pt x="776" y="0"/>
                    <a:pt x="988" y="264"/>
                    <a:pt x="1200" y="528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5001" name="任意多边形 125000"/>
            <p:cNvSpPr/>
            <p:nvPr/>
          </p:nvSpPr>
          <p:spPr>
            <a:xfrm flipV="1">
              <a:off x="2448" y="2016"/>
              <a:ext cx="1200" cy="528"/>
            </a:xfrm>
            <a:custGeom>
              <a:avLst/>
              <a:gdLst/>
              <a:ahLst/>
              <a:cxnLst/>
              <a:pathLst>
                <a:path w="1200" h="528">
                  <a:moveTo>
                    <a:pt x="0" y="528"/>
                  </a:moveTo>
                  <a:cubicBezTo>
                    <a:pt x="188" y="264"/>
                    <a:pt x="376" y="0"/>
                    <a:pt x="576" y="0"/>
                  </a:cubicBezTo>
                  <a:cubicBezTo>
                    <a:pt x="776" y="0"/>
                    <a:pt x="988" y="264"/>
                    <a:pt x="1200" y="528"/>
                  </a:cubicBezTo>
                </a:path>
              </a:pathLst>
            </a:custGeom>
            <a:noFill/>
            <a:ln w="25400" cap="flat" cmpd="sng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25025" name="组合 125024"/>
          <p:cNvGrpSpPr/>
          <p:nvPr/>
        </p:nvGrpSpPr>
        <p:grpSpPr>
          <a:xfrm>
            <a:off x="4151313" y="2060575"/>
            <a:ext cx="3457575" cy="1181100"/>
            <a:chOff x="1248" y="1488"/>
            <a:chExt cx="2400" cy="1056"/>
          </a:xfrm>
        </p:grpSpPr>
        <p:sp>
          <p:nvSpPr>
            <p:cNvPr id="125026" name="任意多边形 125025"/>
            <p:cNvSpPr/>
            <p:nvPr/>
          </p:nvSpPr>
          <p:spPr>
            <a:xfrm>
              <a:off x="1248" y="1488"/>
              <a:ext cx="1200" cy="528"/>
            </a:xfrm>
            <a:custGeom>
              <a:avLst/>
              <a:gdLst/>
              <a:ahLst/>
              <a:cxnLst/>
              <a:pathLst>
                <a:path w="1200" h="528">
                  <a:moveTo>
                    <a:pt x="0" y="528"/>
                  </a:moveTo>
                  <a:cubicBezTo>
                    <a:pt x="188" y="264"/>
                    <a:pt x="376" y="0"/>
                    <a:pt x="576" y="0"/>
                  </a:cubicBezTo>
                  <a:cubicBezTo>
                    <a:pt x="776" y="0"/>
                    <a:pt x="988" y="264"/>
                    <a:pt x="1200" y="528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5027" name="任意多边形 125026"/>
            <p:cNvSpPr/>
            <p:nvPr/>
          </p:nvSpPr>
          <p:spPr>
            <a:xfrm flipV="1">
              <a:off x="2448" y="2016"/>
              <a:ext cx="1200" cy="528"/>
            </a:xfrm>
            <a:custGeom>
              <a:avLst/>
              <a:gdLst/>
              <a:ahLst/>
              <a:cxnLst/>
              <a:pathLst>
                <a:path w="1200" h="528">
                  <a:moveTo>
                    <a:pt x="0" y="528"/>
                  </a:moveTo>
                  <a:cubicBezTo>
                    <a:pt x="188" y="264"/>
                    <a:pt x="376" y="0"/>
                    <a:pt x="576" y="0"/>
                  </a:cubicBezTo>
                  <a:cubicBezTo>
                    <a:pt x="776" y="0"/>
                    <a:pt x="988" y="264"/>
                    <a:pt x="1200" y="528"/>
                  </a:cubicBezTo>
                </a:path>
              </a:pathLst>
            </a:custGeom>
            <a:noFill/>
            <a:ln w="25400" cap="flat" cmpd="sng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24932" name="直接连接符 124931"/>
          <p:cNvSpPr/>
          <p:nvPr/>
        </p:nvSpPr>
        <p:spPr>
          <a:xfrm>
            <a:off x="2927350" y="3573463"/>
            <a:ext cx="5400675" cy="0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24933" name="直接连接符 124932"/>
          <p:cNvSpPr/>
          <p:nvPr/>
        </p:nvSpPr>
        <p:spPr>
          <a:xfrm>
            <a:off x="2927350" y="3284538"/>
            <a:ext cx="5400675" cy="0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24934" name="直接连接符 124933"/>
          <p:cNvSpPr/>
          <p:nvPr/>
        </p:nvSpPr>
        <p:spPr>
          <a:xfrm>
            <a:off x="2927350" y="2060575"/>
            <a:ext cx="5400675" cy="0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24935" name="直接连接符 124934"/>
          <p:cNvSpPr/>
          <p:nvPr/>
        </p:nvSpPr>
        <p:spPr>
          <a:xfrm>
            <a:off x="2927350" y="1484313"/>
            <a:ext cx="5400675" cy="0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24937" name="直接连接符 124936"/>
          <p:cNvSpPr/>
          <p:nvPr/>
        </p:nvSpPr>
        <p:spPr>
          <a:xfrm>
            <a:off x="2927350" y="2339975"/>
            <a:ext cx="5400675" cy="0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24938" name="直接连接符 124937"/>
          <p:cNvSpPr/>
          <p:nvPr/>
        </p:nvSpPr>
        <p:spPr>
          <a:xfrm>
            <a:off x="5880100" y="1196975"/>
            <a:ext cx="0" cy="2808288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24939" name="直接连接符 124938"/>
          <p:cNvSpPr/>
          <p:nvPr/>
        </p:nvSpPr>
        <p:spPr>
          <a:xfrm>
            <a:off x="5016500" y="1196975"/>
            <a:ext cx="0" cy="2808288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24940" name="直接连接符 124939"/>
          <p:cNvSpPr/>
          <p:nvPr/>
        </p:nvSpPr>
        <p:spPr>
          <a:xfrm>
            <a:off x="6743700" y="1125538"/>
            <a:ext cx="0" cy="2808287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24941" name="直接连接符 124940"/>
          <p:cNvSpPr/>
          <p:nvPr/>
        </p:nvSpPr>
        <p:spPr>
          <a:xfrm>
            <a:off x="2927350" y="2957513"/>
            <a:ext cx="5400675" cy="0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24942" name="直接连接符 124941"/>
          <p:cNvSpPr/>
          <p:nvPr/>
        </p:nvSpPr>
        <p:spPr>
          <a:xfrm>
            <a:off x="7608888" y="1196975"/>
            <a:ext cx="0" cy="2808288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24943" name="直接连接符 124942"/>
          <p:cNvSpPr/>
          <p:nvPr/>
        </p:nvSpPr>
        <p:spPr>
          <a:xfrm>
            <a:off x="2819400" y="2663825"/>
            <a:ext cx="58674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4944" name="直接连接符 124943"/>
          <p:cNvSpPr/>
          <p:nvPr/>
        </p:nvSpPr>
        <p:spPr>
          <a:xfrm flipV="1">
            <a:off x="4151313" y="1179513"/>
            <a:ext cx="0" cy="282575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graphicFrame>
        <p:nvGraphicFramePr>
          <p:cNvPr id="124945" name="对象 124944"/>
          <p:cNvGraphicFramePr/>
          <p:nvPr/>
        </p:nvGraphicFramePr>
        <p:xfrm>
          <a:off x="3863975" y="1268413"/>
          <a:ext cx="176213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" r:id="rId1" imgW="127000" imgH="164465" progId="Equation.3">
                  <p:embed/>
                </p:oleObj>
              </mc:Choice>
              <mc:Fallback>
                <p:oleObj name="" r:id="rId1" imgW="127000" imgH="164465" progId="Equation.3">
                  <p:embed/>
                  <p:pic>
                    <p:nvPicPr>
                      <p:cNvPr id="0" name="图片 311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63975" y="1268413"/>
                        <a:ext cx="176213" cy="228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46" name="对象 124945"/>
          <p:cNvGraphicFramePr/>
          <p:nvPr/>
        </p:nvGraphicFramePr>
        <p:xfrm>
          <a:off x="3792538" y="3789363"/>
          <a:ext cx="319087" cy="20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" r:id="rId3" imgW="228600" imgH="165100" progId="Equation.3">
                  <p:embed/>
                </p:oleObj>
              </mc:Choice>
              <mc:Fallback>
                <p:oleObj name="" r:id="rId3" imgW="228600" imgH="165100" progId="Equation.3">
                  <p:embed/>
                  <p:pic>
                    <p:nvPicPr>
                      <p:cNvPr id="0" name="图片 311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92538" y="3789363"/>
                        <a:ext cx="319087" cy="2047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47" name="对象 124946"/>
          <p:cNvGraphicFramePr/>
          <p:nvPr/>
        </p:nvGraphicFramePr>
        <p:xfrm>
          <a:off x="8674100" y="2619375"/>
          <a:ext cx="24765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" r:id="rId5" imgW="127000" imgH="139700" progId="Equation.3">
                  <p:embed/>
                </p:oleObj>
              </mc:Choice>
              <mc:Fallback>
                <p:oleObj name="" r:id="rId5" imgW="127000" imgH="139700" progId="Equation.3">
                  <p:embed/>
                  <p:pic>
                    <p:nvPicPr>
                      <p:cNvPr id="0" name="图片 311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74100" y="2619375"/>
                        <a:ext cx="247650" cy="273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48" name="对象 124947"/>
          <p:cNvGraphicFramePr/>
          <p:nvPr/>
        </p:nvGraphicFramePr>
        <p:xfrm>
          <a:off x="4295775" y="1196975"/>
          <a:ext cx="257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" r:id="rId7" imgW="139700" imgH="165100" progId="Equation.3">
                  <p:embed/>
                </p:oleObj>
              </mc:Choice>
              <mc:Fallback>
                <p:oleObj name="" r:id="rId7" imgW="139700" imgH="165100" progId="Equation.3">
                  <p:embed/>
                  <p:pic>
                    <p:nvPicPr>
                      <p:cNvPr id="0" name="图片 31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95775" y="1196975"/>
                        <a:ext cx="257175" cy="304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49" name="对象 124948"/>
          <p:cNvGraphicFramePr/>
          <p:nvPr/>
        </p:nvGraphicFramePr>
        <p:xfrm>
          <a:off x="7800975" y="3197225"/>
          <a:ext cx="12382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" r:id="rId9" imgW="545465" imgH="203200" progId="Equation.DSMT4">
                  <p:embed/>
                </p:oleObj>
              </mc:Choice>
              <mc:Fallback>
                <p:oleObj name="" r:id="rId9" imgW="545465" imgH="203200" progId="Equation.DSMT4">
                  <p:embed/>
                  <p:pic>
                    <p:nvPicPr>
                      <p:cNvPr id="0" name="图片 312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00975" y="3197225"/>
                        <a:ext cx="1238250" cy="403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50" name="对象 124949"/>
          <p:cNvGraphicFramePr/>
          <p:nvPr/>
        </p:nvGraphicFramePr>
        <p:xfrm>
          <a:off x="5808663" y="1196975"/>
          <a:ext cx="116205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" r:id="rId11" imgW="634365" imgH="203200" progId="Equation.DSMT4">
                  <p:embed/>
                </p:oleObj>
              </mc:Choice>
              <mc:Fallback>
                <p:oleObj name="" r:id="rId11" imgW="634365" imgH="203200" progId="Equation.DSMT4">
                  <p:embed/>
                  <p:pic>
                    <p:nvPicPr>
                      <p:cNvPr id="0" name="图片 312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08663" y="1196975"/>
                        <a:ext cx="1162050" cy="3794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51" name="对象 124950"/>
          <p:cNvGraphicFramePr/>
          <p:nvPr/>
        </p:nvGraphicFramePr>
        <p:xfrm>
          <a:off x="4656138" y="3429000"/>
          <a:ext cx="11684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" r:id="rId13" imgW="673100" imgH="393700" progId="Equation.DSMT4">
                  <p:embed/>
                </p:oleObj>
              </mc:Choice>
              <mc:Fallback>
                <p:oleObj name="" r:id="rId13" imgW="673100" imgH="393700" progId="Equation.DSMT4">
                  <p:embed/>
                  <p:pic>
                    <p:nvPicPr>
                      <p:cNvPr id="0" name="图片 313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56138" y="3429000"/>
                        <a:ext cx="1168400" cy="688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52" name="直接连接符 124951"/>
          <p:cNvSpPr/>
          <p:nvPr/>
        </p:nvSpPr>
        <p:spPr>
          <a:xfrm flipH="1">
            <a:off x="5087938" y="2597150"/>
            <a:ext cx="381000" cy="685800"/>
          </a:xfrm>
          <a:prstGeom prst="line">
            <a:avLst/>
          </a:prstGeom>
          <a:ln w="9525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4953" name="直接连接符 124952"/>
          <p:cNvSpPr/>
          <p:nvPr/>
        </p:nvSpPr>
        <p:spPr>
          <a:xfrm>
            <a:off x="7062788" y="3232150"/>
            <a:ext cx="76200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4954" name="直接连接符 124953"/>
          <p:cNvSpPr/>
          <p:nvPr/>
        </p:nvSpPr>
        <p:spPr>
          <a:xfrm flipV="1">
            <a:off x="5375275" y="1412875"/>
            <a:ext cx="398463" cy="2413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graphicFrame>
        <p:nvGraphicFramePr>
          <p:cNvPr id="124955" name="对象 124954"/>
          <p:cNvGraphicFramePr/>
          <p:nvPr/>
        </p:nvGraphicFramePr>
        <p:xfrm>
          <a:off x="4224338" y="2730500"/>
          <a:ext cx="127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" r:id="rId15" imgW="127000" imgH="177165" progId="Equation.3">
                  <p:embed/>
                </p:oleObj>
              </mc:Choice>
              <mc:Fallback>
                <p:oleObj name="" r:id="rId15" imgW="127000" imgH="177165" progId="Equation.3">
                  <p:embed/>
                  <p:pic>
                    <p:nvPicPr>
                      <p:cNvPr id="0" name="图片 312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224338" y="2730500"/>
                        <a:ext cx="127000" cy="177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56" name="对象 124955"/>
          <p:cNvGraphicFramePr/>
          <p:nvPr/>
        </p:nvGraphicFramePr>
        <p:xfrm>
          <a:off x="3935413" y="1949450"/>
          <a:ext cx="1238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" r:id="rId17" imgW="88265" imgH="164465" progId="Equation.3">
                  <p:embed/>
                </p:oleObj>
              </mc:Choice>
              <mc:Fallback>
                <p:oleObj name="" r:id="rId17" imgW="88265" imgH="164465" progId="Equation.3">
                  <p:embed/>
                  <p:pic>
                    <p:nvPicPr>
                      <p:cNvPr id="0" name="图片 312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935413" y="1949450"/>
                        <a:ext cx="123825" cy="228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57" name="对象 124956"/>
          <p:cNvGraphicFramePr/>
          <p:nvPr/>
        </p:nvGraphicFramePr>
        <p:xfrm>
          <a:off x="3813175" y="3197225"/>
          <a:ext cx="266700" cy="1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" r:id="rId19" imgW="203200" imgH="165100" progId="Equation.3">
                  <p:embed/>
                </p:oleObj>
              </mc:Choice>
              <mc:Fallback>
                <p:oleObj name="" r:id="rId19" imgW="203200" imgH="165100" progId="Equation.3">
                  <p:embed/>
                  <p:pic>
                    <p:nvPicPr>
                      <p:cNvPr id="0" name="图片 312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813175" y="3197225"/>
                        <a:ext cx="266700" cy="1920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58" name="对象 124957"/>
          <p:cNvGraphicFramePr/>
          <p:nvPr/>
        </p:nvGraphicFramePr>
        <p:xfrm>
          <a:off x="3771900" y="2716213"/>
          <a:ext cx="322263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" r:id="rId21" imgW="254000" imgH="393065" progId="Equation.3">
                  <p:embed/>
                </p:oleObj>
              </mc:Choice>
              <mc:Fallback>
                <p:oleObj name="" r:id="rId21" imgW="254000" imgH="393065" progId="Equation.3">
                  <p:embed/>
                  <p:pic>
                    <p:nvPicPr>
                      <p:cNvPr id="0" name="图片 3122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771900" y="2716213"/>
                        <a:ext cx="322263" cy="4429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59" name="对象 124958"/>
          <p:cNvGraphicFramePr/>
          <p:nvPr/>
        </p:nvGraphicFramePr>
        <p:xfrm>
          <a:off x="3897313" y="2184400"/>
          <a:ext cx="2032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" r:id="rId23" imgW="152400" imgH="393065" progId="Equation.3">
                  <p:embed/>
                </p:oleObj>
              </mc:Choice>
              <mc:Fallback>
                <p:oleObj name="" r:id="rId23" imgW="152400" imgH="393065" progId="Equation.3">
                  <p:embed/>
                  <p:pic>
                    <p:nvPicPr>
                      <p:cNvPr id="0" name="图片 3133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897313" y="2184400"/>
                        <a:ext cx="203200" cy="465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4966" name="组合 124965"/>
          <p:cNvGrpSpPr/>
          <p:nvPr/>
        </p:nvGrpSpPr>
        <p:grpSpPr>
          <a:xfrm>
            <a:off x="4440238" y="4797425"/>
            <a:ext cx="4267200" cy="695325"/>
            <a:chOff x="1837" y="2659"/>
            <a:chExt cx="2688" cy="438"/>
          </a:xfrm>
        </p:grpSpPr>
        <p:sp>
          <p:nvSpPr>
            <p:cNvPr id="124967" name="文本框 124966"/>
            <p:cNvSpPr txBox="1"/>
            <p:nvPr/>
          </p:nvSpPr>
          <p:spPr>
            <a:xfrm>
              <a:off x="1837" y="2750"/>
              <a:ext cx="2688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b="1" dirty="0">
                  <a:solidFill>
                    <a:srgbClr val="3333CC"/>
                  </a:solidFill>
                  <a:latin typeface="Times New Roman" panose="02020603050405020304" pitchFamily="18" charset="0"/>
                </a:rPr>
                <a:t>横坐标不变，纵坐标变为原来的　　倍</a:t>
              </a:r>
              <a:endParaRPr lang="zh-CN" altLang="en-US" b="1" dirty="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24968" name="对象 124967"/>
            <p:cNvGraphicFramePr/>
            <p:nvPr/>
          </p:nvGraphicFramePr>
          <p:xfrm>
            <a:off x="3958" y="2659"/>
            <a:ext cx="192" cy="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7" name="" r:id="rId25" imgW="152400" imgH="393065" progId="Equation.DSMT4">
                    <p:embed/>
                  </p:oleObj>
                </mc:Choice>
                <mc:Fallback>
                  <p:oleObj name="" r:id="rId25" imgW="152400" imgH="393065" progId="Equation.DSMT4">
                    <p:embed/>
                    <p:pic>
                      <p:nvPicPr>
                        <p:cNvPr id="0" name="图片 3126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3958" y="2659"/>
                          <a:ext cx="192" cy="43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4973" name="直接连接符 124972"/>
          <p:cNvSpPr/>
          <p:nvPr/>
        </p:nvSpPr>
        <p:spPr>
          <a:xfrm flipV="1">
            <a:off x="5016500" y="2597150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4974" name="直接连接符 124973"/>
          <p:cNvSpPr/>
          <p:nvPr/>
        </p:nvSpPr>
        <p:spPr>
          <a:xfrm flipV="1">
            <a:off x="6743700" y="2597150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4975" name="直接连接符 124974"/>
          <p:cNvSpPr/>
          <p:nvPr/>
        </p:nvSpPr>
        <p:spPr>
          <a:xfrm flipV="1">
            <a:off x="7608888" y="2597150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4976" name="直接连接符 124975"/>
          <p:cNvSpPr/>
          <p:nvPr/>
        </p:nvSpPr>
        <p:spPr>
          <a:xfrm flipV="1">
            <a:off x="5880100" y="2597150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24977" name="组合 124976"/>
          <p:cNvGrpSpPr/>
          <p:nvPr/>
        </p:nvGrpSpPr>
        <p:grpSpPr>
          <a:xfrm>
            <a:off x="4151313" y="1484313"/>
            <a:ext cx="3457575" cy="2376487"/>
            <a:chOff x="1655" y="709"/>
            <a:chExt cx="2178" cy="1451"/>
          </a:xfrm>
        </p:grpSpPr>
        <p:sp>
          <p:nvSpPr>
            <p:cNvPr id="124978" name="任意多边形 124977"/>
            <p:cNvSpPr/>
            <p:nvPr/>
          </p:nvSpPr>
          <p:spPr>
            <a:xfrm>
              <a:off x="1655" y="709"/>
              <a:ext cx="1089" cy="725"/>
            </a:xfrm>
            <a:custGeom>
              <a:avLst/>
              <a:gdLst/>
              <a:ahLst/>
              <a:cxnLst/>
              <a:pathLst>
                <a:path w="1089" h="725">
                  <a:moveTo>
                    <a:pt x="0" y="725"/>
                  </a:moveTo>
                  <a:cubicBezTo>
                    <a:pt x="182" y="362"/>
                    <a:pt x="364" y="0"/>
                    <a:pt x="545" y="0"/>
                  </a:cubicBezTo>
                  <a:cubicBezTo>
                    <a:pt x="726" y="0"/>
                    <a:pt x="998" y="604"/>
                    <a:pt x="1089" y="725"/>
                  </a:cubicBezTo>
                </a:path>
              </a:pathLst>
            </a:custGeom>
            <a:noFill/>
            <a:ln w="254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4979" name="任意多边形 124978"/>
            <p:cNvSpPr/>
            <p:nvPr/>
          </p:nvSpPr>
          <p:spPr>
            <a:xfrm>
              <a:off x="2744" y="1434"/>
              <a:ext cx="1089" cy="726"/>
            </a:xfrm>
            <a:custGeom>
              <a:avLst/>
              <a:gdLst/>
              <a:ahLst/>
              <a:cxnLst/>
              <a:pathLst>
                <a:path w="1089" h="726">
                  <a:moveTo>
                    <a:pt x="0" y="0"/>
                  </a:moveTo>
                  <a:cubicBezTo>
                    <a:pt x="181" y="363"/>
                    <a:pt x="363" y="726"/>
                    <a:pt x="544" y="726"/>
                  </a:cubicBezTo>
                  <a:cubicBezTo>
                    <a:pt x="725" y="726"/>
                    <a:pt x="907" y="363"/>
                    <a:pt x="1089" y="0"/>
                  </a:cubicBezTo>
                </a:path>
              </a:pathLst>
            </a:custGeom>
            <a:noFill/>
            <a:ln w="254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24980" name="组合 124979"/>
          <p:cNvGrpSpPr/>
          <p:nvPr/>
        </p:nvGrpSpPr>
        <p:grpSpPr>
          <a:xfrm>
            <a:off x="3000375" y="4221163"/>
            <a:ext cx="7056438" cy="503237"/>
            <a:chOff x="930" y="2387"/>
            <a:chExt cx="4445" cy="317"/>
          </a:xfrm>
        </p:grpSpPr>
        <p:graphicFrame>
          <p:nvGraphicFramePr>
            <p:cNvPr id="124981" name="对象 124980"/>
            <p:cNvGraphicFramePr/>
            <p:nvPr/>
          </p:nvGraphicFramePr>
          <p:xfrm>
            <a:off x="930" y="2387"/>
            <a:ext cx="831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1" name="" r:id="rId27" imgW="545465" imgH="203200" progId="Equation.DSMT4">
                    <p:embed/>
                  </p:oleObj>
                </mc:Choice>
                <mc:Fallback>
                  <p:oleObj name="" r:id="rId27" imgW="545465" imgH="203200" progId="Equation.DSMT4">
                    <p:embed/>
                    <p:pic>
                      <p:nvPicPr>
                        <p:cNvPr id="0" name="图片 3130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930" y="2387"/>
                          <a:ext cx="831" cy="27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4982" name="直接连接符 124981"/>
            <p:cNvSpPr/>
            <p:nvPr/>
          </p:nvSpPr>
          <p:spPr>
            <a:xfrm flipV="1">
              <a:off x="1837" y="2603"/>
              <a:ext cx="2456" cy="5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graphicFrame>
          <p:nvGraphicFramePr>
            <p:cNvPr id="124983" name="对象 124982"/>
            <p:cNvGraphicFramePr/>
            <p:nvPr/>
          </p:nvGraphicFramePr>
          <p:xfrm>
            <a:off x="4467" y="2399"/>
            <a:ext cx="908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3" name="" r:id="rId29" imgW="634365" imgH="203200" progId="Equation.DSMT4">
                    <p:embed/>
                  </p:oleObj>
                </mc:Choice>
                <mc:Fallback>
                  <p:oleObj name="" r:id="rId29" imgW="634365" imgH="203200" progId="Equation.DSMT4">
                    <p:embed/>
                    <p:pic>
                      <p:nvPicPr>
                        <p:cNvPr id="0" name="图片 3132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4467" y="2399"/>
                          <a:ext cx="908" cy="30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4985" name="对象 124984"/>
          <p:cNvGraphicFramePr/>
          <p:nvPr/>
        </p:nvGraphicFramePr>
        <p:xfrm>
          <a:off x="4872038" y="2708275"/>
          <a:ext cx="165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" r:id="rId31" imgW="165100" imgH="393065" progId="Equation.3">
                  <p:embed/>
                </p:oleObj>
              </mc:Choice>
              <mc:Fallback>
                <p:oleObj name="" r:id="rId31" imgW="165100" imgH="393065" progId="Equation.3">
                  <p:embed/>
                  <p:pic>
                    <p:nvPicPr>
                      <p:cNvPr id="0" name="图片 3127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872038" y="2708275"/>
                        <a:ext cx="165100" cy="393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86" name="对象 124985"/>
          <p:cNvGraphicFramePr/>
          <p:nvPr/>
        </p:nvGraphicFramePr>
        <p:xfrm>
          <a:off x="6489700" y="2668588"/>
          <a:ext cx="241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" r:id="rId33" imgW="241300" imgH="393700" progId="Equation.3">
                  <p:embed/>
                </p:oleObj>
              </mc:Choice>
              <mc:Fallback>
                <p:oleObj name="" r:id="rId33" imgW="241300" imgH="393700" progId="Equation.3">
                  <p:embed/>
                  <p:pic>
                    <p:nvPicPr>
                      <p:cNvPr id="0" name="图片 3123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6489700" y="2668588"/>
                        <a:ext cx="241300" cy="393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87" name="对象 124986"/>
          <p:cNvGraphicFramePr/>
          <p:nvPr/>
        </p:nvGraphicFramePr>
        <p:xfrm>
          <a:off x="7680325" y="2741613"/>
          <a:ext cx="2159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" r:id="rId35" imgW="215265" imgH="177800" progId="Equation.3">
                  <p:embed/>
                </p:oleObj>
              </mc:Choice>
              <mc:Fallback>
                <p:oleObj name="" r:id="rId35" imgW="215265" imgH="177800" progId="Equation.3">
                  <p:embed/>
                  <p:pic>
                    <p:nvPicPr>
                      <p:cNvPr id="0" name="图片 3124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7680325" y="2741613"/>
                        <a:ext cx="215900" cy="177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88" name="对象 124987"/>
          <p:cNvGraphicFramePr/>
          <p:nvPr/>
        </p:nvGraphicFramePr>
        <p:xfrm>
          <a:off x="5735638" y="2741613"/>
          <a:ext cx="1397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" r:id="rId37" imgW="139700" imgH="139700" progId="Equation.3">
                  <p:embed/>
                </p:oleObj>
              </mc:Choice>
              <mc:Fallback>
                <p:oleObj name="" r:id="rId37" imgW="139700" imgH="139700" progId="Equation.3">
                  <p:embed/>
                  <p:pic>
                    <p:nvPicPr>
                      <p:cNvPr id="0" name="图片 3131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5735638" y="2741613"/>
                        <a:ext cx="139700" cy="139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4990" name="组合 124989"/>
          <p:cNvGrpSpPr/>
          <p:nvPr/>
        </p:nvGrpSpPr>
        <p:grpSpPr>
          <a:xfrm>
            <a:off x="4151313" y="2349500"/>
            <a:ext cx="3455987" cy="606425"/>
            <a:chOff x="1248" y="1488"/>
            <a:chExt cx="2400" cy="1056"/>
          </a:xfrm>
        </p:grpSpPr>
        <p:sp>
          <p:nvSpPr>
            <p:cNvPr id="124991" name="任意多边形 124990"/>
            <p:cNvSpPr/>
            <p:nvPr/>
          </p:nvSpPr>
          <p:spPr>
            <a:xfrm>
              <a:off x="1248" y="1488"/>
              <a:ext cx="1200" cy="528"/>
            </a:xfrm>
            <a:custGeom>
              <a:avLst/>
              <a:gdLst/>
              <a:ahLst/>
              <a:cxnLst/>
              <a:pathLst>
                <a:path w="1200" h="528">
                  <a:moveTo>
                    <a:pt x="0" y="528"/>
                  </a:moveTo>
                  <a:cubicBezTo>
                    <a:pt x="188" y="264"/>
                    <a:pt x="376" y="0"/>
                    <a:pt x="576" y="0"/>
                  </a:cubicBezTo>
                  <a:cubicBezTo>
                    <a:pt x="776" y="0"/>
                    <a:pt x="988" y="264"/>
                    <a:pt x="1200" y="528"/>
                  </a:cubicBezTo>
                </a:path>
              </a:pathLst>
            </a:custGeom>
            <a:noFill/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4992" name="任意多边形 124991"/>
            <p:cNvSpPr/>
            <p:nvPr/>
          </p:nvSpPr>
          <p:spPr>
            <a:xfrm flipV="1">
              <a:off x="2448" y="2016"/>
              <a:ext cx="1200" cy="528"/>
            </a:xfrm>
            <a:custGeom>
              <a:avLst/>
              <a:gdLst/>
              <a:ahLst/>
              <a:cxnLst/>
              <a:pathLst>
                <a:path w="1200" h="528">
                  <a:moveTo>
                    <a:pt x="0" y="528"/>
                  </a:moveTo>
                  <a:cubicBezTo>
                    <a:pt x="188" y="264"/>
                    <a:pt x="376" y="0"/>
                    <a:pt x="576" y="0"/>
                  </a:cubicBezTo>
                  <a:cubicBezTo>
                    <a:pt x="776" y="0"/>
                    <a:pt x="988" y="264"/>
                    <a:pt x="1200" y="528"/>
                  </a:cubicBezTo>
                </a:path>
              </a:pathLst>
            </a:custGeom>
            <a:noFill/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24993" name="组合 124992"/>
          <p:cNvGrpSpPr/>
          <p:nvPr/>
        </p:nvGrpSpPr>
        <p:grpSpPr>
          <a:xfrm>
            <a:off x="4151313" y="2076450"/>
            <a:ext cx="3455987" cy="1181100"/>
            <a:chOff x="1248" y="1488"/>
            <a:chExt cx="2400" cy="1056"/>
          </a:xfrm>
        </p:grpSpPr>
        <p:sp>
          <p:nvSpPr>
            <p:cNvPr id="124994" name="任意多边形 124993"/>
            <p:cNvSpPr/>
            <p:nvPr/>
          </p:nvSpPr>
          <p:spPr>
            <a:xfrm>
              <a:off x="1248" y="1488"/>
              <a:ext cx="1200" cy="528"/>
            </a:xfrm>
            <a:custGeom>
              <a:avLst/>
              <a:gdLst/>
              <a:ahLst/>
              <a:cxnLst/>
              <a:pathLst>
                <a:path w="1200" h="528">
                  <a:moveTo>
                    <a:pt x="0" y="528"/>
                  </a:moveTo>
                  <a:cubicBezTo>
                    <a:pt x="188" y="264"/>
                    <a:pt x="376" y="0"/>
                    <a:pt x="576" y="0"/>
                  </a:cubicBezTo>
                  <a:cubicBezTo>
                    <a:pt x="776" y="0"/>
                    <a:pt x="988" y="264"/>
                    <a:pt x="1200" y="528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4995" name="任意多边形 124994"/>
            <p:cNvSpPr/>
            <p:nvPr/>
          </p:nvSpPr>
          <p:spPr>
            <a:xfrm flipV="1">
              <a:off x="2448" y="2016"/>
              <a:ext cx="1200" cy="528"/>
            </a:xfrm>
            <a:custGeom>
              <a:avLst/>
              <a:gdLst/>
              <a:ahLst/>
              <a:cxnLst/>
              <a:pathLst>
                <a:path w="1200" h="528">
                  <a:moveTo>
                    <a:pt x="0" y="528"/>
                  </a:moveTo>
                  <a:cubicBezTo>
                    <a:pt x="188" y="264"/>
                    <a:pt x="376" y="0"/>
                    <a:pt x="576" y="0"/>
                  </a:cubicBezTo>
                  <a:cubicBezTo>
                    <a:pt x="776" y="0"/>
                    <a:pt x="988" y="264"/>
                    <a:pt x="1200" y="528"/>
                  </a:cubicBezTo>
                </a:path>
              </a:pathLst>
            </a:custGeom>
            <a:noFill/>
            <a:ln w="25400" cap="flat" cmpd="sng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24996" name="组合 124995"/>
          <p:cNvGrpSpPr/>
          <p:nvPr/>
        </p:nvGrpSpPr>
        <p:grpSpPr>
          <a:xfrm>
            <a:off x="4151313" y="2051050"/>
            <a:ext cx="3455987" cy="1181100"/>
            <a:chOff x="1248" y="1488"/>
            <a:chExt cx="2400" cy="1056"/>
          </a:xfrm>
        </p:grpSpPr>
        <p:sp>
          <p:nvSpPr>
            <p:cNvPr id="124997" name="任意多边形 124996"/>
            <p:cNvSpPr/>
            <p:nvPr/>
          </p:nvSpPr>
          <p:spPr>
            <a:xfrm>
              <a:off x="1248" y="1488"/>
              <a:ext cx="1200" cy="528"/>
            </a:xfrm>
            <a:custGeom>
              <a:avLst/>
              <a:gdLst/>
              <a:ahLst/>
              <a:cxnLst/>
              <a:pathLst>
                <a:path w="1200" h="528">
                  <a:moveTo>
                    <a:pt x="0" y="528"/>
                  </a:moveTo>
                  <a:cubicBezTo>
                    <a:pt x="188" y="264"/>
                    <a:pt x="376" y="0"/>
                    <a:pt x="576" y="0"/>
                  </a:cubicBezTo>
                  <a:cubicBezTo>
                    <a:pt x="776" y="0"/>
                    <a:pt x="988" y="264"/>
                    <a:pt x="1200" y="528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4998" name="任意多边形 124997"/>
            <p:cNvSpPr/>
            <p:nvPr/>
          </p:nvSpPr>
          <p:spPr>
            <a:xfrm flipV="1">
              <a:off x="2448" y="2016"/>
              <a:ext cx="1200" cy="528"/>
            </a:xfrm>
            <a:custGeom>
              <a:avLst/>
              <a:gdLst/>
              <a:ahLst/>
              <a:cxnLst/>
              <a:pathLst>
                <a:path w="1200" h="528">
                  <a:moveTo>
                    <a:pt x="0" y="528"/>
                  </a:moveTo>
                  <a:cubicBezTo>
                    <a:pt x="188" y="264"/>
                    <a:pt x="376" y="0"/>
                    <a:pt x="576" y="0"/>
                  </a:cubicBezTo>
                  <a:cubicBezTo>
                    <a:pt x="776" y="0"/>
                    <a:pt x="988" y="264"/>
                    <a:pt x="1200" y="528"/>
                  </a:cubicBezTo>
                </a:path>
              </a:pathLst>
            </a:custGeom>
            <a:noFill/>
            <a:ln w="25400" cap="flat" cmpd="sng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25007" name="直接连接符 125006"/>
          <p:cNvSpPr/>
          <p:nvPr/>
        </p:nvSpPr>
        <p:spPr>
          <a:xfrm>
            <a:off x="4151313" y="1484313"/>
            <a:ext cx="73025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5009" name="直接连接符 125008"/>
          <p:cNvSpPr/>
          <p:nvPr/>
        </p:nvSpPr>
        <p:spPr>
          <a:xfrm>
            <a:off x="4151313" y="2092325"/>
            <a:ext cx="73025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5010" name="直接连接符 125009"/>
          <p:cNvSpPr/>
          <p:nvPr/>
        </p:nvSpPr>
        <p:spPr>
          <a:xfrm>
            <a:off x="4151313" y="2349500"/>
            <a:ext cx="73025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5011" name="直接连接符 125010"/>
          <p:cNvSpPr/>
          <p:nvPr/>
        </p:nvSpPr>
        <p:spPr>
          <a:xfrm>
            <a:off x="4151313" y="2957513"/>
            <a:ext cx="73025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5012" name="直接连接符 125011"/>
          <p:cNvSpPr/>
          <p:nvPr/>
        </p:nvSpPr>
        <p:spPr>
          <a:xfrm>
            <a:off x="4151313" y="3284538"/>
            <a:ext cx="73025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5013" name="直接连接符 125012"/>
          <p:cNvSpPr/>
          <p:nvPr/>
        </p:nvSpPr>
        <p:spPr>
          <a:xfrm>
            <a:off x="4151313" y="3573463"/>
            <a:ext cx="73025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5014" name="直接连接符 125013"/>
          <p:cNvSpPr/>
          <p:nvPr/>
        </p:nvSpPr>
        <p:spPr>
          <a:xfrm>
            <a:off x="4151313" y="3860800"/>
            <a:ext cx="73025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5015" name="直接连接符 125014"/>
          <p:cNvSpPr/>
          <p:nvPr/>
        </p:nvSpPr>
        <p:spPr>
          <a:xfrm>
            <a:off x="3287713" y="1125538"/>
            <a:ext cx="0" cy="2808287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25016" name="直接连接符 125015"/>
          <p:cNvSpPr/>
          <p:nvPr/>
        </p:nvSpPr>
        <p:spPr>
          <a:xfrm flipV="1">
            <a:off x="3287713" y="2597150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125020" name="对象 125019"/>
          <p:cNvGraphicFramePr/>
          <p:nvPr/>
        </p:nvGraphicFramePr>
        <p:xfrm>
          <a:off x="7608888" y="1196975"/>
          <a:ext cx="2554287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" r:id="rId39" imgW="951865" imgH="393700" progId="Equation.DSMT4">
                  <p:embed/>
                </p:oleObj>
              </mc:Choice>
              <mc:Fallback>
                <p:oleObj name="" r:id="rId39" imgW="951865" imgH="393700" progId="Equation.DSMT4">
                  <p:embed/>
                  <p:pic>
                    <p:nvPicPr>
                      <p:cNvPr id="0" name="图片 3136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7608888" y="1196975"/>
                        <a:ext cx="2554287" cy="105727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5021" name="组合 125020"/>
          <p:cNvGrpSpPr/>
          <p:nvPr/>
        </p:nvGrpSpPr>
        <p:grpSpPr>
          <a:xfrm>
            <a:off x="4429125" y="4005263"/>
            <a:ext cx="4114800" cy="511174"/>
            <a:chOff x="1837" y="2251"/>
            <a:chExt cx="2592" cy="322"/>
          </a:xfrm>
        </p:grpSpPr>
        <p:sp>
          <p:nvSpPr>
            <p:cNvPr id="125022" name="文本框 125021">
              <a:hlinkClick r:id="rId41" action="ppaction://hlinkfile"/>
            </p:cNvPr>
            <p:cNvSpPr txBox="1"/>
            <p:nvPr/>
          </p:nvSpPr>
          <p:spPr>
            <a:xfrm>
              <a:off x="1837" y="2341"/>
              <a:ext cx="2592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b="1" dirty="0">
                  <a:solidFill>
                    <a:srgbClr val="3333CC"/>
                  </a:solidFill>
                  <a:latin typeface="Times New Roman" panose="02020603050405020304" pitchFamily="18" charset="0"/>
                </a:rPr>
                <a:t>横坐标不变，纵坐标变为原来的    倍</a:t>
              </a:r>
              <a:endParaRPr lang="zh-CN" altLang="en-US" b="1" dirty="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25023" name="对象 125022"/>
            <p:cNvGraphicFramePr/>
            <p:nvPr/>
          </p:nvGraphicFramePr>
          <p:xfrm>
            <a:off x="3913" y="2251"/>
            <a:ext cx="237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9" name="" r:id="rId42" imgW="127000" imgH="164465" progId="Equation.DSMT4">
                    <p:embed/>
                  </p:oleObj>
                </mc:Choice>
                <mc:Fallback>
                  <p:oleObj name="" r:id="rId42" imgW="127000" imgH="164465" progId="Equation.DSMT4">
                    <p:embed/>
                    <p:pic>
                      <p:nvPicPr>
                        <p:cNvPr id="0" name="图片 3138"/>
                        <p:cNvPicPr/>
                        <p:nvPr/>
                      </p:nvPicPr>
                      <p:blipFill>
                        <a:blip r:embed="rId43"/>
                        <a:stretch>
                          <a:fillRect/>
                        </a:stretch>
                      </p:blipFill>
                      <p:spPr>
                        <a:xfrm>
                          <a:off x="3913" y="2251"/>
                          <a:ext cx="237" cy="27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5028" name="直接连接符 125027"/>
          <p:cNvSpPr/>
          <p:nvPr/>
        </p:nvSpPr>
        <p:spPr>
          <a:xfrm>
            <a:off x="2927350" y="1773238"/>
            <a:ext cx="5400675" cy="0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25030" name="直接连接符 125029"/>
          <p:cNvSpPr/>
          <p:nvPr/>
        </p:nvSpPr>
        <p:spPr>
          <a:xfrm>
            <a:off x="2927350" y="3860800"/>
            <a:ext cx="5400675" cy="0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grpSp>
        <p:nvGrpSpPr>
          <p:cNvPr id="125038" name="组合 125037"/>
          <p:cNvGrpSpPr/>
          <p:nvPr/>
        </p:nvGrpSpPr>
        <p:grpSpPr>
          <a:xfrm>
            <a:off x="3000375" y="5013325"/>
            <a:ext cx="6900863" cy="881063"/>
            <a:chOff x="657" y="2830"/>
            <a:chExt cx="4799" cy="555"/>
          </a:xfrm>
        </p:grpSpPr>
        <p:graphicFrame>
          <p:nvGraphicFramePr>
            <p:cNvPr id="125039" name="对象 125038"/>
            <p:cNvGraphicFramePr/>
            <p:nvPr/>
          </p:nvGraphicFramePr>
          <p:xfrm>
            <a:off x="657" y="2911"/>
            <a:ext cx="893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8" name="" r:id="rId44" imgW="545465" imgH="203200" progId="Equation.DSMT4">
                    <p:embed/>
                  </p:oleObj>
                </mc:Choice>
                <mc:Fallback>
                  <p:oleObj name="" r:id="rId44" imgW="545465" imgH="203200" progId="Equation.DSMT4">
                    <p:embed/>
                    <p:pic>
                      <p:nvPicPr>
                        <p:cNvPr id="0" name="图片 3137"/>
                        <p:cNvPicPr/>
                        <p:nvPr/>
                      </p:nvPicPr>
                      <p:blipFill>
                        <a:blip r:embed="rId45"/>
                        <a:stretch>
                          <a:fillRect/>
                        </a:stretch>
                      </p:blipFill>
                      <p:spPr>
                        <a:xfrm>
                          <a:off x="657" y="2911"/>
                          <a:ext cx="893" cy="29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5040" name="直接连接符 125039"/>
            <p:cNvSpPr/>
            <p:nvPr/>
          </p:nvSpPr>
          <p:spPr>
            <a:xfrm>
              <a:off x="1655" y="3113"/>
              <a:ext cx="2858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graphicFrame>
          <p:nvGraphicFramePr>
            <p:cNvPr id="125041" name="对象 125040"/>
            <p:cNvGraphicFramePr/>
            <p:nvPr/>
          </p:nvGraphicFramePr>
          <p:xfrm>
            <a:off x="4528" y="2830"/>
            <a:ext cx="928" cy="5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0" name="" r:id="rId46" imgW="660400" imgH="393700" progId="Equation.DSMT4">
                    <p:embed/>
                  </p:oleObj>
                </mc:Choice>
                <mc:Fallback>
                  <p:oleObj name="" r:id="rId46" imgW="660400" imgH="393700" progId="Equation.DSMT4">
                    <p:embed/>
                    <p:pic>
                      <p:nvPicPr>
                        <p:cNvPr id="0" name="图片 3139"/>
                        <p:cNvPicPr/>
                        <p:nvPr/>
                      </p:nvPicPr>
                      <p:blipFill>
                        <a:blip r:embed="rId47"/>
                        <a:stretch>
                          <a:fillRect/>
                        </a:stretch>
                      </p:blipFill>
                      <p:spPr>
                        <a:xfrm>
                          <a:off x="4528" y="2830"/>
                          <a:ext cx="928" cy="55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5042" name="流程图: 联系 125041"/>
          <p:cNvSpPr/>
          <p:nvPr/>
        </p:nvSpPr>
        <p:spPr>
          <a:xfrm>
            <a:off x="4075113" y="2598738"/>
            <a:ext cx="142875" cy="144462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5043" name="流程图: 联系 125042"/>
          <p:cNvSpPr/>
          <p:nvPr/>
        </p:nvSpPr>
        <p:spPr>
          <a:xfrm>
            <a:off x="4943475" y="1412875"/>
            <a:ext cx="106363" cy="130175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5044" name="流程图: 联系 125043"/>
          <p:cNvSpPr/>
          <p:nvPr/>
        </p:nvSpPr>
        <p:spPr>
          <a:xfrm>
            <a:off x="5808663" y="2578100"/>
            <a:ext cx="106362" cy="130175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5045" name="流程图: 联系 125044"/>
          <p:cNvSpPr/>
          <p:nvPr/>
        </p:nvSpPr>
        <p:spPr>
          <a:xfrm>
            <a:off x="6672263" y="3789363"/>
            <a:ext cx="106362" cy="130175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5046" name="流程图: 联系 125045"/>
          <p:cNvSpPr/>
          <p:nvPr/>
        </p:nvSpPr>
        <p:spPr>
          <a:xfrm>
            <a:off x="7573963" y="2578100"/>
            <a:ext cx="106362" cy="130175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25051" name="组合 125050"/>
          <p:cNvGrpSpPr/>
          <p:nvPr/>
        </p:nvGrpSpPr>
        <p:grpSpPr>
          <a:xfrm>
            <a:off x="1919288" y="0"/>
            <a:ext cx="9828212" cy="1254125"/>
            <a:chOff x="0" y="1525"/>
            <a:chExt cx="6191" cy="790"/>
          </a:xfrm>
        </p:grpSpPr>
        <p:sp>
          <p:nvSpPr>
            <p:cNvPr id="125052" name="Text Box 165"/>
            <p:cNvSpPr txBox="1"/>
            <p:nvPr/>
          </p:nvSpPr>
          <p:spPr>
            <a:xfrm>
              <a:off x="0" y="1525"/>
              <a:ext cx="6191" cy="7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35000"/>
                </a:lnSpc>
                <a:spcBef>
                  <a:spcPct val="50000"/>
                </a:spcBef>
                <a:spcAft>
                  <a:spcPct val="50000"/>
                </a:spcAft>
                <a:buNone/>
              </a:pPr>
              <a:r>
                <a:rPr lang="zh-CN" altLang="en-US" sz="2800" b="1" dirty="0">
                  <a:latin typeface="Calibri" panose="020F0502020204030204" charset="0"/>
                  <a:ea typeface="黑体" panose="02010609060101010101" charset="-122"/>
                </a:rPr>
                <a:t>在坐标系中画出                     一个周期内的图象，</a:t>
              </a:r>
              <a:br>
                <a:rPr lang="zh-CN" altLang="en-US" sz="2800" b="1" dirty="0">
                  <a:latin typeface="Calibri" panose="020F0502020204030204" charset="0"/>
                  <a:ea typeface="黑体" panose="02010609060101010101" charset="-122"/>
                </a:rPr>
              </a:br>
              <a:r>
                <a:rPr lang="zh-CN" altLang="en-US" sz="2800" b="1" dirty="0">
                  <a:latin typeface="Calibri" panose="020F0502020204030204" charset="0"/>
                  <a:ea typeface="黑体" panose="02010609060101010101" charset="-122"/>
                </a:rPr>
                <a:t>并观察与                的图象之间有什么关系？</a:t>
              </a:r>
              <a:endParaRPr lang="zh-CN" altLang="en-US" sz="2800" b="1" dirty="0">
                <a:latin typeface="Calibri" panose="020F0502020204030204" charset="0"/>
                <a:ea typeface="黑体" panose="02010609060101010101" charset="-122"/>
              </a:endParaRPr>
            </a:p>
          </p:txBody>
        </p:sp>
        <p:graphicFrame>
          <p:nvGraphicFramePr>
            <p:cNvPr id="125053" name="Object 166"/>
            <p:cNvGraphicFramePr/>
            <p:nvPr/>
          </p:nvGraphicFramePr>
          <p:xfrm>
            <a:off x="1565" y="1616"/>
            <a:ext cx="1179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1" name="" r:id="rId48" imgW="697865" imgH="203200" progId="Equation.DSMT4">
                    <p:embed/>
                  </p:oleObj>
                </mc:Choice>
                <mc:Fallback>
                  <p:oleObj name="" r:id="rId48" imgW="697865" imgH="203200" progId="Equation.DSMT4">
                    <p:embed/>
                    <p:pic>
                      <p:nvPicPr>
                        <p:cNvPr id="0" name="图片 3140"/>
                        <p:cNvPicPr/>
                        <p:nvPr/>
                      </p:nvPicPr>
                      <p:blipFill>
                        <a:blip r:embed="rId49"/>
                        <a:stretch>
                          <a:fillRect/>
                        </a:stretch>
                      </p:blipFill>
                      <p:spPr>
                        <a:xfrm>
                          <a:off x="1565" y="1616"/>
                          <a:ext cx="1179" cy="32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5054" name="对象 125053"/>
            <p:cNvGraphicFramePr/>
            <p:nvPr/>
          </p:nvGraphicFramePr>
          <p:xfrm>
            <a:off x="930" y="1979"/>
            <a:ext cx="861" cy="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6" name="" r:id="rId50" imgW="608965" imgH="203200" progId="Equation.DSMT4">
                    <p:embed/>
                  </p:oleObj>
                </mc:Choice>
                <mc:Fallback>
                  <p:oleObj name="" r:id="rId50" imgW="608965" imgH="203200" progId="Equation.DSMT4">
                    <p:embed/>
                    <p:pic>
                      <p:nvPicPr>
                        <p:cNvPr id="0" name="图片 3135"/>
                        <p:cNvPicPr/>
                        <p:nvPr/>
                      </p:nvPicPr>
                      <p:blipFill>
                        <a:blip r:embed="rId51"/>
                        <a:stretch>
                          <a:fillRect/>
                        </a:stretch>
                      </p:blipFill>
                      <p:spPr>
                        <a:xfrm>
                          <a:off x="930" y="1979"/>
                          <a:ext cx="861" cy="28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24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0" fill="hold"/>
                                        <p:tgtEl>
                                          <p:spTgt spid="124993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9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500"/>
                                        <p:tgtEl>
                                          <p:spTgt spid="124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4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4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5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5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5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5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124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5000" fill="hold"/>
                                        <p:tgtEl>
                                          <p:spTgt spid="124999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9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5000" fill="hold"/>
                                        <p:tgtEl>
                                          <p:spTgt spid="125025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50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5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5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4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4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9025" name="组合 169024"/>
          <p:cNvGrpSpPr/>
          <p:nvPr/>
        </p:nvGrpSpPr>
        <p:grpSpPr>
          <a:xfrm>
            <a:off x="4152900" y="2060575"/>
            <a:ext cx="3455988" cy="1181100"/>
            <a:chOff x="1248" y="1488"/>
            <a:chExt cx="2400" cy="1056"/>
          </a:xfrm>
        </p:grpSpPr>
        <p:sp>
          <p:nvSpPr>
            <p:cNvPr id="169026" name="任意多边形 169025"/>
            <p:cNvSpPr/>
            <p:nvPr/>
          </p:nvSpPr>
          <p:spPr>
            <a:xfrm>
              <a:off x="1248" y="1488"/>
              <a:ext cx="1200" cy="528"/>
            </a:xfrm>
            <a:custGeom>
              <a:avLst/>
              <a:gdLst/>
              <a:ahLst/>
              <a:cxnLst/>
              <a:pathLst>
                <a:path w="1200" h="528">
                  <a:moveTo>
                    <a:pt x="0" y="528"/>
                  </a:moveTo>
                  <a:cubicBezTo>
                    <a:pt x="188" y="264"/>
                    <a:pt x="376" y="0"/>
                    <a:pt x="576" y="0"/>
                  </a:cubicBezTo>
                  <a:cubicBezTo>
                    <a:pt x="776" y="0"/>
                    <a:pt x="988" y="264"/>
                    <a:pt x="1200" y="528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9027" name="任意多边形 169026"/>
            <p:cNvSpPr/>
            <p:nvPr/>
          </p:nvSpPr>
          <p:spPr>
            <a:xfrm flipV="1">
              <a:off x="2448" y="2016"/>
              <a:ext cx="1200" cy="528"/>
            </a:xfrm>
            <a:custGeom>
              <a:avLst/>
              <a:gdLst/>
              <a:ahLst/>
              <a:cxnLst/>
              <a:pathLst>
                <a:path w="1200" h="528">
                  <a:moveTo>
                    <a:pt x="0" y="528"/>
                  </a:moveTo>
                  <a:cubicBezTo>
                    <a:pt x="188" y="264"/>
                    <a:pt x="376" y="0"/>
                    <a:pt x="576" y="0"/>
                  </a:cubicBezTo>
                  <a:cubicBezTo>
                    <a:pt x="776" y="0"/>
                    <a:pt x="988" y="264"/>
                    <a:pt x="1200" y="528"/>
                  </a:cubicBezTo>
                </a:path>
              </a:pathLst>
            </a:custGeom>
            <a:noFill/>
            <a:ln w="25400" cap="flat" cmpd="sng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68962" name="文本框 168961"/>
          <p:cNvSpPr txBox="1"/>
          <p:nvPr/>
        </p:nvSpPr>
        <p:spPr>
          <a:xfrm>
            <a:off x="1847850" y="188913"/>
            <a:ext cx="91440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黑体" panose="02010609060101010101" charset="-122"/>
              </a:rPr>
              <a:t>思考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：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charset="-122"/>
              </a:rPr>
              <a:t>通过上述函数间关系，你能总结出一般</a:t>
            </a:r>
            <a:endParaRPr lang="zh-CN" altLang="en-US" sz="32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r>
              <a:rPr lang="zh-CN" altLang="en-US" sz="3200" b="1" dirty="0">
                <a:latin typeface="Arial" panose="020B0604020202020204" pitchFamily="34" charset="0"/>
                <a:ea typeface="黑体" panose="02010609060101010101" charset="-122"/>
              </a:rPr>
              <a:t>规律吗？</a:t>
            </a:r>
            <a:endParaRPr lang="zh-CN" altLang="en-US" sz="3200" b="1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68963" name="直接连接符 168962"/>
          <p:cNvSpPr/>
          <p:nvPr/>
        </p:nvSpPr>
        <p:spPr>
          <a:xfrm>
            <a:off x="2927350" y="3832225"/>
            <a:ext cx="5400675" cy="0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8964" name="直接连接符 168963"/>
          <p:cNvSpPr/>
          <p:nvPr/>
        </p:nvSpPr>
        <p:spPr>
          <a:xfrm>
            <a:off x="2927350" y="3533775"/>
            <a:ext cx="5400675" cy="0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8965" name="直接连接符 168964"/>
          <p:cNvSpPr/>
          <p:nvPr/>
        </p:nvSpPr>
        <p:spPr>
          <a:xfrm>
            <a:off x="2927350" y="3244850"/>
            <a:ext cx="5400675" cy="0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8966" name="直接连接符 168965"/>
          <p:cNvSpPr/>
          <p:nvPr/>
        </p:nvSpPr>
        <p:spPr>
          <a:xfrm>
            <a:off x="2927350" y="2060575"/>
            <a:ext cx="5400675" cy="0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8967" name="直接连接符 168966"/>
          <p:cNvSpPr/>
          <p:nvPr/>
        </p:nvSpPr>
        <p:spPr>
          <a:xfrm>
            <a:off x="2927350" y="1412875"/>
            <a:ext cx="5400675" cy="0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8968" name="直接连接符 168967"/>
          <p:cNvSpPr/>
          <p:nvPr/>
        </p:nvSpPr>
        <p:spPr>
          <a:xfrm>
            <a:off x="2927350" y="1125538"/>
            <a:ext cx="5400675" cy="0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8969" name="直接连接符 168968"/>
          <p:cNvSpPr/>
          <p:nvPr/>
        </p:nvSpPr>
        <p:spPr>
          <a:xfrm>
            <a:off x="2927350" y="2381250"/>
            <a:ext cx="5400675" cy="0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8970" name="直接连接符 168969"/>
          <p:cNvSpPr/>
          <p:nvPr/>
        </p:nvSpPr>
        <p:spPr>
          <a:xfrm>
            <a:off x="5880100" y="1196975"/>
            <a:ext cx="0" cy="2808288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8971" name="直接连接符 168970"/>
          <p:cNvSpPr/>
          <p:nvPr/>
        </p:nvSpPr>
        <p:spPr>
          <a:xfrm>
            <a:off x="5016500" y="1196975"/>
            <a:ext cx="0" cy="2808288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8972" name="直接连接符 168971"/>
          <p:cNvSpPr/>
          <p:nvPr/>
        </p:nvSpPr>
        <p:spPr>
          <a:xfrm>
            <a:off x="6743700" y="1196975"/>
            <a:ext cx="0" cy="2808288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8973" name="直接连接符 168972"/>
          <p:cNvSpPr/>
          <p:nvPr/>
        </p:nvSpPr>
        <p:spPr>
          <a:xfrm>
            <a:off x="2927350" y="2957513"/>
            <a:ext cx="5400675" cy="0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8974" name="直接连接符 168973"/>
          <p:cNvSpPr/>
          <p:nvPr/>
        </p:nvSpPr>
        <p:spPr>
          <a:xfrm>
            <a:off x="7608888" y="1196975"/>
            <a:ext cx="0" cy="2808288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8975" name="直接连接符 168974"/>
          <p:cNvSpPr/>
          <p:nvPr/>
        </p:nvSpPr>
        <p:spPr>
          <a:xfrm>
            <a:off x="2819400" y="2663825"/>
            <a:ext cx="58674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8976" name="直接连接符 168975"/>
          <p:cNvSpPr/>
          <p:nvPr/>
        </p:nvSpPr>
        <p:spPr>
          <a:xfrm flipV="1">
            <a:off x="4151313" y="1179513"/>
            <a:ext cx="0" cy="282575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graphicFrame>
        <p:nvGraphicFramePr>
          <p:cNvPr id="168977" name="对象 168976"/>
          <p:cNvGraphicFramePr/>
          <p:nvPr/>
        </p:nvGraphicFramePr>
        <p:xfrm>
          <a:off x="3935413" y="1268413"/>
          <a:ext cx="176212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1" imgW="127000" imgH="164465" progId="Equation.3">
                  <p:embed/>
                </p:oleObj>
              </mc:Choice>
              <mc:Fallback>
                <p:oleObj name="" r:id="rId1" imgW="127000" imgH="164465" progId="Equation.3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35413" y="1268413"/>
                        <a:ext cx="176212" cy="228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78" name="对象 168977"/>
          <p:cNvGraphicFramePr/>
          <p:nvPr/>
        </p:nvGraphicFramePr>
        <p:xfrm>
          <a:off x="3760788" y="3687763"/>
          <a:ext cx="319087" cy="20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" r:id="rId3" imgW="228600" imgH="165100" progId="Equation.3">
                  <p:embed/>
                </p:oleObj>
              </mc:Choice>
              <mc:Fallback>
                <p:oleObj name="" r:id="rId3" imgW="228600" imgH="165100" progId="Equation.3">
                  <p:embed/>
                  <p:pic>
                    <p:nvPicPr>
                      <p:cNvPr id="0" name="图片 309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60788" y="3687763"/>
                        <a:ext cx="319087" cy="2047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79" name="对象 168978"/>
          <p:cNvGraphicFramePr/>
          <p:nvPr/>
        </p:nvGraphicFramePr>
        <p:xfrm>
          <a:off x="8674100" y="2619375"/>
          <a:ext cx="24765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" r:id="rId5" imgW="127000" imgH="139700" progId="Equation.3">
                  <p:embed/>
                </p:oleObj>
              </mc:Choice>
              <mc:Fallback>
                <p:oleObj name="" r:id="rId5" imgW="127000" imgH="139700" progId="Equation.3">
                  <p:embed/>
                  <p:pic>
                    <p:nvPicPr>
                      <p:cNvPr id="0" name="图片 310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74100" y="2619375"/>
                        <a:ext cx="247650" cy="273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80" name="对象 168979"/>
          <p:cNvGraphicFramePr/>
          <p:nvPr/>
        </p:nvGraphicFramePr>
        <p:xfrm>
          <a:off x="4295775" y="1196975"/>
          <a:ext cx="257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" r:id="rId7" imgW="139700" imgH="165100" progId="Equation.3">
                  <p:embed/>
                </p:oleObj>
              </mc:Choice>
              <mc:Fallback>
                <p:oleObj name="" r:id="rId7" imgW="139700" imgH="165100" progId="Equation.3">
                  <p:embed/>
                  <p:pic>
                    <p:nvPicPr>
                      <p:cNvPr id="0" name="图片 310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95775" y="1196975"/>
                        <a:ext cx="257175" cy="304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81" name="对象 168980"/>
          <p:cNvGraphicFramePr/>
          <p:nvPr/>
        </p:nvGraphicFramePr>
        <p:xfrm>
          <a:off x="7800975" y="3197225"/>
          <a:ext cx="12382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" r:id="rId9" imgW="545465" imgH="203200" progId="Equation.DSMT4">
                  <p:embed/>
                </p:oleObj>
              </mc:Choice>
              <mc:Fallback>
                <p:oleObj name="" r:id="rId9" imgW="545465" imgH="203200" progId="Equation.DSMT4">
                  <p:embed/>
                  <p:pic>
                    <p:nvPicPr>
                      <p:cNvPr id="0" name="图片 310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00975" y="3197225"/>
                        <a:ext cx="1238250" cy="403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82" name="对象 168981"/>
          <p:cNvGraphicFramePr/>
          <p:nvPr/>
        </p:nvGraphicFramePr>
        <p:xfrm>
          <a:off x="5857875" y="981075"/>
          <a:ext cx="116205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" r:id="rId11" imgW="634365" imgH="203200" progId="Equation.DSMT4">
                  <p:embed/>
                </p:oleObj>
              </mc:Choice>
              <mc:Fallback>
                <p:oleObj name="" r:id="rId11" imgW="634365" imgH="203200" progId="Equation.DSMT4">
                  <p:embed/>
                  <p:pic>
                    <p:nvPicPr>
                      <p:cNvPr id="0" name="图片 309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57875" y="981075"/>
                        <a:ext cx="1162050" cy="3794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83" name="对象 168982"/>
          <p:cNvGraphicFramePr/>
          <p:nvPr/>
        </p:nvGraphicFramePr>
        <p:xfrm>
          <a:off x="4656138" y="3357563"/>
          <a:ext cx="11684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13" imgW="673100" imgH="393700" progId="Equation.DSMT4">
                  <p:embed/>
                </p:oleObj>
              </mc:Choice>
              <mc:Fallback>
                <p:oleObj name="" r:id="rId13" imgW="673100" imgH="393700" progId="Equation.DSMT4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56138" y="3357563"/>
                        <a:ext cx="1168400" cy="688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84" name="直接连接符 168983"/>
          <p:cNvSpPr/>
          <p:nvPr/>
        </p:nvSpPr>
        <p:spPr>
          <a:xfrm flipH="1">
            <a:off x="5087938" y="2597150"/>
            <a:ext cx="381000" cy="685800"/>
          </a:xfrm>
          <a:prstGeom prst="line">
            <a:avLst/>
          </a:prstGeom>
          <a:ln w="9525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8985" name="直接连接符 168984"/>
          <p:cNvSpPr/>
          <p:nvPr/>
        </p:nvSpPr>
        <p:spPr>
          <a:xfrm>
            <a:off x="7062788" y="3232150"/>
            <a:ext cx="76200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8986" name="直接连接符 168985"/>
          <p:cNvSpPr/>
          <p:nvPr/>
        </p:nvSpPr>
        <p:spPr>
          <a:xfrm flipV="1">
            <a:off x="5481638" y="1196975"/>
            <a:ext cx="398462" cy="2413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graphicFrame>
        <p:nvGraphicFramePr>
          <p:cNvPr id="168987" name="对象 168986"/>
          <p:cNvGraphicFramePr/>
          <p:nvPr/>
        </p:nvGraphicFramePr>
        <p:xfrm>
          <a:off x="4224338" y="2730500"/>
          <a:ext cx="127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" r:id="rId15" imgW="127000" imgH="177165" progId="Equation.3">
                  <p:embed/>
                </p:oleObj>
              </mc:Choice>
              <mc:Fallback>
                <p:oleObj name="" r:id="rId15" imgW="127000" imgH="177165" progId="Equation.3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224338" y="2730500"/>
                        <a:ext cx="127000" cy="177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88" name="对象 168987"/>
          <p:cNvGraphicFramePr/>
          <p:nvPr/>
        </p:nvGraphicFramePr>
        <p:xfrm>
          <a:off x="3935413" y="1949450"/>
          <a:ext cx="1238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" r:id="rId17" imgW="88265" imgH="164465" progId="Equation.3">
                  <p:embed/>
                </p:oleObj>
              </mc:Choice>
              <mc:Fallback>
                <p:oleObj name="" r:id="rId17" imgW="88265" imgH="164465" progId="Equation.3">
                  <p:embed/>
                  <p:pic>
                    <p:nvPicPr>
                      <p:cNvPr id="0" name="图片 309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935413" y="1949450"/>
                        <a:ext cx="123825" cy="228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89" name="对象 168988"/>
          <p:cNvGraphicFramePr/>
          <p:nvPr/>
        </p:nvGraphicFramePr>
        <p:xfrm>
          <a:off x="3813175" y="3197225"/>
          <a:ext cx="266700" cy="1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19" imgW="203200" imgH="165100" progId="Equation.3">
                  <p:embed/>
                </p:oleObj>
              </mc:Choice>
              <mc:Fallback>
                <p:oleObj name="" r:id="rId19" imgW="203200" imgH="165100" progId="Equation.3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813175" y="3197225"/>
                        <a:ext cx="266700" cy="1920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90" name="对象 168989"/>
          <p:cNvGraphicFramePr/>
          <p:nvPr/>
        </p:nvGraphicFramePr>
        <p:xfrm>
          <a:off x="3771900" y="2716213"/>
          <a:ext cx="322263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" r:id="rId21" imgW="254000" imgH="393065" progId="Equation.3">
                  <p:embed/>
                </p:oleObj>
              </mc:Choice>
              <mc:Fallback>
                <p:oleObj name="" r:id="rId21" imgW="254000" imgH="393065" progId="Equation.3">
                  <p:embed/>
                  <p:pic>
                    <p:nvPicPr>
                      <p:cNvPr id="0" name="图片 3104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771900" y="2716213"/>
                        <a:ext cx="322263" cy="4429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91" name="对象 168990"/>
          <p:cNvGraphicFramePr/>
          <p:nvPr/>
        </p:nvGraphicFramePr>
        <p:xfrm>
          <a:off x="3897313" y="2184400"/>
          <a:ext cx="2032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" r:id="rId23" imgW="152400" imgH="393065" progId="Equation.3">
                  <p:embed/>
                </p:oleObj>
              </mc:Choice>
              <mc:Fallback>
                <p:oleObj name="" r:id="rId23" imgW="152400" imgH="393065" progId="Equation.3">
                  <p:embed/>
                  <p:pic>
                    <p:nvPicPr>
                      <p:cNvPr id="0" name="图片 3103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897313" y="2184400"/>
                        <a:ext cx="203200" cy="465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92" name="文本框 168991"/>
          <p:cNvSpPr txBox="1"/>
          <p:nvPr/>
        </p:nvSpPr>
        <p:spPr>
          <a:xfrm>
            <a:off x="3432175" y="4365625"/>
            <a:ext cx="568801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Verdana" panose="020B0604030504040204" pitchFamily="34" charset="0"/>
              </a:rPr>
              <a:t>横坐标不变，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纵坐标变为原来的</a:t>
            </a:r>
            <a:r>
              <a:rPr lang="en-US" altLang="zh-CN" sz="2400" b="1">
                <a:solidFill>
                  <a:srgbClr val="0000FF"/>
                </a:solidFill>
                <a:latin typeface="Verdana" panose="020B0604030504040204" pitchFamily="34" charset="0"/>
              </a:rPr>
              <a:t>A</a:t>
            </a:r>
            <a:r>
              <a:rPr lang="zh-CN" altLang="en-US" sz="2400" b="1" dirty="0">
                <a:solidFill>
                  <a:srgbClr val="0000FF"/>
                </a:solidFill>
                <a:latin typeface="Verdana" panose="020B0604030504040204" pitchFamily="34" charset="0"/>
              </a:rPr>
              <a:t>倍</a:t>
            </a:r>
            <a:endParaRPr lang="zh-CN" altLang="en-US" sz="2400" b="1" dirty="0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grpSp>
        <p:nvGrpSpPr>
          <p:cNvPr id="168993" name="组合 168992"/>
          <p:cNvGrpSpPr/>
          <p:nvPr/>
        </p:nvGrpSpPr>
        <p:grpSpPr>
          <a:xfrm>
            <a:off x="1703388" y="4005263"/>
            <a:ext cx="8685212" cy="1546225"/>
            <a:chOff x="0" y="3067"/>
            <a:chExt cx="5471" cy="974"/>
          </a:xfrm>
        </p:grpSpPr>
        <p:graphicFrame>
          <p:nvGraphicFramePr>
            <p:cNvPr id="168994" name="对象 168993"/>
            <p:cNvGraphicFramePr/>
            <p:nvPr/>
          </p:nvGraphicFramePr>
          <p:xfrm>
            <a:off x="22" y="3453"/>
            <a:ext cx="907" cy="2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7" name="" r:id="rId25" imgW="545465" imgH="203200" progId="Equation.DSMT4">
                    <p:embed/>
                  </p:oleObj>
                </mc:Choice>
                <mc:Fallback>
                  <p:oleObj name="" r:id="rId25" imgW="545465" imgH="203200" progId="Equation.DSMT4">
                    <p:embed/>
                    <p:pic>
                      <p:nvPicPr>
                        <p:cNvPr id="0" name="图片 3096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22" y="3453"/>
                          <a:ext cx="907" cy="29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8995" name="直接连接符 168994"/>
            <p:cNvSpPr/>
            <p:nvPr/>
          </p:nvSpPr>
          <p:spPr>
            <a:xfrm flipV="1">
              <a:off x="969" y="3612"/>
              <a:ext cx="3363" cy="8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graphicFrame>
          <p:nvGraphicFramePr>
            <p:cNvPr id="168996" name="对象 168995"/>
            <p:cNvGraphicFramePr/>
            <p:nvPr/>
          </p:nvGraphicFramePr>
          <p:xfrm>
            <a:off x="4377" y="3385"/>
            <a:ext cx="1094" cy="6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6" name="" r:id="rId27" imgW="710565" imgH="405765" progId="Equation.DSMT4">
                    <p:embed/>
                  </p:oleObj>
                </mc:Choice>
                <mc:Fallback>
                  <p:oleObj name="" r:id="rId27" imgW="710565" imgH="405765" progId="Equation.DSMT4">
                    <p:embed/>
                    <p:pic>
                      <p:nvPicPr>
                        <p:cNvPr id="0" name="图片 3105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4377" y="3385"/>
                          <a:ext cx="1094" cy="65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8997" name="文本框 168996"/>
            <p:cNvSpPr txBox="1"/>
            <p:nvPr/>
          </p:nvSpPr>
          <p:spPr>
            <a:xfrm>
              <a:off x="0" y="3067"/>
              <a:ext cx="2086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200" b="1" dirty="0">
                  <a:solidFill>
                    <a:srgbClr val="FF0000"/>
                  </a:solidFill>
                  <a:latin typeface="Verdana" panose="020B0604030504040204" pitchFamily="34" charset="0"/>
                </a:rPr>
                <a:t>规律二：</a:t>
              </a:r>
              <a:endParaRPr lang="zh-CN" altLang="en-US" sz="3200" b="1" dirty="0">
                <a:solidFill>
                  <a:srgbClr val="FF00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69005" name="直接连接符 169004"/>
          <p:cNvSpPr/>
          <p:nvPr/>
        </p:nvSpPr>
        <p:spPr>
          <a:xfrm flipV="1">
            <a:off x="5016500" y="2597150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9006" name="直接连接符 169005"/>
          <p:cNvSpPr/>
          <p:nvPr/>
        </p:nvSpPr>
        <p:spPr>
          <a:xfrm flipV="1">
            <a:off x="6743700" y="2597150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9007" name="直接连接符 169006"/>
          <p:cNvSpPr/>
          <p:nvPr/>
        </p:nvSpPr>
        <p:spPr>
          <a:xfrm flipV="1">
            <a:off x="7608888" y="2597150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9008" name="直接连接符 169007"/>
          <p:cNvSpPr/>
          <p:nvPr/>
        </p:nvSpPr>
        <p:spPr>
          <a:xfrm flipV="1">
            <a:off x="5880100" y="2597150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69009" name="组合 169008"/>
          <p:cNvGrpSpPr/>
          <p:nvPr/>
        </p:nvGrpSpPr>
        <p:grpSpPr>
          <a:xfrm>
            <a:off x="4151313" y="1427163"/>
            <a:ext cx="3457575" cy="2376487"/>
            <a:chOff x="1655" y="709"/>
            <a:chExt cx="2178" cy="1451"/>
          </a:xfrm>
        </p:grpSpPr>
        <p:sp>
          <p:nvSpPr>
            <p:cNvPr id="169010" name="任意多边形 169009"/>
            <p:cNvSpPr/>
            <p:nvPr/>
          </p:nvSpPr>
          <p:spPr>
            <a:xfrm>
              <a:off x="1655" y="709"/>
              <a:ext cx="1089" cy="725"/>
            </a:xfrm>
            <a:custGeom>
              <a:avLst/>
              <a:gdLst/>
              <a:ahLst/>
              <a:cxnLst/>
              <a:pathLst>
                <a:path w="1089" h="725">
                  <a:moveTo>
                    <a:pt x="0" y="725"/>
                  </a:moveTo>
                  <a:cubicBezTo>
                    <a:pt x="182" y="362"/>
                    <a:pt x="364" y="0"/>
                    <a:pt x="545" y="0"/>
                  </a:cubicBezTo>
                  <a:cubicBezTo>
                    <a:pt x="726" y="0"/>
                    <a:pt x="998" y="604"/>
                    <a:pt x="1089" y="725"/>
                  </a:cubicBezTo>
                </a:path>
              </a:pathLst>
            </a:custGeom>
            <a:noFill/>
            <a:ln w="254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9011" name="任意多边形 169010"/>
            <p:cNvSpPr/>
            <p:nvPr/>
          </p:nvSpPr>
          <p:spPr>
            <a:xfrm>
              <a:off x="2744" y="1434"/>
              <a:ext cx="1089" cy="726"/>
            </a:xfrm>
            <a:custGeom>
              <a:avLst/>
              <a:gdLst/>
              <a:ahLst/>
              <a:cxnLst/>
              <a:pathLst>
                <a:path w="1089" h="726">
                  <a:moveTo>
                    <a:pt x="0" y="0"/>
                  </a:moveTo>
                  <a:cubicBezTo>
                    <a:pt x="181" y="363"/>
                    <a:pt x="363" y="726"/>
                    <a:pt x="544" y="726"/>
                  </a:cubicBezTo>
                  <a:cubicBezTo>
                    <a:pt x="725" y="726"/>
                    <a:pt x="907" y="363"/>
                    <a:pt x="1089" y="0"/>
                  </a:cubicBezTo>
                </a:path>
              </a:pathLst>
            </a:custGeom>
            <a:noFill/>
            <a:ln w="254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aphicFrame>
        <p:nvGraphicFramePr>
          <p:cNvPr id="169016" name="对象 169015"/>
          <p:cNvGraphicFramePr/>
          <p:nvPr/>
        </p:nvGraphicFramePr>
        <p:xfrm>
          <a:off x="6038850" y="33702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29" imgW="114300" imgH="215265" progId="Equation.3">
                  <p:embed/>
                </p:oleObj>
              </mc:Choice>
              <mc:Fallback>
                <p:oleObj name="" r:id="rId29" imgW="114300" imgH="215265" progId="Equation.3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038850" y="33702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017" name="对象 169016"/>
          <p:cNvGraphicFramePr/>
          <p:nvPr/>
        </p:nvGraphicFramePr>
        <p:xfrm>
          <a:off x="4872038" y="2708275"/>
          <a:ext cx="165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" r:id="rId31" imgW="165100" imgH="393065" progId="Equation.3">
                  <p:embed/>
                </p:oleObj>
              </mc:Choice>
              <mc:Fallback>
                <p:oleObj name="" r:id="rId31" imgW="165100" imgH="393065" progId="Equation.3">
                  <p:embed/>
                  <p:pic>
                    <p:nvPicPr>
                      <p:cNvPr id="0" name="图片 3106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872038" y="2708275"/>
                        <a:ext cx="165100" cy="393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018" name="对象 169017"/>
          <p:cNvGraphicFramePr/>
          <p:nvPr/>
        </p:nvGraphicFramePr>
        <p:xfrm>
          <a:off x="6489700" y="2668588"/>
          <a:ext cx="241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" r:id="rId33" imgW="241300" imgH="393700" progId="Equation.3">
                  <p:embed/>
                </p:oleObj>
              </mc:Choice>
              <mc:Fallback>
                <p:oleObj name="" r:id="rId33" imgW="241300" imgH="393700" progId="Equation.3">
                  <p:embed/>
                  <p:pic>
                    <p:nvPicPr>
                      <p:cNvPr id="0" name="图片 3109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6489700" y="2668588"/>
                        <a:ext cx="241300" cy="393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019" name="对象 169018"/>
          <p:cNvGraphicFramePr/>
          <p:nvPr/>
        </p:nvGraphicFramePr>
        <p:xfrm>
          <a:off x="7680325" y="2741613"/>
          <a:ext cx="2159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" r:id="rId35" imgW="215265" imgH="177800" progId="Equation.3">
                  <p:embed/>
                </p:oleObj>
              </mc:Choice>
              <mc:Fallback>
                <p:oleObj name="" r:id="rId35" imgW="215265" imgH="177800" progId="Equation.3">
                  <p:embed/>
                  <p:pic>
                    <p:nvPicPr>
                      <p:cNvPr id="0" name="图片 3107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7680325" y="2741613"/>
                        <a:ext cx="215900" cy="177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020" name="对象 169019"/>
          <p:cNvGraphicFramePr/>
          <p:nvPr/>
        </p:nvGraphicFramePr>
        <p:xfrm>
          <a:off x="5735638" y="2741613"/>
          <a:ext cx="1397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" r:id="rId37" imgW="139700" imgH="139700" progId="Equation.3">
                  <p:embed/>
                </p:oleObj>
              </mc:Choice>
              <mc:Fallback>
                <p:oleObj name="" r:id="rId37" imgW="139700" imgH="139700" progId="Equation.3">
                  <p:embed/>
                  <p:pic>
                    <p:nvPicPr>
                      <p:cNvPr id="0" name="图片 3108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5735638" y="2741613"/>
                        <a:ext cx="139700" cy="139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9022" name="组合 169021"/>
          <p:cNvGrpSpPr/>
          <p:nvPr/>
        </p:nvGrpSpPr>
        <p:grpSpPr>
          <a:xfrm>
            <a:off x="4151313" y="2349500"/>
            <a:ext cx="3455987" cy="606425"/>
            <a:chOff x="1248" y="1488"/>
            <a:chExt cx="2400" cy="1056"/>
          </a:xfrm>
        </p:grpSpPr>
        <p:sp>
          <p:nvSpPr>
            <p:cNvPr id="169023" name="任意多边形 169022"/>
            <p:cNvSpPr/>
            <p:nvPr/>
          </p:nvSpPr>
          <p:spPr>
            <a:xfrm>
              <a:off x="1248" y="1488"/>
              <a:ext cx="1200" cy="528"/>
            </a:xfrm>
            <a:custGeom>
              <a:avLst/>
              <a:gdLst/>
              <a:ahLst/>
              <a:cxnLst/>
              <a:pathLst>
                <a:path w="1200" h="528">
                  <a:moveTo>
                    <a:pt x="0" y="528"/>
                  </a:moveTo>
                  <a:cubicBezTo>
                    <a:pt x="188" y="264"/>
                    <a:pt x="376" y="0"/>
                    <a:pt x="576" y="0"/>
                  </a:cubicBezTo>
                  <a:cubicBezTo>
                    <a:pt x="776" y="0"/>
                    <a:pt x="988" y="264"/>
                    <a:pt x="1200" y="528"/>
                  </a:cubicBezTo>
                </a:path>
              </a:pathLst>
            </a:custGeom>
            <a:noFill/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9024" name="任意多边形 169023"/>
            <p:cNvSpPr/>
            <p:nvPr/>
          </p:nvSpPr>
          <p:spPr>
            <a:xfrm flipV="1">
              <a:off x="2448" y="2016"/>
              <a:ext cx="1200" cy="528"/>
            </a:xfrm>
            <a:custGeom>
              <a:avLst/>
              <a:gdLst/>
              <a:ahLst/>
              <a:cxnLst/>
              <a:pathLst>
                <a:path w="1200" h="528">
                  <a:moveTo>
                    <a:pt x="0" y="528"/>
                  </a:moveTo>
                  <a:cubicBezTo>
                    <a:pt x="188" y="264"/>
                    <a:pt x="376" y="0"/>
                    <a:pt x="576" y="0"/>
                  </a:cubicBezTo>
                  <a:cubicBezTo>
                    <a:pt x="776" y="0"/>
                    <a:pt x="988" y="264"/>
                    <a:pt x="1200" y="528"/>
                  </a:cubicBezTo>
                </a:path>
              </a:pathLst>
            </a:custGeom>
            <a:noFill/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69039" name="直接连接符 169038"/>
          <p:cNvSpPr/>
          <p:nvPr/>
        </p:nvSpPr>
        <p:spPr>
          <a:xfrm>
            <a:off x="4151313" y="1773238"/>
            <a:ext cx="73025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9040" name="直接连接符 169039"/>
          <p:cNvSpPr/>
          <p:nvPr/>
        </p:nvSpPr>
        <p:spPr>
          <a:xfrm>
            <a:off x="4151313" y="1412875"/>
            <a:ext cx="73025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9041" name="直接连接符 169040"/>
          <p:cNvSpPr/>
          <p:nvPr/>
        </p:nvSpPr>
        <p:spPr>
          <a:xfrm>
            <a:off x="4151313" y="2092325"/>
            <a:ext cx="73025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9042" name="直接连接符 169041"/>
          <p:cNvSpPr/>
          <p:nvPr/>
        </p:nvSpPr>
        <p:spPr>
          <a:xfrm>
            <a:off x="4151313" y="2381250"/>
            <a:ext cx="73025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9043" name="直接连接符 169042"/>
          <p:cNvSpPr/>
          <p:nvPr/>
        </p:nvSpPr>
        <p:spPr>
          <a:xfrm>
            <a:off x="4151313" y="2957513"/>
            <a:ext cx="73025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9044" name="直接连接符 169043"/>
          <p:cNvSpPr/>
          <p:nvPr/>
        </p:nvSpPr>
        <p:spPr>
          <a:xfrm>
            <a:off x="4151313" y="3244850"/>
            <a:ext cx="73025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9045" name="直接连接符 169044"/>
          <p:cNvSpPr/>
          <p:nvPr/>
        </p:nvSpPr>
        <p:spPr>
          <a:xfrm>
            <a:off x="4151313" y="3533775"/>
            <a:ext cx="73025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9046" name="直接连接符 169045"/>
          <p:cNvSpPr/>
          <p:nvPr/>
        </p:nvSpPr>
        <p:spPr>
          <a:xfrm>
            <a:off x="4151313" y="3821113"/>
            <a:ext cx="73025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9047" name="直接连接符 169046"/>
          <p:cNvSpPr/>
          <p:nvPr/>
        </p:nvSpPr>
        <p:spPr>
          <a:xfrm>
            <a:off x="3287713" y="1196975"/>
            <a:ext cx="0" cy="2808288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69048" name="直接连接符 169047"/>
          <p:cNvSpPr/>
          <p:nvPr/>
        </p:nvSpPr>
        <p:spPr>
          <a:xfrm flipV="1">
            <a:off x="3287713" y="2597150"/>
            <a:ext cx="0" cy="7143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9056" name="文本框 169055">
            <a:hlinkClick r:id="rId39" action="ppaction://hlinkfile"/>
          </p:cNvPr>
          <p:cNvSpPr txBox="1"/>
          <p:nvPr/>
        </p:nvSpPr>
        <p:spPr>
          <a:xfrm>
            <a:off x="4440238" y="4941888"/>
            <a:ext cx="2808287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chemeClr val="accent2"/>
                </a:solidFill>
                <a:latin typeface="Arial" panose="020B0604020202020204" pitchFamily="34" charset="0"/>
              </a:rPr>
              <a:t>振幅变换</a:t>
            </a:r>
            <a:endParaRPr lang="zh-CN" altLang="en-US" sz="44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69057" name="直接连接符 169056"/>
          <p:cNvSpPr/>
          <p:nvPr/>
        </p:nvSpPr>
        <p:spPr>
          <a:xfrm>
            <a:off x="2855913" y="1773238"/>
            <a:ext cx="5400675" cy="0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8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8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5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905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905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905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905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5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05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6905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4802" name="矩形 204801"/>
          <p:cNvSpPr/>
          <p:nvPr/>
        </p:nvSpPr>
        <p:spPr>
          <a:xfrm>
            <a:off x="152400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4803" name="矩形 204802"/>
          <p:cNvSpPr/>
          <p:nvPr/>
        </p:nvSpPr>
        <p:spPr>
          <a:xfrm>
            <a:off x="152400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4804" name="文本框 204803"/>
          <p:cNvSpPr txBox="1"/>
          <p:nvPr/>
        </p:nvSpPr>
        <p:spPr>
          <a:xfrm>
            <a:off x="1919288" y="260350"/>
            <a:ext cx="2592387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</a:rPr>
              <a:t>试一试：</a:t>
            </a:r>
            <a:endParaRPr lang="zh-CN" altLang="en-US" sz="4000" b="1" dirty="0">
              <a:latin typeface="Arial" panose="020B0604020202020204" pitchFamily="34" charset="0"/>
            </a:endParaRPr>
          </a:p>
        </p:txBody>
      </p:sp>
      <p:pic>
        <p:nvPicPr>
          <p:cNvPr id="204805" name="图片 204804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5" y="5638800"/>
            <a:ext cx="2714625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06" name="矩形 204805"/>
          <p:cNvSpPr/>
          <p:nvPr/>
        </p:nvSpPr>
        <p:spPr>
          <a:xfrm>
            <a:off x="2063750" y="1052513"/>
            <a:ext cx="40944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请填写图象变换流程图。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graphicFrame>
        <p:nvGraphicFramePr>
          <p:cNvPr id="204807" name="对象 204806"/>
          <p:cNvGraphicFramePr/>
          <p:nvPr/>
        </p:nvGraphicFramePr>
        <p:xfrm>
          <a:off x="1992313" y="1773238"/>
          <a:ext cx="215900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" r:id="rId3" imgW="570865" imgH="203200" progId="Equation.3">
                  <p:embed/>
                </p:oleObj>
              </mc:Choice>
              <mc:Fallback>
                <p:oleObj name="" r:id="rId3" imgW="570865" imgH="203200" progId="Equation.3">
                  <p:embed/>
                  <p:pic>
                    <p:nvPicPr>
                      <p:cNvPr id="0" name="图片 31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2313" y="1773238"/>
                        <a:ext cx="2159000" cy="7667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9" name="内容占位符 204808"/>
          <p:cNvGraphicFramePr/>
          <p:nvPr>
            <p:ph sz="quarter" idx="1"/>
          </p:nvPr>
        </p:nvGraphicFramePr>
        <p:xfrm>
          <a:off x="4800600" y="5229225"/>
          <a:ext cx="216058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" r:id="rId5" imgW="647065" imgH="203200" progId="Equation.DSMT4">
                  <p:embed/>
                </p:oleObj>
              </mc:Choice>
              <mc:Fallback>
                <p:oleObj name="" r:id="rId5" imgW="647065" imgH="203200" progId="Equation.DSMT4">
                  <p:embed/>
                  <p:pic>
                    <p:nvPicPr>
                      <p:cNvPr id="0" name="图片 31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00600" y="5229225"/>
                        <a:ext cx="2160588" cy="67786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0" name="内容占位符 204809"/>
          <p:cNvGraphicFramePr/>
          <p:nvPr>
            <p:ph sz="quarter" idx="2"/>
          </p:nvPr>
        </p:nvGraphicFramePr>
        <p:xfrm>
          <a:off x="7331075" y="1412875"/>
          <a:ext cx="2281238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" r:id="rId7" imgW="698500" imgH="393700" progId="Equation.DSMT4">
                  <p:embed/>
                </p:oleObj>
              </mc:Choice>
              <mc:Fallback>
                <p:oleObj name="" r:id="rId7" imgW="698500" imgH="393700" progId="Equation.DSMT4">
                  <p:embed/>
                  <p:pic>
                    <p:nvPicPr>
                      <p:cNvPr id="0" name="图片 31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31075" y="1412875"/>
                        <a:ext cx="2281238" cy="12858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1" name="内容占位符 204810"/>
          <p:cNvGraphicFramePr/>
          <p:nvPr>
            <p:ph sz="quarter" idx="3"/>
          </p:nvPr>
        </p:nvGraphicFramePr>
        <p:xfrm>
          <a:off x="3943350" y="49276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" r:id="rId9" imgW="114300" imgH="215265" progId="Equation.3">
                  <p:embed/>
                </p:oleObj>
              </mc:Choice>
              <mc:Fallback>
                <p:oleObj name="" r:id="rId9" imgW="114300" imgH="215265" progId="Equation.3">
                  <p:embed/>
                  <p:pic>
                    <p:nvPicPr>
                      <p:cNvPr id="0" name="图片 311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43350" y="492760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8" name="上箭头 204827"/>
          <p:cNvSpPr/>
          <p:nvPr/>
        </p:nvSpPr>
        <p:spPr>
          <a:xfrm rot="-12469328" flipH="1">
            <a:off x="4151313" y="2205038"/>
            <a:ext cx="358775" cy="3168650"/>
          </a:xfrm>
          <a:prstGeom prst="upArrow">
            <a:avLst>
              <a:gd name="adj1" fmla="val 50000"/>
              <a:gd name="adj2" fmla="val 22079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4829" name="上箭头 204828"/>
          <p:cNvSpPr/>
          <p:nvPr/>
        </p:nvSpPr>
        <p:spPr>
          <a:xfrm rot="-9878375" flipH="1">
            <a:off x="7319963" y="2205038"/>
            <a:ext cx="288925" cy="3168650"/>
          </a:xfrm>
          <a:prstGeom prst="upArrow">
            <a:avLst>
              <a:gd name="adj1" fmla="val 50000"/>
              <a:gd name="adj2" fmla="val 274175"/>
            </a:avLst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4831" name="文本框 204830"/>
          <p:cNvSpPr txBox="1"/>
          <p:nvPr/>
        </p:nvSpPr>
        <p:spPr>
          <a:xfrm>
            <a:off x="8040688" y="2997200"/>
            <a:ext cx="1871662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横坐标不变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纵坐标变成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原来的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倍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4832" name="文本框 204831"/>
          <p:cNvSpPr txBox="1"/>
          <p:nvPr/>
        </p:nvSpPr>
        <p:spPr>
          <a:xfrm>
            <a:off x="2135188" y="2924175"/>
            <a:ext cx="1944687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横坐标不变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纵坐标变成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原来的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倍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204835" name="组合 204834"/>
          <p:cNvGrpSpPr/>
          <p:nvPr/>
        </p:nvGrpSpPr>
        <p:grpSpPr>
          <a:xfrm>
            <a:off x="4224338" y="1628775"/>
            <a:ext cx="2916237" cy="1117600"/>
            <a:chOff x="1701" y="1026"/>
            <a:chExt cx="1837" cy="704"/>
          </a:xfrm>
        </p:grpSpPr>
        <p:sp>
          <p:nvSpPr>
            <p:cNvPr id="204833" name="文本框 204832"/>
            <p:cNvSpPr txBox="1"/>
            <p:nvPr/>
          </p:nvSpPr>
          <p:spPr>
            <a:xfrm>
              <a:off x="1701" y="1026"/>
              <a:ext cx="1837" cy="6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    </a:t>
              </a:r>
              <a:r>
                <a:rPr lang="zh-CN" altLang="en-US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横坐标不变</a:t>
              </a:r>
              <a:endPara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纵坐标变成原来的</a:t>
              </a:r>
              <a:endPara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204834" name="对象 204833"/>
            <p:cNvGraphicFramePr/>
            <p:nvPr/>
          </p:nvGraphicFramePr>
          <p:xfrm>
            <a:off x="3288" y="1344"/>
            <a:ext cx="236" cy="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4" name="" r:id="rId11" imgW="152400" imgH="393065" progId="Equation.DSMT4">
                    <p:embed/>
                  </p:oleObj>
                </mc:Choice>
                <mc:Fallback>
                  <p:oleObj name="" r:id="rId11" imgW="152400" imgH="393065" progId="Equation.DSMT4">
                    <p:embed/>
                    <p:pic>
                      <p:nvPicPr>
                        <p:cNvPr id="0" name="图片 3113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288" y="1344"/>
                          <a:ext cx="236" cy="38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4836" name="上箭头 204835"/>
          <p:cNvSpPr/>
          <p:nvPr/>
        </p:nvSpPr>
        <p:spPr>
          <a:xfrm rot="-5339474" flipV="1">
            <a:off x="5591175" y="692150"/>
            <a:ext cx="288925" cy="2879725"/>
          </a:xfrm>
          <a:prstGeom prst="upArrow">
            <a:avLst>
              <a:gd name="adj1" fmla="val 50000"/>
              <a:gd name="adj2" fmla="val 249175"/>
            </a:avLst>
          </a:prstGeom>
          <a:solidFill>
            <a:srgbClr val="0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1" grpId="0"/>
      <p:bldP spid="2048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01732" name="对象 201731"/>
          <p:cNvGraphicFramePr/>
          <p:nvPr/>
        </p:nvGraphicFramePr>
        <p:xfrm>
          <a:off x="1847850" y="2133600"/>
          <a:ext cx="10440988" cy="345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1" imgW="5243195" imgH="1767840" progId="Word.Document.8">
                  <p:embed/>
                </p:oleObj>
              </mc:Choice>
              <mc:Fallback>
                <p:oleObj name="" r:id="rId1" imgW="5243195" imgH="1767840" progId="Word.Document.8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47850" y="2133600"/>
                        <a:ext cx="10440988" cy="34528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1733" name="图片 201732" descr="218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88" y="260350"/>
            <a:ext cx="2016125" cy="201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1734" name="图片 201733" descr="u=3830145011,758334268&amp;fm=21&amp;gp=0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950" y="4652963"/>
            <a:ext cx="1590675" cy="1514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89442" name="组合 189441"/>
          <p:cNvGrpSpPr/>
          <p:nvPr/>
        </p:nvGrpSpPr>
        <p:grpSpPr>
          <a:xfrm>
            <a:off x="3287713" y="2278063"/>
            <a:ext cx="2592387" cy="1150937"/>
            <a:chOff x="1111" y="1117"/>
            <a:chExt cx="1451" cy="725"/>
          </a:xfrm>
        </p:grpSpPr>
        <p:sp>
          <p:nvSpPr>
            <p:cNvPr id="189443" name="任意多边形 189442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444" name="任意多边形 189443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445" name="组合 189444"/>
          <p:cNvGrpSpPr/>
          <p:nvPr/>
        </p:nvGrpSpPr>
        <p:grpSpPr>
          <a:xfrm>
            <a:off x="3287713" y="2278063"/>
            <a:ext cx="2447925" cy="1150937"/>
            <a:chOff x="1111" y="1117"/>
            <a:chExt cx="1451" cy="725"/>
          </a:xfrm>
        </p:grpSpPr>
        <p:sp>
          <p:nvSpPr>
            <p:cNvPr id="189446" name="任意多边形 189445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447" name="任意多边形 189446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448" name="组合 189447"/>
          <p:cNvGrpSpPr/>
          <p:nvPr/>
        </p:nvGrpSpPr>
        <p:grpSpPr>
          <a:xfrm>
            <a:off x="3287713" y="2278063"/>
            <a:ext cx="2376487" cy="1150937"/>
            <a:chOff x="1111" y="1117"/>
            <a:chExt cx="1451" cy="725"/>
          </a:xfrm>
        </p:grpSpPr>
        <p:sp>
          <p:nvSpPr>
            <p:cNvPr id="189449" name="任意多边形 189448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450" name="任意多边形 189449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aphicFrame>
        <p:nvGraphicFramePr>
          <p:cNvPr id="189454" name="对象 189453"/>
          <p:cNvGraphicFramePr/>
          <p:nvPr/>
        </p:nvGraphicFramePr>
        <p:xfrm>
          <a:off x="5448300" y="2836863"/>
          <a:ext cx="393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1" imgW="227965" imgH="177800" progId="Equation.3">
                  <p:embed/>
                </p:oleObj>
              </mc:Choice>
              <mc:Fallback>
                <p:oleObj name="" r:id="rId1" imgW="227965" imgH="177800" progId="Equation.3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48300" y="2836863"/>
                        <a:ext cx="393700" cy="304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5" name="对象 189454"/>
          <p:cNvGraphicFramePr/>
          <p:nvPr/>
        </p:nvGraphicFramePr>
        <p:xfrm>
          <a:off x="9088438" y="2820988"/>
          <a:ext cx="24765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3" imgW="127000" imgH="139700" progId="Equation.3">
                  <p:embed/>
                </p:oleObj>
              </mc:Choice>
              <mc:Fallback>
                <p:oleObj name="" r:id="rId3" imgW="127000" imgH="139700" progId="Equation.3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88438" y="2820988"/>
                        <a:ext cx="247650" cy="273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6" name="对象 189455"/>
          <p:cNvGraphicFramePr/>
          <p:nvPr/>
        </p:nvGraphicFramePr>
        <p:xfrm>
          <a:off x="3359150" y="1252538"/>
          <a:ext cx="257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5" imgW="139700" imgH="165100" progId="Equation.3">
                  <p:embed/>
                </p:oleObj>
              </mc:Choice>
              <mc:Fallback>
                <p:oleObj name="" r:id="rId5" imgW="139700" imgH="165100" progId="Equation.3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59150" y="1252538"/>
                        <a:ext cx="257175" cy="304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7" name="对象 189456"/>
          <p:cNvGraphicFramePr/>
          <p:nvPr/>
        </p:nvGraphicFramePr>
        <p:xfrm>
          <a:off x="6010275" y="3754438"/>
          <a:ext cx="23177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7" imgW="114300" imgH="215265" progId="Equation.3">
                  <p:embed/>
                </p:oleObj>
              </mc:Choice>
              <mc:Fallback>
                <p:oleObj name="" r:id="rId7" imgW="114300" imgH="215265" progId="Equation.3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10275" y="3754438"/>
                        <a:ext cx="231775" cy="4778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8" name="对象 189457"/>
          <p:cNvGraphicFramePr/>
          <p:nvPr/>
        </p:nvGraphicFramePr>
        <p:xfrm>
          <a:off x="5648325" y="3621088"/>
          <a:ext cx="10001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9" imgW="545465" imgH="203200" progId="Equation.DSMT4">
                  <p:embed/>
                </p:oleObj>
              </mc:Choice>
              <mc:Fallback>
                <p:oleObj name="" r:id="rId9" imgW="545465" imgH="203200" progId="Equation.DSMT4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48325" y="3621088"/>
                        <a:ext cx="1000125" cy="384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9" name="对象 189458"/>
          <p:cNvGraphicFramePr/>
          <p:nvPr/>
        </p:nvGraphicFramePr>
        <p:xfrm>
          <a:off x="3946525" y="1557338"/>
          <a:ext cx="1103313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11" imgW="634365" imgH="203200" progId="Equation.DSMT4">
                  <p:embed/>
                </p:oleObj>
              </mc:Choice>
              <mc:Fallback>
                <p:oleObj name="" r:id="rId11" imgW="634365" imgH="203200" progId="Equation.DSMT4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46525" y="1557338"/>
                        <a:ext cx="1103313" cy="3540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0" name="对象 189459"/>
          <p:cNvGraphicFramePr/>
          <p:nvPr/>
        </p:nvGraphicFramePr>
        <p:xfrm>
          <a:off x="5529263" y="1630363"/>
          <a:ext cx="11620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3" imgW="673100" imgH="393700" progId="Equation.DSMT4">
                  <p:embed/>
                </p:oleObj>
              </mc:Choice>
              <mc:Fallback>
                <p:oleObj name="" r:id="rId13" imgW="673100" imgH="393700" progId="Equation.DSMT4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29263" y="1630363"/>
                        <a:ext cx="1162050" cy="676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1" name="对象 189460"/>
          <p:cNvGraphicFramePr/>
          <p:nvPr/>
        </p:nvGraphicFramePr>
        <p:xfrm>
          <a:off x="3071813" y="2865438"/>
          <a:ext cx="2174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15" imgW="127000" imgH="177165" progId="Equation.3">
                  <p:embed/>
                </p:oleObj>
              </mc:Choice>
              <mc:Fallback>
                <p:oleObj name="" r:id="rId15" imgW="127000" imgH="177165" progId="Equation.3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071813" y="2865438"/>
                        <a:ext cx="217487" cy="304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9462" name="组合 189461"/>
          <p:cNvGrpSpPr/>
          <p:nvPr/>
        </p:nvGrpSpPr>
        <p:grpSpPr>
          <a:xfrm>
            <a:off x="2566988" y="5084763"/>
            <a:ext cx="7632700" cy="881062"/>
            <a:chOff x="657" y="2830"/>
            <a:chExt cx="4808" cy="555"/>
          </a:xfrm>
        </p:grpSpPr>
        <p:graphicFrame>
          <p:nvGraphicFramePr>
            <p:cNvPr id="189463" name="对象 189462"/>
            <p:cNvGraphicFramePr/>
            <p:nvPr/>
          </p:nvGraphicFramePr>
          <p:xfrm>
            <a:off x="657" y="2911"/>
            <a:ext cx="893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" r:id="rId17" imgW="545465" imgH="203200" progId="Equation.DSMT4">
                    <p:embed/>
                  </p:oleObj>
                </mc:Choice>
                <mc:Fallback>
                  <p:oleObj name="" r:id="rId17" imgW="545465" imgH="203200" progId="Equation.DSMT4">
                    <p:embed/>
                    <p:pic>
                      <p:nvPicPr>
                        <p:cNvPr id="0" name="图片 3081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57" y="2911"/>
                          <a:ext cx="893" cy="29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9464" name="直接连接符 189463"/>
            <p:cNvSpPr/>
            <p:nvPr/>
          </p:nvSpPr>
          <p:spPr>
            <a:xfrm>
              <a:off x="1655" y="3113"/>
              <a:ext cx="2858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graphicFrame>
          <p:nvGraphicFramePr>
            <p:cNvPr id="189465" name="对象 189464"/>
            <p:cNvGraphicFramePr/>
            <p:nvPr/>
          </p:nvGraphicFramePr>
          <p:xfrm>
            <a:off x="4519" y="2830"/>
            <a:ext cx="946" cy="5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" r:id="rId19" imgW="673100" imgH="393700" progId="Equation.DSMT4">
                    <p:embed/>
                  </p:oleObj>
                </mc:Choice>
                <mc:Fallback>
                  <p:oleObj name="" r:id="rId19" imgW="673100" imgH="393700" progId="Equation.DSMT4">
                    <p:embed/>
                    <p:pic>
                      <p:nvPicPr>
                        <p:cNvPr id="0" name="图片 3082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519" y="2830"/>
                          <a:ext cx="946" cy="55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9466" name="对象 189465"/>
          <p:cNvGraphicFramePr/>
          <p:nvPr/>
        </p:nvGraphicFramePr>
        <p:xfrm>
          <a:off x="6442075" y="3970338"/>
          <a:ext cx="23177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21" imgW="114300" imgH="215265" progId="Equation.3">
                  <p:embed/>
                </p:oleObj>
              </mc:Choice>
              <mc:Fallback>
                <p:oleObj name="" r:id="rId21" imgW="114300" imgH="215265" progId="Equation.3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42075" y="3970338"/>
                        <a:ext cx="231775" cy="4778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7" name="对象 189466"/>
          <p:cNvGraphicFramePr/>
          <p:nvPr/>
        </p:nvGraphicFramePr>
        <p:xfrm>
          <a:off x="6513513" y="4886325"/>
          <a:ext cx="23177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22" imgW="114300" imgH="215265" progId="Equation.3">
                  <p:embed/>
                </p:oleObj>
              </mc:Choice>
              <mc:Fallback>
                <p:oleObj name="" r:id="rId22" imgW="114300" imgH="215265" progId="Equation.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13513" y="4886325"/>
                        <a:ext cx="231775" cy="4778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9468" name="组合 189467"/>
          <p:cNvGrpSpPr/>
          <p:nvPr/>
        </p:nvGrpSpPr>
        <p:grpSpPr>
          <a:xfrm>
            <a:off x="2566988" y="4076700"/>
            <a:ext cx="7488237" cy="488950"/>
            <a:chOff x="703" y="2454"/>
            <a:chExt cx="4717" cy="308"/>
          </a:xfrm>
        </p:grpSpPr>
        <p:graphicFrame>
          <p:nvGraphicFramePr>
            <p:cNvPr id="189469" name="对象 189468"/>
            <p:cNvGraphicFramePr/>
            <p:nvPr/>
          </p:nvGraphicFramePr>
          <p:xfrm>
            <a:off x="703" y="2454"/>
            <a:ext cx="847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23" imgW="545465" imgH="203200" progId="Equation.DSMT4">
                    <p:embed/>
                  </p:oleObj>
                </mc:Choice>
                <mc:Fallback>
                  <p:oleObj name="" r:id="rId23" imgW="545465" imgH="203200" progId="Equation.DSMT4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703" y="2454"/>
                          <a:ext cx="847" cy="29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9470" name="直接连接符 189469"/>
            <p:cNvSpPr/>
            <p:nvPr/>
          </p:nvSpPr>
          <p:spPr>
            <a:xfrm>
              <a:off x="1640" y="2659"/>
              <a:ext cx="2873" cy="12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graphicFrame>
          <p:nvGraphicFramePr>
            <p:cNvPr id="189471" name="对象 189470"/>
            <p:cNvGraphicFramePr/>
            <p:nvPr/>
          </p:nvGraphicFramePr>
          <p:xfrm>
            <a:off x="4495" y="2465"/>
            <a:ext cx="925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25" imgW="634365" imgH="203200" progId="Equation.DSMT4">
                    <p:embed/>
                  </p:oleObj>
                </mc:Choice>
                <mc:Fallback>
                  <p:oleObj name="" r:id="rId25" imgW="634365" imgH="203200" progId="Equation.DSMT4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4495" y="2465"/>
                          <a:ext cx="925" cy="29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9472" name="对象 189471"/>
          <p:cNvGraphicFramePr/>
          <p:nvPr/>
        </p:nvGraphicFramePr>
        <p:xfrm>
          <a:off x="4343400" y="2886075"/>
          <a:ext cx="239713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27" imgW="139700" imgH="139700" progId="Equation.3">
                  <p:embed/>
                </p:oleObj>
              </mc:Choice>
              <mc:Fallback>
                <p:oleObj name="" r:id="rId27" imgW="139700" imgH="139700" progId="Equation.3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343400" y="2886075"/>
                        <a:ext cx="239713" cy="239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73" name="直接连接符 189472"/>
          <p:cNvSpPr/>
          <p:nvPr/>
        </p:nvSpPr>
        <p:spPr>
          <a:xfrm>
            <a:off x="3575050" y="1270000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89474" name="直接连接符 189473"/>
          <p:cNvSpPr/>
          <p:nvPr/>
        </p:nvSpPr>
        <p:spPr>
          <a:xfrm>
            <a:off x="3863975" y="1270000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89475" name="直接连接符 189474"/>
          <p:cNvSpPr/>
          <p:nvPr/>
        </p:nvSpPr>
        <p:spPr>
          <a:xfrm>
            <a:off x="4151313" y="1270000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89476" name="直接连接符 189475"/>
          <p:cNvSpPr/>
          <p:nvPr/>
        </p:nvSpPr>
        <p:spPr>
          <a:xfrm>
            <a:off x="4440238" y="1270000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89477" name="直接连接符 189476"/>
          <p:cNvSpPr/>
          <p:nvPr/>
        </p:nvSpPr>
        <p:spPr>
          <a:xfrm>
            <a:off x="4727575" y="1270000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89478" name="直接连接符 189477"/>
          <p:cNvSpPr/>
          <p:nvPr/>
        </p:nvSpPr>
        <p:spPr>
          <a:xfrm>
            <a:off x="5016500" y="1270000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89479" name="直接连接符 189478"/>
          <p:cNvSpPr/>
          <p:nvPr/>
        </p:nvSpPr>
        <p:spPr>
          <a:xfrm>
            <a:off x="5303838" y="1270000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89480" name="直接连接符 189479"/>
          <p:cNvSpPr/>
          <p:nvPr/>
        </p:nvSpPr>
        <p:spPr>
          <a:xfrm>
            <a:off x="5591175" y="1270000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89481" name="直接连接符 189480"/>
          <p:cNvSpPr/>
          <p:nvPr/>
        </p:nvSpPr>
        <p:spPr>
          <a:xfrm>
            <a:off x="5880100" y="1270000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89482" name="直接连接符 189481"/>
          <p:cNvSpPr/>
          <p:nvPr/>
        </p:nvSpPr>
        <p:spPr>
          <a:xfrm>
            <a:off x="6167438" y="1270000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89483" name="直接连接符 189482"/>
          <p:cNvSpPr/>
          <p:nvPr/>
        </p:nvSpPr>
        <p:spPr>
          <a:xfrm>
            <a:off x="6456363" y="1270000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89484" name="直接连接符 189483"/>
          <p:cNvSpPr/>
          <p:nvPr/>
        </p:nvSpPr>
        <p:spPr>
          <a:xfrm>
            <a:off x="8183563" y="1270000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89485" name="直接连接符 189484"/>
          <p:cNvSpPr/>
          <p:nvPr/>
        </p:nvSpPr>
        <p:spPr>
          <a:xfrm>
            <a:off x="6743700" y="1270000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89486" name="直接连接符 189485"/>
          <p:cNvSpPr/>
          <p:nvPr/>
        </p:nvSpPr>
        <p:spPr>
          <a:xfrm>
            <a:off x="7032625" y="1270000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89487" name="直接连接符 189486"/>
          <p:cNvSpPr/>
          <p:nvPr/>
        </p:nvSpPr>
        <p:spPr>
          <a:xfrm>
            <a:off x="7319963" y="1270000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89488" name="直接连接符 189487"/>
          <p:cNvSpPr/>
          <p:nvPr/>
        </p:nvSpPr>
        <p:spPr>
          <a:xfrm>
            <a:off x="7896225" y="1270000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89489" name="直接连接符 189488"/>
          <p:cNvSpPr/>
          <p:nvPr/>
        </p:nvSpPr>
        <p:spPr>
          <a:xfrm>
            <a:off x="7608888" y="1270000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89490" name="直接连接符 189489"/>
          <p:cNvSpPr/>
          <p:nvPr/>
        </p:nvSpPr>
        <p:spPr>
          <a:xfrm>
            <a:off x="8472488" y="1268413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89491" name="直接连接符 189490"/>
          <p:cNvSpPr/>
          <p:nvPr/>
        </p:nvSpPr>
        <p:spPr>
          <a:xfrm>
            <a:off x="2855913" y="2278063"/>
            <a:ext cx="5976937" cy="0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89492" name="直接连接符 189491"/>
          <p:cNvSpPr/>
          <p:nvPr/>
        </p:nvSpPr>
        <p:spPr>
          <a:xfrm>
            <a:off x="2855913" y="3429000"/>
            <a:ext cx="5976937" cy="0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graphicFrame>
        <p:nvGraphicFramePr>
          <p:cNvPr id="189493" name="对象 189492"/>
          <p:cNvGraphicFramePr/>
          <p:nvPr/>
        </p:nvGraphicFramePr>
        <p:xfrm>
          <a:off x="6577013" y="2854325"/>
          <a:ext cx="3714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" r:id="rId29" imgW="215265" imgH="177800" progId="Equation.3">
                  <p:embed/>
                </p:oleObj>
              </mc:Choice>
              <mc:Fallback>
                <p:oleObj name="" r:id="rId29" imgW="215265" imgH="177800" progId="Equation.3">
                  <p:embed/>
                  <p:pic>
                    <p:nvPicPr>
                      <p:cNvPr id="0" name="图片 3142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577013" y="2854325"/>
                        <a:ext cx="371475" cy="304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94" name="对象 189493"/>
          <p:cNvGraphicFramePr/>
          <p:nvPr/>
        </p:nvGraphicFramePr>
        <p:xfrm>
          <a:off x="7751763" y="2852738"/>
          <a:ext cx="393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" r:id="rId31" imgW="227965" imgH="177800" progId="Equation.3">
                  <p:embed/>
                </p:oleObj>
              </mc:Choice>
              <mc:Fallback>
                <p:oleObj name="" r:id="rId31" imgW="227965" imgH="177800" progId="Equation.3">
                  <p:embed/>
                  <p:pic>
                    <p:nvPicPr>
                      <p:cNvPr id="0" name="图片 3141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7751763" y="2852738"/>
                        <a:ext cx="393700" cy="304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9495" name="组合 189494"/>
          <p:cNvGrpSpPr/>
          <p:nvPr/>
        </p:nvGrpSpPr>
        <p:grpSpPr>
          <a:xfrm>
            <a:off x="3287713" y="2278063"/>
            <a:ext cx="2303462" cy="1150937"/>
            <a:chOff x="1111" y="1117"/>
            <a:chExt cx="1451" cy="725"/>
          </a:xfrm>
        </p:grpSpPr>
        <p:sp>
          <p:nvSpPr>
            <p:cNvPr id="189496" name="任意多边形 189495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497" name="任意多边形 189496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89498" name="直接连接符 189497"/>
          <p:cNvSpPr/>
          <p:nvPr/>
        </p:nvSpPr>
        <p:spPr>
          <a:xfrm>
            <a:off x="5375275" y="3357563"/>
            <a:ext cx="288925" cy="360362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189499" name="组合 189498"/>
          <p:cNvGrpSpPr/>
          <p:nvPr/>
        </p:nvGrpSpPr>
        <p:grpSpPr>
          <a:xfrm>
            <a:off x="3287713" y="2278063"/>
            <a:ext cx="4608512" cy="1150937"/>
            <a:chOff x="1111" y="1117"/>
            <a:chExt cx="2903" cy="725"/>
          </a:xfrm>
        </p:grpSpPr>
        <p:sp>
          <p:nvSpPr>
            <p:cNvPr id="189500" name="任意多边形 189499"/>
            <p:cNvSpPr/>
            <p:nvPr/>
          </p:nvSpPr>
          <p:spPr>
            <a:xfrm>
              <a:off x="1111" y="1117"/>
              <a:ext cx="1451" cy="363"/>
            </a:xfrm>
            <a:custGeom>
              <a:avLst/>
              <a:gdLst/>
              <a:ahLst/>
              <a:cxnLst/>
              <a:pathLst>
                <a:path w="1451" h="363">
                  <a:moveTo>
                    <a:pt x="0" y="363"/>
                  </a:moveTo>
                  <a:cubicBezTo>
                    <a:pt x="242" y="181"/>
                    <a:pt x="484" y="0"/>
                    <a:pt x="726" y="0"/>
                  </a:cubicBezTo>
                  <a:cubicBezTo>
                    <a:pt x="968" y="0"/>
                    <a:pt x="1209" y="181"/>
                    <a:pt x="1451" y="363"/>
                  </a:cubicBezTo>
                </a:path>
              </a:pathLst>
            </a:custGeom>
            <a:noFill/>
            <a:ln w="254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501" name="任意多边形 189500"/>
            <p:cNvSpPr/>
            <p:nvPr/>
          </p:nvSpPr>
          <p:spPr>
            <a:xfrm>
              <a:off x="2562" y="1480"/>
              <a:ext cx="1452" cy="362"/>
            </a:xfrm>
            <a:custGeom>
              <a:avLst/>
              <a:gdLst/>
              <a:ahLst/>
              <a:cxnLst/>
              <a:pathLst>
                <a:path w="1452" h="362">
                  <a:moveTo>
                    <a:pt x="0" y="0"/>
                  </a:moveTo>
                  <a:cubicBezTo>
                    <a:pt x="242" y="181"/>
                    <a:pt x="484" y="362"/>
                    <a:pt x="726" y="362"/>
                  </a:cubicBezTo>
                  <a:cubicBezTo>
                    <a:pt x="968" y="362"/>
                    <a:pt x="1210" y="181"/>
                    <a:pt x="1452" y="0"/>
                  </a:cubicBezTo>
                </a:path>
              </a:pathLst>
            </a:custGeom>
            <a:noFill/>
            <a:ln w="25400" cap="flat" cmpd="sng">
              <a:solidFill>
                <a:srgbClr val="FF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502" name="组合 189501"/>
          <p:cNvGrpSpPr/>
          <p:nvPr/>
        </p:nvGrpSpPr>
        <p:grpSpPr>
          <a:xfrm>
            <a:off x="3287713" y="2278063"/>
            <a:ext cx="1152525" cy="1150937"/>
            <a:chOff x="1111" y="1117"/>
            <a:chExt cx="726" cy="725"/>
          </a:xfrm>
        </p:grpSpPr>
        <p:sp>
          <p:nvSpPr>
            <p:cNvPr id="189503" name="任意多边形 189502"/>
            <p:cNvSpPr/>
            <p:nvPr/>
          </p:nvSpPr>
          <p:spPr>
            <a:xfrm>
              <a:off x="1111" y="1117"/>
              <a:ext cx="363" cy="363"/>
            </a:xfrm>
            <a:custGeom>
              <a:avLst/>
              <a:gdLst/>
              <a:ahLst/>
              <a:cxnLst/>
              <a:pathLst>
                <a:path w="363" h="363">
                  <a:moveTo>
                    <a:pt x="0" y="363"/>
                  </a:moveTo>
                  <a:cubicBezTo>
                    <a:pt x="60" y="181"/>
                    <a:pt x="121" y="0"/>
                    <a:pt x="181" y="0"/>
                  </a:cubicBezTo>
                  <a:cubicBezTo>
                    <a:pt x="241" y="0"/>
                    <a:pt x="302" y="181"/>
                    <a:pt x="363" y="363"/>
                  </a:cubicBezTo>
                </a:path>
              </a:pathLst>
            </a:custGeom>
            <a:noFill/>
            <a:ln w="25400" cap="flat" cmpd="sng">
              <a:solidFill>
                <a:srgbClr val="FF00FF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504" name="任意多边形 189503"/>
            <p:cNvSpPr/>
            <p:nvPr/>
          </p:nvSpPr>
          <p:spPr>
            <a:xfrm>
              <a:off x="1474" y="1480"/>
              <a:ext cx="363" cy="362"/>
            </a:xfrm>
            <a:custGeom>
              <a:avLst/>
              <a:gdLst/>
              <a:ahLst/>
              <a:cxnLst/>
              <a:pathLst>
                <a:path w="363" h="362">
                  <a:moveTo>
                    <a:pt x="0" y="0"/>
                  </a:moveTo>
                  <a:cubicBezTo>
                    <a:pt x="60" y="181"/>
                    <a:pt x="121" y="362"/>
                    <a:pt x="181" y="362"/>
                  </a:cubicBezTo>
                  <a:cubicBezTo>
                    <a:pt x="241" y="362"/>
                    <a:pt x="302" y="181"/>
                    <a:pt x="363" y="0"/>
                  </a:cubicBezTo>
                </a:path>
              </a:pathLst>
            </a:custGeom>
            <a:noFill/>
            <a:ln w="25400" cap="flat" cmpd="sng">
              <a:solidFill>
                <a:srgbClr val="FF00FF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89505" name="直接连接符 189504"/>
          <p:cNvSpPr/>
          <p:nvPr/>
        </p:nvSpPr>
        <p:spPr>
          <a:xfrm flipV="1">
            <a:off x="2855913" y="2854325"/>
            <a:ext cx="6300787" cy="11113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9506" name="直接连接符 189505"/>
          <p:cNvSpPr/>
          <p:nvPr/>
        </p:nvSpPr>
        <p:spPr>
          <a:xfrm flipV="1">
            <a:off x="3276600" y="1266825"/>
            <a:ext cx="0" cy="266700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9507" name="直接连接符 189506"/>
          <p:cNvSpPr/>
          <p:nvPr/>
        </p:nvSpPr>
        <p:spPr>
          <a:xfrm flipV="1">
            <a:off x="3576638" y="1773238"/>
            <a:ext cx="287337" cy="431800"/>
          </a:xfrm>
          <a:prstGeom prst="line">
            <a:avLst/>
          </a:prstGeom>
          <a:ln w="19050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9508" name="直接连接符 189507"/>
          <p:cNvSpPr/>
          <p:nvPr/>
        </p:nvSpPr>
        <p:spPr>
          <a:xfrm flipV="1">
            <a:off x="4943475" y="1989138"/>
            <a:ext cx="574675" cy="287337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9509" name="椭圆 189508"/>
          <p:cNvSpPr/>
          <p:nvPr/>
        </p:nvSpPr>
        <p:spPr>
          <a:xfrm flipH="1">
            <a:off x="4224338" y="2565400"/>
            <a:ext cx="36512" cy="36513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89510" name="组合 189509"/>
          <p:cNvGrpSpPr/>
          <p:nvPr/>
        </p:nvGrpSpPr>
        <p:grpSpPr>
          <a:xfrm>
            <a:off x="3287713" y="2278063"/>
            <a:ext cx="2303462" cy="1150937"/>
            <a:chOff x="1111" y="1117"/>
            <a:chExt cx="1451" cy="725"/>
          </a:xfrm>
        </p:grpSpPr>
        <p:sp>
          <p:nvSpPr>
            <p:cNvPr id="189511" name="任意多边形 189510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512" name="任意多边形 189511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513" name="组合 189512"/>
          <p:cNvGrpSpPr/>
          <p:nvPr/>
        </p:nvGrpSpPr>
        <p:grpSpPr>
          <a:xfrm>
            <a:off x="3287713" y="2278063"/>
            <a:ext cx="2160587" cy="1150937"/>
            <a:chOff x="1111" y="1117"/>
            <a:chExt cx="1451" cy="725"/>
          </a:xfrm>
        </p:grpSpPr>
        <p:sp>
          <p:nvSpPr>
            <p:cNvPr id="189514" name="任意多边形 189513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515" name="任意多边形 189514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516" name="组合 189515"/>
          <p:cNvGrpSpPr/>
          <p:nvPr/>
        </p:nvGrpSpPr>
        <p:grpSpPr>
          <a:xfrm>
            <a:off x="3287713" y="2278063"/>
            <a:ext cx="2016125" cy="1150937"/>
            <a:chOff x="1111" y="1117"/>
            <a:chExt cx="1451" cy="725"/>
          </a:xfrm>
        </p:grpSpPr>
        <p:sp>
          <p:nvSpPr>
            <p:cNvPr id="189517" name="任意多边形 189516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518" name="任意多边形 189517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519" name="组合 189518"/>
          <p:cNvGrpSpPr/>
          <p:nvPr/>
        </p:nvGrpSpPr>
        <p:grpSpPr>
          <a:xfrm>
            <a:off x="3287713" y="2278063"/>
            <a:ext cx="1871662" cy="1150937"/>
            <a:chOff x="1111" y="1117"/>
            <a:chExt cx="1451" cy="725"/>
          </a:xfrm>
        </p:grpSpPr>
        <p:sp>
          <p:nvSpPr>
            <p:cNvPr id="189520" name="任意多边形 189519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521" name="任意多边形 189520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522" name="组合 189521"/>
          <p:cNvGrpSpPr/>
          <p:nvPr/>
        </p:nvGrpSpPr>
        <p:grpSpPr>
          <a:xfrm>
            <a:off x="3287713" y="2278063"/>
            <a:ext cx="1728787" cy="1150937"/>
            <a:chOff x="1111" y="1117"/>
            <a:chExt cx="1451" cy="725"/>
          </a:xfrm>
        </p:grpSpPr>
        <p:sp>
          <p:nvSpPr>
            <p:cNvPr id="189523" name="任意多边形 189522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524" name="任意多边形 189523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525" name="组合 189524"/>
          <p:cNvGrpSpPr/>
          <p:nvPr/>
        </p:nvGrpSpPr>
        <p:grpSpPr>
          <a:xfrm>
            <a:off x="3287713" y="2278063"/>
            <a:ext cx="1584325" cy="1150937"/>
            <a:chOff x="1111" y="1117"/>
            <a:chExt cx="1451" cy="725"/>
          </a:xfrm>
        </p:grpSpPr>
        <p:sp>
          <p:nvSpPr>
            <p:cNvPr id="189526" name="任意多边形 189525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527" name="任意多边形 189526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528" name="组合 189527"/>
          <p:cNvGrpSpPr/>
          <p:nvPr/>
        </p:nvGrpSpPr>
        <p:grpSpPr>
          <a:xfrm>
            <a:off x="3287713" y="2278063"/>
            <a:ext cx="1439862" cy="1150937"/>
            <a:chOff x="1111" y="1117"/>
            <a:chExt cx="1451" cy="725"/>
          </a:xfrm>
        </p:grpSpPr>
        <p:sp>
          <p:nvSpPr>
            <p:cNvPr id="189529" name="任意多边形 189528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530" name="任意多边形 189529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531" name="组合 189530"/>
          <p:cNvGrpSpPr/>
          <p:nvPr/>
        </p:nvGrpSpPr>
        <p:grpSpPr>
          <a:xfrm>
            <a:off x="3287713" y="2278063"/>
            <a:ext cx="1295400" cy="1150937"/>
            <a:chOff x="1111" y="1117"/>
            <a:chExt cx="1451" cy="725"/>
          </a:xfrm>
        </p:grpSpPr>
        <p:sp>
          <p:nvSpPr>
            <p:cNvPr id="189532" name="任意多边形 189531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533" name="任意多边形 189532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534" name="组合 189533"/>
          <p:cNvGrpSpPr/>
          <p:nvPr/>
        </p:nvGrpSpPr>
        <p:grpSpPr>
          <a:xfrm>
            <a:off x="3287713" y="2278063"/>
            <a:ext cx="1152525" cy="1150937"/>
            <a:chOff x="1111" y="1117"/>
            <a:chExt cx="1451" cy="725"/>
          </a:xfrm>
        </p:grpSpPr>
        <p:sp>
          <p:nvSpPr>
            <p:cNvPr id="189535" name="任意多边形 189534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536" name="任意多边形 189535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537" name="组合 189536"/>
          <p:cNvGrpSpPr/>
          <p:nvPr/>
        </p:nvGrpSpPr>
        <p:grpSpPr>
          <a:xfrm>
            <a:off x="3287713" y="2278063"/>
            <a:ext cx="2232025" cy="1150937"/>
            <a:chOff x="1111" y="1117"/>
            <a:chExt cx="1451" cy="725"/>
          </a:xfrm>
        </p:grpSpPr>
        <p:sp>
          <p:nvSpPr>
            <p:cNvPr id="189538" name="任意多边形 189537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539" name="任意多边形 189538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540" name="组合 189539"/>
          <p:cNvGrpSpPr/>
          <p:nvPr/>
        </p:nvGrpSpPr>
        <p:grpSpPr>
          <a:xfrm>
            <a:off x="3287713" y="2276475"/>
            <a:ext cx="2087562" cy="1150938"/>
            <a:chOff x="1111" y="1117"/>
            <a:chExt cx="1451" cy="725"/>
          </a:xfrm>
        </p:grpSpPr>
        <p:sp>
          <p:nvSpPr>
            <p:cNvPr id="189541" name="任意多边形 189540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542" name="任意多边形 189541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543" name="组合 189542"/>
          <p:cNvGrpSpPr/>
          <p:nvPr/>
        </p:nvGrpSpPr>
        <p:grpSpPr>
          <a:xfrm>
            <a:off x="3287713" y="2278063"/>
            <a:ext cx="1944687" cy="1150937"/>
            <a:chOff x="1111" y="1117"/>
            <a:chExt cx="1451" cy="725"/>
          </a:xfrm>
        </p:grpSpPr>
        <p:sp>
          <p:nvSpPr>
            <p:cNvPr id="189544" name="任意多边形 189543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545" name="任意多边形 189544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546" name="组合 189545"/>
          <p:cNvGrpSpPr/>
          <p:nvPr/>
        </p:nvGrpSpPr>
        <p:grpSpPr>
          <a:xfrm>
            <a:off x="3287713" y="2278063"/>
            <a:ext cx="1800225" cy="1150937"/>
            <a:chOff x="1111" y="1117"/>
            <a:chExt cx="1451" cy="725"/>
          </a:xfrm>
        </p:grpSpPr>
        <p:sp>
          <p:nvSpPr>
            <p:cNvPr id="189547" name="任意多边形 189546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548" name="任意多边形 189547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549" name="组合 189548"/>
          <p:cNvGrpSpPr/>
          <p:nvPr/>
        </p:nvGrpSpPr>
        <p:grpSpPr>
          <a:xfrm>
            <a:off x="3287713" y="2278063"/>
            <a:ext cx="1655762" cy="1150937"/>
            <a:chOff x="1111" y="1117"/>
            <a:chExt cx="1451" cy="725"/>
          </a:xfrm>
        </p:grpSpPr>
        <p:sp>
          <p:nvSpPr>
            <p:cNvPr id="189550" name="任意多边形 189549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551" name="任意多边形 189550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552" name="组合 189551"/>
          <p:cNvGrpSpPr/>
          <p:nvPr/>
        </p:nvGrpSpPr>
        <p:grpSpPr>
          <a:xfrm>
            <a:off x="3287713" y="2278063"/>
            <a:ext cx="1512887" cy="1150937"/>
            <a:chOff x="1111" y="1117"/>
            <a:chExt cx="1451" cy="725"/>
          </a:xfrm>
        </p:grpSpPr>
        <p:sp>
          <p:nvSpPr>
            <p:cNvPr id="189553" name="任意多边形 189552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554" name="任意多边形 189553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555" name="组合 189554"/>
          <p:cNvGrpSpPr/>
          <p:nvPr/>
        </p:nvGrpSpPr>
        <p:grpSpPr>
          <a:xfrm>
            <a:off x="3287713" y="2278063"/>
            <a:ext cx="1368425" cy="1150937"/>
            <a:chOff x="1111" y="1117"/>
            <a:chExt cx="1451" cy="725"/>
          </a:xfrm>
        </p:grpSpPr>
        <p:sp>
          <p:nvSpPr>
            <p:cNvPr id="189556" name="任意多边形 189555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557" name="任意多边形 189556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558" name="组合 189557"/>
          <p:cNvGrpSpPr/>
          <p:nvPr/>
        </p:nvGrpSpPr>
        <p:grpSpPr>
          <a:xfrm>
            <a:off x="3287713" y="2276475"/>
            <a:ext cx="1223962" cy="1150938"/>
            <a:chOff x="1111" y="1117"/>
            <a:chExt cx="1451" cy="725"/>
          </a:xfrm>
        </p:grpSpPr>
        <p:sp>
          <p:nvSpPr>
            <p:cNvPr id="189559" name="任意多边形 189558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560" name="任意多边形 189559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561" name="组合 189560"/>
          <p:cNvGrpSpPr/>
          <p:nvPr/>
        </p:nvGrpSpPr>
        <p:grpSpPr>
          <a:xfrm>
            <a:off x="3287713" y="2278063"/>
            <a:ext cx="2520950" cy="1150937"/>
            <a:chOff x="1111" y="1117"/>
            <a:chExt cx="1451" cy="725"/>
          </a:xfrm>
        </p:grpSpPr>
        <p:sp>
          <p:nvSpPr>
            <p:cNvPr id="189562" name="任意多边形 189561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563" name="任意多边形 189562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564" name="组合 189563"/>
          <p:cNvGrpSpPr/>
          <p:nvPr/>
        </p:nvGrpSpPr>
        <p:grpSpPr>
          <a:xfrm>
            <a:off x="3287713" y="2278063"/>
            <a:ext cx="2663825" cy="1150937"/>
            <a:chOff x="1111" y="1117"/>
            <a:chExt cx="1451" cy="725"/>
          </a:xfrm>
        </p:grpSpPr>
        <p:sp>
          <p:nvSpPr>
            <p:cNvPr id="189565" name="任意多边形 189564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566" name="任意多边形 189565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567" name="组合 189566"/>
          <p:cNvGrpSpPr/>
          <p:nvPr/>
        </p:nvGrpSpPr>
        <p:grpSpPr>
          <a:xfrm>
            <a:off x="3287713" y="2278063"/>
            <a:ext cx="2736850" cy="1150937"/>
            <a:chOff x="1111" y="1117"/>
            <a:chExt cx="1451" cy="725"/>
          </a:xfrm>
        </p:grpSpPr>
        <p:sp>
          <p:nvSpPr>
            <p:cNvPr id="189568" name="任意多边形 189567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569" name="任意多边形 189568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570" name="组合 189569"/>
          <p:cNvGrpSpPr/>
          <p:nvPr/>
        </p:nvGrpSpPr>
        <p:grpSpPr>
          <a:xfrm>
            <a:off x="3287713" y="2278063"/>
            <a:ext cx="2808287" cy="1150937"/>
            <a:chOff x="1111" y="1117"/>
            <a:chExt cx="1451" cy="725"/>
          </a:xfrm>
        </p:grpSpPr>
        <p:sp>
          <p:nvSpPr>
            <p:cNvPr id="189571" name="任意多边形 189570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572" name="任意多边形 189571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573" name="组合 189572"/>
          <p:cNvGrpSpPr/>
          <p:nvPr/>
        </p:nvGrpSpPr>
        <p:grpSpPr>
          <a:xfrm>
            <a:off x="3287713" y="2278063"/>
            <a:ext cx="2879725" cy="1150937"/>
            <a:chOff x="1111" y="1117"/>
            <a:chExt cx="1451" cy="725"/>
          </a:xfrm>
        </p:grpSpPr>
        <p:sp>
          <p:nvSpPr>
            <p:cNvPr id="189574" name="任意多边形 189573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575" name="任意多边形 189574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576" name="组合 189575"/>
          <p:cNvGrpSpPr/>
          <p:nvPr/>
        </p:nvGrpSpPr>
        <p:grpSpPr>
          <a:xfrm>
            <a:off x="3287713" y="2278063"/>
            <a:ext cx="2952750" cy="1150937"/>
            <a:chOff x="1111" y="1117"/>
            <a:chExt cx="1451" cy="725"/>
          </a:xfrm>
        </p:grpSpPr>
        <p:sp>
          <p:nvSpPr>
            <p:cNvPr id="189577" name="任意多边形 189576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578" name="任意多边形 189577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579" name="组合 189578"/>
          <p:cNvGrpSpPr/>
          <p:nvPr/>
        </p:nvGrpSpPr>
        <p:grpSpPr>
          <a:xfrm>
            <a:off x="3287713" y="2278063"/>
            <a:ext cx="3024187" cy="1150937"/>
            <a:chOff x="1111" y="1117"/>
            <a:chExt cx="1451" cy="725"/>
          </a:xfrm>
        </p:grpSpPr>
        <p:sp>
          <p:nvSpPr>
            <p:cNvPr id="189580" name="任意多边形 189579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581" name="任意多边形 189580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582" name="组合 189581"/>
          <p:cNvGrpSpPr/>
          <p:nvPr/>
        </p:nvGrpSpPr>
        <p:grpSpPr>
          <a:xfrm>
            <a:off x="3287713" y="2278063"/>
            <a:ext cx="3095625" cy="1150937"/>
            <a:chOff x="1111" y="1117"/>
            <a:chExt cx="1451" cy="725"/>
          </a:xfrm>
        </p:grpSpPr>
        <p:sp>
          <p:nvSpPr>
            <p:cNvPr id="189583" name="任意多边形 189582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584" name="任意多边形 189583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585" name="组合 189584"/>
          <p:cNvGrpSpPr/>
          <p:nvPr/>
        </p:nvGrpSpPr>
        <p:grpSpPr>
          <a:xfrm>
            <a:off x="3287713" y="2278063"/>
            <a:ext cx="3168650" cy="1150937"/>
            <a:chOff x="1111" y="1117"/>
            <a:chExt cx="1451" cy="725"/>
          </a:xfrm>
        </p:grpSpPr>
        <p:sp>
          <p:nvSpPr>
            <p:cNvPr id="189586" name="任意多边形 189585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587" name="任意多边形 189586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588" name="组合 189587"/>
          <p:cNvGrpSpPr/>
          <p:nvPr/>
        </p:nvGrpSpPr>
        <p:grpSpPr>
          <a:xfrm>
            <a:off x="3287713" y="2278063"/>
            <a:ext cx="3240087" cy="1150937"/>
            <a:chOff x="1111" y="1117"/>
            <a:chExt cx="1451" cy="725"/>
          </a:xfrm>
        </p:grpSpPr>
        <p:sp>
          <p:nvSpPr>
            <p:cNvPr id="189589" name="任意多边形 189588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590" name="任意多边形 189589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591" name="组合 189590"/>
          <p:cNvGrpSpPr/>
          <p:nvPr/>
        </p:nvGrpSpPr>
        <p:grpSpPr>
          <a:xfrm>
            <a:off x="3287713" y="2278063"/>
            <a:ext cx="3313112" cy="1150937"/>
            <a:chOff x="1111" y="1117"/>
            <a:chExt cx="1451" cy="725"/>
          </a:xfrm>
        </p:grpSpPr>
        <p:sp>
          <p:nvSpPr>
            <p:cNvPr id="189592" name="任意多边形 189591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593" name="任意多边形 189592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594" name="组合 189593"/>
          <p:cNvGrpSpPr/>
          <p:nvPr/>
        </p:nvGrpSpPr>
        <p:grpSpPr>
          <a:xfrm>
            <a:off x="3287713" y="2278063"/>
            <a:ext cx="3384550" cy="1150937"/>
            <a:chOff x="1111" y="1117"/>
            <a:chExt cx="1451" cy="725"/>
          </a:xfrm>
        </p:grpSpPr>
        <p:sp>
          <p:nvSpPr>
            <p:cNvPr id="189595" name="任意多边形 189594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596" name="任意多边形 189595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597" name="组合 189596"/>
          <p:cNvGrpSpPr/>
          <p:nvPr/>
        </p:nvGrpSpPr>
        <p:grpSpPr>
          <a:xfrm>
            <a:off x="3287713" y="2278063"/>
            <a:ext cx="3455987" cy="1150937"/>
            <a:chOff x="1111" y="1117"/>
            <a:chExt cx="1451" cy="725"/>
          </a:xfrm>
        </p:grpSpPr>
        <p:sp>
          <p:nvSpPr>
            <p:cNvPr id="189598" name="任意多边形 189597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599" name="任意多边形 189598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600" name="组合 189599"/>
          <p:cNvGrpSpPr/>
          <p:nvPr/>
        </p:nvGrpSpPr>
        <p:grpSpPr>
          <a:xfrm>
            <a:off x="3287713" y="2278063"/>
            <a:ext cx="3529012" cy="1150937"/>
            <a:chOff x="1111" y="1117"/>
            <a:chExt cx="1451" cy="725"/>
          </a:xfrm>
        </p:grpSpPr>
        <p:sp>
          <p:nvSpPr>
            <p:cNvPr id="189601" name="任意多边形 189600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602" name="任意多边形 189601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603" name="组合 189602"/>
          <p:cNvGrpSpPr/>
          <p:nvPr/>
        </p:nvGrpSpPr>
        <p:grpSpPr>
          <a:xfrm>
            <a:off x="3287713" y="2278063"/>
            <a:ext cx="3600450" cy="1150937"/>
            <a:chOff x="1111" y="1117"/>
            <a:chExt cx="1451" cy="725"/>
          </a:xfrm>
        </p:grpSpPr>
        <p:sp>
          <p:nvSpPr>
            <p:cNvPr id="189604" name="任意多边形 189603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605" name="任意多边形 189604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606" name="组合 189605"/>
          <p:cNvGrpSpPr/>
          <p:nvPr/>
        </p:nvGrpSpPr>
        <p:grpSpPr>
          <a:xfrm>
            <a:off x="3287713" y="2278063"/>
            <a:ext cx="3671887" cy="1150937"/>
            <a:chOff x="1111" y="1117"/>
            <a:chExt cx="1451" cy="725"/>
          </a:xfrm>
        </p:grpSpPr>
        <p:sp>
          <p:nvSpPr>
            <p:cNvPr id="189607" name="任意多边形 189606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608" name="任意多边形 189607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609" name="组合 189608"/>
          <p:cNvGrpSpPr/>
          <p:nvPr/>
        </p:nvGrpSpPr>
        <p:grpSpPr>
          <a:xfrm>
            <a:off x="3287713" y="2278063"/>
            <a:ext cx="3744912" cy="1150937"/>
            <a:chOff x="1111" y="1117"/>
            <a:chExt cx="1451" cy="725"/>
          </a:xfrm>
        </p:grpSpPr>
        <p:sp>
          <p:nvSpPr>
            <p:cNvPr id="189610" name="任意多边形 189609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611" name="任意多边形 189610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612" name="组合 189611"/>
          <p:cNvGrpSpPr/>
          <p:nvPr/>
        </p:nvGrpSpPr>
        <p:grpSpPr>
          <a:xfrm>
            <a:off x="3287713" y="2278063"/>
            <a:ext cx="3816350" cy="1150937"/>
            <a:chOff x="1111" y="1117"/>
            <a:chExt cx="1451" cy="725"/>
          </a:xfrm>
        </p:grpSpPr>
        <p:sp>
          <p:nvSpPr>
            <p:cNvPr id="189613" name="任意多边形 189612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614" name="任意多边形 189613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615" name="组合 189614"/>
          <p:cNvGrpSpPr/>
          <p:nvPr/>
        </p:nvGrpSpPr>
        <p:grpSpPr>
          <a:xfrm>
            <a:off x="3287713" y="2278063"/>
            <a:ext cx="3887787" cy="1150937"/>
            <a:chOff x="1111" y="1117"/>
            <a:chExt cx="1451" cy="725"/>
          </a:xfrm>
        </p:grpSpPr>
        <p:sp>
          <p:nvSpPr>
            <p:cNvPr id="189616" name="任意多边形 189615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617" name="任意多边形 189616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618" name="组合 189617"/>
          <p:cNvGrpSpPr/>
          <p:nvPr/>
        </p:nvGrpSpPr>
        <p:grpSpPr>
          <a:xfrm>
            <a:off x="3287713" y="2278063"/>
            <a:ext cx="3960812" cy="1150937"/>
            <a:chOff x="1111" y="1117"/>
            <a:chExt cx="1451" cy="725"/>
          </a:xfrm>
        </p:grpSpPr>
        <p:sp>
          <p:nvSpPr>
            <p:cNvPr id="189619" name="任意多边形 189618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620" name="任意多边形 189619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621" name="组合 189620"/>
          <p:cNvGrpSpPr/>
          <p:nvPr/>
        </p:nvGrpSpPr>
        <p:grpSpPr>
          <a:xfrm>
            <a:off x="3287713" y="2278063"/>
            <a:ext cx="4032250" cy="1150937"/>
            <a:chOff x="1111" y="1117"/>
            <a:chExt cx="1451" cy="725"/>
          </a:xfrm>
        </p:grpSpPr>
        <p:sp>
          <p:nvSpPr>
            <p:cNvPr id="189622" name="任意多边形 189621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623" name="任意多边形 189622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624" name="组合 189623"/>
          <p:cNvGrpSpPr/>
          <p:nvPr/>
        </p:nvGrpSpPr>
        <p:grpSpPr>
          <a:xfrm>
            <a:off x="3287713" y="2278063"/>
            <a:ext cx="4103687" cy="1150937"/>
            <a:chOff x="1111" y="1117"/>
            <a:chExt cx="1451" cy="725"/>
          </a:xfrm>
        </p:grpSpPr>
        <p:sp>
          <p:nvSpPr>
            <p:cNvPr id="189625" name="任意多边形 189624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626" name="任意多边形 189625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627" name="组合 189626"/>
          <p:cNvGrpSpPr/>
          <p:nvPr/>
        </p:nvGrpSpPr>
        <p:grpSpPr>
          <a:xfrm>
            <a:off x="3287713" y="2278063"/>
            <a:ext cx="4176712" cy="1150937"/>
            <a:chOff x="1111" y="1117"/>
            <a:chExt cx="1451" cy="725"/>
          </a:xfrm>
        </p:grpSpPr>
        <p:sp>
          <p:nvSpPr>
            <p:cNvPr id="189628" name="任意多边形 189627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629" name="任意多边形 189628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630" name="组合 189629"/>
          <p:cNvGrpSpPr/>
          <p:nvPr/>
        </p:nvGrpSpPr>
        <p:grpSpPr>
          <a:xfrm>
            <a:off x="3287713" y="2278063"/>
            <a:ext cx="4248150" cy="1150937"/>
            <a:chOff x="1111" y="1117"/>
            <a:chExt cx="1451" cy="725"/>
          </a:xfrm>
        </p:grpSpPr>
        <p:sp>
          <p:nvSpPr>
            <p:cNvPr id="189631" name="任意多边形 189630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632" name="任意多边形 189631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633" name="组合 189632"/>
          <p:cNvGrpSpPr/>
          <p:nvPr/>
        </p:nvGrpSpPr>
        <p:grpSpPr>
          <a:xfrm>
            <a:off x="3287713" y="2278063"/>
            <a:ext cx="4321175" cy="1150937"/>
            <a:chOff x="1111" y="1117"/>
            <a:chExt cx="1451" cy="725"/>
          </a:xfrm>
        </p:grpSpPr>
        <p:sp>
          <p:nvSpPr>
            <p:cNvPr id="189634" name="任意多边形 189633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635" name="任意多边形 189634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636" name="组合 189635"/>
          <p:cNvGrpSpPr/>
          <p:nvPr/>
        </p:nvGrpSpPr>
        <p:grpSpPr>
          <a:xfrm>
            <a:off x="3287713" y="2278063"/>
            <a:ext cx="4392612" cy="1150937"/>
            <a:chOff x="1111" y="1117"/>
            <a:chExt cx="1451" cy="725"/>
          </a:xfrm>
        </p:grpSpPr>
        <p:sp>
          <p:nvSpPr>
            <p:cNvPr id="189637" name="任意多边形 189636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638" name="任意多边形 189637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639" name="组合 189638"/>
          <p:cNvGrpSpPr/>
          <p:nvPr/>
        </p:nvGrpSpPr>
        <p:grpSpPr>
          <a:xfrm>
            <a:off x="3287713" y="2278063"/>
            <a:ext cx="4464050" cy="1150937"/>
            <a:chOff x="1111" y="1117"/>
            <a:chExt cx="1451" cy="725"/>
          </a:xfrm>
        </p:grpSpPr>
        <p:sp>
          <p:nvSpPr>
            <p:cNvPr id="189640" name="任意多边形 189639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641" name="任意多边形 189640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642" name="组合 189641"/>
          <p:cNvGrpSpPr/>
          <p:nvPr/>
        </p:nvGrpSpPr>
        <p:grpSpPr>
          <a:xfrm>
            <a:off x="3287713" y="2278063"/>
            <a:ext cx="4537075" cy="1150937"/>
            <a:chOff x="1111" y="1117"/>
            <a:chExt cx="1451" cy="725"/>
          </a:xfrm>
        </p:grpSpPr>
        <p:sp>
          <p:nvSpPr>
            <p:cNvPr id="189643" name="任意多边形 189642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644" name="任意多边形 189643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89645" name="组合 189644"/>
          <p:cNvGrpSpPr/>
          <p:nvPr/>
        </p:nvGrpSpPr>
        <p:grpSpPr>
          <a:xfrm>
            <a:off x="3287713" y="2278063"/>
            <a:ext cx="4608512" cy="1150937"/>
            <a:chOff x="1111" y="1117"/>
            <a:chExt cx="1451" cy="725"/>
          </a:xfrm>
        </p:grpSpPr>
        <p:sp>
          <p:nvSpPr>
            <p:cNvPr id="189646" name="任意多边形 189645"/>
            <p:cNvSpPr/>
            <p:nvPr/>
          </p:nvSpPr>
          <p:spPr>
            <a:xfrm>
              <a:off x="1111" y="1117"/>
              <a:ext cx="726" cy="363"/>
            </a:xfrm>
            <a:custGeom>
              <a:avLst/>
              <a:gdLst/>
              <a:ahLst/>
              <a:cxnLst/>
              <a:pathLst>
                <a:path w="726" h="363">
                  <a:moveTo>
                    <a:pt x="0" y="363"/>
                  </a:moveTo>
                  <a:cubicBezTo>
                    <a:pt x="121" y="181"/>
                    <a:pt x="242" y="0"/>
                    <a:pt x="363" y="0"/>
                  </a:cubicBezTo>
                  <a:cubicBezTo>
                    <a:pt x="484" y="0"/>
                    <a:pt x="666" y="303"/>
                    <a:pt x="726" y="363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9647" name="任意多边形 189646"/>
            <p:cNvSpPr/>
            <p:nvPr/>
          </p:nvSpPr>
          <p:spPr>
            <a:xfrm>
              <a:off x="1837" y="1480"/>
              <a:ext cx="725" cy="362"/>
            </a:xfrm>
            <a:custGeom>
              <a:avLst/>
              <a:gdLst/>
              <a:ahLst/>
              <a:cxnLst/>
              <a:pathLst>
                <a:path w="725" h="362">
                  <a:moveTo>
                    <a:pt x="0" y="0"/>
                  </a:moveTo>
                  <a:cubicBezTo>
                    <a:pt x="121" y="181"/>
                    <a:pt x="242" y="362"/>
                    <a:pt x="363" y="362"/>
                  </a:cubicBezTo>
                  <a:cubicBezTo>
                    <a:pt x="484" y="362"/>
                    <a:pt x="604" y="181"/>
                    <a:pt x="725" y="0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89648" name="椭圆 189647"/>
          <p:cNvSpPr/>
          <p:nvPr/>
        </p:nvSpPr>
        <p:spPr>
          <a:xfrm flipH="1">
            <a:off x="4224338" y="2565400"/>
            <a:ext cx="36512" cy="36513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89649" name="组合 189648"/>
          <p:cNvGrpSpPr/>
          <p:nvPr/>
        </p:nvGrpSpPr>
        <p:grpSpPr>
          <a:xfrm>
            <a:off x="3935413" y="3644900"/>
            <a:ext cx="5256212" cy="863600"/>
            <a:chOff x="1610" y="2115"/>
            <a:chExt cx="3311" cy="544"/>
          </a:xfrm>
        </p:grpSpPr>
        <p:sp>
          <p:nvSpPr>
            <p:cNvPr id="189650" name="文本框 189649">
              <a:hlinkClick r:id="rId33" action="ppaction://hlinkfile"/>
            </p:cNvPr>
            <p:cNvSpPr txBox="1"/>
            <p:nvPr/>
          </p:nvSpPr>
          <p:spPr>
            <a:xfrm>
              <a:off x="1610" y="2296"/>
              <a:ext cx="3311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200" b="1" dirty="0">
                  <a:solidFill>
                    <a:srgbClr val="3333CC"/>
                  </a:solidFill>
                  <a:latin typeface="Times New Roman" panose="02020603050405020304" pitchFamily="18" charset="0"/>
                </a:rPr>
                <a:t>纵坐标不变，横坐标变为原来的　  倍</a:t>
              </a:r>
              <a:endParaRPr lang="zh-CN" altLang="en-US" sz="2200" b="1" dirty="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89651" name="对象 189650"/>
            <p:cNvGraphicFramePr/>
            <p:nvPr/>
          </p:nvGraphicFramePr>
          <p:xfrm>
            <a:off x="4195" y="2115"/>
            <a:ext cx="210" cy="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2" name="" r:id="rId34" imgW="152400" imgH="393065" progId="Equation.DSMT4">
                    <p:embed/>
                  </p:oleObj>
                </mc:Choice>
                <mc:Fallback>
                  <p:oleObj name="" r:id="rId34" imgW="152400" imgH="393065" progId="Equation.DSMT4">
                    <p:embed/>
                    <p:pic>
                      <p:nvPicPr>
                        <p:cNvPr id="0" name="图片 3161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4195" y="2115"/>
                          <a:ext cx="210" cy="54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9652" name="组合 189651"/>
          <p:cNvGrpSpPr/>
          <p:nvPr/>
        </p:nvGrpSpPr>
        <p:grpSpPr>
          <a:xfrm>
            <a:off x="4079875" y="4895850"/>
            <a:ext cx="4608513" cy="479426"/>
            <a:chOff x="1655" y="2831"/>
            <a:chExt cx="2903" cy="302"/>
          </a:xfrm>
        </p:grpSpPr>
        <p:sp>
          <p:nvSpPr>
            <p:cNvPr id="189653" name="文本框 189652"/>
            <p:cNvSpPr txBox="1"/>
            <p:nvPr/>
          </p:nvSpPr>
          <p:spPr>
            <a:xfrm>
              <a:off x="1655" y="2882"/>
              <a:ext cx="2903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rgbClr val="3333CC"/>
                  </a:solidFill>
                  <a:latin typeface="Times New Roman" panose="02020603050405020304" pitchFamily="18" charset="0"/>
                </a:rPr>
                <a:t>纵坐标不变，横坐标变为原来的     倍</a:t>
              </a:r>
              <a:endParaRPr lang="zh-CN" altLang="en-US" sz="2000" b="1" dirty="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89654" name="对象 189653"/>
            <p:cNvGraphicFramePr/>
            <p:nvPr/>
          </p:nvGraphicFramePr>
          <p:xfrm>
            <a:off x="3969" y="2831"/>
            <a:ext cx="217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0" name="" r:id="rId36" imgW="127000" imgH="164465" progId="Equation.DSMT4">
                    <p:embed/>
                  </p:oleObj>
                </mc:Choice>
                <mc:Fallback>
                  <p:oleObj name="" r:id="rId36" imgW="127000" imgH="164465" progId="Equation.DSMT4">
                    <p:embed/>
                    <p:pic>
                      <p:nvPicPr>
                        <p:cNvPr id="0" name="图片 3159"/>
                        <p:cNvPicPr/>
                        <p:nvPr/>
                      </p:nvPicPr>
                      <p:blipFill>
                        <a:blip r:embed="rId37"/>
                        <a:stretch>
                          <a:fillRect/>
                        </a:stretch>
                      </p:blipFill>
                      <p:spPr>
                        <a:xfrm>
                          <a:off x="3969" y="2831"/>
                          <a:ext cx="217" cy="28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9655" name="直接连接符 189654"/>
          <p:cNvSpPr/>
          <p:nvPr/>
        </p:nvSpPr>
        <p:spPr>
          <a:xfrm>
            <a:off x="3000375" y="1270000"/>
            <a:ext cx="0" cy="2663825"/>
          </a:xfrm>
          <a:prstGeom prst="line">
            <a:avLst/>
          </a:prstGeom>
          <a:ln w="9525" cap="flat" cmpd="sng">
            <a:solidFill>
              <a:srgbClr val="C0C0C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189656" name="直接连接符 189655"/>
          <p:cNvSpPr/>
          <p:nvPr/>
        </p:nvSpPr>
        <p:spPr>
          <a:xfrm>
            <a:off x="3287713" y="2278063"/>
            <a:ext cx="71437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9657" name="直接连接符 189656"/>
          <p:cNvSpPr/>
          <p:nvPr/>
        </p:nvSpPr>
        <p:spPr>
          <a:xfrm>
            <a:off x="3287713" y="3429000"/>
            <a:ext cx="71437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9658" name="文本框 189657"/>
          <p:cNvSpPr txBox="1"/>
          <p:nvPr/>
        </p:nvSpPr>
        <p:spPr>
          <a:xfrm>
            <a:off x="3000375" y="2062163"/>
            <a:ext cx="2159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1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89659" name="文本框 189658"/>
          <p:cNvSpPr txBox="1"/>
          <p:nvPr/>
        </p:nvSpPr>
        <p:spPr>
          <a:xfrm>
            <a:off x="2927350" y="3213100"/>
            <a:ext cx="431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-1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89660" name="直接连接符 189659"/>
          <p:cNvSpPr/>
          <p:nvPr/>
        </p:nvSpPr>
        <p:spPr>
          <a:xfrm>
            <a:off x="7896225" y="2781300"/>
            <a:ext cx="0" cy="73025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9661" name="直接连接符 189660"/>
          <p:cNvSpPr/>
          <p:nvPr/>
        </p:nvSpPr>
        <p:spPr>
          <a:xfrm>
            <a:off x="6743700" y="2781300"/>
            <a:ext cx="0" cy="73025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9662" name="直接连接符 189661"/>
          <p:cNvSpPr/>
          <p:nvPr/>
        </p:nvSpPr>
        <p:spPr>
          <a:xfrm>
            <a:off x="5591175" y="2781300"/>
            <a:ext cx="0" cy="73025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9663" name="直接连接符 189662"/>
          <p:cNvSpPr/>
          <p:nvPr/>
        </p:nvSpPr>
        <p:spPr>
          <a:xfrm>
            <a:off x="4440238" y="2781300"/>
            <a:ext cx="0" cy="73025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189664" name="对象 189663"/>
          <p:cNvGraphicFramePr/>
          <p:nvPr/>
        </p:nvGraphicFramePr>
        <p:xfrm>
          <a:off x="7535863" y="1341438"/>
          <a:ext cx="2554287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" r:id="rId38" imgW="951865" imgH="393700" progId="Equation.DSMT4">
                  <p:embed/>
                </p:oleObj>
              </mc:Choice>
              <mc:Fallback>
                <p:oleObj name="" r:id="rId38" imgW="951865" imgH="393700" progId="Equation.DSMT4">
                  <p:embed/>
                  <p:pic>
                    <p:nvPicPr>
                      <p:cNvPr id="0" name="图片 3160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7535863" y="1341438"/>
                        <a:ext cx="2554287" cy="105727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9669" name="组合 189668"/>
          <p:cNvGrpSpPr/>
          <p:nvPr/>
        </p:nvGrpSpPr>
        <p:grpSpPr>
          <a:xfrm>
            <a:off x="1847850" y="115888"/>
            <a:ext cx="9828213" cy="1254125"/>
            <a:chOff x="0" y="1525"/>
            <a:chExt cx="6191" cy="790"/>
          </a:xfrm>
        </p:grpSpPr>
        <p:sp>
          <p:nvSpPr>
            <p:cNvPr id="189670" name="Text Box 165"/>
            <p:cNvSpPr txBox="1"/>
            <p:nvPr/>
          </p:nvSpPr>
          <p:spPr>
            <a:xfrm>
              <a:off x="0" y="1525"/>
              <a:ext cx="6191" cy="7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35000"/>
                </a:lnSpc>
                <a:spcBef>
                  <a:spcPct val="50000"/>
                </a:spcBef>
                <a:spcAft>
                  <a:spcPct val="50000"/>
                </a:spcAft>
                <a:buNone/>
              </a:pPr>
              <a:r>
                <a:rPr lang="zh-CN" altLang="en-US" sz="2800" b="1" dirty="0">
                  <a:latin typeface="Calibri" panose="020F0502020204030204" charset="0"/>
                  <a:ea typeface="黑体" panose="02010609060101010101" charset="-122"/>
                </a:rPr>
                <a:t>在坐标系中画出                     一个周期内的图象，</a:t>
              </a:r>
              <a:br>
                <a:rPr lang="zh-CN" altLang="en-US" sz="2800" b="1" dirty="0">
                  <a:latin typeface="Calibri" panose="020F0502020204030204" charset="0"/>
                  <a:ea typeface="黑体" panose="02010609060101010101" charset="-122"/>
                </a:rPr>
              </a:br>
              <a:r>
                <a:rPr lang="zh-CN" altLang="en-US" sz="2800" b="1" dirty="0">
                  <a:latin typeface="Calibri" panose="020F0502020204030204" charset="0"/>
                  <a:ea typeface="黑体" panose="02010609060101010101" charset="-122"/>
                </a:rPr>
                <a:t>并观察与                的图象之间有什么关系？</a:t>
              </a:r>
              <a:endParaRPr lang="zh-CN" altLang="en-US" sz="2800" b="1" dirty="0">
                <a:latin typeface="Calibri" panose="020F0502020204030204" charset="0"/>
                <a:ea typeface="黑体" panose="02010609060101010101" charset="-122"/>
              </a:endParaRPr>
            </a:p>
          </p:txBody>
        </p:sp>
        <p:graphicFrame>
          <p:nvGraphicFramePr>
            <p:cNvPr id="189671" name="Object 166"/>
            <p:cNvGraphicFramePr/>
            <p:nvPr/>
          </p:nvGraphicFramePr>
          <p:xfrm>
            <a:off x="1576" y="1616"/>
            <a:ext cx="1157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3" name="" r:id="rId40" imgW="685165" imgH="203200" progId="Equation.DSMT4">
                    <p:embed/>
                  </p:oleObj>
                </mc:Choice>
                <mc:Fallback>
                  <p:oleObj name="" r:id="rId40" imgW="685165" imgH="203200" progId="Equation.DSMT4">
                    <p:embed/>
                    <p:pic>
                      <p:nvPicPr>
                        <p:cNvPr id="0" name="图片 3162"/>
                        <p:cNvPicPr/>
                        <p:nvPr/>
                      </p:nvPicPr>
                      <p:blipFill>
                        <a:blip r:embed="rId41"/>
                        <a:stretch>
                          <a:fillRect/>
                        </a:stretch>
                      </p:blipFill>
                      <p:spPr>
                        <a:xfrm>
                          <a:off x="1576" y="1616"/>
                          <a:ext cx="1157" cy="32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9672" name="对象 189671"/>
            <p:cNvGraphicFramePr/>
            <p:nvPr/>
          </p:nvGraphicFramePr>
          <p:xfrm>
            <a:off x="930" y="1979"/>
            <a:ext cx="861" cy="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9" name="" r:id="rId42" imgW="608965" imgH="203200" progId="Equation.DSMT4">
                    <p:embed/>
                  </p:oleObj>
                </mc:Choice>
                <mc:Fallback>
                  <p:oleObj name="" r:id="rId42" imgW="608965" imgH="203200" progId="Equation.DSMT4">
                    <p:embed/>
                    <p:pic>
                      <p:nvPicPr>
                        <p:cNvPr id="0" name="图片 3158"/>
                        <p:cNvPicPr/>
                        <p:nvPr/>
                      </p:nvPicPr>
                      <p:blipFill>
                        <a:blip r:embed="rId43"/>
                        <a:stretch>
                          <a:fillRect/>
                        </a:stretch>
                      </p:blipFill>
                      <p:spPr>
                        <a:xfrm>
                          <a:off x="930" y="1979"/>
                          <a:ext cx="861" cy="28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8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-0.04913 -0.0025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89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6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2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4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6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8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5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9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9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9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9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0"/>
                                        <p:tgtEl>
                                          <p:spTgt spid="18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10226 -0.002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896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6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8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90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1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2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3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4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6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7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8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900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10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2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300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4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6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700"/>
                            </p:stCondLst>
                            <p:childTnLst>
                              <p:par>
                                <p:cTn id="19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800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900"/>
                            </p:stCondLst>
                            <p:childTnLst>
                              <p:par>
                                <p:cTn id="20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000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6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89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89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53603" name="矩形 153602"/>
          <p:cNvSpPr/>
          <p:nvPr/>
        </p:nvSpPr>
        <p:spPr>
          <a:xfrm>
            <a:off x="152400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3604" name="矩形 153603"/>
          <p:cNvSpPr/>
          <p:nvPr/>
        </p:nvSpPr>
        <p:spPr>
          <a:xfrm>
            <a:off x="152400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153606" name="图片 153605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315" y="5523230"/>
            <a:ext cx="2714625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8" name="矩形 153627"/>
          <p:cNvSpPr/>
          <p:nvPr/>
        </p:nvSpPr>
        <p:spPr>
          <a:xfrm>
            <a:off x="2063750" y="1052513"/>
            <a:ext cx="40944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请填写图象变换流程图。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graphicFrame>
        <p:nvGraphicFramePr>
          <p:cNvPr id="153629" name="对象 153628"/>
          <p:cNvGraphicFramePr/>
          <p:nvPr/>
        </p:nvGraphicFramePr>
        <p:xfrm>
          <a:off x="2063750" y="1743075"/>
          <a:ext cx="215900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name="" r:id="rId3" imgW="570865" imgH="203200" progId="Equation.3">
                  <p:embed/>
                </p:oleObj>
              </mc:Choice>
              <mc:Fallback>
                <p:oleObj name="" r:id="rId3" imgW="570865" imgH="203200" progId="Equation.3">
                  <p:embed/>
                  <p:pic>
                    <p:nvPicPr>
                      <p:cNvPr id="0" name="图片 316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3750" y="1743075"/>
                        <a:ext cx="2159000" cy="7667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9" name="直接连接符 153638"/>
          <p:cNvSpPr/>
          <p:nvPr/>
        </p:nvSpPr>
        <p:spPr>
          <a:xfrm>
            <a:off x="4151313" y="2190750"/>
            <a:ext cx="3024187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lg" len="med"/>
          </a:ln>
        </p:spPr>
      </p:sp>
      <p:graphicFrame>
        <p:nvGraphicFramePr>
          <p:cNvPr id="153640" name="内容占位符 153639"/>
          <p:cNvGraphicFramePr/>
          <p:nvPr>
            <p:ph sz="quarter" idx="1"/>
          </p:nvPr>
        </p:nvGraphicFramePr>
        <p:xfrm>
          <a:off x="4583113" y="4724400"/>
          <a:ext cx="2160587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" r:id="rId5" imgW="673100" imgH="393700" progId="Equation.DSMT4">
                  <p:embed/>
                </p:oleObj>
              </mc:Choice>
              <mc:Fallback>
                <p:oleObj name="" r:id="rId5" imgW="673100" imgH="393700" progId="Equation.DSMT4">
                  <p:embed/>
                  <p:pic>
                    <p:nvPicPr>
                      <p:cNvPr id="0" name="图片 316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83113" y="4724400"/>
                        <a:ext cx="2160587" cy="126206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4" name="内容占位符 153643"/>
          <p:cNvGraphicFramePr/>
          <p:nvPr>
            <p:ph sz="quarter" idx="2"/>
          </p:nvPr>
        </p:nvGraphicFramePr>
        <p:xfrm>
          <a:off x="7248525" y="1844675"/>
          <a:ext cx="2087563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" r:id="rId7" imgW="634365" imgH="203200" progId="Equation.DSMT4">
                  <p:embed/>
                </p:oleObj>
              </mc:Choice>
              <mc:Fallback>
                <p:oleObj name="" r:id="rId7" imgW="634365" imgH="203200" progId="Equation.DSMT4">
                  <p:embed/>
                  <p:pic>
                    <p:nvPicPr>
                      <p:cNvPr id="0" name="图片 316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48525" y="1844675"/>
                        <a:ext cx="2087563" cy="66833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9" name="内容占位符 153658"/>
          <p:cNvGraphicFramePr/>
          <p:nvPr>
            <p:ph sz="quarter" idx="3"/>
          </p:nvPr>
        </p:nvGraphicFramePr>
        <p:xfrm>
          <a:off x="3943350" y="49276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" r:id="rId9" imgW="114300" imgH="215265" progId="Equation.3">
                  <p:embed/>
                </p:oleObj>
              </mc:Choice>
              <mc:Fallback>
                <p:oleObj name="" r:id="rId9" imgW="114300" imgH="215265" progId="Equation.3">
                  <p:embed/>
                  <p:pic>
                    <p:nvPicPr>
                      <p:cNvPr id="0" name="图片 317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43350" y="492760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3" name="直接连接符 153642"/>
          <p:cNvSpPr/>
          <p:nvPr/>
        </p:nvSpPr>
        <p:spPr>
          <a:xfrm>
            <a:off x="3359150" y="2492375"/>
            <a:ext cx="1512888" cy="244792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lg" len="med"/>
          </a:ln>
        </p:spPr>
      </p:sp>
      <p:sp>
        <p:nvSpPr>
          <p:cNvPr id="153647" name="直接连接符 153646"/>
          <p:cNvSpPr/>
          <p:nvPr/>
        </p:nvSpPr>
        <p:spPr>
          <a:xfrm flipH="1">
            <a:off x="6383338" y="2565400"/>
            <a:ext cx="1366837" cy="2376488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lg" len="med"/>
          </a:ln>
        </p:spPr>
      </p:sp>
      <p:grpSp>
        <p:nvGrpSpPr>
          <p:cNvPr id="153668" name="组合 153667"/>
          <p:cNvGrpSpPr/>
          <p:nvPr/>
        </p:nvGrpSpPr>
        <p:grpSpPr>
          <a:xfrm>
            <a:off x="4295775" y="1628775"/>
            <a:ext cx="3036888" cy="1582738"/>
            <a:chOff x="1655" y="1073"/>
            <a:chExt cx="1913" cy="997"/>
          </a:xfrm>
        </p:grpSpPr>
        <p:sp>
          <p:nvSpPr>
            <p:cNvPr id="153652" name="文本框 153651"/>
            <p:cNvSpPr txBox="1"/>
            <p:nvPr/>
          </p:nvSpPr>
          <p:spPr>
            <a:xfrm>
              <a:off x="1655" y="1073"/>
              <a:ext cx="1814" cy="6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000" dirty="0">
                  <a:latin typeface="Arial" panose="020B0604020202020204" pitchFamily="34" charset="0"/>
                </a:rPr>
                <a:t>      </a:t>
              </a:r>
              <a:r>
                <a:rPr lang="zh-CN" altLang="en-US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纵坐标不变</a:t>
              </a:r>
              <a:endPara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横坐标变成原来的</a:t>
              </a:r>
              <a:endPara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153653" name="对象 153652"/>
            <p:cNvGraphicFramePr/>
            <p:nvPr/>
          </p:nvGraphicFramePr>
          <p:xfrm>
            <a:off x="3288" y="1344"/>
            <a:ext cx="280" cy="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6" name="" r:id="rId11" imgW="152400" imgH="393065" progId="Equation.DSMT4">
                    <p:embed/>
                  </p:oleObj>
                </mc:Choice>
                <mc:Fallback>
                  <p:oleObj name="" r:id="rId11" imgW="152400" imgH="393065" progId="Equation.DSMT4">
                    <p:embed/>
                    <p:pic>
                      <p:nvPicPr>
                        <p:cNvPr id="0" name="图片 3175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288" y="1344"/>
                          <a:ext cx="280" cy="72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3671" name="组合 153670"/>
          <p:cNvGrpSpPr/>
          <p:nvPr/>
        </p:nvGrpSpPr>
        <p:grpSpPr>
          <a:xfrm>
            <a:off x="2409826" y="2852738"/>
            <a:ext cx="1598613" cy="4005262"/>
            <a:chOff x="376" y="1797"/>
            <a:chExt cx="1007" cy="2523"/>
          </a:xfrm>
        </p:grpSpPr>
        <p:sp>
          <p:nvSpPr>
            <p:cNvPr id="153669" name="文本框 153668"/>
            <p:cNvSpPr txBox="1"/>
            <p:nvPr/>
          </p:nvSpPr>
          <p:spPr>
            <a:xfrm>
              <a:off x="376" y="1797"/>
              <a:ext cx="1007" cy="2523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p>
              <a:r>
                <a:rPr lang="en-US" altLang="zh-CN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          </a:t>
              </a:r>
              <a:endPara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r>
                <a:rPr lang="zh-CN" altLang="en-US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横坐标变成原来的</a:t>
              </a:r>
              <a:r>
                <a:rPr lang="zh-CN" altLang="en-US" sz="2400" b="1">
                  <a:solidFill>
                    <a:srgbClr val="FF0000"/>
                  </a:solidFill>
                  <a:latin typeface="Arial" panose="020B0604020202020204" pitchFamily="34" charset="0"/>
                </a:rPr>
                <a:t>      </a:t>
              </a:r>
              <a:r>
                <a:rPr lang="zh-CN" altLang="en-US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倍</a:t>
              </a:r>
              <a:endPara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r>
                <a:rPr lang="zh-CN" altLang="en-US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纵坐标不变</a:t>
              </a:r>
              <a:endPara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endPara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153670" name="对象 153669"/>
            <p:cNvGraphicFramePr/>
            <p:nvPr/>
          </p:nvGraphicFramePr>
          <p:xfrm>
            <a:off x="900" y="3339"/>
            <a:ext cx="244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7" name="" r:id="rId13" imgW="127000" imgH="164465" progId="Equation.DSMT4">
                    <p:embed/>
                  </p:oleObj>
                </mc:Choice>
                <mc:Fallback>
                  <p:oleObj name="" r:id="rId13" imgW="127000" imgH="164465" progId="Equation.DSMT4">
                    <p:embed/>
                    <p:pic>
                      <p:nvPicPr>
                        <p:cNvPr id="0" name="图片 3176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900" y="3339"/>
                          <a:ext cx="244" cy="31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3672" name="组合 153671"/>
          <p:cNvGrpSpPr/>
          <p:nvPr/>
        </p:nvGrpSpPr>
        <p:grpSpPr>
          <a:xfrm>
            <a:off x="7161213" y="2736850"/>
            <a:ext cx="1598613" cy="4005263"/>
            <a:chOff x="376" y="1797"/>
            <a:chExt cx="1007" cy="2523"/>
          </a:xfrm>
        </p:grpSpPr>
        <p:sp>
          <p:nvSpPr>
            <p:cNvPr id="153673" name="文本框 153672"/>
            <p:cNvSpPr txBox="1"/>
            <p:nvPr/>
          </p:nvSpPr>
          <p:spPr>
            <a:xfrm>
              <a:off x="376" y="1797"/>
              <a:ext cx="1007" cy="2523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p>
              <a:r>
                <a:rPr lang="en-US" altLang="zh-CN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          </a:t>
              </a:r>
              <a:endPara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r>
                <a:rPr lang="zh-CN" altLang="en-US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横坐标变成原来的</a:t>
              </a:r>
              <a:r>
                <a:rPr lang="zh-CN" altLang="en-US" sz="2400" b="1">
                  <a:solidFill>
                    <a:srgbClr val="FF0000"/>
                  </a:solidFill>
                  <a:latin typeface="Arial" panose="020B0604020202020204" pitchFamily="34" charset="0"/>
                </a:rPr>
                <a:t>      </a:t>
              </a:r>
              <a:r>
                <a:rPr lang="zh-CN" altLang="en-US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倍</a:t>
              </a:r>
              <a:endPara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r>
                <a:rPr lang="zh-CN" altLang="en-US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纵坐标不变</a:t>
              </a:r>
              <a:endPara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endPara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153674" name="对象 153673"/>
            <p:cNvGraphicFramePr/>
            <p:nvPr/>
          </p:nvGraphicFramePr>
          <p:xfrm>
            <a:off x="900" y="3339"/>
            <a:ext cx="244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3" name="" r:id="rId15" imgW="127000" imgH="164465" progId="Equation.DSMT4">
                    <p:embed/>
                  </p:oleObj>
                </mc:Choice>
                <mc:Fallback>
                  <p:oleObj name="" r:id="rId15" imgW="127000" imgH="164465" progId="Equation.DSMT4">
                    <p:embed/>
                    <p:pic>
                      <p:nvPicPr>
                        <p:cNvPr id="0" name="图片 3172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900" y="3339"/>
                          <a:ext cx="244" cy="31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4804" name="文本框 204803"/>
          <p:cNvSpPr txBox="1"/>
          <p:nvPr>
            <p:custDataLst>
              <p:tags r:id="rId17"/>
            </p:custDataLst>
          </p:nvPr>
        </p:nvSpPr>
        <p:spPr>
          <a:xfrm>
            <a:off x="1919288" y="260350"/>
            <a:ext cx="2592387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</a:rPr>
              <a:t>试一试：</a:t>
            </a:r>
            <a:endParaRPr lang="zh-C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5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1478260" y="507365"/>
            <a:ext cx="629285" cy="650240"/>
            <a:chOff x="-4061568" y="1901032"/>
            <a:chExt cx="1819276" cy="1879600"/>
          </a:xfrm>
        </p:grpSpPr>
        <p:sp>
          <p:nvSpPr>
            <p:cNvPr id="68" name="Freeform 273"/>
            <p:cNvSpPr/>
            <p:nvPr>
              <p:custDataLst>
                <p:tags r:id="rId2"/>
              </p:custDataLst>
            </p:nvPr>
          </p:nvSpPr>
          <p:spPr bwMode="auto">
            <a:xfrm>
              <a:off x="-3661518" y="1901032"/>
              <a:ext cx="1041400" cy="1509713"/>
            </a:xfrm>
            <a:custGeom>
              <a:avLst/>
              <a:gdLst>
                <a:gd name="T0" fmla="*/ 301 w 328"/>
                <a:gd name="T1" fmla="*/ 222 h 475"/>
                <a:gd name="T2" fmla="*/ 240 w 328"/>
                <a:gd name="T3" fmla="*/ 166 h 475"/>
                <a:gd name="T4" fmla="*/ 239 w 328"/>
                <a:gd name="T5" fmla="*/ 37 h 475"/>
                <a:gd name="T6" fmla="*/ 237 w 328"/>
                <a:gd name="T7" fmla="*/ 30 h 475"/>
                <a:gd name="T8" fmla="*/ 165 w 328"/>
                <a:gd name="T9" fmla="*/ 0 h 475"/>
                <a:gd name="T10" fmla="*/ 88 w 328"/>
                <a:gd name="T11" fmla="*/ 30 h 475"/>
                <a:gd name="T12" fmla="*/ 85 w 328"/>
                <a:gd name="T13" fmla="*/ 37 h 475"/>
                <a:gd name="T14" fmla="*/ 85 w 328"/>
                <a:gd name="T15" fmla="*/ 168 h 475"/>
                <a:gd name="T16" fmla="*/ 26 w 328"/>
                <a:gd name="T17" fmla="*/ 223 h 475"/>
                <a:gd name="T18" fmla="*/ 0 w 328"/>
                <a:gd name="T19" fmla="*/ 311 h 475"/>
                <a:gd name="T20" fmla="*/ 164 w 328"/>
                <a:gd name="T21" fmla="*/ 475 h 475"/>
                <a:gd name="T22" fmla="*/ 328 w 328"/>
                <a:gd name="T23" fmla="*/ 311 h 475"/>
                <a:gd name="T24" fmla="*/ 301 w 328"/>
                <a:gd name="T25" fmla="*/ 222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8" h="475">
                  <a:moveTo>
                    <a:pt x="301" y="222"/>
                  </a:moveTo>
                  <a:cubicBezTo>
                    <a:pt x="286" y="198"/>
                    <a:pt x="265" y="179"/>
                    <a:pt x="240" y="166"/>
                  </a:cubicBezTo>
                  <a:cubicBezTo>
                    <a:pt x="239" y="165"/>
                    <a:pt x="239" y="37"/>
                    <a:pt x="239" y="37"/>
                  </a:cubicBezTo>
                  <a:cubicBezTo>
                    <a:pt x="239" y="35"/>
                    <a:pt x="238" y="32"/>
                    <a:pt x="237" y="30"/>
                  </a:cubicBezTo>
                  <a:cubicBezTo>
                    <a:pt x="236" y="29"/>
                    <a:pt x="210" y="0"/>
                    <a:pt x="165" y="0"/>
                  </a:cubicBezTo>
                  <a:cubicBezTo>
                    <a:pt x="121" y="0"/>
                    <a:pt x="90" y="28"/>
                    <a:pt x="88" y="30"/>
                  </a:cubicBezTo>
                  <a:cubicBezTo>
                    <a:pt x="86" y="32"/>
                    <a:pt x="85" y="34"/>
                    <a:pt x="85" y="37"/>
                  </a:cubicBezTo>
                  <a:cubicBezTo>
                    <a:pt x="85" y="37"/>
                    <a:pt x="85" y="166"/>
                    <a:pt x="85" y="168"/>
                  </a:cubicBezTo>
                  <a:cubicBezTo>
                    <a:pt x="61" y="181"/>
                    <a:pt x="40" y="200"/>
                    <a:pt x="26" y="223"/>
                  </a:cubicBezTo>
                  <a:cubicBezTo>
                    <a:pt x="9" y="250"/>
                    <a:pt x="0" y="280"/>
                    <a:pt x="0" y="311"/>
                  </a:cubicBezTo>
                  <a:cubicBezTo>
                    <a:pt x="0" y="402"/>
                    <a:pt x="73" y="475"/>
                    <a:pt x="164" y="475"/>
                  </a:cubicBezTo>
                  <a:cubicBezTo>
                    <a:pt x="254" y="475"/>
                    <a:pt x="328" y="402"/>
                    <a:pt x="328" y="311"/>
                  </a:cubicBezTo>
                  <a:cubicBezTo>
                    <a:pt x="328" y="279"/>
                    <a:pt x="318" y="249"/>
                    <a:pt x="301" y="222"/>
                  </a:cubicBezTo>
                  <a:close/>
                </a:path>
              </a:pathLst>
            </a:custGeom>
            <a:solidFill>
              <a:srgbClr val="C09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69" name="Freeform 274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-3664693" y="1901032"/>
              <a:ext cx="1041400" cy="1509713"/>
            </a:xfrm>
            <a:custGeom>
              <a:avLst/>
              <a:gdLst>
                <a:gd name="T0" fmla="*/ 328 w 328"/>
                <a:gd name="T1" fmla="*/ 311 h 475"/>
                <a:gd name="T2" fmla="*/ 240 w 328"/>
                <a:gd name="T3" fmla="*/ 166 h 475"/>
                <a:gd name="T4" fmla="*/ 237 w 328"/>
                <a:gd name="T5" fmla="*/ 30 h 475"/>
                <a:gd name="T6" fmla="*/ 88 w 328"/>
                <a:gd name="T7" fmla="*/ 30 h 475"/>
                <a:gd name="T8" fmla="*/ 85 w 328"/>
                <a:gd name="T9" fmla="*/ 168 h 475"/>
                <a:gd name="T10" fmla="*/ 0 w 328"/>
                <a:gd name="T11" fmla="*/ 311 h 475"/>
                <a:gd name="T12" fmla="*/ 106 w 328"/>
                <a:gd name="T13" fmla="*/ 56 h 475"/>
                <a:gd name="T14" fmla="*/ 218 w 328"/>
                <a:gd name="T15" fmla="*/ 99 h 475"/>
                <a:gd name="T16" fmla="*/ 106 w 328"/>
                <a:gd name="T17" fmla="*/ 56 h 475"/>
                <a:gd name="T18" fmla="*/ 218 w 328"/>
                <a:gd name="T19" fmla="*/ 120 h 475"/>
                <a:gd name="T20" fmla="*/ 218 w 328"/>
                <a:gd name="T21" fmla="*/ 140 h 475"/>
                <a:gd name="T22" fmla="*/ 106 w 328"/>
                <a:gd name="T23" fmla="*/ 100 h 475"/>
                <a:gd name="T24" fmla="*/ 158 w 328"/>
                <a:gd name="T25" fmla="*/ 306 h 475"/>
                <a:gd name="T26" fmla="*/ 137 w 328"/>
                <a:gd name="T27" fmla="*/ 298 h 475"/>
                <a:gd name="T28" fmla="*/ 145 w 328"/>
                <a:gd name="T29" fmla="*/ 149 h 475"/>
                <a:gd name="T30" fmla="*/ 171 w 328"/>
                <a:gd name="T31" fmla="*/ 169 h 475"/>
                <a:gd name="T32" fmla="*/ 162 w 328"/>
                <a:gd name="T33" fmla="*/ 304 h 475"/>
                <a:gd name="T34" fmla="*/ 158 w 328"/>
                <a:gd name="T35" fmla="*/ 341 h 475"/>
                <a:gd name="T36" fmla="*/ 158 w 328"/>
                <a:gd name="T37" fmla="*/ 324 h 475"/>
                <a:gd name="T38" fmla="*/ 101 w 328"/>
                <a:gd name="T39" fmla="*/ 183 h 475"/>
                <a:gd name="T40" fmla="*/ 107 w 328"/>
                <a:gd name="T41" fmla="*/ 142 h 475"/>
                <a:gd name="T42" fmla="*/ 136 w 328"/>
                <a:gd name="T43" fmla="*/ 169 h 475"/>
                <a:gd name="T44" fmla="*/ 108 w 328"/>
                <a:gd name="T45" fmla="*/ 306 h 475"/>
                <a:gd name="T46" fmla="*/ 103 w 328"/>
                <a:gd name="T47" fmla="*/ 350 h 475"/>
                <a:gd name="T48" fmla="*/ 134 w 328"/>
                <a:gd name="T49" fmla="*/ 313 h 475"/>
                <a:gd name="T50" fmla="*/ 140 w 328"/>
                <a:gd name="T51" fmla="*/ 335 h 475"/>
                <a:gd name="T52" fmla="*/ 176 w 328"/>
                <a:gd name="T53" fmla="*/ 335 h 475"/>
                <a:gd name="T54" fmla="*/ 182 w 328"/>
                <a:gd name="T55" fmla="*/ 313 h 475"/>
                <a:gd name="T56" fmla="*/ 213 w 328"/>
                <a:gd name="T57" fmla="*/ 350 h 475"/>
                <a:gd name="T58" fmla="*/ 208 w 328"/>
                <a:gd name="T59" fmla="*/ 306 h 475"/>
                <a:gd name="T60" fmla="*/ 180 w 328"/>
                <a:gd name="T61" fmla="*/ 169 h 475"/>
                <a:gd name="T62" fmla="*/ 218 w 328"/>
                <a:gd name="T63" fmla="*/ 161 h 475"/>
                <a:gd name="T64" fmla="*/ 224 w 328"/>
                <a:gd name="T65" fmla="*/ 181 h 475"/>
                <a:gd name="T66" fmla="*/ 164 w 328"/>
                <a:gd name="T67" fmla="*/ 454 h 475"/>
                <a:gd name="T68" fmla="*/ 101 w 328"/>
                <a:gd name="T69" fmla="*/ 183 h 475"/>
                <a:gd name="T70" fmla="*/ 119 w 328"/>
                <a:gd name="T71" fmla="*/ 330 h 475"/>
                <a:gd name="T72" fmla="*/ 106 w 328"/>
                <a:gd name="T73" fmla="*/ 333 h 475"/>
                <a:gd name="T74" fmla="*/ 124 w 328"/>
                <a:gd name="T75" fmla="*/ 314 h 475"/>
                <a:gd name="T76" fmla="*/ 203 w 328"/>
                <a:gd name="T77" fmla="*/ 319 h 475"/>
                <a:gd name="T78" fmla="*/ 208 w 328"/>
                <a:gd name="T79" fmla="*/ 336 h 475"/>
                <a:gd name="T80" fmla="*/ 192 w 328"/>
                <a:gd name="T81" fmla="*/ 314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" h="475">
                  <a:moveTo>
                    <a:pt x="164" y="475"/>
                  </a:moveTo>
                  <a:cubicBezTo>
                    <a:pt x="254" y="475"/>
                    <a:pt x="328" y="402"/>
                    <a:pt x="328" y="311"/>
                  </a:cubicBezTo>
                  <a:cubicBezTo>
                    <a:pt x="328" y="279"/>
                    <a:pt x="319" y="249"/>
                    <a:pt x="301" y="222"/>
                  </a:cubicBezTo>
                  <a:cubicBezTo>
                    <a:pt x="286" y="198"/>
                    <a:pt x="265" y="179"/>
                    <a:pt x="240" y="166"/>
                  </a:cubicBezTo>
                  <a:cubicBezTo>
                    <a:pt x="239" y="165"/>
                    <a:pt x="239" y="37"/>
                    <a:pt x="239" y="37"/>
                  </a:cubicBezTo>
                  <a:cubicBezTo>
                    <a:pt x="239" y="35"/>
                    <a:pt x="239" y="32"/>
                    <a:pt x="237" y="30"/>
                  </a:cubicBezTo>
                  <a:cubicBezTo>
                    <a:pt x="236" y="29"/>
                    <a:pt x="210" y="0"/>
                    <a:pt x="165" y="0"/>
                  </a:cubicBezTo>
                  <a:cubicBezTo>
                    <a:pt x="121" y="0"/>
                    <a:pt x="90" y="28"/>
                    <a:pt x="88" y="30"/>
                  </a:cubicBezTo>
                  <a:cubicBezTo>
                    <a:pt x="86" y="32"/>
                    <a:pt x="85" y="34"/>
                    <a:pt x="85" y="37"/>
                  </a:cubicBezTo>
                  <a:cubicBezTo>
                    <a:pt x="85" y="37"/>
                    <a:pt x="85" y="166"/>
                    <a:pt x="85" y="168"/>
                  </a:cubicBezTo>
                  <a:cubicBezTo>
                    <a:pt x="61" y="181"/>
                    <a:pt x="40" y="200"/>
                    <a:pt x="26" y="223"/>
                  </a:cubicBezTo>
                  <a:cubicBezTo>
                    <a:pt x="9" y="250"/>
                    <a:pt x="0" y="280"/>
                    <a:pt x="0" y="311"/>
                  </a:cubicBezTo>
                  <a:cubicBezTo>
                    <a:pt x="0" y="402"/>
                    <a:pt x="74" y="475"/>
                    <a:pt x="164" y="475"/>
                  </a:cubicBezTo>
                  <a:close/>
                  <a:moveTo>
                    <a:pt x="106" y="56"/>
                  </a:moveTo>
                  <a:cubicBezTo>
                    <a:pt x="218" y="76"/>
                    <a:pt x="218" y="76"/>
                    <a:pt x="218" y="76"/>
                  </a:cubicBezTo>
                  <a:cubicBezTo>
                    <a:pt x="218" y="99"/>
                    <a:pt x="218" y="99"/>
                    <a:pt x="218" y="99"/>
                  </a:cubicBezTo>
                  <a:cubicBezTo>
                    <a:pt x="106" y="79"/>
                    <a:pt x="106" y="79"/>
                    <a:pt x="106" y="79"/>
                  </a:cubicBezTo>
                  <a:lnTo>
                    <a:pt x="106" y="56"/>
                  </a:lnTo>
                  <a:close/>
                  <a:moveTo>
                    <a:pt x="106" y="100"/>
                  </a:moveTo>
                  <a:cubicBezTo>
                    <a:pt x="218" y="120"/>
                    <a:pt x="218" y="120"/>
                    <a:pt x="218" y="120"/>
                  </a:cubicBezTo>
                  <a:cubicBezTo>
                    <a:pt x="218" y="134"/>
                    <a:pt x="218" y="134"/>
                    <a:pt x="218" y="134"/>
                  </a:cubicBezTo>
                  <a:cubicBezTo>
                    <a:pt x="218" y="140"/>
                    <a:pt x="218" y="140"/>
                    <a:pt x="218" y="140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00"/>
                  </a:lnTo>
                  <a:close/>
                  <a:moveTo>
                    <a:pt x="162" y="304"/>
                  </a:moveTo>
                  <a:cubicBezTo>
                    <a:pt x="161" y="304"/>
                    <a:pt x="159" y="305"/>
                    <a:pt x="158" y="306"/>
                  </a:cubicBezTo>
                  <a:cubicBezTo>
                    <a:pt x="157" y="305"/>
                    <a:pt x="155" y="304"/>
                    <a:pt x="154" y="304"/>
                  </a:cubicBezTo>
                  <a:cubicBezTo>
                    <a:pt x="149" y="301"/>
                    <a:pt x="143" y="299"/>
                    <a:pt x="137" y="298"/>
                  </a:cubicBezTo>
                  <a:cubicBezTo>
                    <a:pt x="142" y="263"/>
                    <a:pt x="144" y="203"/>
                    <a:pt x="145" y="169"/>
                  </a:cubicBezTo>
                  <a:cubicBezTo>
                    <a:pt x="145" y="160"/>
                    <a:pt x="145" y="152"/>
                    <a:pt x="145" y="149"/>
                  </a:cubicBezTo>
                  <a:cubicBezTo>
                    <a:pt x="171" y="153"/>
                    <a:pt x="171" y="153"/>
                    <a:pt x="171" y="153"/>
                  </a:cubicBezTo>
                  <a:cubicBezTo>
                    <a:pt x="171" y="157"/>
                    <a:pt x="171" y="163"/>
                    <a:pt x="171" y="169"/>
                  </a:cubicBezTo>
                  <a:cubicBezTo>
                    <a:pt x="172" y="203"/>
                    <a:pt x="174" y="263"/>
                    <a:pt x="179" y="298"/>
                  </a:cubicBezTo>
                  <a:cubicBezTo>
                    <a:pt x="173" y="299"/>
                    <a:pt x="167" y="301"/>
                    <a:pt x="162" y="304"/>
                  </a:cubicBezTo>
                  <a:close/>
                  <a:moveTo>
                    <a:pt x="167" y="334"/>
                  </a:moveTo>
                  <a:cubicBezTo>
                    <a:pt x="167" y="336"/>
                    <a:pt x="162" y="341"/>
                    <a:pt x="158" y="341"/>
                  </a:cubicBezTo>
                  <a:cubicBezTo>
                    <a:pt x="154" y="341"/>
                    <a:pt x="149" y="336"/>
                    <a:pt x="149" y="334"/>
                  </a:cubicBezTo>
                  <a:cubicBezTo>
                    <a:pt x="149" y="332"/>
                    <a:pt x="152" y="327"/>
                    <a:pt x="158" y="324"/>
                  </a:cubicBezTo>
                  <a:cubicBezTo>
                    <a:pt x="165" y="327"/>
                    <a:pt x="167" y="332"/>
                    <a:pt x="167" y="334"/>
                  </a:cubicBezTo>
                  <a:close/>
                  <a:moveTo>
                    <a:pt x="101" y="183"/>
                  </a:moveTo>
                  <a:cubicBezTo>
                    <a:pt x="107" y="180"/>
                    <a:pt x="107" y="180"/>
                    <a:pt x="107" y="180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36" y="147"/>
                    <a:pt x="136" y="147"/>
                    <a:pt x="136" y="147"/>
                  </a:cubicBezTo>
                  <a:cubicBezTo>
                    <a:pt x="136" y="152"/>
                    <a:pt x="136" y="160"/>
                    <a:pt x="136" y="169"/>
                  </a:cubicBezTo>
                  <a:cubicBezTo>
                    <a:pt x="135" y="206"/>
                    <a:pt x="132" y="268"/>
                    <a:pt x="127" y="298"/>
                  </a:cubicBezTo>
                  <a:cubicBezTo>
                    <a:pt x="121" y="298"/>
                    <a:pt x="114" y="301"/>
                    <a:pt x="108" y="306"/>
                  </a:cubicBezTo>
                  <a:cubicBezTo>
                    <a:pt x="103" y="311"/>
                    <a:pt x="99" y="319"/>
                    <a:pt x="97" y="329"/>
                  </a:cubicBezTo>
                  <a:cubicBezTo>
                    <a:pt x="96" y="337"/>
                    <a:pt x="98" y="345"/>
                    <a:pt x="103" y="350"/>
                  </a:cubicBezTo>
                  <a:cubicBezTo>
                    <a:pt x="109" y="355"/>
                    <a:pt x="118" y="355"/>
                    <a:pt x="126" y="340"/>
                  </a:cubicBezTo>
                  <a:cubicBezTo>
                    <a:pt x="129" y="334"/>
                    <a:pt x="132" y="325"/>
                    <a:pt x="134" y="313"/>
                  </a:cubicBezTo>
                  <a:cubicBezTo>
                    <a:pt x="138" y="314"/>
                    <a:pt x="142" y="315"/>
                    <a:pt x="146" y="316"/>
                  </a:cubicBezTo>
                  <a:cubicBezTo>
                    <a:pt x="140" y="323"/>
                    <a:pt x="140" y="331"/>
                    <a:pt x="140" y="335"/>
                  </a:cubicBezTo>
                  <a:cubicBezTo>
                    <a:pt x="140" y="346"/>
                    <a:pt x="149" y="357"/>
                    <a:pt x="158" y="357"/>
                  </a:cubicBezTo>
                  <a:cubicBezTo>
                    <a:pt x="167" y="357"/>
                    <a:pt x="176" y="346"/>
                    <a:pt x="176" y="335"/>
                  </a:cubicBezTo>
                  <a:cubicBezTo>
                    <a:pt x="176" y="331"/>
                    <a:pt x="176" y="323"/>
                    <a:pt x="170" y="316"/>
                  </a:cubicBezTo>
                  <a:cubicBezTo>
                    <a:pt x="174" y="315"/>
                    <a:pt x="178" y="314"/>
                    <a:pt x="182" y="313"/>
                  </a:cubicBezTo>
                  <a:cubicBezTo>
                    <a:pt x="184" y="325"/>
                    <a:pt x="187" y="334"/>
                    <a:pt x="190" y="340"/>
                  </a:cubicBezTo>
                  <a:cubicBezTo>
                    <a:pt x="198" y="355"/>
                    <a:pt x="208" y="355"/>
                    <a:pt x="213" y="350"/>
                  </a:cubicBezTo>
                  <a:cubicBezTo>
                    <a:pt x="218" y="345"/>
                    <a:pt x="220" y="337"/>
                    <a:pt x="219" y="329"/>
                  </a:cubicBezTo>
                  <a:cubicBezTo>
                    <a:pt x="217" y="319"/>
                    <a:pt x="213" y="311"/>
                    <a:pt x="208" y="306"/>
                  </a:cubicBezTo>
                  <a:cubicBezTo>
                    <a:pt x="202" y="301"/>
                    <a:pt x="196" y="298"/>
                    <a:pt x="189" y="298"/>
                  </a:cubicBezTo>
                  <a:cubicBezTo>
                    <a:pt x="184" y="268"/>
                    <a:pt x="182" y="206"/>
                    <a:pt x="180" y="169"/>
                  </a:cubicBezTo>
                  <a:cubicBezTo>
                    <a:pt x="180" y="164"/>
                    <a:pt x="180" y="159"/>
                    <a:pt x="180" y="155"/>
                  </a:cubicBezTo>
                  <a:cubicBezTo>
                    <a:pt x="218" y="161"/>
                    <a:pt x="218" y="161"/>
                    <a:pt x="218" y="161"/>
                  </a:cubicBezTo>
                  <a:cubicBezTo>
                    <a:pt x="218" y="179"/>
                    <a:pt x="218" y="179"/>
                    <a:pt x="218" y="179"/>
                  </a:cubicBezTo>
                  <a:cubicBezTo>
                    <a:pt x="224" y="181"/>
                    <a:pt x="224" y="181"/>
                    <a:pt x="224" y="181"/>
                  </a:cubicBezTo>
                  <a:cubicBezTo>
                    <a:pt x="275" y="205"/>
                    <a:pt x="307" y="256"/>
                    <a:pt x="307" y="311"/>
                  </a:cubicBezTo>
                  <a:cubicBezTo>
                    <a:pt x="307" y="390"/>
                    <a:pt x="243" y="454"/>
                    <a:pt x="164" y="454"/>
                  </a:cubicBezTo>
                  <a:cubicBezTo>
                    <a:pt x="85" y="454"/>
                    <a:pt x="21" y="390"/>
                    <a:pt x="21" y="311"/>
                  </a:cubicBezTo>
                  <a:cubicBezTo>
                    <a:pt x="21" y="256"/>
                    <a:pt x="52" y="207"/>
                    <a:pt x="101" y="183"/>
                  </a:cubicBezTo>
                  <a:close/>
                  <a:moveTo>
                    <a:pt x="124" y="314"/>
                  </a:moveTo>
                  <a:cubicBezTo>
                    <a:pt x="123" y="321"/>
                    <a:pt x="121" y="326"/>
                    <a:pt x="119" y="330"/>
                  </a:cubicBezTo>
                  <a:cubicBezTo>
                    <a:pt x="114" y="338"/>
                    <a:pt x="110" y="339"/>
                    <a:pt x="108" y="336"/>
                  </a:cubicBezTo>
                  <a:cubicBezTo>
                    <a:pt x="107" y="335"/>
                    <a:pt x="106" y="334"/>
                    <a:pt x="106" y="333"/>
                  </a:cubicBezTo>
                  <a:cubicBezTo>
                    <a:pt x="107" y="327"/>
                    <a:pt x="109" y="323"/>
                    <a:pt x="113" y="319"/>
                  </a:cubicBezTo>
                  <a:cubicBezTo>
                    <a:pt x="116" y="316"/>
                    <a:pt x="120" y="315"/>
                    <a:pt x="124" y="314"/>
                  </a:cubicBezTo>
                  <a:close/>
                  <a:moveTo>
                    <a:pt x="192" y="314"/>
                  </a:moveTo>
                  <a:cubicBezTo>
                    <a:pt x="196" y="315"/>
                    <a:pt x="200" y="316"/>
                    <a:pt x="203" y="319"/>
                  </a:cubicBezTo>
                  <a:cubicBezTo>
                    <a:pt x="207" y="323"/>
                    <a:pt x="209" y="327"/>
                    <a:pt x="210" y="333"/>
                  </a:cubicBezTo>
                  <a:cubicBezTo>
                    <a:pt x="210" y="334"/>
                    <a:pt x="209" y="335"/>
                    <a:pt x="208" y="336"/>
                  </a:cubicBezTo>
                  <a:cubicBezTo>
                    <a:pt x="206" y="339"/>
                    <a:pt x="202" y="338"/>
                    <a:pt x="197" y="330"/>
                  </a:cubicBezTo>
                  <a:cubicBezTo>
                    <a:pt x="195" y="326"/>
                    <a:pt x="193" y="321"/>
                    <a:pt x="192" y="31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96" name="Freeform 275"/>
            <p:cNvSpPr/>
            <p:nvPr>
              <p:custDataLst>
                <p:tags r:id="rId4"/>
              </p:custDataLst>
            </p:nvPr>
          </p:nvSpPr>
          <p:spPr bwMode="auto">
            <a:xfrm>
              <a:off x="-2540742" y="2934495"/>
              <a:ext cx="298450" cy="79375"/>
            </a:xfrm>
            <a:custGeom>
              <a:avLst/>
              <a:gdLst>
                <a:gd name="T0" fmla="*/ 0 w 94"/>
                <a:gd name="T1" fmla="*/ 12 h 25"/>
                <a:gd name="T2" fmla="*/ 13 w 94"/>
                <a:gd name="T3" fmla="*/ 25 h 25"/>
                <a:gd name="T4" fmla="*/ 81 w 94"/>
                <a:gd name="T5" fmla="*/ 25 h 25"/>
                <a:gd name="T6" fmla="*/ 94 w 94"/>
                <a:gd name="T7" fmla="*/ 12 h 25"/>
                <a:gd name="T8" fmla="*/ 81 w 94"/>
                <a:gd name="T9" fmla="*/ 0 h 25"/>
                <a:gd name="T10" fmla="*/ 13 w 94"/>
                <a:gd name="T11" fmla="*/ 0 h 25"/>
                <a:gd name="T12" fmla="*/ 0 w 94"/>
                <a:gd name="T13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25">
                  <a:moveTo>
                    <a:pt x="0" y="12"/>
                  </a:moveTo>
                  <a:cubicBezTo>
                    <a:pt x="0" y="19"/>
                    <a:pt x="6" y="25"/>
                    <a:pt x="13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8" y="25"/>
                    <a:pt x="94" y="19"/>
                    <a:pt x="94" y="12"/>
                  </a:cubicBezTo>
                  <a:cubicBezTo>
                    <a:pt x="94" y="6"/>
                    <a:pt x="88" y="0"/>
                    <a:pt x="8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102" name="Freeform 276"/>
            <p:cNvSpPr/>
            <p:nvPr>
              <p:custDataLst>
                <p:tags r:id="rId5"/>
              </p:custDataLst>
            </p:nvPr>
          </p:nvSpPr>
          <p:spPr bwMode="auto">
            <a:xfrm>
              <a:off x="-3236068" y="3488532"/>
              <a:ext cx="79375" cy="292100"/>
            </a:xfrm>
            <a:custGeom>
              <a:avLst/>
              <a:gdLst>
                <a:gd name="T0" fmla="*/ 13 w 25"/>
                <a:gd name="T1" fmla="*/ 0 h 92"/>
                <a:gd name="T2" fmla="*/ 0 w 25"/>
                <a:gd name="T3" fmla="*/ 13 h 92"/>
                <a:gd name="T4" fmla="*/ 0 w 25"/>
                <a:gd name="T5" fmla="*/ 79 h 92"/>
                <a:gd name="T6" fmla="*/ 13 w 25"/>
                <a:gd name="T7" fmla="*/ 92 h 92"/>
                <a:gd name="T8" fmla="*/ 25 w 25"/>
                <a:gd name="T9" fmla="*/ 79 h 92"/>
                <a:gd name="T10" fmla="*/ 25 w 25"/>
                <a:gd name="T11" fmla="*/ 13 h 92"/>
                <a:gd name="T12" fmla="*/ 13 w 25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2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6"/>
                    <a:pt x="6" y="92"/>
                    <a:pt x="13" y="92"/>
                  </a:cubicBezTo>
                  <a:cubicBezTo>
                    <a:pt x="20" y="92"/>
                    <a:pt x="25" y="86"/>
                    <a:pt x="25" y="79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6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103" name="Freeform 277"/>
            <p:cNvSpPr/>
            <p:nvPr>
              <p:custDataLst>
                <p:tags r:id="rId6"/>
              </p:custDataLst>
            </p:nvPr>
          </p:nvSpPr>
          <p:spPr bwMode="auto">
            <a:xfrm>
              <a:off x="-4061568" y="2899570"/>
              <a:ext cx="298450" cy="76200"/>
            </a:xfrm>
            <a:custGeom>
              <a:avLst/>
              <a:gdLst>
                <a:gd name="T0" fmla="*/ 13 w 94"/>
                <a:gd name="T1" fmla="*/ 24 h 24"/>
                <a:gd name="T2" fmla="*/ 81 w 94"/>
                <a:gd name="T3" fmla="*/ 24 h 24"/>
                <a:gd name="T4" fmla="*/ 94 w 94"/>
                <a:gd name="T5" fmla="*/ 12 h 24"/>
                <a:gd name="T6" fmla="*/ 81 w 94"/>
                <a:gd name="T7" fmla="*/ 0 h 24"/>
                <a:gd name="T8" fmla="*/ 13 w 94"/>
                <a:gd name="T9" fmla="*/ 0 h 24"/>
                <a:gd name="T10" fmla="*/ 0 w 94"/>
                <a:gd name="T11" fmla="*/ 12 h 24"/>
                <a:gd name="T12" fmla="*/ 13 w 94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24">
                  <a:moveTo>
                    <a:pt x="13" y="24"/>
                  </a:moveTo>
                  <a:cubicBezTo>
                    <a:pt x="81" y="24"/>
                    <a:pt x="81" y="24"/>
                    <a:pt x="81" y="24"/>
                  </a:cubicBezTo>
                  <a:cubicBezTo>
                    <a:pt x="88" y="24"/>
                    <a:pt x="94" y="19"/>
                    <a:pt x="94" y="12"/>
                  </a:cubicBezTo>
                  <a:cubicBezTo>
                    <a:pt x="94" y="5"/>
                    <a:pt x="88" y="0"/>
                    <a:pt x="8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6" y="24"/>
                    <a:pt x="13" y="2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104" name="Freeform 278"/>
            <p:cNvSpPr/>
            <p:nvPr>
              <p:custDataLst>
                <p:tags r:id="rId7"/>
              </p:custDataLst>
            </p:nvPr>
          </p:nvSpPr>
          <p:spPr bwMode="auto">
            <a:xfrm>
              <a:off x="-3890118" y="2304257"/>
              <a:ext cx="266700" cy="212725"/>
            </a:xfrm>
            <a:custGeom>
              <a:avLst/>
              <a:gdLst>
                <a:gd name="T0" fmla="*/ 7 w 84"/>
                <a:gd name="T1" fmla="*/ 22 h 67"/>
                <a:gd name="T2" fmla="*/ 62 w 84"/>
                <a:gd name="T3" fmla="*/ 63 h 67"/>
                <a:gd name="T4" fmla="*/ 79 w 84"/>
                <a:gd name="T5" fmla="*/ 60 h 67"/>
                <a:gd name="T6" fmla="*/ 77 w 84"/>
                <a:gd name="T7" fmla="*/ 43 h 67"/>
                <a:gd name="T8" fmla="*/ 22 w 84"/>
                <a:gd name="T9" fmla="*/ 3 h 67"/>
                <a:gd name="T10" fmla="*/ 15 w 84"/>
                <a:gd name="T11" fmla="*/ 0 h 67"/>
                <a:gd name="T12" fmla="*/ 4 w 84"/>
                <a:gd name="T13" fmla="*/ 5 h 67"/>
                <a:gd name="T14" fmla="*/ 7 w 84"/>
                <a:gd name="T15" fmla="*/ 2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67">
                  <a:moveTo>
                    <a:pt x="7" y="22"/>
                  </a:moveTo>
                  <a:cubicBezTo>
                    <a:pt x="62" y="63"/>
                    <a:pt x="62" y="63"/>
                    <a:pt x="62" y="63"/>
                  </a:cubicBezTo>
                  <a:cubicBezTo>
                    <a:pt x="67" y="67"/>
                    <a:pt x="75" y="66"/>
                    <a:pt x="79" y="60"/>
                  </a:cubicBezTo>
                  <a:cubicBezTo>
                    <a:pt x="84" y="55"/>
                    <a:pt x="82" y="47"/>
                    <a:pt x="77" y="4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1"/>
                    <a:pt x="17" y="0"/>
                    <a:pt x="15" y="0"/>
                  </a:cubicBezTo>
                  <a:cubicBezTo>
                    <a:pt x="11" y="0"/>
                    <a:pt x="7" y="2"/>
                    <a:pt x="4" y="5"/>
                  </a:cubicBezTo>
                  <a:cubicBezTo>
                    <a:pt x="0" y="11"/>
                    <a:pt x="1" y="18"/>
                    <a:pt x="7" y="2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105" name="Freeform 279"/>
            <p:cNvSpPr/>
            <p:nvPr>
              <p:custDataLst>
                <p:tags r:id="rId8"/>
              </p:custDataLst>
            </p:nvPr>
          </p:nvSpPr>
          <p:spPr bwMode="auto">
            <a:xfrm>
              <a:off x="-2674092" y="2304257"/>
              <a:ext cx="266700" cy="212725"/>
            </a:xfrm>
            <a:custGeom>
              <a:avLst/>
              <a:gdLst>
                <a:gd name="T0" fmla="*/ 22 w 84"/>
                <a:gd name="T1" fmla="*/ 63 h 67"/>
                <a:gd name="T2" fmla="*/ 77 w 84"/>
                <a:gd name="T3" fmla="*/ 22 h 67"/>
                <a:gd name="T4" fmla="*/ 79 w 84"/>
                <a:gd name="T5" fmla="*/ 5 h 67"/>
                <a:gd name="T6" fmla="*/ 69 w 84"/>
                <a:gd name="T7" fmla="*/ 0 h 67"/>
                <a:gd name="T8" fmla="*/ 62 w 84"/>
                <a:gd name="T9" fmla="*/ 3 h 67"/>
                <a:gd name="T10" fmla="*/ 7 w 84"/>
                <a:gd name="T11" fmla="*/ 43 h 67"/>
                <a:gd name="T12" fmla="*/ 5 w 84"/>
                <a:gd name="T13" fmla="*/ 60 h 67"/>
                <a:gd name="T14" fmla="*/ 22 w 84"/>
                <a:gd name="T15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67">
                  <a:moveTo>
                    <a:pt x="22" y="63"/>
                  </a:moveTo>
                  <a:cubicBezTo>
                    <a:pt x="77" y="22"/>
                    <a:pt x="77" y="22"/>
                    <a:pt x="77" y="22"/>
                  </a:cubicBezTo>
                  <a:cubicBezTo>
                    <a:pt x="83" y="18"/>
                    <a:pt x="84" y="11"/>
                    <a:pt x="79" y="5"/>
                  </a:cubicBezTo>
                  <a:cubicBezTo>
                    <a:pt x="77" y="2"/>
                    <a:pt x="73" y="0"/>
                    <a:pt x="69" y="0"/>
                  </a:cubicBezTo>
                  <a:cubicBezTo>
                    <a:pt x="67" y="0"/>
                    <a:pt x="64" y="1"/>
                    <a:pt x="62" y="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1" y="47"/>
                    <a:pt x="0" y="55"/>
                    <a:pt x="5" y="60"/>
                  </a:cubicBezTo>
                  <a:cubicBezTo>
                    <a:pt x="9" y="66"/>
                    <a:pt x="17" y="67"/>
                    <a:pt x="22" y="6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106" name="Freeform 280"/>
            <p:cNvSpPr/>
            <p:nvPr>
              <p:custDataLst>
                <p:tags r:id="rId9"/>
              </p:custDataLst>
            </p:nvPr>
          </p:nvSpPr>
          <p:spPr bwMode="auto">
            <a:xfrm>
              <a:off x="-3839318" y="3363120"/>
              <a:ext cx="244475" cy="233363"/>
            </a:xfrm>
            <a:custGeom>
              <a:avLst/>
              <a:gdLst>
                <a:gd name="T0" fmla="*/ 63 w 77"/>
                <a:gd name="T1" fmla="*/ 0 h 73"/>
                <a:gd name="T2" fmla="*/ 54 w 77"/>
                <a:gd name="T3" fmla="*/ 3 h 73"/>
                <a:gd name="T4" fmla="*/ 5 w 77"/>
                <a:gd name="T5" fmla="*/ 51 h 73"/>
                <a:gd name="T6" fmla="*/ 5 w 77"/>
                <a:gd name="T7" fmla="*/ 68 h 73"/>
                <a:gd name="T8" fmla="*/ 23 w 77"/>
                <a:gd name="T9" fmla="*/ 68 h 73"/>
                <a:gd name="T10" fmla="*/ 72 w 77"/>
                <a:gd name="T11" fmla="*/ 21 h 73"/>
                <a:gd name="T12" fmla="*/ 72 w 77"/>
                <a:gd name="T13" fmla="*/ 3 h 73"/>
                <a:gd name="T14" fmla="*/ 63 w 77"/>
                <a:gd name="T1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3">
                  <a:moveTo>
                    <a:pt x="63" y="0"/>
                  </a:moveTo>
                  <a:cubicBezTo>
                    <a:pt x="60" y="0"/>
                    <a:pt x="56" y="1"/>
                    <a:pt x="54" y="3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0" y="55"/>
                    <a:pt x="0" y="63"/>
                    <a:pt x="5" y="68"/>
                  </a:cubicBezTo>
                  <a:cubicBezTo>
                    <a:pt x="10" y="73"/>
                    <a:pt x="18" y="73"/>
                    <a:pt x="23" y="68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7" y="16"/>
                    <a:pt x="77" y="8"/>
                    <a:pt x="72" y="3"/>
                  </a:cubicBez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107" name="Freeform 281"/>
            <p:cNvSpPr/>
            <p:nvPr>
              <p:custDataLst>
                <p:tags r:id="rId10"/>
              </p:custDataLst>
            </p:nvPr>
          </p:nvSpPr>
          <p:spPr bwMode="auto">
            <a:xfrm>
              <a:off x="-2728067" y="3363120"/>
              <a:ext cx="244475" cy="233363"/>
            </a:xfrm>
            <a:custGeom>
              <a:avLst/>
              <a:gdLst>
                <a:gd name="T0" fmla="*/ 23 w 77"/>
                <a:gd name="T1" fmla="*/ 3 h 73"/>
                <a:gd name="T2" fmla="*/ 14 w 77"/>
                <a:gd name="T3" fmla="*/ 0 h 73"/>
                <a:gd name="T4" fmla="*/ 5 w 77"/>
                <a:gd name="T5" fmla="*/ 3 h 73"/>
                <a:gd name="T6" fmla="*/ 5 w 77"/>
                <a:gd name="T7" fmla="*/ 21 h 73"/>
                <a:gd name="T8" fmla="*/ 54 w 77"/>
                <a:gd name="T9" fmla="*/ 68 h 73"/>
                <a:gd name="T10" fmla="*/ 72 w 77"/>
                <a:gd name="T11" fmla="*/ 68 h 73"/>
                <a:gd name="T12" fmla="*/ 72 w 77"/>
                <a:gd name="T13" fmla="*/ 51 h 73"/>
                <a:gd name="T14" fmla="*/ 23 w 77"/>
                <a:gd name="T15" fmla="*/ 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3">
                  <a:moveTo>
                    <a:pt x="23" y="3"/>
                  </a:moveTo>
                  <a:cubicBezTo>
                    <a:pt x="21" y="1"/>
                    <a:pt x="17" y="0"/>
                    <a:pt x="14" y="0"/>
                  </a:cubicBezTo>
                  <a:cubicBezTo>
                    <a:pt x="11" y="0"/>
                    <a:pt x="8" y="1"/>
                    <a:pt x="5" y="3"/>
                  </a:cubicBezTo>
                  <a:cubicBezTo>
                    <a:pt x="0" y="8"/>
                    <a:pt x="0" y="16"/>
                    <a:pt x="5" y="21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9" y="73"/>
                    <a:pt x="67" y="73"/>
                    <a:pt x="72" y="68"/>
                  </a:cubicBezTo>
                  <a:cubicBezTo>
                    <a:pt x="77" y="63"/>
                    <a:pt x="77" y="55"/>
                    <a:pt x="72" y="51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</p:grpSp>
      <p:cxnSp>
        <p:nvCxnSpPr>
          <p:cNvPr id="67" name="直接连接符 66"/>
          <p:cNvCxnSpPr/>
          <p:nvPr>
            <p:custDataLst>
              <p:tags r:id="rId11"/>
            </p:custDataLst>
          </p:nvPr>
        </p:nvCxnSpPr>
        <p:spPr>
          <a:xfrm flipH="1" flipV="1">
            <a:off x="11791950" y="84455"/>
            <a:ext cx="0" cy="461010"/>
          </a:xfrm>
          <a:prstGeom prst="line">
            <a:avLst/>
          </a:prstGeom>
          <a:ln w="12700">
            <a:solidFill>
              <a:srgbClr val="3B3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>
            <p:custDataLst>
              <p:tags r:id="rId12"/>
            </p:custDataLst>
          </p:nvPr>
        </p:nvSpPr>
        <p:spPr>
          <a:xfrm>
            <a:off x="230505" y="343535"/>
            <a:ext cx="7407275" cy="64516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sz="3600">
                <a:solidFill>
                  <a:schemeClr val="bg1"/>
                </a:solidFill>
                <a:latin typeface="Times New Roman" panose="02020603050405020304" pitchFamily="18" charset="0"/>
                <a:ea typeface="汉仪颜楷简" panose="00020600040101010101" charset="-122"/>
                <a:sym typeface="+mn-lt"/>
              </a:rPr>
              <a:t>匀速圆周运动的数学模型</a:t>
            </a:r>
            <a:r>
              <a:rPr lang="en-US" altLang="zh-CN" sz="3600">
                <a:solidFill>
                  <a:schemeClr val="bg1"/>
                </a:solidFill>
                <a:latin typeface="Times New Roman" panose="02020603050405020304" pitchFamily="18" charset="0"/>
                <a:ea typeface="汉仪颜楷简" panose="00020600040101010101" charset="-122"/>
                <a:sym typeface="+mn-lt"/>
              </a:rPr>
              <a:t>——</a:t>
            </a:r>
            <a:r>
              <a:rPr lang="zh-CN" altLang="en-US" sz="3600">
                <a:solidFill>
                  <a:schemeClr val="bg1"/>
                </a:solidFill>
                <a:latin typeface="Times New Roman" panose="02020603050405020304" pitchFamily="18" charset="0"/>
                <a:ea typeface="汉仪颜楷简" panose="00020600040101010101" charset="-122"/>
                <a:sym typeface="+mn-lt"/>
              </a:rPr>
              <a:t>筒车</a:t>
            </a:r>
            <a:endParaRPr lang="zh-CN" altLang="en-US" sz="3600">
              <a:solidFill>
                <a:schemeClr val="bg1"/>
              </a:solidFill>
              <a:latin typeface="Times New Roman" panose="02020603050405020304" pitchFamily="18" charset="0"/>
              <a:ea typeface="汉仪颜楷简" panose="00020600040101010101" charset="-122"/>
              <a:sym typeface="+mn-lt"/>
            </a:endParaRPr>
          </a:p>
        </p:txBody>
      </p:sp>
      <p:sp>
        <p:nvSpPr>
          <p:cNvPr id="11" name="文本框 10"/>
          <p:cNvSpPr txBox="1"/>
          <p:nvPr>
            <p:custDataLst>
              <p:tags r:id="rId13"/>
            </p:custDataLst>
          </p:nvPr>
        </p:nvSpPr>
        <p:spPr>
          <a:xfrm flipV="1">
            <a:off x="5607685" y="3429000"/>
            <a:ext cx="310515" cy="1250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14"/>
            </p:custDataLst>
          </p:nvPr>
        </p:nvSpPr>
        <p:spPr>
          <a:xfrm>
            <a:off x="998220" y="61607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31" name="文本框 30"/>
          <p:cNvSpPr txBox="1"/>
          <p:nvPr>
            <p:custDataLst>
              <p:tags r:id="rId15"/>
            </p:custDataLst>
          </p:nvPr>
        </p:nvSpPr>
        <p:spPr>
          <a:xfrm>
            <a:off x="375493" y="1739636"/>
            <a:ext cx="6299397" cy="32302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lvl="0">
              <a:defRPr/>
            </a:pPr>
            <a:r>
              <a:rPr lang="zh-CN" altLang="en-US" sz="2400" b="1">
                <a:solidFill>
                  <a:schemeClr val="tx1"/>
                </a:solidFill>
                <a:effectLst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rPr>
              <a:t>筒车是中国古代发明的一种灌溉工具，因其经济又环保，现代农村至今还在大量使用．</a:t>
            </a:r>
            <a:r>
              <a:rPr lang="zh-CN" altLang="en-US" sz="2400" b="1">
                <a:solidFill>
                  <a:schemeClr val="tx1"/>
                </a:solidFill>
                <a:effectLst/>
                <a:latin typeface="华文楷体" panose="02010600040101010101" charset="-122"/>
                <a:ea typeface="华文楷体" panose="02010600040101010101" charset="-122"/>
                <a:cs typeface="+mn-ea"/>
                <a:sym typeface="+mn-ea"/>
              </a:rPr>
              <a:t>明朝科学家徐光启在《农政全书》中用图画描绘了筒车的工作原理：</a:t>
            </a:r>
            <a:endParaRPr lang="en-US" altLang="zh-CN" sz="2400" b="1">
              <a:solidFill>
                <a:schemeClr val="tx1"/>
              </a:solidFill>
              <a:effectLst/>
              <a:latin typeface="华文楷体" panose="02010600040101010101" charset="-122"/>
              <a:ea typeface="华文楷体" panose="02010600040101010101" charset="-122"/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2400" b="1">
                <a:solidFill>
                  <a:schemeClr val="tx1"/>
                </a:solidFill>
                <a:effectLst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rPr>
              <a:t>假定在水流量稳定的情况下，筒车上的每一个盛水筒都作匀速圆周运动．</a:t>
            </a:r>
            <a:endParaRPr lang="en-US" altLang="zh-CN" sz="240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endParaRPr lang="zh-CN" altLang="en-US" sz="2400" noProof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/>
              <a:latin typeface="华文楷体" panose="02010600040101010101" charset="-122"/>
              <a:ea typeface="华文楷体" panose="02010600040101010101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18960" y="1433830"/>
            <a:ext cx="4559300" cy="4105275"/>
          </a:xfrm>
          <a:prstGeom prst="rect">
            <a:avLst/>
          </a:prstGeom>
        </p:spPr>
      </p:pic>
    </p:spTree>
    <p:custDataLst>
      <p:tags r:id="rId1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5" name="直接连接符 90114"/>
          <p:cNvSpPr/>
          <p:nvPr/>
        </p:nvSpPr>
        <p:spPr>
          <a:xfrm>
            <a:off x="3733800" y="1773238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90145" name="对象 90144"/>
          <p:cNvGraphicFramePr/>
          <p:nvPr/>
        </p:nvGraphicFramePr>
        <p:xfrm>
          <a:off x="2927350" y="2492375"/>
          <a:ext cx="452438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" r:id="rId1" imgW="266065" imgH="393065" progId="Equation.DSMT4">
                  <p:embed/>
                </p:oleObj>
              </mc:Choice>
              <mc:Fallback>
                <p:oleObj name="" r:id="rId1" imgW="266065" imgH="393065" progId="Equation.DSMT4">
                  <p:embed/>
                  <p:pic>
                    <p:nvPicPr>
                      <p:cNvPr id="0" name="图片 317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927350" y="2492375"/>
                        <a:ext cx="452438" cy="6715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0250" name="组合 90249"/>
          <p:cNvGrpSpPr/>
          <p:nvPr/>
        </p:nvGrpSpPr>
        <p:grpSpPr>
          <a:xfrm>
            <a:off x="5375275" y="3068638"/>
            <a:ext cx="2159000" cy="1223962"/>
            <a:chOff x="2699" y="3113"/>
            <a:chExt cx="1746" cy="922"/>
          </a:xfrm>
        </p:grpSpPr>
        <p:graphicFrame>
          <p:nvGraphicFramePr>
            <p:cNvPr id="90251" name="对象 90250"/>
            <p:cNvGraphicFramePr/>
            <p:nvPr/>
          </p:nvGraphicFramePr>
          <p:xfrm>
            <a:off x="2744" y="3249"/>
            <a:ext cx="1701" cy="7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8" name="" r:id="rId3" imgW="1104265" imgH="393700" progId="Equation.DSMT4">
                    <p:embed/>
                  </p:oleObj>
                </mc:Choice>
                <mc:Fallback>
                  <p:oleObj name="" r:id="rId3" imgW="1104265" imgH="393700" progId="Equation.DSMT4">
                    <p:embed/>
                    <p:pic>
                      <p:nvPicPr>
                        <p:cNvPr id="0" name="图片 3177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744" y="3249"/>
                          <a:ext cx="1701" cy="78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0252" name="直接连接符 90251"/>
            <p:cNvSpPr/>
            <p:nvPr/>
          </p:nvSpPr>
          <p:spPr>
            <a:xfrm>
              <a:off x="2699" y="3113"/>
              <a:ext cx="240" cy="384"/>
            </a:xfrm>
            <a:prstGeom prst="line">
              <a:avLst/>
            </a:prstGeom>
            <a:ln w="38100" cap="flat" cmpd="sng">
              <a:solidFill>
                <a:srgbClr val="FF33CC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0258" name="组合 90257"/>
          <p:cNvGrpSpPr/>
          <p:nvPr/>
        </p:nvGrpSpPr>
        <p:grpSpPr>
          <a:xfrm>
            <a:off x="2495550" y="1125538"/>
            <a:ext cx="5762625" cy="2447925"/>
            <a:chOff x="340" y="1525"/>
            <a:chExt cx="5195" cy="1542"/>
          </a:xfrm>
        </p:grpSpPr>
        <p:sp>
          <p:nvSpPr>
            <p:cNvPr id="90259" name="文本框 90258"/>
            <p:cNvSpPr txBox="1"/>
            <p:nvPr/>
          </p:nvSpPr>
          <p:spPr>
            <a:xfrm>
              <a:off x="1066" y="2341"/>
              <a:ext cx="257" cy="290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o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90260" name="组合 90259"/>
            <p:cNvGrpSpPr/>
            <p:nvPr/>
          </p:nvGrpSpPr>
          <p:grpSpPr>
            <a:xfrm>
              <a:off x="340" y="1525"/>
              <a:ext cx="5195" cy="1542"/>
              <a:chOff x="113" y="1071"/>
              <a:chExt cx="5195" cy="1542"/>
            </a:xfrm>
          </p:grpSpPr>
          <p:sp>
            <p:nvSpPr>
              <p:cNvPr id="90261" name="文本框 90260"/>
              <p:cNvSpPr txBox="1"/>
              <p:nvPr/>
            </p:nvSpPr>
            <p:spPr>
              <a:xfrm>
                <a:off x="5103" y="2024"/>
                <a:ext cx="205" cy="29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latin typeface="Times New Roman" panose="02020603050405020304" pitchFamily="18" charset="0"/>
                  </a:rPr>
                  <a:t>x</a:t>
                </a:r>
                <a:endParaRPr lang="en-US" altLang="zh-CN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90262" name="组合 90261"/>
              <p:cNvGrpSpPr/>
              <p:nvPr/>
            </p:nvGrpSpPr>
            <p:grpSpPr>
              <a:xfrm>
                <a:off x="113" y="1071"/>
                <a:ext cx="5150" cy="1542"/>
                <a:chOff x="528" y="432"/>
                <a:chExt cx="4824" cy="3156"/>
              </a:xfrm>
            </p:grpSpPr>
            <p:sp>
              <p:nvSpPr>
                <p:cNvPr id="90263" name="直接连接符 90262"/>
                <p:cNvSpPr/>
                <p:nvPr/>
              </p:nvSpPr>
              <p:spPr>
                <a:xfrm>
                  <a:off x="528" y="2160"/>
                  <a:ext cx="4824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lg"/>
                </a:ln>
              </p:spPr>
            </p:sp>
            <p:sp>
              <p:nvSpPr>
                <p:cNvPr id="90264" name="直接连接符 90263"/>
                <p:cNvSpPr/>
                <p:nvPr/>
              </p:nvSpPr>
              <p:spPr>
                <a:xfrm flipV="1">
                  <a:off x="1428" y="432"/>
                  <a:ext cx="0" cy="3156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</p:grpSp>
          <p:sp>
            <p:nvSpPr>
              <p:cNvPr id="90265" name="文本框 90264"/>
              <p:cNvSpPr txBox="1"/>
              <p:nvPr/>
            </p:nvSpPr>
            <p:spPr>
              <a:xfrm>
                <a:off x="748" y="1162"/>
                <a:ext cx="256" cy="29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latin typeface="Times New Roman" panose="02020603050405020304" pitchFamily="18" charset="0"/>
                  </a:rPr>
                  <a:t>y</a:t>
                </a:r>
                <a:endParaRPr lang="en-US" altLang="zh-CN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90266" name="正弦函数：917151202144602_mathtool"/>
          <p:cNvSpPr/>
          <p:nvPr/>
        </p:nvSpPr>
        <p:spPr>
          <a:xfrm>
            <a:off x="3560763" y="1873250"/>
            <a:ext cx="2879725" cy="1152525"/>
          </a:xfrm>
          <a:custGeom>
            <a:avLst/>
            <a:gdLst/>
            <a:ahLst/>
            <a:cxnLst/>
            <a:pathLst>
              <a:path w="1499" h="477">
                <a:moveTo>
                  <a:pt x="0" y="238"/>
                </a:moveTo>
                <a:cubicBezTo>
                  <a:pt x="12" y="226"/>
                  <a:pt x="24" y="214"/>
                  <a:pt x="36" y="202"/>
                </a:cubicBezTo>
                <a:cubicBezTo>
                  <a:pt x="48" y="191"/>
                  <a:pt x="60" y="179"/>
                  <a:pt x="72" y="167"/>
                </a:cubicBezTo>
                <a:cubicBezTo>
                  <a:pt x="83" y="156"/>
                  <a:pt x="95" y="145"/>
                  <a:pt x="107" y="134"/>
                </a:cubicBezTo>
                <a:cubicBezTo>
                  <a:pt x="119" y="124"/>
                  <a:pt x="131" y="113"/>
                  <a:pt x="143" y="103"/>
                </a:cubicBezTo>
                <a:cubicBezTo>
                  <a:pt x="155" y="94"/>
                  <a:pt x="167" y="84"/>
                  <a:pt x="179" y="75"/>
                </a:cubicBezTo>
                <a:cubicBezTo>
                  <a:pt x="191" y="67"/>
                  <a:pt x="203" y="59"/>
                  <a:pt x="215" y="51"/>
                </a:cubicBezTo>
                <a:cubicBezTo>
                  <a:pt x="226" y="44"/>
                  <a:pt x="238" y="38"/>
                  <a:pt x="250" y="31"/>
                </a:cubicBezTo>
                <a:cubicBezTo>
                  <a:pt x="262" y="26"/>
                  <a:pt x="274" y="20"/>
                  <a:pt x="286" y="16"/>
                </a:cubicBezTo>
                <a:cubicBezTo>
                  <a:pt x="298" y="12"/>
                  <a:pt x="310" y="8"/>
                  <a:pt x="322" y="5"/>
                </a:cubicBezTo>
                <a:cubicBezTo>
                  <a:pt x="334" y="3"/>
                  <a:pt x="346" y="1"/>
                  <a:pt x="358" y="0"/>
                </a:cubicBezTo>
                <a:cubicBezTo>
                  <a:pt x="370" y="0"/>
                  <a:pt x="381" y="0"/>
                  <a:pt x="393" y="0"/>
                </a:cubicBezTo>
                <a:cubicBezTo>
                  <a:pt x="405" y="2"/>
                  <a:pt x="417" y="3"/>
                  <a:pt x="429" y="6"/>
                </a:cubicBezTo>
                <a:cubicBezTo>
                  <a:pt x="441" y="9"/>
                  <a:pt x="453" y="12"/>
                  <a:pt x="465" y="17"/>
                </a:cubicBezTo>
                <a:cubicBezTo>
                  <a:pt x="477" y="21"/>
                  <a:pt x="489" y="27"/>
                  <a:pt x="501" y="32"/>
                </a:cubicBezTo>
                <a:cubicBezTo>
                  <a:pt x="513" y="38"/>
                  <a:pt x="524" y="45"/>
                  <a:pt x="536" y="53"/>
                </a:cubicBezTo>
                <a:cubicBezTo>
                  <a:pt x="548" y="60"/>
                  <a:pt x="560" y="68"/>
                  <a:pt x="572" y="77"/>
                </a:cubicBezTo>
                <a:cubicBezTo>
                  <a:pt x="584" y="86"/>
                  <a:pt x="596" y="95"/>
                  <a:pt x="608" y="105"/>
                </a:cubicBezTo>
                <a:cubicBezTo>
                  <a:pt x="620" y="115"/>
                  <a:pt x="632" y="125"/>
                  <a:pt x="644" y="136"/>
                </a:cubicBezTo>
                <a:cubicBezTo>
                  <a:pt x="656" y="147"/>
                  <a:pt x="668" y="158"/>
                  <a:pt x="679" y="170"/>
                </a:cubicBezTo>
                <a:cubicBezTo>
                  <a:pt x="691" y="181"/>
                  <a:pt x="703" y="193"/>
                  <a:pt x="715" y="204"/>
                </a:cubicBezTo>
                <a:cubicBezTo>
                  <a:pt x="727" y="216"/>
                  <a:pt x="739" y="228"/>
                  <a:pt x="751" y="240"/>
                </a:cubicBezTo>
                <a:cubicBezTo>
                  <a:pt x="763" y="252"/>
                  <a:pt x="775" y="264"/>
                  <a:pt x="787" y="276"/>
                </a:cubicBezTo>
                <a:cubicBezTo>
                  <a:pt x="799" y="287"/>
                  <a:pt x="811" y="299"/>
                  <a:pt x="822" y="310"/>
                </a:cubicBezTo>
                <a:cubicBezTo>
                  <a:pt x="834" y="322"/>
                  <a:pt x="846" y="333"/>
                  <a:pt x="858" y="344"/>
                </a:cubicBezTo>
                <a:cubicBezTo>
                  <a:pt x="870" y="354"/>
                  <a:pt x="882" y="364"/>
                  <a:pt x="894" y="374"/>
                </a:cubicBezTo>
                <a:cubicBezTo>
                  <a:pt x="906" y="384"/>
                  <a:pt x="918" y="393"/>
                  <a:pt x="930" y="402"/>
                </a:cubicBezTo>
                <a:cubicBezTo>
                  <a:pt x="942" y="410"/>
                  <a:pt x="954" y="418"/>
                  <a:pt x="966" y="426"/>
                </a:cubicBezTo>
                <a:cubicBezTo>
                  <a:pt x="977" y="433"/>
                  <a:pt x="989" y="440"/>
                  <a:pt x="1001" y="446"/>
                </a:cubicBezTo>
                <a:cubicBezTo>
                  <a:pt x="1013" y="451"/>
                  <a:pt x="1025" y="456"/>
                  <a:pt x="1037" y="461"/>
                </a:cubicBezTo>
                <a:cubicBezTo>
                  <a:pt x="1049" y="465"/>
                  <a:pt x="1061" y="468"/>
                  <a:pt x="1073" y="471"/>
                </a:cubicBezTo>
                <a:cubicBezTo>
                  <a:pt x="1085" y="473"/>
                  <a:pt x="1097" y="475"/>
                  <a:pt x="1109" y="476"/>
                </a:cubicBezTo>
                <a:cubicBezTo>
                  <a:pt x="1120" y="476"/>
                  <a:pt x="1132" y="476"/>
                  <a:pt x="1144" y="475"/>
                </a:cubicBezTo>
                <a:cubicBezTo>
                  <a:pt x="1156" y="474"/>
                  <a:pt x="1168" y="472"/>
                  <a:pt x="1180" y="470"/>
                </a:cubicBezTo>
                <a:cubicBezTo>
                  <a:pt x="1192" y="467"/>
                  <a:pt x="1204" y="463"/>
                  <a:pt x="1216" y="459"/>
                </a:cubicBezTo>
                <a:cubicBezTo>
                  <a:pt x="1228" y="454"/>
                  <a:pt x="1240" y="449"/>
                  <a:pt x="1252" y="443"/>
                </a:cubicBezTo>
                <a:cubicBezTo>
                  <a:pt x="1264" y="436"/>
                  <a:pt x="1275" y="430"/>
                  <a:pt x="1287" y="422"/>
                </a:cubicBezTo>
                <a:cubicBezTo>
                  <a:pt x="1299" y="414"/>
                  <a:pt x="1311" y="406"/>
                  <a:pt x="1323" y="397"/>
                </a:cubicBezTo>
                <a:cubicBezTo>
                  <a:pt x="1335" y="388"/>
                  <a:pt x="1347" y="379"/>
                  <a:pt x="1359" y="369"/>
                </a:cubicBezTo>
                <a:cubicBezTo>
                  <a:pt x="1371" y="359"/>
                  <a:pt x="1383" y="349"/>
                  <a:pt x="1395" y="338"/>
                </a:cubicBezTo>
                <a:cubicBezTo>
                  <a:pt x="1407" y="327"/>
                  <a:pt x="1418" y="316"/>
                  <a:pt x="1430" y="305"/>
                </a:cubicBezTo>
                <a:cubicBezTo>
                  <a:pt x="1442" y="293"/>
                  <a:pt x="1454" y="281"/>
                  <a:pt x="1466" y="270"/>
                </a:cubicBezTo>
                <a:cubicBezTo>
                  <a:pt x="1478" y="258"/>
                  <a:pt x="1490" y="246"/>
                  <a:pt x="1498" y="238"/>
                </a:cubicBezTo>
              </a:path>
            </a:pathLst>
          </a:custGeom>
          <a:noFill/>
          <a:ln w="317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aphicFrame>
        <p:nvGraphicFramePr>
          <p:cNvPr id="90267" name="对象 90266"/>
          <p:cNvGraphicFramePr/>
          <p:nvPr/>
        </p:nvGraphicFramePr>
        <p:xfrm>
          <a:off x="4151313" y="2422525"/>
          <a:ext cx="3016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" name="" r:id="rId5" imgW="165100" imgH="393065" progId="Equation.3">
                  <p:embed/>
                </p:oleObj>
              </mc:Choice>
              <mc:Fallback>
                <p:oleObj name="" r:id="rId5" imgW="165100" imgH="393065" progId="Equation.3">
                  <p:embed/>
                  <p:pic>
                    <p:nvPicPr>
                      <p:cNvPr id="0" name="图片 319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51313" y="2422525"/>
                        <a:ext cx="301625" cy="719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268" name="对象 90267"/>
          <p:cNvGraphicFramePr/>
          <p:nvPr/>
        </p:nvGraphicFramePr>
        <p:xfrm>
          <a:off x="6456363" y="2708275"/>
          <a:ext cx="287337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" name="" r:id="rId7" imgW="139700" imgH="139700" progId="Equation.3">
                  <p:embed/>
                </p:oleObj>
              </mc:Choice>
              <mc:Fallback>
                <p:oleObj name="" r:id="rId7" imgW="139700" imgH="139700" progId="Equation.3">
                  <p:embed/>
                  <p:pic>
                    <p:nvPicPr>
                      <p:cNvPr id="0" name="图片 319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56363" y="2708275"/>
                        <a:ext cx="287337" cy="2873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269" name="正弦函数：917151202144602_mathtool"/>
          <p:cNvSpPr/>
          <p:nvPr/>
        </p:nvSpPr>
        <p:spPr>
          <a:xfrm>
            <a:off x="3287713" y="1858963"/>
            <a:ext cx="2879725" cy="1152525"/>
          </a:xfrm>
          <a:custGeom>
            <a:avLst/>
            <a:gdLst/>
            <a:ahLst/>
            <a:cxnLst/>
            <a:pathLst>
              <a:path w="1499" h="477">
                <a:moveTo>
                  <a:pt x="0" y="238"/>
                </a:moveTo>
                <a:cubicBezTo>
                  <a:pt x="12" y="226"/>
                  <a:pt x="24" y="214"/>
                  <a:pt x="36" y="202"/>
                </a:cubicBezTo>
                <a:cubicBezTo>
                  <a:pt x="48" y="191"/>
                  <a:pt x="60" y="179"/>
                  <a:pt x="72" y="167"/>
                </a:cubicBezTo>
                <a:cubicBezTo>
                  <a:pt x="83" y="156"/>
                  <a:pt x="95" y="145"/>
                  <a:pt x="107" y="134"/>
                </a:cubicBezTo>
                <a:cubicBezTo>
                  <a:pt x="119" y="124"/>
                  <a:pt x="131" y="113"/>
                  <a:pt x="143" y="103"/>
                </a:cubicBezTo>
                <a:cubicBezTo>
                  <a:pt x="155" y="94"/>
                  <a:pt x="167" y="84"/>
                  <a:pt x="179" y="75"/>
                </a:cubicBezTo>
                <a:cubicBezTo>
                  <a:pt x="191" y="67"/>
                  <a:pt x="203" y="59"/>
                  <a:pt x="215" y="51"/>
                </a:cubicBezTo>
                <a:cubicBezTo>
                  <a:pt x="226" y="44"/>
                  <a:pt x="238" y="38"/>
                  <a:pt x="250" y="31"/>
                </a:cubicBezTo>
                <a:cubicBezTo>
                  <a:pt x="262" y="26"/>
                  <a:pt x="274" y="20"/>
                  <a:pt x="286" y="16"/>
                </a:cubicBezTo>
                <a:cubicBezTo>
                  <a:pt x="298" y="12"/>
                  <a:pt x="310" y="8"/>
                  <a:pt x="322" y="5"/>
                </a:cubicBezTo>
                <a:cubicBezTo>
                  <a:pt x="334" y="3"/>
                  <a:pt x="346" y="1"/>
                  <a:pt x="358" y="0"/>
                </a:cubicBezTo>
                <a:cubicBezTo>
                  <a:pt x="370" y="0"/>
                  <a:pt x="381" y="0"/>
                  <a:pt x="393" y="0"/>
                </a:cubicBezTo>
                <a:cubicBezTo>
                  <a:pt x="405" y="2"/>
                  <a:pt x="417" y="3"/>
                  <a:pt x="429" y="6"/>
                </a:cubicBezTo>
                <a:cubicBezTo>
                  <a:pt x="441" y="9"/>
                  <a:pt x="453" y="12"/>
                  <a:pt x="465" y="17"/>
                </a:cubicBezTo>
                <a:cubicBezTo>
                  <a:pt x="477" y="21"/>
                  <a:pt x="489" y="27"/>
                  <a:pt x="501" y="32"/>
                </a:cubicBezTo>
                <a:cubicBezTo>
                  <a:pt x="513" y="38"/>
                  <a:pt x="524" y="45"/>
                  <a:pt x="536" y="53"/>
                </a:cubicBezTo>
                <a:cubicBezTo>
                  <a:pt x="548" y="60"/>
                  <a:pt x="560" y="68"/>
                  <a:pt x="572" y="77"/>
                </a:cubicBezTo>
                <a:cubicBezTo>
                  <a:pt x="584" y="86"/>
                  <a:pt x="596" y="95"/>
                  <a:pt x="608" y="105"/>
                </a:cubicBezTo>
                <a:cubicBezTo>
                  <a:pt x="620" y="115"/>
                  <a:pt x="632" y="125"/>
                  <a:pt x="644" y="136"/>
                </a:cubicBezTo>
                <a:cubicBezTo>
                  <a:pt x="656" y="147"/>
                  <a:pt x="668" y="158"/>
                  <a:pt x="679" y="170"/>
                </a:cubicBezTo>
                <a:cubicBezTo>
                  <a:pt x="691" y="181"/>
                  <a:pt x="703" y="193"/>
                  <a:pt x="715" y="204"/>
                </a:cubicBezTo>
                <a:cubicBezTo>
                  <a:pt x="727" y="216"/>
                  <a:pt x="739" y="228"/>
                  <a:pt x="751" y="240"/>
                </a:cubicBezTo>
                <a:cubicBezTo>
                  <a:pt x="763" y="252"/>
                  <a:pt x="775" y="264"/>
                  <a:pt x="787" y="276"/>
                </a:cubicBezTo>
                <a:cubicBezTo>
                  <a:pt x="799" y="287"/>
                  <a:pt x="811" y="299"/>
                  <a:pt x="822" y="310"/>
                </a:cubicBezTo>
                <a:cubicBezTo>
                  <a:pt x="834" y="322"/>
                  <a:pt x="846" y="333"/>
                  <a:pt x="858" y="344"/>
                </a:cubicBezTo>
                <a:cubicBezTo>
                  <a:pt x="870" y="354"/>
                  <a:pt x="882" y="364"/>
                  <a:pt x="894" y="374"/>
                </a:cubicBezTo>
                <a:cubicBezTo>
                  <a:pt x="906" y="384"/>
                  <a:pt x="918" y="393"/>
                  <a:pt x="930" y="402"/>
                </a:cubicBezTo>
                <a:cubicBezTo>
                  <a:pt x="942" y="410"/>
                  <a:pt x="954" y="418"/>
                  <a:pt x="966" y="426"/>
                </a:cubicBezTo>
                <a:cubicBezTo>
                  <a:pt x="977" y="433"/>
                  <a:pt x="989" y="440"/>
                  <a:pt x="1001" y="446"/>
                </a:cubicBezTo>
                <a:cubicBezTo>
                  <a:pt x="1013" y="451"/>
                  <a:pt x="1025" y="456"/>
                  <a:pt x="1037" y="461"/>
                </a:cubicBezTo>
                <a:cubicBezTo>
                  <a:pt x="1049" y="465"/>
                  <a:pt x="1061" y="468"/>
                  <a:pt x="1073" y="471"/>
                </a:cubicBezTo>
                <a:cubicBezTo>
                  <a:pt x="1085" y="473"/>
                  <a:pt x="1097" y="475"/>
                  <a:pt x="1109" y="476"/>
                </a:cubicBezTo>
                <a:cubicBezTo>
                  <a:pt x="1120" y="476"/>
                  <a:pt x="1132" y="476"/>
                  <a:pt x="1144" y="475"/>
                </a:cubicBezTo>
                <a:cubicBezTo>
                  <a:pt x="1156" y="474"/>
                  <a:pt x="1168" y="472"/>
                  <a:pt x="1180" y="470"/>
                </a:cubicBezTo>
                <a:cubicBezTo>
                  <a:pt x="1192" y="467"/>
                  <a:pt x="1204" y="463"/>
                  <a:pt x="1216" y="459"/>
                </a:cubicBezTo>
                <a:cubicBezTo>
                  <a:pt x="1228" y="454"/>
                  <a:pt x="1240" y="449"/>
                  <a:pt x="1252" y="443"/>
                </a:cubicBezTo>
                <a:cubicBezTo>
                  <a:pt x="1264" y="436"/>
                  <a:pt x="1275" y="430"/>
                  <a:pt x="1287" y="422"/>
                </a:cubicBezTo>
                <a:cubicBezTo>
                  <a:pt x="1299" y="414"/>
                  <a:pt x="1311" y="406"/>
                  <a:pt x="1323" y="397"/>
                </a:cubicBezTo>
                <a:cubicBezTo>
                  <a:pt x="1335" y="388"/>
                  <a:pt x="1347" y="379"/>
                  <a:pt x="1359" y="369"/>
                </a:cubicBezTo>
                <a:cubicBezTo>
                  <a:pt x="1371" y="359"/>
                  <a:pt x="1383" y="349"/>
                  <a:pt x="1395" y="338"/>
                </a:cubicBezTo>
                <a:cubicBezTo>
                  <a:pt x="1407" y="327"/>
                  <a:pt x="1418" y="316"/>
                  <a:pt x="1430" y="305"/>
                </a:cubicBezTo>
                <a:cubicBezTo>
                  <a:pt x="1442" y="293"/>
                  <a:pt x="1454" y="281"/>
                  <a:pt x="1466" y="270"/>
                </a:cubicBezTo>
                <a:cubicBezTo>
                  <a:pt x="1478" y="258"/>
                  <a:pt x="1490" y="246"/>
                  <a:pt x="1498" y="238"/>
                </a:cubicBezTo>
              </a:path>
            </a:pathLst>
          </a:custGeom>
          <a:noFill/>
          <a:ln w="31750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90279" name="组合 90278"/>
          <p:cNvGrpSpPr/>
          <p:nvPr/>
        </p:nvGrpSpPr>
        <p:grpSpPr>
          <a:xfrm>
            <a:off x="4511675" y="1341438"/>
            <a:ext cx="1585913" cy="577850"/>
            <a:chOff x="2154" y="1570"/>
            <a:chExt cx="999" cy="364"/>
          </a:xfrm>
        </p:grpSpPr>
        <p:sp>
          <p:nvSpPr>
            <p:cNvPr id="90277" name="直接连接符 90276"/>
            <p:cNvSpPr/>
            <p:nvPr/>
          </p:nvSpPr>
          <p:spPr>
            <a:xfrm flipV="1">
              <a:off x="2154" y="1752"/>
              <a:ext cx="227" cy="18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aphicFrame>
          <p:nvGraphicFramePr>
            <p:cNvPr id="90278" name="对象 90277"/>
            <p:cNvGraphicFramePr/>
            <p:nvPr/>
          </p:nvGraphicFramePr>
          <p:xfrm>
            <a:off x="2336" y="1570"/>
            <a:ext cx="817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3" name="" r:id="rId9" imgW="634365" imgH="203200" progId="Equation.DSMT4">
                    <p:embed/>
                  </p:oleObj>
                </mc:Choice>
                <mc:Fallback>
                  <p:oleObj name="" r:id="rId9" imgW="634365" imgH="203200" progId="Equation.DSMT4">
                    <p:embed/>
                    <p:pic>
                      <p:nvPicPr>
                        <p:cNvPr id="0" name="图片 3192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336" y="1570"/>
                          <a:ext cx="817" cy="31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0280" name="直接连接符 90279"/>
          <p:cNvSpPr/>
          <p:nvPr/>
        </p:nvSpPr>
        <p:spPr>
          <a:xfrm>
            <a:off x="3575050" y="1830388"/>
            <a:ext cx="14287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0281" name="直接连接符 90280"/>
          <p:cNvSpPr/>
          <p:nvPr/>
        </p:nvSpPr>
        <p:spPr>
          <a:xfrm>
            <a:off x="3575050" y="2997200"/>
            <a:ext cx="14287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0282" name="文本框 90281"/>
          <p:cNvSpPr txBox="1"/>
          <p:nvPr/>
        </p:nvSpPr>
        <p:spPr>
          <a:xfrm>
            <a:off x="3216275" y="1628775"/>
            <a:ext cx="431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1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90283" name="文本框 90282"/>
          <p:cNvSpPr txBox="1"/>
          <p:nvPr/>
        </p:nvSpPr>
        <p:spPr>
          <a:xfrm>
            <a:off x="3216275" y="2781300"/>
            <a:ext cx="431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-1</a:t>
            </a:r>
            <a:endParaRPr lang="en-US" altLang="zh-CN">
              <a:latin typeface="Arial" panose="020B0604020202020204" pitchFamily="34" charset="0"/>
            </a:endParaRPr>
          </a:p>
        </p:txBody>
      </p:sp>
      <p:graphicFrame>
        <p:nvGraphicFramePr>
          <p:cNvPr id="90284" name="对象 90283"/>
          <p:cNvGraphicFramePr/>
          <p:nvPr/>
        </p:nvGraphicFramePr>
        <p:xfrm>
          <a:off x="3792538" y="2397125"/>
          <a:ext cx="27940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" name="" r:id="rId11" imgW="165100" imgH="393065" progId="Equation.DSMT4">
                  <p:embed/>
                </p:oleObj>
              </mc:Choice>
              <mc:Fallback>
                <p:oleObj name="" r:id="rId11" imgW="165100" imgH="393065" progId="Equation.DSMT4">
                  <p:embed/>
                  <p:pic>
                    <p:nvPicPr>
                      <p:cNvPr id="0" name="图片 318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92538" y="2397125"/>
                        <a:ext cx="279400" cy="6715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285" name="对象 90284"/>
          <p:cNvGraphicFramePr/>
          <p:nvPr/>
        </p:nvGraphicFramePr>
        <p:xfrm>
          <a:off x="4440238" y="2420938"/>
          <a:ext cx="409575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" r:id="rId13" imgW="241300" imgH="393700" progId="Equation.DSMT4">
                  <p:embed/>
                </p:oleObj>
              </mc:Choice>
              <mc:Fallback>
                <p:oleObj name="" r:id="rId13" imgW="241300" imgH="393700" progId="Equation.DSMT4">
                  <p:embed/>
                  <p:pic>
                    <p:nvPicPr>
                      <p:cNvPr id="0" name="图片 318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40238" y="2420938"/>
                        <a:ext cx="409575" cy="671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286" name="对象 90285"/>
          <p:cNvGraphicFramePr/>
          <p:nvPr/>
        </p:nvGraphicFramePr>
        <p:xfrm>
          <a:off x="5232400" y="1773238"/>
          <a:ext cx="409575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" name="" r:id="rId15" imgW="241300" imgH="393700" progId="Equation.DSMT4">
                  <p:embed/>
                </p:oleObj>
              </mc:Choice>
              <mc:Fallback>
                <p:oleObj name="" r:id="rId15" imgW="241300" imgH="393700" progId="Equation.DSMT4">
                  <p:embed/>
                  <p:pic>
                    <p:nvPicPr>
                      <p:cNvPr id="0" name="图片 318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232400" y="1773238"/>
                        <a:ext cx="409575" cy="671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287" name="对象 90286"/>
          <p:cNvGraphicFramePr/>
          <p:nvPr/>
        </p:nvGraphicFramePr>
        <p:xfrm>
          <a:off x="6024563" y="1700213"/>
          <a:ext cx="409575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" name="" r:id="rId17" imgW="241300" imgH="393700" progId="Equation.DSMT4">
                  <p:embed/>
                </p:oleObj>
              </mc:Choice>
              <mc:Fallback>
                <p:oleObj name="" r:id="rId17" imgW="241300" imgH="393700" progId="Equation.DSMT4">
                  <p:embed/>
                  <p:pic>
                    <p:nvPicPr>
                      <p:cNvPr id="0" name="图片 318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024563" y="1700213"/>
                        <a:ext cx="409575" cy="671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288" name="流程图: 联系 90287"/>
          <p:cNvSpPr/>
          <p:nvPr/>
        </p:nvSpPr>
        <p:spPr>
          <a:xfrm>
            <a:off x="3762375" y="2133600"/>
            <a:ext cx="73025" cy="130175"/>
          </a:xfrm>
          <a:prstGeom prst="flowChartConnector">
            <a:avLst/>
          </a:pr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aphicFrame>
        <p:nvGraphicFramePr>
          <p:cNvPr id="90289" name="对象 90288"/>
          <p:cNvGraphicFramePr/>
          <p:nvPr/>
        </p:nvGraphicFramePr>
        <p:xfrm>
          <a:off x="3216275" y="2420938"/>
          <a:ext cx="1143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" r:id="rId19" imgW="114300" imgH="127000" progId="Equation.DSMT4">
                  <p:embed/>
                </p:oleObj>
              </mc:Choice>
              <mc:Fallback>
                <p:oleObj name="" r:id="rId19" imgW="114300" imgH="127000" progId="Equation.DSMT4">
                  <p:embed/>
                  <p:pic>
                    <p:nvPicPr>
                      <p:cNvPr id="0" name="图片 318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216275" y="2420938"/>
                        <a:ext cx="114300" cy="127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290" name="对象 90289"/>
          <p:cNvGraphicFramePr/>
          <p:nvPr/>
        </p:nvGraphicFramePr>
        <p:xfrm>
          <a:off x="3921125" y="1816100"/>
          <a:ext cx="1143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" name="" r:id="rId21" imgW="114300" imgH="127000" progId="Equation.DSMT4">
                  <p:embed/>
                </p:oleObj>
              </mc:Choice>
              <mc:Fallback>
                <p:oleObj name="" r:id="rId21" imgW="114300" imgH="127000" progId="Equation.DSMT4">
                  <p:embed/>
                  <p:pic>
                    <p:nvPicPr>
                      <p:cNvPr id="0" name="图片 3187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921125" y="1816100"/>
                        <a:ext cx="114300" cy="127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291" name="对象 90290"/>
          <p:cNvGraphicFramePr/>
          <p:nvPr/>
        </p:nvGraphicFramePr>
        <p:xfrm>
          <a:off x="4684713" y="2420938"/>
          <a:ext cx="1143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" name="" r:id="rId22" imgW="114300" imgH="127000" progId="Equation.DSMT4">
                  <p:embed/>
                </p:oleObj>
              </mc:Choice>
              <mc:Fallback>
                <p:oleObj name="" r:id="rId22" imgW="114300" imgH="127000" progId="Equation.DSMT4">
                  <p:embed/>
                  <p:pic>
                    <p:nvPicPr>
                      <p:cNvPr id="0" name="图片 318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684713" y="2420938"/>
                        <a:ext cx="114300" cy="127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292" name="对象 90291"/>
          <p:cNvGraphicFramePr/>
          <p:nvPr/>
        </p:nvGraphicFramePr>
        <p:xfrm>
          <a:off x="5391150" y="2968625"/>
          <a:ext cx="1143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" name="" r:id="rId23" imgW="114300" imgH="127000" progId="Equation.DSMT4">
                  <p:embed/>
                </p:oleObj>
              </mc:Choice>
              <mc:Fallback>
                <p:oleObj name="" r:id="rId23" imgW="114300" imgH="127000" progId="Equation.DSMT4">
                  <p:embed/>
                  <p:pic>
                    <p:nvPicPr>
                      <p:cNvPr id="0" name="图片 318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391150" y="2968625"/>
                        <a:ext cx="114300" cy="127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293" name="对象 90292"/>
          <p:cNvGraphicFramePr/>
          <p:nvPr/>
        </p:nvGraphicFramePr>
        <p:xfrm>
          <a:off x="6096000" y="2392363"/>
          <a:ext cx="1143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" r:id="rId24" imgW="114300" imgH="127000" progId="Equation.DSMT4">
                  <p:embed/>
                </p:oleObj>
              </mc:Choice>
              <mc:Fallback>
                <p:oleObj name="" r:id="rId24" imgW="114300" imgH="127000" progId="Equation.DSMT4">
                  <p:embed/>
                  <p:pic>
                    <p:nvPicPr>
                      <p:cNvPr id="0" name="图片 317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096000" y="2392363"/>
                        <a:ext cx="114300" cy="127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0301" name="图片 90300" descr="u=3830145011,758334268&amp;fm=21&amp;gp=0_副本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077325" y="5343525"/>
            <a:ext cx="1590675" cy="15144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90322" name="对象 90321"/>
          <p:cNvGraphicFramePr/>
          <p:nvPr/>
        </p:nvGraphicFramePr>
        <p:xfrm>
          <a:off x="2324100" y="4445000"/>
          <a:ext cx="14954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" name="" r:id="rId26" imgW="634365" imgH="203200" progId="Equation.DSMT4">
                  <p:embed/>
                </p:oleObj>
              </mc:Choice>
              <mc:Fallback>
                <p:oleObj name="" r:id="rId26" imgW="634365" imgH="203200" progId="Equation.DSMT4">
                  <p:embed/>
                  <p:pic>
                    <p:nvPicPr>
                      <p:cNvPr id="0" name="图片 3189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324100" y="4445000"/>
                        <a:ext cx="1495425" cy="4778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323" name="直接连接符 90322"/>
          <p:cNvSpPr/>
          <p:nvPr/>
        </p:nvSpPr>
        <p:spPr>
          <a:xfrm>
            <a:off x="3863975" y="4724400"/>
            <a:ext cx="324008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graphicFrame>
        <p:nvGraphicFramePr>
          <p:cNvPr id="90324" name="对象 90323"/>
          <p:cNvGraphicFramePr/>
          <p:nvPr/>
        </p:nvGraphicFramePr>
        <p:xfrm>
          <a:off x="7175500" y="4221163"/>
          <a:ext cx="2305050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" r:id="rId28" imgW="977265" imgH="393700" progId="Equation.DSMT4">
                  <p:embed/>
                </p:oleObj>
              </mc:Choice>
              <mc:Fallback>
                <p:oleObj name="" r:id="rId28" imgW="977265" imgH="393700" progId="Equation.DSMT4">
                  <p:embed/>
                  <p:pic>
                    <p:nvPicPr>
                      <p:cNvPr id="0" name="图片 3183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175500" y="4221163"/>
                        <a:ext cx="2305050" cy="9286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325" name="对象 90324"/>
          <p:cNvGraphicFramePr/>
          <p:nvPr/>
        </p:nvGraphicFramePr>
        <p:xfrm>
          <a:off x="4308475" y="4005263"/>
          <a:ext cx="24955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" name="" r:id="rId30" imgW="1243965" imgH="393700" progId="Equation.DSMT4">
                  <p:embed/>
                </p:oleObj>
              </mc:Choice>
              <mc:Fallback>
                <p:oleObj name="" r:id="rId30" imgW="1243965" imgH="393700" progId="Equation.DSMT4">
                  <p:embed/>
                  <p:pic>
                    <p:nvPicPr>
                      <p:cNvPr id="0" name="图片 3194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308475" y="4005263"/>
                        <a:ext cx="2495550" cy="790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0334" name="组合 90333"/>
          <p:cNvGrpSpPr/>
          <p:nvPr/>
        </p:nvGrpSpPr>
        <p:grpSpPr>
          <a:xfrm>
            <a:off x="1804988" y="106363"/>
            <a:ext cx="8863012" cy="1096962"/>
            <a:chOff x="177" y="0"/>
            <a:chExt cx="5583" cy="691"/>
          </a:xfrm>
        </p:grpSpPr>
        <p:sp>
          <p:nvSpPr>
            <p:cNvPr id="90330" name="文本框 90329"/>
            <p:cNvSpPr txBox="1"/>
            <p:nvPr/>
          </p:nvSpPr>
          <p:spPr>
            <a:xfrm>
              <a:off x="177" y="91"/>
              <a:ext cx="5307" cy="6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800" b="1" dirty="0">
                  <a:latin typeface="Times New Roman" panose="02020603050405020304" pitchFamily="18" charset="0"/>
                </a:rPr>
                <a:t>思考：如何由函数                的图象变换得到                                                </a:t>
              </a:r>
              <a:endParaRPr lang="zh-CN" altLang="en-US" sz="2800" b="1" dirty="0">
                <a:latin typeface="Times New Roman" panose="02020603050405020304" pitchFamily="18" charset="0"/>
              </a:endParaRPr>
            </a:p>
            <a:p>
              <a:r>
                <a:rPr lang="zh-CN" altLang="en-US" sz="2800" b="1" dirty="0">
                  <a:latin typeface="Times New Roman" panose="02020603050405020304" pitchFamily="18" charset="0"/>
                </a:rPr>
                <a:t>的图象？</a:t>
              </a:r>
              <a:endParaRPr lang="zh-CN" altLang="en-US" sz="2800" b="1">
                <a:latin typeface="Times New Roman" panose="02020603050405020304" pitchFamily="18" charset="0"/>
              </a:endParaRPr>
            </a:p>
          </p:txBody>
        </p:sp>
        <p:grpSp>
          <p:nvGrpSpPr>
            <p:cNvPr id="90331" name="组合 90330"/>
            <p:cNvGrpSpPr/>
            <p:nvPr/>
          </p:nvGrpSpPr>
          <p:grpSpPr>
            <a:xfrm>
              <a:off x="1955" y="0"/>
              <a:ext cx="3805" cy="510"/>
              <a:chOff x="1855" y="444"/>
              <a:chExt cx="3805" cy="510"/>
            </a:xfrm>
          </p:grpSpPr>
          <p:graphicFrame>
            <p:nvGraphicFramePr>
              <p:cNvPr id="90332" name="对象 90331"/>
              <p:cNvGraphicFramePr/>
              <p:nvPr/>
            </p:nvGraphicFramePr>
            <p:xfrm>
              <a:off x="1855" y="527"/>
              <a:ext cx="917" cy="3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4" name="" r:id="rId32" imgW="634365" imgH="203200" progId="Equation.DSMT4">
                      <p:embed/>
                    </p:oleObj>
                  </mc:Choice>
                  <mc:Fallback>
                    <p:oleObj name="" r:id="rId32" imgW="634365" imgH="203200" progId="Equation.DSMT4">
                      <p:embed/>
                      <p:pic>
                        <p:nvPicPr>
                          <p:cNvPr id="0" name="图片 3193"/>
                          <p:cNvPicPr/>
                          <p:nvPr/>
                        </p:nvPicPr>
                        <p:blipFill>
                          <a:blip r:embed="rId33"/>
                          <a:stretch>
                            <a:fillRect/>
                          </a:stretch>
                        </p:blipFill>
                        <p:spPr>
                          <a:xfrm>
                            <a:off x="1855" y="527"/>
                            <a:ext cx="917" cy="337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0333" name="对象 90332"/>
              <p:cNvGraphicFramePr/>
              <p:nvPr/>
            </p:nvGraphicFramePr>
            <p:xfrm>
              <a:off x="4385" y="444"/>
              <a:ext cx="1275" cy="51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80" name="" r:id="rId34" imgW="977265" imgH="393700" progId="Equation.DSMT4">
                      <p:embed/>
                    </p:oleObj>
                  </mc:Choice>
                  <mc:Fallback>
                    <p:oleObj name="" r:id="rId34" imgW="977265" imgH="393700" progId="Equation.DSMT4">
                      <p:embed/>
                      <p:pic>
                        <p:nvPicPr>
                          <p:cNvPr id="0" name="图片 3179"/>
                          <p:cNvPicPr/>
                          <p:nvPr/>
                        </p:nvPicPr>
                        <p:blipFill>
                          <a:blip r:embed="rId35"/>
                          <a:stretch>
                            <a:fillRect/>
                          </a:stretch>
                        </p:blipFill>
                        <p:spPr>
                          <a:xfrm>
                            <a:off x="4385" y="444"/>
                            <a:ext cx="1275" cy="51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03715 0.0009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0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9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5832" name="组合 205831"/>
          <p:cNvGrpSpPr/>
          <p:nvPr/>
        </p:nvGrpSpPr>
        <p:grpSpPr>
          <a:xfrm>
            <a:off x="2041525" y="1054100"/>
            <a:ext cx="8626475" cy="1079500"/>
            <a:chOff x="195" y="3338"/>
            <a:chExt cx="5434" cy="680"/>
          </a:xfrm>
        </p:grpSpPr>
        <p:graphicFrame>
          <p:nvGraphicFramePr>
            <p:cNvPr id="205833" name="对象 205832"/>
            <p:cNvGraphicFramePr/>
            <p:nvPr/>
          </p:nvGraphicFramePr>
          <p:xfrm>
            <a:off x="195" y="3444"/>
            <a:ext cx="1273" cy="3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9" name="" r:id="rId1" imgW="647065" imgH="203200" progId="Equation.DSMT4">
                    <p:embed/>
                  </p:oleObj>
                </mc:Choice>
                <mc:Fallback>
                  <p:oleObj name="" r:id="rId1" imgW="647065" imgH="203200" progId="Equation.DSMT4">
                    <p:embed/>
                    <p:pic>
                      <p:nvPicPr>
                        <p:cNvPr id="0" name="图片 3198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95" y="3444"/>
                          <a:ext cx="1273" cy="34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834" name="直接连接符 205833"/>
            <p:cNvSpPr/>
            <p:nvPr/>
          </p:nvSpPr>
          <p:spPr>
            <a:xfrm flipV="1">
              <a:off x="1383" y="3657"/>
              <a:ext cx="2313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graphicFrame>
          <p:nvGraphicFramePr>
            <p:cNvPr id="205835" name="对象 205834"/>
            <p:cNvGraphicFramePr/>
            <p:nvPr/>
          </p:nvGraphicFramePr>
          <p:xfrm>
            <a:off x="3895" y="3338"/>
            <a:ext cx="1734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6" name="" r:id="rId3" imgW="989965" imgH="431800" progId="Equation.DSMT4">
                    <p:embed/>
                  </p:oleObj>
                </mc:Choice>
                <mc:Fallback>
                  <p:oleObj name="" r:id="rId3" imgW="989965" imgH="431800" progId="Equation.DSMT4">
                    <p:embed/>
                    <p:pic>
                      <p:nvPicPr>
                        <p:cNvPr id="0" name="图片 3195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895" y="3338"/>
                          <a:ext cx="1734" cy="68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5838" name="对象 205837"/>
          <p:cNvGraphicFramePr/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" name="" r:id="rId5" imgW="114300" imgH="215265" progId="Equation.3">
                  <p:embed/>
                </p:oleObj>
              </mc:Choice>
              <mc:Fallback>
                <p:oleObj name="" r:id="rId5" imgW="114300" imgH="215265" progId="Equation.3">
                  <p:embed/>
                  <p:pic>
                    <p:nvPicPr>
                      <p:cNvPr id="0" name="图片 319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839" name="Group 2"/>
          <p:cNvGrpSpPr>
            <a:grpSpLocks noChangeAspect="1"/>
          </p:cNvGrpSpPr>
          <p:nvPr/>
        </p:nvGrpSpPr>
        <p:grpSpPr>
          <a:xfrm>
            <a:off x="3863975" y="908050"/>
            <a:ext cx="4278313" cy="1571626"/>
            <a:chOff x="1603" y="3260"/>
            <a:chExt cx="2695" cy="990"/>
          </a:xfrm>
        </p:grpSpPr>
        <p:grpSp>
          <p:nvGrpSpPr>
            <p:cNvPr id="205840" name="Group 3"/>
            <p:cNvGrpSpPr>
              <a:grpSpLocks noChangeAspect="1"/>
            </p:cNvGrpSpPr>
            <p:nvPr/>
          </p:nvGrpSpPr>
          <p:grpSpPr>
            <a:xfrm>
              <a:off x="1603" y="3260"/>
              <a:ext cx="2592" cy="432"/>
              <a:chOff x="1603" y="3306"/>
              <a:chExt cx="2592" cy="432"/>
            </a:xfrm>
          </p:grpSpPr>
          <p:sp>
            <p:nvSpPr>
              <p:cNvPr id="205841" name="Text Box 4"/>
              <p:cNvSpPr txBox="1">
                <a:spLocks noChangeAspect="1"/>
              </p:cNvSpPr>
              <p:nvPr/>
            </p:nvSpPr>
            <p:spPr>
              <a:xfrm>
                <a:off x="1603" y="3385"/>
                <a:ext cx="2592" cy="2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dirty="0">
                    <a:solidFill>
                      <a:srgbClr val="3333CC"/>
                    </a:solidFill>
                    <a:latin typeface="Tahoma" panose="020B0604030504040204" pitchFamily="34" charset="0"/>
                  </a:rPr>
                  <a:t>　</a:t>
                </a:r>
                <a:r>
                  <a:rPr lang="en-US" altLang="zh-CN" b="1">
                    <a:solidFill>
                      <a:srgbClr val="0000FF"/>
                    </a:solidFill>
                    <a:latin typeface="Tahoma" panose="020B0604030504040204" pitchFamily="34" charset="0"/>
                  </a:rPr>
                  <a:t>&gt;0</a:t>
                </a:r>
                <a:r>
                  <a:rPr lang="zh-CN" altLang="en-US" b="1" dirty="0">
                    <a:solidFill>
                      <a:srgbClr val="0000FF"/>
                    </a:solidFill>
                    <a:latin typeface="Tahoma" panose="020B0604030504040204" pitchFamily="34" charset="0"/>
                  </a:rPr>
                  <a:t>时，</a:t>
                </a:r>
                <a:r>
                  <a:rPr lang="zh-CN" alt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向左</a:t>
                </a:r>
                <a:r>
                  <a:rPr lang="zh-CN" altLang="en-US" b="1" dirty="0">
                    <a:solidFill>
                      <a:srgbClr val="0000FF"/>
                    </a:solidFill>
                    <a:latin typeface="Tahoma" panose="020B0604030504040204" pitchFamily="34" charset="0"/>
                  </a:rPr>
                  <a:t>平行移动　个单位</a:t>
                </a:r>
                <a:endParaRPr lang="zh-CN" altLang="en-US" b="1" dirty="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graphicFrame>
            <p:nvGraphicFramePr>
              <p:cNvPr id="205842" name="Object 5"/>
              <p:cNvGraphicFramePr>
                <a:graphicFrameLocks noChangeAspect="1"/>
              </p:cNvGraphicFramePr>
              <p:nvPr/>
            </p:nvGraphicFramePr>
            <p:xfrm>
              <a:off x="1638" y="3430"/>
              <a:ext cx="153" cy="1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7" name="" r:id="rId7" imgW="139700" imgH="165100" progId="Equation.3">
                      <p:embed/>
                    </p:oleObj>
                  </mc:Choice>
                  <mc:Fallback>
                    <p:oleObj name="" r:id="rId7" imgW="139700" imgH="165100" progId="Equation.3">
                      <p:embed/>
                      <p:pic>
                        <p:nvPicPr>
                          <p:cNvPr id="0" name="图片 3196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1638" y="3430"/>
                            <a:ext cx="153" cy="181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843" name="Object 6"/>
              <p:cNvGraphicFramePr>
                <a:graphicFrameLocks noChangeAspect="1"/>
              </p:cNvGraphicFramePr>
              <p:nvPr/>
            </p:nvGraphicFramePr>
            <p:xfrm>
              <a:off x="3206" y="3306"/>
              <a:ext cx="194" cy="4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8" name="" r:id="rId9" imgW="177800" imgH="393065" progId="Equation.DSMT4">
                      <p:embed/>
                    </p:oleObj>
                  </mc:Choice>
                  <mc:Fallback>
                    <p:oleObj name="" r:id="rId9" imgW="177800" imgH="393065" progId="Equation.DSMT4">
                      <p:embed/>
                      <p:pic>
                        <p:nvPicPr>
                          <p:cNvPr id="0" name="图片 3197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3206" y="3306"/>
                            <a:ext cx="194" cy="432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05844" name="Group 7"/>
            <p:cNvGrpSpPr>
              <a:grpSpLocks noChangeAspect="1"/>
            </p:cNvGrpSpPr>
            <p:nvPr/>
          </p:nvGrpSpPr>
          <p:grpSpPr>
            <a:xfrm>
              <a:off x="1610" y="3651"/>
              <a:ext cx="2688" cy="599"/>
              <a:chOff x="1610" y="3651"/>
              <a:chExt cx="2688" cy="599"/>
            </a:xfrm>
          </p:grpSpPr>
          <p:sp>
            <p:nvSpPr>
              <p:cNvPr id="205845" name="Text Box 8"/>
              <p:cNvSpPr txBox="1">
                <a:spLocks noChangeAspect="1"/>
              </p:cNvSpPr>
              <p:nvPr/>
            </p:nvSpPr>
            <p:spPr>
              <a:xfrm>
                <a:off x="1610" y="3756"/>
                <a:ext cx="2688" cy="4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dirty="0">
                    <a:solidFill>
                      <a:srgbClr val="3333CC"/>
                    </a:solidFill>
                    <a:latin typeface="Verdana" panose="020B0604030504040204" pitchFamily="34" charset="0"/>
                  </a:rPr>
                  <a:t>　</a:t>
                </a:r>
                <a:r>
                  <a:rPr lang="en-US" altLang="zh-CN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&lt;0</a:t>
                </a:r>
                <a:r>
                  <a:rPr lang="zh-CN" alt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时，</a:t>
                </a:r>
                <a:r>
                  <a:rPr lang="zh-CN" altLang="en-US" b="1" dirty="0">
                    <a:solidFill>
                      <a:srgbClr val="0000FF"/>
                    </a:solidFill>
                    <a:latin typeface="Tahoma" panose="020B0604030504040204" pitchFamily="34" charset="0"/>
                  </a:rPr>
                  <a:t>向右</a:t>
                </a:r>
                <a:r>
                  <a:rPr lang="zh-CN" alt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平行移动 　 个单位</a:t>
                </a:r>
                <a:endParaRPr lang="zh-CN" altLang="en-US" b="1" dirty="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</a:pPr>
                <a:endParaRPr lang="zh-CN" altLang="en-US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graphicFrame>
            <p:nvGraphicFramePr>
              <p:cNvPr id="205846" name="Object 9"/>
              <p:cNvGraphicFramePr>
                <a:graphicFrameLocks noChangeAspect="1"/>
              </p:cNvGraphicFramePr>
              <p:nvPr/>
            </p:nvGraphicFramePr>
            <p:xfrm>
              <a:off x="1639" y="3748"/>
              <a:ext cx="152" cy="1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01" name="" r:id="rId11" imgW="139700" imgH="165100" progId="Equation.3">
                      <p:embed/>
                    </p:oleObj>
                  </mc:Choice>
                  <mc:Fallback>
                    <p:oleObj name="" r:id="rId11" imgW="139700" imgH="165100" progId="Equation.3">
                      <p:embed/>
                      <p:pic>
                        <p:nvPicPr>
                          <p:cNvPr id="0" name="图片 3200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1639" y="3748"/>
                            <a:ext cx="152" cy="18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847" name="Object 10"/>
              <p:cNvGraphicFramePr>
                <a:graphicFrameLocks noChangeAspect="1"/>
              </p:cNvGraphicFramePr>
              <p:nvPr/>
            </p:nvGraphicFramePr>
            <p:xfrm>
              <a:off x="3157" y="3651"/>
              <a:ext cx="250" cy="4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05" name="" r:id="rId12" imgW="228600" imgH="431800" progId="Equation.DSMT4">
                      <p:embed/>
                    </p:oleObj>
                  </mc:Choice>
                  <mc:Fallback>
                    <p:oleObj name="" r:id="rId12" imgW="228600" imgH="431800" progId="Equation.DSMT4">
                      <p:embed/>
                      <p:pic>
                        <p:nvPicPr>
                          <p:cNvPr id="0" name="图片 3204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3157" y="3651"/>
                            <a:ext cx="250" cy="474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205875" name="组合 205874"/>
          <p:cNvGrpSpPr/>
          <p:nvPr/>
        </p:nvGrpSpPr>
        <p:grpSpPr>
          <a:xfrm>
            <a:off x="1524000" y="2708275"/>
            <a:ext cx="9036050" cy="1384301"/>
            <a:chOff x="68" y="1706"/>
            <a:chExt cx="5692" cy="872"/>
          </a:xfrm>
        </p:grpSpPr>
        <p:sp>
          <p:nvSpPr>
            <p:cNvPr id="205872" name="文本框 205871"/>
            <p:cNvSpPr txBox="1"/>
            <p:nvPr/>
          </p:nvSpPr>
          <p:spPr>
            <a:xfrm>
              <a:off x="68" y="1706"/>
              <a:ext cx="5307" cy="8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思考：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r>
                <a:rPr lang="zh-CN" altLang="en-US" sz="2800" b="1" dirty="0">
                  <a:latin typeface="Times New Roman" panose="02020603050405020304" pitchFamily="18" charset="0"/>
                </a:rPr>
                <a:t>        如何由函数                    的图象变换得到                                                </a:t>
              </a:r>
              <a:endParaRPr lang="zh-CN" altLang="en-US" sz="2800" b="1" dirty="0">
                <a:latin typeface="Times New Roman" panose="02020603050405020304" pitchFamily="18" charset="0"/>
              </a:endParaRPr>
            </a:p>
            <a:p>
              <a:r>
                <a:rPr lang="zh-CN" altLang="en-US" sz="2800" b="1" dirty="0">
                  <a:latin typeface="Times New Roman" panose="02020603050405020304" pitchFamily="18" charset="0"/>
                </a:rPr>
                <a:t>的图象？有不同的路径</a:t>
              </a:r>
              <a:r>
                <a:rPr lang="zh-CN" altLang="en-US" sz="2800" b="1" dirty="0">
                  <a:latin typeface="Times New Roman" panose="02020603050405020304" pitchFamily="18" charset="0"/>
                </a:rPr>
                <a:t>吗？</a:t>
              </a:r>
              <a:endParaRPr lang="zh-CN" altLang="en-US" sz="2800" b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05873" name="对象 205872"/>
            <p:cNvGraphicFramePr/>
            <p:nvPr/>
          </p:nvGraphicFramePr>
          <p:xfrm>
            <a:off x="1730" y="1990"/>
            <a:ext cx="843" cy="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2" name="" r:id="rId14" imgW="571500" imgH="203200" progId="Equation.DSMT4">
                    <p:embed/>
                  </p:oleObj>
                </mc:Choice>
                <mc:Fallback>
                  <p:oleObj name="" r:id="rId14" imgW="571500" imgH="203200" progId="Equation.DSMT4">
                    <p:embed/>
                    <p:pic>
                      <p:nvPicPr>
                        <p:cNvPr id="0" name="图片 3201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730" y="1990"/>
                          <a:ext cx="843" cy="27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874" name="对象 205873"/>
            <p:cNvGraphicFramePr/>
            <p:nvPr/>
          </p:nvGraphicFramePr>
          <p:xfrm>
            <a:off x="4369" y="1888"/>
            <a:ext cx="1391" cy="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3" name="" r:id="rId16" imgW="1066165" imgH="393700" progId="Equation.DSMT4">
                    <p:embed/>
                  </p:oleObj>
                </mc:Choice>
                <mc:Fallback>
                  <p:oleObj name="" r:id="rId16" imgW="1066165" imgH="393700" progId="Equation.DSMT4">
                    <p:embed/>
                    <p:pic>
                      <p:nvPicPr>
                        <p:cNvPr id="0" name="图片 3202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369" y="1888"/>
                          <a:ext cx="1391" cy="51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5876" name="动作按钮: 结束 205875">
            <a:hlinkClick r:id="rId18" action="ppaction://hlinksldjump"/>
          </p:cNvPr>
          <p:cNvSpPr/>
          <p:nvPr/>
        </p:nvSpPr>
        <p:spPr>
          <a:xfrm>
            <a:off x="8688388" y="5300663"/>
            <a:ext cx="1584325" cy="792162"/>
          </a:xfrm>
          <a:prstGeom prst="actionButtonEnd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0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05838" name="对象 205837"/>
          <p:cNvGraphicFramePr/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" name="" r:id="rId1" imgW="114300" imgH="215265" progId="Equation.3">
                  <p:embed/>
                </p:oleObj>
              </mc:Choice>
              <mc:Fallback>
                <p:oleObj name="" r:id="rId1" imgW="114300" imgH="215265" progId="Equation.3">
                  <p:embed/>
                  <p:pic>
                    <p:nvPicPr>
                      <p:cNvPr id="0" name="图片 319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875" name="组合 205874"/>
          <p:cNvGrpSpPr/>
          <p:nvPr/>
        </p:nvGrpSpPr>
        <p:grpSpPr>
          <a:xfrm>
            <a:off x="1088390" y="800100"/>
            <a:ext cx="10015220" cy="2520950"/>
            <a:chOff x="68" y="338"/>
            <a:chExt cx="5783" cy="1162"/>
          </a:xfrm>
        </p:grpSpPr>
        <p:sp>
          <p:nvSpPr>
            <p:cNvPr id="205872" name="文本框 205871"/>
            <p:cNvSpPr txBox="1"/>
            <p:nvPr/>
          </p:nvSpPr>
          <p:spPr>
            <a:xfrm>
              <a:off x="68" y="338"/>
              <a:ext cx="5307" cy="11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noAutofit/>
            </a:bodyPr>
            <a:p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思考：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r>
                <a:rPr lang="zh-CN" altLang="en-US" sz="2800" b="1" dirty="0">
                  <a:latin typeface="Times New Roman" panose="02020603050405020304" pitchFamily="18" charset="0"/>
                </a:rPr>
                <a:t>   （</a:t>
              </a:r>
              <a:r>
                <a:rPr lang="en-US" altLang="zh-CN" sz="2800" b="1" dirty="0">
                  <a:latin typeface="Times New Roman" panose="02020603050405020304" pitchFamily="18" charset="0"/>
                </a:rPr>
                <a:t>1</a:t>
              </a:r>
              <a:r>
                <a:rPr lang="zh-CN" altLang="en-US" sz="2800" b="1" dirty="0">
                  <a:latin typeface="Times New Roman" panose="02020603050405020304" pitchFamily="18" charset="0"/>
                </a:rPr>
                <a:t>）如何由函数                    </a:t>
              </a:r>
              <a:r>
                <a:rPr lang="en-US" altLang="zh-CN" sz="2800" b="1" dirty="0">
                  <a:latin typeface="Times New Roman" panose="02020603050405020304" pitchFamily="18" charset="0"/>
                </a:rPr>
                <a:t>       </a:t>
              </a:r>
              <a:r>
                <a:rPr lang="zh-CN" altLang="en-US" sz="2800" b="1" dirty="0">
                  <a:latin typeface="Times New Roman" panose="02020603050405020304" pitchFamily="18" charset="0"/>
                </a:rPr>
                <a:t>的图象变换得到                                                </a:t>
              </a:r>
              <a:endParaRPr lang="zh-CN" altLang="en-US" sz="2800" b="1" dirty="0">
                <a:latin typeface="Times New Roman" panose="02020603050405020304" pitchFamily="18" charset="0"/>
              </a:endParaRPr>
            </a:p>
            <a:p>
              <a:r>
                <a:rPr lang="zh-CN" altLang="en-US" sz="2800" b="1" dirty="0">
                  <a:latin typeface="Times New Roman" panose="02020603050405020304" pitchFamily="18" charset="0"/>
                </a:rPr>
                <a:t>的图象？</a:t>
              </a:r>
              <a:endParaRPr lang="zh-CN" altLang="en-US" sz="2800" b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05873" name="对象 205872"/>
            <p:cNvGraphicFramePr/>
            <p:nvPr/>
          </p:nvGraphicFramePr>
          <p:xfrm>
            <a:off x="1846" y="383"/>
            <a:ext cx="1340" cy="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2" name="" r:id="rId3" imgW="1028700" imgH="393700" progId="Equation.DSMT4">
                    <p:embed/>
                  </p:oleObj>
                </mc:Choice>
                <mc:Fallback>
                  <p:oleObj name="" r:id="rId3" imgW="1028700" imgH="393700" progId="Equation.DSMT4">
                    <p:embed/>
                    <p:pic>
                      <p:nvPicPr>
                        <p:cNvPr id="0" name="图片 3201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846" y="383"/>
                          <a:ext cx="1340" cy="42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874" name="对象 205873"/>
            <p:cNvGraphicFramePr/>
            <p:nvPr/>
          </p:nvGraphicFramePr>
          <p:xfrm>
            <a:off x="4629" y="338"/>
            <a:ext cx="1222" cy="4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3" name="" r:id="rId5" imgW="901700" imgH="393700" progId="Equation.DSMT4">
                    <p:embed/>
                  </p:oleObj>
                </mc:Choice>
                <mc:Fallback>
                  <p:oleObj name="" r:id="rId5" imgW="901700" imgH="393700" progId="Equation.DSMT4">
                    <p:embed/>
                    <p:pic>
                      <p:nvPicPr>
                        <p:cNvPr id="0" name="图片 3202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629" y="338"/>
                          <a:ext cx="1222" cy="46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5876" name="动作按钮: 结束 205875">
            <a:hlinkClick r:id="rId7" action="ppaction://hlinksldjump"/>
          </p:cNvPr>
          <p:cNvSpPr/>
          <p:nvPr/>
        </p:nvSpPr>
        <p:spPr>
          <a:xfrm>
            <a:off x="8688388" y="5300663"/>
            <a:ext cx="1584325" cy="792162"/>
          </a:xfrm>
          <a:prstGeom prst="actionButtonEnd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011555" y="2880995"/>
            <a:ext cx="9315557" cy="2520950"/>
            <a:chOff x="68" y="338"/>
            <a:chExt cx="5379" cy="1162"/>
          </a:xfrm>
        </p:grpSpPr>
        <p:sp>
          <p:nvSpPr>
            <p:cNvPr id="3" name="文本框 2"/>
            <p:cNvSpPr txBox="1"/>
            <p:nvPr>
              <p:custDataLst>
                <p:tags r:id="rId8"/>
              </p:custDataLst>
            </p:nvPr>
          </p:nvSpPr>
          <p:spPr>
            <a:xfrm>
              <a:off x="68" y="338"/>
              <a:ext cx="5307" cy="11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noAutofit/>
            </a:bodyPr>
            <a:p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思考：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r>
                <a:rPr lang="zh-CN" altLang="en-US" sz="2800" b="1" dirty="0">
                  <a:latin typeface="Times New Roman" panose="02020603050405020304" pitchFamily="18" charset="0"/>
                </a:rPr>
                <a:t>   （</a:t>
              </a:r>
              <a:r>
                <a:rPr lang="en-US" altLang="zh-CN" sz="2800" b="1" dirty="0">
                  <a:latin typeface="Times New Roman" panose="02020603050405020304" pitchFamily="18" charset="0"/>
                </a:rPr>
                <a:t>2</a:t>
              </a:r>
              <a:r>
                <a:rPr lang="zh-CN" altLang="en-US" sz="2800" b="1" dirty="0">
                  <a:latin typeface="Times New Roman" panose="02020603050405020304" pitchFamily="18" charset="0"/>
                </a:rPr>
                <a:t>）如何由函数                    </a:t>
              </a:r>
              <a:r>
                <a:rPr lang="en-US" altLang="zh-CN" sz="2800" b="1" dirty="0">
                  <a:latin typeface="Times New Roman" panose="02020603050405020304" pitchFamily="18" charset="0"/>
                </a:rPr>
                <a:t>       </a:t>
              </a:r>
              <a:r>
                <a:rPr lang="zh-CN" altLang="en-US" sz="2800" b="1" dirty="0">
                  <a:latin typeface="Times New Roman" panose="02020603050405020304" pitchFamily="18" charset="0"/>
                </a:rPr>
                <a:t>的图象变换得到                                                </a:t>
              </a:r>
              <a:endParaRPr lang="zh-CN" altLang="en-US" sz="2800" b="1" dirty="0">
                <a:latin typeface="Times New Roman" panose="02020603050405020304" pitchFamily="18" charset="0"/>
              </a:endParaRPr>
            </a:p>
            <a:p>
              <a:r>
                <a:rPr lang="zh-CN" altLang="en-US" sz="2800" b="1" dirty="0">
                  <a:latin typeface="Times New Roman" panose="02020603050405020304" pitchFamily="18" charset="0"/>
                </a:rPr>
                <a:t>的图象？</a:t>
              </a:r>
              <a:endParaRPr lang="zh-CN" altLang="en-US" sz="2800" b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4" name="对象 3"/>
            <p:cNvGraphicFramePr/>
            <p:nvPr>
              <p:custDataLst>
                <p:tags r:id="rId9"/>
              </p:custDataLst>
            </p:nvPr>
          </p:nvGraphicFramePr>
          <p:xfrm>
            <a:off x="1824" y="438"/>
            <a:ext cx="1406" cy="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" name="" r:id="rId10" imgW="1079500" imgH="393700" progId="Equation.DSMT4">
                    <p:embed/>
                  </p:oleObj>
                </mc:Choice>
                <mc:Fallback>
                  <p:oleObj name="" r:id="rId10" imgW="1079500" imgH="393700" progId="Equation.DSMT4">
                    <p:embed/>
                    <p:pic>
                      <p:nvPicPr>
                        <p:cNvPr id="0" name="图片 3201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824" y="438"/>
                          <a:ext cx="1406" cy="42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对象 5"/>
            <p:cNvGraphicFramePr/>
            <p:nvPr>
              <p:custDataLst>
                <p:tags r:id="rId12"/>
              </p:custDataLst>
            </p:nvPr>
          </p:nvGraphicFramePr>
          <p:xfrm>
            <a:off x="4673" y="529"/>
            <a:ext cx="774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" name="" r:id="rId13" imgW="571500" imgH="203200" progId="Equation.DSMT4">
                    <p:embed/>
                  </p:oleObj>
                </mc:Choice>
                <mc:Fallback>
                  <p:oleObj name="" r:id="rId13" imgW="571500" imgH="203200" progId="Equation.DSMT4">
                    <p:embed/>
                    <p:pic>
                      <p:nvPicPr>
                        <p:cNvPr id="0" name="图片 3202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673" y="529"/>
                          <a:ext cx="774" cy="24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文本框 7"/>
          <p:cNvSpPr txBox="1"/>
          <p:nvPr/>
        </p:nvSpPr>
        <p:spPr>
          <a:xfrm>
            <a:off x="1075055" y="5283200"/>
            <a:ext cx="50590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</a:rPr>
              <a:t>所有的变换过程可逆吗？你能说出规律吗？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>
            <p:custDataLst>
              <p:tags r:id="rId1"/>
            </p:custDataLst>
          </p:nvPr>
        </p:nvGrpSpPr>
        <p:grpSpPr>
          <a:xfrm>
            <a:off x="1300495" y="1687360"/>
            <a:ext cx="8533476" cy="1053943"/>
            <a:chOff x="1513194" y="2444832"/>
            <a:chExt cx="8533476" cy="1053943"/>
          </a:xfrm>
        </p:grpSpPr>
        <p:sp>
          <p:nvSpPr>
            <p:cNvPr id="38" name="矩形 37"/>
            <p:cNvSpPr/>
            <p:nvPr>
              <p:custDataLst>
                <p:tags r:id="rId2"/>
              </p:custDataLst>
            </p:nvPr>
          </p:nvSpPr>
          <p:spPr>
            <a:xfrm>
              <a:off x="8222280" y="2681549"/>
              <a:ext cx="1824390" cy="523220"/>
            </a:xfrm>
            <a:prstGeom prst="rect">
              <a:avLst/>
            </a:prstGeom>
            <a:ln w="38100"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2800" i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  <a:sym typeface="Wingdings" panose="05000000000000000000" pitchFamily="2" charset="2"/>
                </a:rPr>
                <a:t>y</a:t>
              </a:r>
              <a:r>
                <a:rPr lang="en-US" altLang="zh-CN" sz="280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  <a:sym typeface="Wingdings" panose="05000000000000000000" pitchFamily="2" charset="2"/>
                </a:rPr>
                <a:t>=sin(</a:t>
              </a:r>
              <a:r>
                <a:rPr lang="en-US" altLang="zh-CN" sz="2800" i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  <a:sym typeface="Wingdings" panose="05000000000000000000" pitchFamily="2" charset="2"/>
                </a:rPr>
                <a:t>x</a:t>
              </a:r>
              <a:r>
                <a:rPr lang="en-US" altLang="zh-CN" sz="280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  <a:sym typeface="Wingdings" panose="05000000000000000000" pitchFamily="2" charset="2"/>
                </a:rPr>
                <a:t>+</a:t>
              </a:r>
              <a:r>
                <a:rPr lang="el-GR" altLang="zh-CN" sz="2800" i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  <a:sym typeface="Wingdings" panose="05000000000000000000" pitchFamily="2" charset="2"/>
                </a:rPr>
                <a:t>φ</a:t>
              </a:r>
              <a:r>
                <a:rPr lang="en-US" altLang="zh-CN" sz="280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  <a:sym typeface="Wingdings" panose="05000000000000000000" pitchFamily="2" charset="2"/>
                </a:rPr>
                <a:t>)</a:t>
              </a:r>
              <a:endParaRPr lang="zh-CN" altLang="en-US" sz="2800"/>
            </a:p>
          </p:txBody>
        </p:sp>
        <p:graphicFrame>
          <p:nvGraphicFramePr>
            <p:cNvPr id="39" name="对象 38"/>
            <p:cNvGraphicFramePr>
              <a:graphicFrameLocks noChangeAspect="1"/>
            </p:cNvGraphicFramePr>
            <p:nvPr>
              <p:custDataLst>
                <p:tags r:id="rId3"/>
              </p:custDataLst>
            </p:nvPr>
          </p:nvGraphicFramePr>
          <p:xfrm>
            <a:off x="1513194" y="2731580"/>
            <a:ext cx="1257456" cy="4470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" name="Equation" r:id="rId4" imgW="13716000" imgH="4876800" progId="Equation.DSMT4">
                    <p:embed/>
                  </p:oleObj>
                </mc:Choice>
                <mc:Fallback>
                  <p:oleObj name="Equation" r:id="rId4" imgW="13716000" imgH="48768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513194" y="2731580"/>
                          <a:ext cx="1257456" cy="447095"/>
                        </a:xfrm>
                        <a:prstGeom prst="rect">
                          <a:avLst/>
                        </a:prstGeom>
                        <a:ln w="28575">
                          <a:solidFill>
                            <a:srgbClr val="0000FF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0" name="直接箭头连接符 39"/>
            <p:cNvCxnSpPr/>
            <p:nvPr>
              <p:custDataLst>
                <p:tags r:id="rId6"/>
              </p:custDataLst>
            </p:nvPr>
          </p:nvCxnSpPr>
          <p:spPr>
            <a:xfrm>
              <a:off x="2810969" y="2942204"/>
              <a:ext cx="5381905" cy="258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矩形 40"/>
            <p:cNvSpPr/>
            <p:nvPr>
              <p:custDataLst>
                <p:tags r:id="rId7"/>
              </p:custDataLst>
            </p:nvPr>
          </p:nvSpPr>
          <p:spPr>
            <a:xfrm>
              <a:off x="2992501" y="2444832"/>
              <a:ext cx="52950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smtClean="0">
                  <a:solidFill>
                    <a:srgbClr val="0000FF"/>
                  </a:solidFill>
                  <a:latin typeface="黑体" panose="02010609060101010101" charset="-122"/>
                  <a:ea typeface="黑体" panose="02010609060101010101" charset="-122"/>
                  <a:sym typeface="Wingdings" panose="05000000000000000000" pitchFamily="2" charset="2"/>
                </a:rPr>
                <a:t>向左</a:t>
              </a:r>
              <a:r>
                <a:rPr lang="en-US" altLang="zh-CN" sz="2800" smtClean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Wingdings" panose="05000000000000000000" pitchFamily="2" charset="2"/>
                </a:rPr>
                <a:t>(</a:t>
              </a:r>
              <a:r>
                <a:rPr lang="zh-CN" altLang="en-US" sz="2800" smtClean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sym typeface="Wingdings" panose="05000000000000000000" pitchFamily="2" charset="2"/>
                </a:rPr>
                <a:t>当</a:t>
              </a:r>
              <a:r>
                <a:rPr lang="el-GR" altLang="zh-CN" sz="2800" i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charset="-122"/>
                  <a:sym typeface="Wingdings" panose="05000000000000000000" pitchFamily="2" charset="2"/>
                </a:rPr>
                <a:t>φ</a:t>
              </a:r>
              <a:r>
                <a:rPr lang="en-US" altLang="zh-CN" sz="280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charset="-122"/>
                  <a:sym typeface="Wingdings" panose="05000000000000000000" pitchFamily="2" charset="2"/>
                </a:rPr>
                <a:t>&gt;0</a:t>
              </a:r>
              <a:r>
                <a:rPr lang="zh-CN" altLang="en-US" sz="2800" smtClean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sym typeface="Wingdings" panose="05000000000000000000" pitchFamily="2" charset="2"/>
                </a:rPr>
                <a:t>时</a:t>
              </a:r>
              <a:r>
                <a:rPr lang="en-US" altLang="zh-CN" sz="2800" smtClean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Wingdings" panose="05000000000000000000" pitchFamily="2" charset="2"/>
                </a:rPr>
                <a:t>)</a:t>
              </a:r>
              <a:r>
                <a:rPr lang="zh-CN" altLang="en-US" sz="2800" smtClean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sym typeface="Wingdings" panose="05000000000000000000" pitchFamily="2" charset="2"/>
                </a:rPr>
                <a:t>或</a:t>
              </a:r>
              <a:r>
                <a:rPr lang="zh-CN" altLang="en-US" sz="2800" smtClean="0">
                  <a:solidFill>
                    <a:srgbClr val="0000FF"/>
                  </a:solidFill>
                  <a:latin typeface="黑体" panose="02010609060101010101" charset="-122"/>
                  <a:ea typeface="黑体" panose="02010609060101010101" charset="-122"/>
                  <a:sym typeface="Wingdings" panose="05000000000000000000" pitchFamily="2" charset="2"/>
                </a:rPr>
                <a:t>向右</a:t>
              </a:r>
              <a:r>
                <a:rPr lang="en-US" altLang="zh-CN" sz="28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Wingdings" panose="05000000000000000000" pitchFamily="2" charset="2"/>
                </a:rPr>
                <a:t>(</a:t>
              </a:r>
              <a:r>
                <a:rPr lang="zh-CN" altLang="en-US" sz="280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sym typeface="Wingdings" panose="05000000000000000000" pitchFamily="2" charset="2"/>
                </a:rPr>
                <a:t>当</a:t>
              </a:r>
              <a:r>
                <a:rPr lang="el-GR" altLang="zh-CN" sz="2800" i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charset="-122"/>
                  <a:sym typeface="Wingdings" panose="05000000000000000000" pitchFamily="2" charset="2"/>
                </a:rPr>
                <a:t>φ</a:t>
              </a:r>
              <a:r>
                <a:rPr lang="en-US" altLang="zh-CN" sz="280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charset="-122"/>
                  <a:sym typeface="Wingdings" panose="05000000000000000000" pitchFamily="2" charset="2"/>
                </a:rPr>
                <a:t>&lt;0</a:t>
              </a:r>
              <a:r>
                <a:rPr lang="zh-CN" altLang="en-US" sz="280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sym typeface="Wingdings" panose="05000000000000000000" pitchFamily="2" charset="2"/>
                </a:rPr>
                <a:t>时</a:t>
              </a:r>
              <a:r>
                <a:rPr lang="en-US" altLang="zh-CN" sz="28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Wingdings" panose="05000000000000000000" pitchFamily="2" charset="2"/>
                </a:rPr>
                <a:t>)</a:t>
              </a:r>
              <a:endParaRPr lang="zh-CN" altLang="en-US" sz="2800">
                <a:solidFill>
                  <a:srgbClr val="0000FF"/>
                </a:solidFill>
              </a:endParaRPr>
            </a:p>
          </p:txBody>
        </p:sp>
        <p:sp>
          <p:nvSpPr>
            <p:cNvPr id="42" name="矩形 41"/>
            <p:cNvSpPr/>
            <p:nvPr>
              <p:custDataLst>
                <p:tags r:id="rId8"/>
              </p:custDataLst>
            </p:nvPr>
          </p:nvSpPr>
          <p:spPr>
            <a:xfrm>
              <a:off x="3862219" y="2975555"/>
              <a:ext cx="32560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smtClean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sym typeface="Wingdings" panose="05000000000000000000" pitchFamily="2" charset="2"/>
                </a:rPr>
                <a:t>平移</a:t>
              </a:r>
              <a:r>
                <a:rPr lang="en-US" altLang="zh-CN" sz="2800">
                  <a:solidFill>
                    <a:srgbClr val="0000FF"/>
                  </a:solidFill>
                  <a:latin typeface="黑体" panose="02010609060101010101" charset="-122"/>
                  <a:ea typeface="黑体" panose="02010609060101010101" charset="-122"/>
                  <a:sym typeface="Wingdings" panose="05000000000000000000" pitchFamily="2" charset="2"/>
                </a:rPr>
                <a:t>|</a:t>
              </a:r>
              <a:r>
                <a:rPr lang="el-GR" altLang="zh-CN" sz="2800" i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charset="-122"/>
                  <a:sym typeface="Wingdings" panose="05000000000000000000" pitchFamily="2" charset="2"/>
                </a:rPr>
                <a:t>φ</a:t>
              </a:r>
              <a:r>
                <a:rPr lang="en-US" altLang="zh-CN" sz="2800">
                  <a:solidFill>
                    <a:srgbClr val="0000FF"/>
                  </a:solidFill>
                  <a:latin typeface="黑体" panose="02010609060101010101" charset="-122"/>
                  <a:ea typeface="黑体" panose="02010609060101010101" charset="-122"/>
                  <a:sym typeface="Wingdings" panose="05000000000000000000" pitchFamily="2" charset="2"/>
                </a:rPr>
                <a:t>|</a:t>
              </a:r>
              <a:r>
                <a:rPr lang="zh-CN" altLang="en-US" sz="280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sym typeface="Wingdings" panose="05000000000000000000" pitchFamily="2" charset="2"/>
                </a:rPr>
                <a:t>个单位长度</a:t>
              </a:r>
              <a:endParaRPr lang="zh-CN" altLang="en-US" sz="2800"/>
            </a:p>
          </p:txBody>
        </p:sp>
      </p:grpSp>
      <p:grpSp>
        <p:nvGrpSpPr>
          <p:cNvPr id="68" name="组合 67"/>
          <p:cNvGrpSpPr/>
          <p:nvPr>
            <p:custDataLst>
              <p:tags r:id="rId9"/>
            </p:custDataLst>
          </p:nvPr>
        </p:nvGrpSpPr>
        <p:grpSpPr>
          <a:xfrm>
            <a:off x="479653" y="3059995"/>
            <a:ext cx="11482831" cy="1261186"/>
            <a:chOff x="542786" y="3688384"/>
            <a:chExt cx="11482831" cy="1261186"/>
          </a:xfrm>
        </p:grpSpPr>
        <p:graphicFrame>
          <p:nvGraphicFramePr>
            <p:cNvPr id="43" name="对象 42"/>
            <p:cNvGraphicFramePr>
              <a:graphicFrameLocks noChangeAspect="1"/>
            </p:cNvGraphicFramePr>
            <p:nvPr>
              <p:custDataLst>
                <p:tags r:id="rId10"/>
              </p:custDataLst>
            </p:nvPr>
          </p:nvGraphicFramePr>
          <p:xfrm>
            <a:off x="542786" y="3952206"/>
            <a:ext cx="2084429" cy="5135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0" name="Equation" r:id="rId11" imgW="21031200" imgH="5181600" progId="Equation.DSMT4">
                    <p:embed/>
                  </p:oleObj>
                </mc:Choice>
                <mc:Fallback>
                  <p:oleObj name="Equation" r:id="rId11" imgW="21031200" imgH="51816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42786" y="3952206"/>
                          <a:ext cx="2084429" cy="513555"/>
                        </a:xfrm>
                        <a:prstGeom prst="rect">
                          <a:avLst/>
                        </a:prstGeom>
                        <a:ln w="28575">
                          <a:solidFill>
                            <a:srgbClr val="00B05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4" name="直接箭头连接符 43"/>
            <p:cNvCxnSpPr/>
            <p:nvPr>
              <p:custDataLst>
                <p:tags r:id="rId13"/>
              </p:custDataLst>
            </p:nvPr>
          </p:nvCxnSpPr>
          <p:spPr>
            <a:xfrm flipV="1">
              <a:off x="2692297" y="4223901"/>
              <a:ext cx="7096580" cy="113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本框 44"/>
            <p:cNvSpPr txBox="1"/>
            <p:nvPr>
              <p:custDataLst>
                <p:tags r:id="rId14"/>
              </p:custDataLst>
            </p:nvPr>
          </p:nvSpPr>
          <p:spPr>
            <a:xfrm>
              <a:off x="2629483" y="3688384"/>
              <a:ext cx="74430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smtClean="0">
                  <a:solidFill>
                    <a:srgbClr val="0000FF"/>
                  </a:solidFill>
                  <a:latin typeface="黑体" panose="02010609060101010101" charset="-122"/>
                  <a:ea typeface="黑体" panose="02010609060101010101" charset="-122"/>
                </a:rPr>
                <a:t>横坐标</a:t>
              </a:r>
              <a:r>
                <a:rPr lang="zh-CN" altLang="en-US" sz="2800" smtClean="0">
                  <a:solidFill>
                    <a:srgbClr val="9F0381"/>
                  </a:solidFill>
                  <a:latin typeface="黑体" panose="02010609060101010101" charset="-122"/>
                  <a:ea typeface="黑体" panose="02010609060101010101" charset="-122"/>
                </a:rPr>
                <a:t>缩短</a:t>
              </a:r>
              <a:r>
                <a:rPr lang="en-US" altLang="zh-CN" sz="2800" smtClean="0">
                  <a:latin typeface="宋体" panose="02010600030101010101" pitchFamily="2" charset="-122"/>
                  <a:ea typeface="宋体" panose="02010600030101010101" pitchFamily="2" charset="-122"/>
                </a:rPr>
                <a:t>(</a:t>
              </a:r>
              <a:r>
                <a:rPr lang="zh-CN" altLang="en-US" sz="2800" smtClean="0">
                  <a:latin typeface="黑体" panose="02010609060101010101" charset="-122"/>
                  <a:ea typeface="黑体" panose="02010609060101010101" charset="-122"/>
                </a:rPr>
                <a:t>当 </a:t>
              </a:r>
              <a:r>
                <a:rPr lang="zh-CN" altLang="en-US" sz="2800" smtClean="0"/>
                <a:t>        时</a:t>
              </a:r>
              <a:r>
                <a:rPr lang="en-US" altLang="zh-CN" sz="2800" smtClean="0">
                  <a:latin typeface="宋体" panose="02010600030101010101" pitchFamily="2" charset="-122"/>
                  <a:ea typeface="宋体" panose="02010600030101010101" pitchFamily="2" charset="-122"/>
                </a:rPr>
                <a:t>)</a:t>
              </a:r>
              <a:r>
                <a:rPr lang="zh-CN" altLang="en-US" sz="2800" smtClean="0">
                  <a:latin typeface="黑体" panose="02010609060101010101" charset="-122"/>
                  <a:ea typeface="黑体" panose="02010609060101010101" charset="-122"/>
                </a:rPr>
                <a:t>或</a:t>
              </a:r>
              <a:r>
                <a:rPr lang="zh-CN" altLang="en-US" sz="2800" smtClean="0">
                  <a:solidFill>
                    <a:srgbClr val="9F0381"/>
                  </a:solidFill>
                  <a:latin typeface="黑体" panose="02010609060101010101" charset="-122"/>
                  <a:ea typeface="黑体" panose="02010609060101010101" charset="-122"/>
                </a:rPr>
                <a:t>伸长</a:t>
              </a:r>
              <a:r>
                <a:rPr lang="en-US" altLang="zh-CN" sz="28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Wingdings" panose="05000000000000000000" pitchFamily="2" charset="2"/>
                </a:rPr>
                <a:t>(</a:t>
              </a:r>
              <a:r>
                <a:rPr lang="zh-CN" altLang="en-US" sz="2800">
                  <a:latin typeface="黑体" panose="02010609060101010101" charset="-122"/>
                  <a:ea typeface="黑体" panose="02010609060101010101" charset="-122"/>
                </a:rPr>
                <a:t>当       时</a:t>
              </a:r>
              <a:r>
                <a:rPr lang="en-US" altLang="zh-CN" sz="28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Wingdings" panose="05000000000000000000" pitchFamily="2" charset="2"/>
                </a:rPr>
                <a:t>)</a:t>
              </a:r>
              <a:endParaRPr lang="zh-CN" altLang="en-US" sz="2800">
                <a:solidFill>
                  <a:srgbClr val="9F038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aphicFrame>
          <p:nvGraphicFramePr>
            <p:cNvPr id="46" name="对象 45"/>
            <p:cNvGraphicFramePr>
              <a:graphicFrameLocks noChangeAspect="1"/>
            </p:cNvGraphicFramePr>
            <p:nvPr>
              <p:custDataLst>
                <p:tags r:id="rId15"/>
              </p:custDataLst>
            </p:nvPr>
          </p:nvGraphicFramePr>
          <p:xfrm>
            <a:off x="5081910" y="3738563"/>
            <a:ext cx="785792" cy="3928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1" name="Equation" r:id="rId16" imgW="8534400" imgH="4267200" progId="Equation.DSMT4">
                    <p:embed/>
                  </p:oleObj>
                </mc:Choice>
                <mc:Fallback>
                  <p:oleObj name="Equation" r:id="rId16" imgW="8534400" imgH="4267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081910" y="3738563"/>
                          <a:ext cx="785792" cy="3928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文本框 46"/>
            <p:cNvSpPr txBox="1"/>
            <p:nvPr>
              <p:custDataLst>
                <p:tags r:id="rId18"/>
              </p:custDataLst>
            </p:nvPr>
          </p:nvSpPr>
          <p:spPr>
            <a:xfrm>
              <a:off x="3469149" y="4311391"/>
              <a:ext cx="4589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latin typeface="黑体" panose="02010609060101010101" charset="-122"/>
                  <a:ea typeface="黑体" panose="02010609060101010101" charset="-122"/>
                </a:rPr>
                <a:t>到原来的  倍</a:t>
              </a:r>
              <a:r>
                <a:rPr lang="en-US" altLang="zh-CN" sz="28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Wingdings" panose="05000000000000000000" pitchFamily="2" charset="2"/>
                </a:rPr>
                <a:t>(</a:t>
              </a:r>
              <a:r>
                <a:rPr lang="zh-CN" altLang="en-US" sz="2800" smtClean="0">
                  <a:latin typeface="黑体" panose="02010609060101010101" charset="-122"/>
                  <a:ea typeface="黑体" panose="02010609060101010101" charset="-122"/>
                </a:rPr>
                <a:t>纵坐标不变</a:t>
              </a:r>
              <a:r>
                <a:rPr lang="en-US" altLang="zh-CN" sz="28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Wingdings" panose="05000000000000000000" pitchFamily="2" charset="2"/>
                </a:rPr>
                <a:t>)</a:t>
              </a:r>
              <a:endParaRPr lang="zh-CN" altLang="en-US" sz="28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aphicFrame>
          <p:nvGraphicFramePr>
            <p:cNvPr id="48" name="对象 47"/>
            <p:cNvGraphicFramePr>
              <a:graphicFrameLocks noChangeAspect="1"/>
            </p:cNvGraphicFramePr>
            <p:nvPr>
              <p:custDataLst>
                <p:tags r:id="rId19"/>
              </p:custDataLst>
            </p:nvPr>
          </p:nvGraphicFramePr>
          <p:xfrm>
            <a:off x="8113209" y="3757678"/>
            <a:ext cx="126365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2" name="Equation" r:id="rId20" imgW="13716000" imgH="4267200" progId="Equation.DSMT4">
                    <p:embed/>
                  </p:oleObj>
                </mc:Choice>
                <mc:Fallback>
                  <p:oleObj name="Equation" r:id="rId20" imgW="13716000" imgH="4267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8113209" y="3757678"/>
                          <a:ext cx="126365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对象 48"/>
            <p:cNvGraphicFramePr>
              <a:graphicFrameLocks noChangeAspect="1"/>
            </p:cNvGraphicFramePr>
            <p:nvPr>
              <p:custDataLst>
                <p:tags r:id="rId22"/>
              </p:custDataLst>
            </p:nvPr>
          </p:nvGraphicFramePr>
          <p:xfrm>
            <a:off x="5003434" y="4181638"/>
            <a:ext cx="346808" cy="7679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3" name="Equation" r:id="rId23" imgW="4267200" imgH="9448800" progId="Equation.DSMT4">
                    <p:embed/>
                  </p:oleObj>
                </mc:Choice>
                <mc:Fallback>
                  <p:oleObj name="Equation" r:id="rId23" imgW="4267200" imgH="94488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5003434" y="4181638"/>
                          <a:ext cx="346808" cy="7679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对象 49"/>
            <p:cNvGraphicFramePr>
              <a:graphicFrameLocks noChangeAspect="1"/>
            </p:cNvGraphicFramePr>
            <p:nvPr>
              <p:custDataLst>
                <p:tags r:id="rId25"/>
              </p:custDataLst>
            </p:nvPr>
          </p:nvGraphicFramePr>
          <p:xfrm>
            <a:off x="9872967" y="4061296"/>
            <a:ext cx="215265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4" name="Equation" r:id="rId26" imgW="23469600" imgH="5181600" progId="Equation.DSMT4">
                    <p:embed/>
                  </p:oleObj>
                </mc:Choice>
                <mc:Fallback>
                  <p:oleObj name="Equation" r:id="rId26" imgW="23469600" imgH="51816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9872967" y="4061296"/>
                          <a:ext cx="2152650" cy="476250"/>
                        </a:xfrm>
                        <a:prstGeom prst="rect">
                          <a:avLst/>
                        </a:prstGeom>
                        <a:ln w="28575"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9" name="组合 68"/>
          <p:cNvGrpSpPr/>
          <p:nvPr>
            <p:custDataLst>
              <p:tags r:id="rId28"/>
            </p:custDataLst>
          </p:nvPr>
        </p:nvGrpSpPr>
        <p:grpSpPr>
          <a:xfrm>
            <a:off x="421401" y="4625738"/>
            <a:ext cx="11591371" cy="1073756"/>
            <a:chOff x="552978" y="5176007"/>
            <a:chExt cx="11591371" cy="1073756"/>
          </a:xfrm>
        </p:grpSpPr>
        <p:graphicFrame>
          <p:nvGraphicFramePr>
            <p:cNvPr id="51" name="对象 50"/>
            <p:cNvGraphicFramePr>
              <a:graphicFrameLocks noChangeAspect="1"/>
            </p:cNvGraphicFramePr>
            <p:nvPr>
              <p:custDataLst>
                <p:tags r:id="rId29"/>
              </p:custDataLst>
            </p:nvPr>
          </p:nvGraphicFramePr>
          <p:xfrm>
            <a:off x="552978" y="5468543"/>
            <a:ext cx="215265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5" name="Equation" r:id="rId30" imgW="23469600" imgH="5181600" progId="Equation.DSMT4">
                    <p:embed/>
                  </p:oleObj>
                </mc:Choice>
                <mc:Fallback>
                  <p:oleObj name="Equation" r:id="rId30" imgW="23469600" imgH="51816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552978" y="5468543"/>
                          <a:ext cx="2152650" cy="476250"/>
                        </a:xfrm>
                        <a:prstGeom prst="rect">
                          <a:avLst/>
                        </a:prstGeom>
                        <a:ln w="28575"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2" name="直接箭头连接符 51"/>
            <p:cNvCxnSpPr/>
            <p:nvPr>
              <p:custDataLst>
                <p:tags r:id="rId32"/>
              </p:custDataLst>
            </p:nvPr>
          </p:nvCxnSpPr>
          <p:spPr>
            <a:xfrm>
              <a:off x="2761256" y="5703884"/>
              <a:ext cx="6922468" cy="3908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3" name="对象 52"/>
            <p:cNvGraphicFramePr>
              <a:graphicFrameLocks noChangeAspect="1"/>
            </p:cNvGraphicFramePr>
            <p:nvPr>
              <p:custDataLst>
                <p:tags r:id="rId33"/>
              </p:custDataLst>
            </p:nvPr>
          </p:nvGraphicFramePr>
          <p:xfrm>
            <a:off x="9683724" y="5486544"/>
            <a:ext cx="2460625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6" name="Equation" r:id="rId34" imgW="26822400" imgH="5181600" progId="Equation.DSMT4">
                    <p:embed/>
                  </p:oleObj>
                </mc:Choice>
                <mc:Fallback>
                  <p:oleObj name="Equation" r:id="rId34" imgW="26822400" imgH="51816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9683724" y="5486544"/>
                          <a:ext cx="2460625" cy="476250"/>
                        </a:xfrm>
                        <a:prstGeom prst="rect">
                          <a:avLst/>
                        </a:prstGeom>
                        <a:ln w="28575">
                          <a:solidFill>
                            <a:srgbClr val="0000FF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矩形 2"/>
            <p:cNvSpPr/>
            <p:nvPr>
              <p:custDataLst>
                <p:tags r:id="rId36"/>
              </p:custDataLst>
            </p:nvPr>
          </p:nvSpPr>
          <p:spPr>
            <a:xfrm>
              <a:off x="2760385" y="5176007"/>
              <a:ext cx="43140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smtClean="0">
                  <a:solidFill>
                    <a:srgbClr val="0000FF"/>
                  </a:solidFill>
                  <a:latin typeface="黑体" panose="02010609060101010101" charset="-122"/>
                  <a:ea typeface="黑体" panose="02010609060101010101" charset="-122"/>
                </a:rPr>
                <a:t>纵坐标</a:t>
              </a:r>
              <a:r>
                <a:rPr lang="zh-CN" altLang="en-US" sz="2800" smtClean="0">
                  <a:solidFill>
                    <a:srgbClr val="9F0381"/>
                  </a:solidFill>
                  <a:latin typeface="黑体" panose="02010609060101010101" charset="-122"/>
                  <a:ea typeface="黑体" panose="02010609060101010101" charset="-122"/>
                </a:rPr>
                <a:t>缩短             </a:t>
              </a:r>
              <a:endParaRPr lang="zh-CN" altLang="en-US" sz="2800">
                <a:solidFill>
                  <a:srgbClr val="9F038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aphicFrame>
          <p:nvGraphicFramePr>
            <p:cNvPr id="4" name="对象 3"/>
            <p:cNvGraphicFramePr>
              <a:graphicFrameLocks noChangeAspect="1"/>
            </p:cNvGraphicFramePr>
            <p:nvPr>
              <p:custDataLst>
                <p:tags r:id="rId37"/>
              </p:custDataLst>
            </p:nvPr>
          </p:nvGraphicFramePr>
          <p:xfrm>
            <a:off x="4608441" y="5215096"/>
            <a:ext cx="2282493" cy="502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" name="Equation" r:id="rId38" imgW="22250400" imgH="4876800" progId="Equation.DSMT4">
                    <p:embed/>
                  </p:oleObj>
                </mc:Choice>
                <mc:Fallback>
                  <p:oleObj name="Equation" r:id="rId38" imgW="22250400" imgH="48768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9"/>
                        <a:stretch>
                          <a:fillRect/>
                        </a:stretch>
                      </p:blipFill>
                      <p:spPr>
                        <a:xfrm>
                          <a:off x="4608441" y="5215096"/>
                          <a:ext cx="2282493" cy="5021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对象 53"/>
            <p:cNvGraphicFramePr>
              <a:graphicFrameLocks noChangeAspect="1"/>
            </p:cNvGraphicFramePr>
            <p:nvPr>
              <p:custDataLst>
                <p:tags r:id="rId40"/>
              </p:custDataLst>
            </p:nvPr>
          </p:nvGraphicFramePr>
          <p:xfrm>
            <a:off x="7859297" y="5215096"/>
            <a:ext cx="1824427" cy="513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8" name="Equation" r:id="rId41" imgW="17373600" imgH="4876800" progId="Equation.DSMT4">
                    <p:embed/>
                  </p:oleObj>
                </mc:Choice>
                <mc:Fallback>
                  <p:oleObj name="Equation" r:id="rId41" imgW="17373600" imgH="48768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2"/>
                        <a:stretch>
                          <a:fillRect/>
                        </a:stretch>
                      </p:blipFill>
                      <p:spPr>
                        <a:xfrm>
                          <a:off x="7859297" y="5215096"/>
                          <a:ext cx="1824427" cy="5139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矩形 54"/>
            <p:cNvSpPr/>
            <p:nvPr>
              <p:custDataLst>
                <p:tags r:id="rId43"/>
              </p:custDataLst>
            </p:nvPr>
          </p:nvSpPr>
          <p:spPr>
            <a:xfrm>
              <a:off x="4183548" y="5726543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smtClean="0">
                  <a:latin typeface="黑体" panose="02010609060101010101" charset="-122"/>
                  <a:ea typeface="黑体" panose="02010609060101010101" charset="-122"/>
                </a:rPr>
                <a:t>到原来的  倍</a:t>
              </a:r>
              <a:endParaRPr lang="zh-CN" altLang="en-US" sz="2800"/>
            </a:p>
          </p:txBody>
        </p:sp>
        <p:graphicFrame>
          <p:nvGraphicFramePr>
            <p:cNvPr id="56" name="对象 55"/>
            <p:cNvGraphicFramePr>
              <a:graphicFrameLocks noChangeAspect="1"/>
            </p:cNvGraphicFramePr>
            <p:nvPr>
              <p:custDataLst>
                <p:tags r:id="rId44"/>
              </p:custDataLst>
            </p:nvPr>
          </p:nvGraphicFramePr>
          <p:xfrm>
            <a:off x="5688828" y="5777430"/>
            <a:ext cx="384573" cy="3878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" name="Equation" r:id="rId45" imgW="3962400" imgH="3962400" progId="Equation.DSMT4">
                    <p:embed/>
                  </p:oleObj>
                </mc:Choice>
                <mc:Fallback>
                  <p:oleObj name="Equation" r:id="rId45" imgW="3962400" imgH="39624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6"/>
                        <a:stretch>
                          <a:fillRect/>
                        </a:stretch>
                      </p:blipFill>
                      <p:spPr>
                        <a:xfrm>
                          <a:off x="5688828" y="5777430"/>
                          <a:ext cx="384573" cy="3878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" name="矩形 58"/>
            <p:cNvSpPr/>
            <p:nvPr>
              <p:custDataLst>
                <p:tags r:id="rId47"/>
              </p:custDataLst>
            </p:nvPr>
          </p:nvSpPr>
          <p:spPr>
            <a:xfrm>
              <a:off x="6799719" y="5239930"/>
              <a:ext cx="138364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latin typeface="黑体" panose="02010609060101010101" charset="-122"/>
                  <a:ea typeface="黑体" panose="02010609060101010101" charset="-122"/>
                </a:rPr>
                <a:t>或</a:t>
              </a:r>
              <a:r>
                <a:rPr lang="zh-CN" altLang="en-US" sz="2800">
                  <a:solidFill>
                    <a:srgbClr val="9F0381"/>
                  </a:solidFill>
                  <a:latin typeface="黑体" panose="02010609060101010101" charset="-122"/>
                  <a:ea typeface="黑体" panose="02010609060101010101" charset="-122"/>
                </a:rPr>
                <a:t>伸长</a:t>
              </a:r>
              <a:endParaRPr lang="zh-CN" altLang="en-US" sz="2800">
                <a:solidFill>
                  <a:srgbClr val="9F038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64" name="矩形 63"/>
            <p:cNvSpPr/>
            <p:nvPr>
              <p:custDataLst>
                <p:tags r:id="rId48"/>
              </p:custDataLst>
            </p:nvPr>
          </p:nvSpPr>
          <p:spPr>
            <a:xfrm>
              <a:off x="6344391" y="5726543"/>
              <a:ext cx="238777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smtClean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Wingdings" panose="05000000000000000000" pitchFamily="2" charset="2"/>
                </a:rPr>
                <a:t>(</a:t>
              </a:r>
              <a:r>
                <a:rPr lang="zh-CN" altLang="en-US" sz="2800" smtClean="0">
                  <a:latin typeface="黑体" panose="02010609060101010101" charset="-122"/>
                  <a:ea typeface="黑体" panose="02010609060101010101" charset="-122"/>
                </a:rPr>
                <a:t>横坐标</a:t>
              </a:r>
              <a:r>
                <a:rPr lang="zh-CN" altLang="en-US" sz="2800">
                  <a:latin typeface="黑体" panose="02010609060101010101" charset="-122"/>
                  <a:ea typeface="黑体" panose="02010609060101010101" charset="-122"/>
                </a:rPr>
                <a:t>不变</a:t>
              </a:r>
              <a:r>
                <a:rPr lang="en-US" altLang="zh-CN" sz="28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Wingdings" panose="05000000000000000000" pitchFamily="2" charset="2"/>
                </a:rPr>
                <a:t>)</a:t>
              </a:r>
              <a:endParaRPr lang="zh-CN" altLang="en-US" sz="28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7" name="圆角矩形 6"/>
          <p:cNvSpPr/>
          <p:nvPr>
            <p:custDataLst>
              <p:tags r:id="rId49"/>
            </p:custDataLst>
          </p:nvPr>
        </p:nvSpPr>
        <p:spPr>
          <a:xfrm>
            <a:off x="604520" y="206375"/>
            <a:ext cx="8723630" cy="791210"/>
          </a:xfrm>
          <a:prstGeom prst="roundRect">
            <a:avLst/>
          </a:prstGeom>
        </p:spPr>
        <p:style>
          <a:lnRef idx="2">
            <a:srgbClr val="56CA95">
              <a:shade val="50000"/>
            </a:srgbClr>
          </a:lnRef>
          <a:fillRef idx="1">
            <a:srgbClr val="56CA95"/>
          </a:fillRef>
          <a:effectRef idx="0">
            <a:srgbClr val="56CA95"/>
          </a:effectRef>
          <a:fontRef idx="minor">
            <a:srgbClr val="FFFFFF"/>
          </a:fontRef>
        </p:style>
        <p:txBody>
          <a:bodyPr rtlCol="0" anchor="ctr"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i="1" kern="1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y</a:t>
            </a:r>
            <a:r>
              <a:rPr lang="en-US" altLang="zh-CN" sz="3600" b="1" kern="1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3600" b="1" i="1" kern="10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3600" b="1" kern="10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sin(</a:t>
            </a:r>
            <a:r>
              <a:rPr lang="en-US" altLang="zh-CN" sz="3600" b="1" i="1" kern="10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ωx</a:t>
            </a:r>
            <a:r>
              <a:rPr lang="en-US" altLang="zh-CN" sz="3600" b="1" kern="1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+</a:t>
            </a:r>
            <a:r>
              <a:rPr lang="en-US" altLang="zh-CN" sz="3600" b="1" i="1" kern="1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φ</a:t>
            </a:r>
            <a:r>
              <a:rPr lang="en-US" altLang="zh-CN" sz="3600" b="1" kern="1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zh-CN" sz="3600" b="1" kern="1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图象的变换</a:t>
            </a:r>
            <a:r>
              <a:rPr lang="zh-CN" altLang="zh-CN" sz="3600" b="1" kern="1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总结</a:t>
            </a:r>
            <a:endParaRPr lang="zh-CN" altLang="zh-CN" sz="3600" b="1" kern="1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75995" y="1252855"/>
            <a:ext cx="9230360" cy="33210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某筒车半径为</a:t>
            </a:r>
            <a:r>
              <a:rPr lang="en-US" altLang="zh-CN" sz="28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10</a:t>
            </a:r>
            <a:r>
              <a:rPr lang="zh-CN" altLang="en-US" sz="28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米，筒车转轮中心距离水面的高度为</a:t>
            </a:r>
            <a:r>
              <a:rPr lang="en-US" altLang="zh-CN" sz="28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6</a:t>
            </a:r>
            <a:r>
              <a:rPr lang="zh-CN" altLang="en-US" sz="28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米，筒车逆时针匀速转动，每</a:t>
            </a:r>
            <a:r>
              <a:rPr lang="en-US" altLang="zh-CN" sz="28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20</a:t>
            </a:r>
            <a:r>
              <a:rPr lang="zh-CN" altLang="en-US" sz="28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分钟转一圈，某个盛水筒开始时位于最低点，则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楷体" panose="02010600040101010101" charset="-122"/>
                <a:cs typeface="华文楷体" panose="02010600040101010101" charset="-122"/>
                <a:sym typeface="+mn-ea"/>
              </a:rPr>
              <a:t>（１）</a:t>
            </a:r>
            <a:r>
              <a:rPr lang="zh-CN" altLang="en-US" sz="28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这个盛水筒经过几分钟第一次到达最高点？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（２）当盛水筒距离水面高度不低于</a:t>
            </a:r>
            <a:r>
              <a:rPr lang="en-US" altLang="zh-CN" sz="28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11</a:t>
            </a:r>
            <a:r>
              <a:rPr lang="zh-CN" altLang="en-US" sz="28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米时，其中的水会流出，则在转动一周的过程中，水流出的时间是多少？</a:t>
            </a:r>
            <a:endParaRPr lang="zh-CN" altLang="en-US" sz="2800" b="1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426720" y="189865"/>
            <a:ext cx="3843020" cy="791210"/>
          </a:xfrm>
          <a:prstGeom prst="roundRect">
            <a:avLst/>
          </a:prstGeom>
        </p:spPr>
        <p:style>
          <a:lnRef idx="2">
            <a:srgbClr val="56CA95">
              <a:shade val="50000"/>
            </a:srgbClr>
          </a:lnRef>
          <a:fillRef idx="1">
            <a:srgbClr val="56CA95"/>
          </a:fillRef>
          <a:effectRef idx="0">
            <a:srgbClr val="56CA95"/>
          </a:effectRef>
          <a:fontRef idx="minor">
            <a:srgbClr val="FFFFFF"/>
          </a:fontRef>
        </p:style>
        <p:txBody>
          <a:bodyPr rtlCol="0" anchor="ctr"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FFFFFF"/>
                </a:solidFill>
              </a:rPr>
              <a:t>模型</a:t>
            </a:r>
            <a:r>
              <a:rPr lang="zh-CN" altLang="en-US" sz="3600" b="1">
                <a:solidFill>
                  <a:srgbClr val="FFFFFF"/>
                </a:solidFill>
              </a:rPr>
              <a:t>应用</a:t>
            </a:r>
            <a:endParaRPr lang="zh-CN" altLang="en-US" sz="36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429260" y="741680"/>
            <a:ext cx="10468610" cy="123444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Autofit/>
          </a:bodyPr>
          <a:lstStyle/>
          <a:p>
            <a:pPr lvl="0">
              <a:defRPr/>
            </a:pP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本节课基于生活中一般的匀速圆周实例</a:t>
            </a:r>
            <a:r>
              <a:rPr lang="en-US" altLang="zh-CN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——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筒车运动，抽象出一般的周期函数模型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y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＝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A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sin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(ω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x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＋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φ)</a:t>
            </a:r>
            <a:r>
              <a:rPr lang="zh-CN" altLang="en-US" sz="2800" b="1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，采用控制变量法完成了对该函数模型中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不同参数对函数图像变化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的研究。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44" name="New picture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366500" y="12293600"/>
            <a:ext cx="317500" cy="241300"/>
          </a:xfrm>
          <a:prstGeom prst="cube">
            <a:avLst/>
          </a:prstGeom>
        </p:spPr>
      </p:pic>
      <p:sp>
        <p:nvSpPr>
          <p:cNvPr id="4" name="流程图: 可选过程 3"/>
          <p:cNvSpPr/>
          <p:nvPr>
            <p:custDataLst>
              <p:tags r:id="rId4"/>
            </p:custDataLst>
          </p:nvPr>
        </p:nvSpPr>
        <p:spPr>
          <a:xfrm>
            <a:off x="2637155" y="1978025"/>
            <a:ext cx="5524500" cy="762000"/>
          </a:xfrm>
          <a:prstGeom prst="flowChartAlternateProcess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>
                <a:solidFill>
                  <a:schemeClr val="accent4">
                    <a:lumMod val="50000"/>
                  </a:schemeClr>
                </a:solidFill>
              </a:rPr>
              <a:t>数学的眼光观察世界</a:t>
            </a:r>
            <a:endParaRPr lang="zh-CN" altLang="en-US" sz="36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箭头: 右 29"/>
          <p:cNvSpPr/>
          <p:nvPr>
            <p:custDataLst>
              <p:tags r:id="rId5"/>
            </p:custDataLst>
          </p:nvPr>
        </p:nvSpPr>
        <p:spPr>
          <a:xfrm rot="5400000">
            <a:off x="5057140" y="3058795"/>
            <a:ext cx="937895" cy="27432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流程图: 可选过程 6"/>
          <p:cNvSpPr/>
          <p:nvPr>
            <p:custDataLst>
              <p:tags r:id="rId6"/>
            </p:custDataLst>
          </p:nvPr>
        </p:nvSpPr>
        <p:spPr>
          <a:xfrm>
            <a:off x="2764155" y="3665220"/>
            <a:ext cx="5524500" cy="762000"/>
          </a:xfrm>
          <a:prstGeom prst="flowChartAlternateProcess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>
                <a:solidFill>
                  <a:schemeClr val="accent4">
                    <a:lumMod val="50000"/>
                  </a:schemeClr>
                </a:solidFill>
              </a:rPr>
              <a:t>数学的语言</a:t>
            </a:r>
            <a:r>
              <a:rPr lang="zh-CN" altLang="en-US" sz="3600">
                <a:solidFill>
                  <a:schemeClr val="accent4">
                    <a:lumMod val="50000"/>
                  </a:schemeClr>
                </a:solidFill>
              </a:rPr>
              <a:t>表达世界</a:t>
            </a:r>
            <a:endParaRPr lang="zh-CN" altLang="en-US" sz="36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流程图: 可选过程 7"/>
          <p:cNvSpPr/>
          <p:nvPr>
            <p:custDataLst>
              <p:tags r:id="rId7"/>
            </p:custDataLst>
          </p:nvPr>
        </p:nvSpPr>
        <p:spPr>
          <a:xfrm>
            <a:off x="2764155" y="5352415"/>
            <a:ext cx="5524500" cy="762000"/>
          </a:xfrm>
          <a:prstGeom prst="flowChartAlternateProcess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>
                <a:solidFill>
                  <a:schemeClr val="accent4">
                    <a:lumMod val="50000"/>
                  </a:schemeClr>
                </a:solidFill>
              </a:rPr>
              <a:t>数学的思维</a:t>
            </a:r>
            <a:r>
              <a:rPr lang="zh-CN" altLang="en-US" sz="3600">
                <a:solidFill>
                  <a:schemeClr val="accent4">
                    <a:lumMod val="50000"/>
                  </a:schemeClr>
                </a:solidFill>
              </a:rPr>
              <a:t>思考世界</a:t>
            </a:r>
            <a:endParaRPr lang="zh-CN" altLang="en-US" sz="36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箭头: 右 29"/>
          <p:cNvSpPr/>
          <p:nvPr>
            <p:custDataLst>
              <p:tags r:id="rId8"/>
            </p:custDataLst>
          </p:nvPr>
        </p:nvSpPr>
        <p:spPr>
          <a:xfrm rot="5400000">
            <a:off x="5120640" y="4747895"/>
            <a:ext cx="937895" cy="27432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47115" y="58420"/>
            <a:ext cx="9197975" cy="512445"/>
            <a:chOff x="2781" y="268"/>
            <a:chExt cx="14485" cy="807"/>
          </a:xfrm>
          <a:solidFill>
            <a:srgbClr val="411D62"/>
          </a:solidFill>
        </p:grpSpPr>
        <p:grpSp>
          <p:nvGrpSpPr>
            <p:cNvPr id="11" name="组合 10"/>
            <p:cNvGrpSpPr/>
            <p:nvPr userDrawn="1"/>
          </p:nvGrpSpPr>
          <p:grpSpPr>
            <a:xfrm>
              <a:off x="2781" y="269"/>
              <a:ext cx="6069" cy="807"/>
              <a:chOff x="4040" y="4449"/>
              <a:chExt cx="10982" cy="1459"/>
            </a:xfrm>
            <a:grpFill/>
          </p:grpSpPr>
          <p:sp>
            <p:nvSpPr>
              <p:cNvPr id="12" name="任意多边形 11"/>
              <p:cNvSpPr/>
              <p:nvPr userDrawn="1">
                <p:custDataLst>
                  <p:tags r:id="rId9"/>
                </p:custDataLst>
              </p:nvPr>
            </p:nvSpPr>
            <p:spPr>
              <a:xfrm>
                <a:off x="4040" y="4449"/>
                <a:ext cx="1225" cy="1228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529" h="1532">
                    <a:moveTo>
                      <a:pt x="0" y="0"/>
                    </a:moveTo>
                    <a:lnTo>
                      <a:pt x="1529" y="0"/>
                    </a:lnTo>
                    <a:lnTo>
                      <a:pt x="1529" y="1532"/>
                    </a:lnTo>
                    <a:cubicBezTo>
                      <a:pt x="1383" y="805"/>
                      <a:pt x="614" y="13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13" name="任意多边形 12"/>
              <p:cNvSpPr/>
              <p:nvPr userDrawn="1">
                <p:custDataLst>
                  <p:tags r:id="rId10"/>
                </p:custDataLst>
              </p:nvPr>
            </p:nvSpPr>
            <p:spPr>
              <a:xfrm>
                <a:off x="5252" y="4449"/>
                <a:ext cx="8558" cy="1459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558" h="1459">
                    <a:moveTo>
                      <a:pt x="8558" y="0"/>
                    </a:moveTo>
                    <a:lnTo>
                      <a:pt x="8558" y="1157"/>
                    </a:lnTo>
                    <a:cubicBezTo>
                      <a:pt x="8558" y="1324"/>
                      <a:pt x="8423" y="1459"/>
                      <a:pt x="8256" y="1459"/>
                    </a:cubicBezTo>
                    <a:lnTo>
                      <a:pt x="302" y="1459"/>
                    </a:lnTo>
                    <a:cubicBezTo>
                      <a:pt x="135" y="1459"/>
                      <a:pt x="0" y="1324"/>
                      <a:pt x="0" y="1157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15" name="任意多边形 14"/>
              <p:cNvSpPr/>
              <p:nvPr userDrawn="1">
                <p:custDataLst>
                  <p:tags r:id="rId11"/>
                </p:custDataLst>
              </p:nvPr>
            </p:nvSpPr>
            <p:spPr>
              <a:xfrm rot="16200000">
                <a:off x="13795" y="4448"/>
                <a:ext cx="1225" cy="1228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529" h="1532">
                    <a:moveTo>
                      <a:pt x="0" y="0"/>
                    </a:moveTo>
                    <a:lnTo>
                      <a:pt x="1529" y="0"/>
                    </a:lnTo>
                    <a:lnTo>
                      <a:pt x="1529" y="1532"/>
                    </a:lnTo>
                    <a:cubicBezTo>
                      <a:pt x="1383" y="805"/>
                      <a:pt x="614" y="13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 userDrawn="1"/>
          </p:nvGrpSpPr>
          <p:grpSpPr>
            <a:xfrm>
              <a:off x="7041" y="268"/>
              <a:ext cx="6069" cy="807"/>
              <a:chOff x="4040" y="4449"/>
              <a:chExt cx="10982" cy="1459"/>
            </a:xfrm>
            <a:grpFill/>
          </p:grpSpPr>
          <p:sp>
            <p:nvSpPr>
              <p:cNvPr id="19" name="任意多边形 18"/>
              <p:cNvSpPr/>
              <p:nvPr userDrawn="1">
                <p:custDataLst>
                  <p:tags r:id="rId12"/>
                </p:custDataLst>
              </p:nvPr>
            </p:nvSpPr>
            <p:spPr>
              <a:xfrm>
                <a:off x="4040" y="4449"/>
                <a:ext cx="1225" cy="1228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529" h="1532">
                    <a:moveTo>
                      <a:pt x="0" y="0"/>
                    </a:moveTo>
                    <a:lnTo>
                      <a:pt x="1529" y="0"/>
                    </a:lnTo>
                    <a:lnTo>
                      <a:pt x="1529" y="1532"/>
                    </a:lnTo>
                    <a:cubicBezTo>
                      <a:pt x="1383" y="805"/>
                      <a:pt x="614" y="13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25" name="任意多边形 24"/>
              <p:cNvSpPr/>
              <p:nvPr userDrawn="1">
                <p:custDataLst>
                  <p:tags r:id="rId13"/>
                </p:custDataLst>
              </p:nvPr>
            </p:nvSpPr>
            <p:spPr>
              <a:xfrm>
                <a:off x="5252" y="4449"/>
                <a:ext cx="8558" cy="1459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558" h="1459">
                    <a:moveTo>
                      <a:pt x="8558" y="0"/>
                    </a:moveTo>
                    <a:lnTo>
                      <a:pt x="8558" y="1157"/>
                    </a:lnTo>
                    <a:cubicBezTo>
                      <a:pt x="8558" y="1324"/>
                      <a:pt x="8423" y="1459"/>
                      <a:pt x="8256" y="1459"/>
                    </a:cubicBezTo>
                    <a:lnTo>
                      <a:pt x="302" y="1459"/>
                    </a:lnTo>
                    <a:cubicBezTo>
                      <a:pt x="135" y="1459"/>
                      <a:pt x="0" y="1324"/>
                      <a:pt x="0" y="1157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26" name="任意多边形 25"/>
              <p:cNvSpPr/>
              <p:nvPr userDrawn="1">
                <p:custDataLst>
                  <p:tags r:id="rId14"/>
                </p:custDataLst>
              </p:nvPr>
            </p:nvSpPr>
            <p:spPr>
              <a:xfrm rot="16200000">
                <a:off x="13795" y="4448"/>
                <a:ext cx="1225" cy="1228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529" h="1532">
                    <a:moveTo>
                      <a:pt x="0" y="0"/>
                    </a:moveTo>
                    <a:lnTo>
                      <a:pt x="1529" y="0"/>
                    </a:lnTo>
                    <a:lnTo>
                      <a:pt x="1529" y="1532"/>
                    </a:lnTo>
                    <a:cubicBezTo>
                      <a:pt x="1383" y="805"/>
                      <a:pt x="614" y="13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 userDrawn="1"/>
          </p:nvGrpSpPr>
          <p:grpSpPr>
            <a:xfrm>
              <a:off x="11198" y="268"/>
              <a:ext cx="6069" cy="807"/>
              <a:chOff x="4040" y="4449"/>
              <a:chExt cx="10982" cy="1459"/>
            </a:xfrm>
            <a:grpFill/>
          </p:grpSpPr>
          <p:sp>
            <p:nvSpPr>
              <p:cNvPr id="28" name="任意多边形 27"/>
              <p:cNvSpPr/>
              <p:nvPr userDrawn="1">
                <p:custDataLst>
                  <p:tags r:id="rId15"/>
                </p:custDataLst>
              </p:nvPr>
            </p:nvSpPr>
            <p:spPr>
              <a:xfrm>
                <a:off x="4040" y="4449"/>
                <a:ext cx="1225" cy="1228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529" h="1532">
                    <a:moveTo>
                      <a:pt x="0" y="0"/>
                    </a:moveTo>
                    <a:lnTo>
                      <a:pt x="1529" y="0"/>
                    </a:lnTo>
                    <a:lnTo>
                      <a:pt x="1529" y="1532"/>
                    </a:lnTo>
                    <a:cubicBezTo>
                      <a:pt x="1383" y="805"/>
                      <a:pt x="614" y="13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16" name="任意多边形 15"/>
              <p:cNvSpPr/>
              <p:nvPr userDrawn="1">
                <p:custDataLst>
                  <p:tags r:id="rId16"/>
                </p:custDataLst>
              </p:nvPr>
            </p:nvSpPr>
            <p:spPr>
              <a:xfrm>
                <a:off x="5252" y="4449"/>
                <a:ext cx="8558" cy="1459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558" h="1459">
                    <a:moveTo>
                      <a:pt x="8558" y="0"/>
                    </a:moveTo>
                    <a:lnTo>
                      <a:pt x="8558" y="1157"/>
                    </a:lnTo>
                    <a:cubicBezTo>
                      <a:pt x="8558" y="1324"/>
                      <a:pt x="8423" y="1459"/>
                      <a:pt x="8256" y="1459"/>
                    </a:cubicBezTo>
                    <a:lnTo>
                      <a:pt x="302" y="1459"/>
                    </a:lnTo>
                    <a:cubicBezTo>
                      <a:pt x="135" y="1459"/>
                      <a:pt x="0" y="1324"/>
                      <a:pt x="0" y="1157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20" name="任意多边形 19"/>
              <p:cNvSpPr/>
              <p:nvPr userDrawn="1">
                <p:custDataLst>
                  <p:tags r:id="rId17"/>
                </p:custDataLst>
              </p:nvPr>
            </p:nvSpPr>
            <p:spPr>
              <a:xfrm rot="16200000">
                <a:off x="13795" y="4448"/>
                <a:ext cx="1225" cy="1228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529" h="1532">
                    <a:moveTo>
                      <a:pt x="0" y="0"/>
                    </a:moveTo>
                    <a:lnTo>
                      <a:pt x="1529" y="0"/>
                    </a:lnTo>
                    <a:lnTo>
                      <a:pt x="1529" y="1532"/>
                    </a:lnTo>
                    <a:cubicBezTo>
                      <a:pt x="1383" y="805"/>
                      <a:pt x="614" y="13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文本框 1"/>
          <p:cNvSpPr txBox="1"/>
          <p:nvPr>
            <p:custDataLst>
              <p:tags r:id="rId18"/>
            </p:custDataLst>
          </p:nvPr>
        </p:nvSpPr>
        <p:spPr>
          <a:xfrm>
            <a:off x="4754880" y="121920"/>
            <a:ext cx="2062480" cy="449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b="1">
                <a:solidFill>
                  <a:schemeClr val="bg1"/>
                </a:solidFill>
              </a:rPr>
              <a:t>回顾小结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566420" y="1739900"/>
            <a:ext cx="10194290" cy="2761615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Autofit/>
          </a:bodyPr>
          <a:lstStyle/>
          <a:p>
            <a:pPr lvl="0" algn="ctr">
              <a:defRPr/>
            </a:pPr>
            <a:r>
              <a:rPr lang="zh-CN" altLang="en-US" sz="32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生活是正弦函数</a:t>
            </a:r>
            <a:endParaRPr lang="zh-CN" altLang="en-US" sz="320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lt"/>
            </a:endParaRPr>
          </a:p>
          <a:p>
            <a:pPr lvl="0" algn="ctr">
              <a:defRPr/>
            </a:pPr>
            <a:r>
              <a:rPr lang="zh-CN" altLang="en-US" sz="32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有起有伏</a:t>
            </a:r>
            <a:endParaRPr lang="zh-CN" altLang="en-US" sz="320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lt"/>
            </a:endParaRPr>
          </a:p>
          <a:p>
            <a:pPr lvl="0" algn="ctr">
              <a:defRPr/>
            </a:pPr>
            <a:r>
              <a:rPr lang="zh-CN" altLang="en-US" sz="32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有乐有苦</a:t>
            </a:r>
            <a:endParaRPr lang="zh-CN" altLang="en-US" sz="320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lt"/>
            </a:endParaRPr>
          </a:p>
          <a:p>
            <a:pPr lvl="0" algn="ctr">
              <a:defRPr/>
            </a:pPr>
            <a:r>
              <a:rPr lang="zh-CN" altLang="en-US" sz="32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控制生活</a:t>
            </a:r>
            <a:r>
              <a:rPr lang="zh-CN" altLang="en-US" sz="32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节奏的A，不要让人生过于跌宕起伏</a:t>
            </a:r>
            <a:endParaRPr lang="zh-CN" altLang="en-US" sz="320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lt"/>
            </a:endParaRPr>
          </a:p>
          <a:p>
            <a:pPr lvl="0" algn="ctr">
              <a:defRPr/>
            </a:pPr>
            <a:r>
              <a:rPr lang="zh-CN" altLang="en-US" sz="32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调节</a:t>
            </a:r>
            <a:r>
              <a:rPr lang="zh-CN" altLang="en-US" sz="32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人生前进的</a:t>
            </a:r>
            <a:r>
              <a:rPr lang="zh-CN" altLang="en-US" sz="32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ω，不要让人生过于紧凑局促</a:t>
            </a:r>
            <a:endParaRPr lang="zh-CN" altLang="en-US" sz="320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ea"/>
            </a:endParaRPr>
          </a:p>
          <a:p>
            <a:pPr lvl="0" algn="ctr">
              <a:defRPr/>
            </a:pPr>
            <a:endParaRPr lang="zh-CN" altLang="en-US" sz="320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lt"/>
            </a:endParaRPr>
          </a:p>
        </p:txBody>
      </p:sp>
      <p:pic>
        <p:nvPicPr>
          <p:cNvPr id="44" name="New picture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366500" y="12293600"/>
            <a:ext cx="317500" cy="241300"/>
          </a:xfrm>
          <a:prstGeom prst="cube">
            <a:avLst/>
          </a:prstGeom>
        </p:spPr>
      </p:pic>
      <p:sp>
        <p:nvSpPr>
          <p:cNvPr id="3" name="圆角矩形 2"/>
          <p:cNvSpPr/>
          <p:nvPr>
            <p:custDataLst>
              <p:tags r:id="rId4"/>
            </p:custDataLst>
          </p:nvPr>
        </p:nvSpPr>
        <p:spPr>
          <a:xfrm>
            <a:off x="429260" y="132715"/>
            <a:ext cx="8723630" cy="791210"/>
          </a:xfrm>
          <a:prstGeom prst="roundRect">
            <a:avLst/>
          </a:prstGeom>
        </p:spPr>
        <p:style>
          <a:lnRef idx="2">
            <a:srgbClr val="56CA95">
              <a:shade val="50000"/>
            </a:srgbClr>
          </a:lnRef>
          <a:fillRef idx="1">
            <a:srgbClr val="56CA95"/>
          </a:fillRef>
          <a:effectRef idx="0">
            <a:srgbClr val="56CA95"/>
          </a:effectRef>
          <a:fontRef idx="minor">
            <a:srgbClr val="FFFFFF"/>
          </a:fontRef>
        </p:style>
        <p:txBody>
          <a:bodyPr rtlCol="0" anchor="ctr"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i="1" kern="1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我的人生正弦</a:t>
            </a:r>
            <a:r>
              <a:rPr lang="zh-CN" altLang="en-US" sz="3600" b="1" i="1" kern="1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函数</a:t>
            </a:r>
            <a:endParaRPr lang="zh-CN" altLang="en-US" sz="3600" b="1" i="1" kern="1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51" name="组合 50"/>
          <p:cNvGrpSpPr/>
          <p:nvPr>
            <p:custDataLst>
              <p:tags r:id="rId5"/>
            </p:custDataLst>
          </p:nvPr>
        </p:nvGrpSpPr>
        <p:grpSpPr>
          <a:xfrm>
            <a:off x="11156779" y="345594"/>
            <a:ext cx="629517" cy="1073043"/>
            <a:chOff x="1775252" y="2062276"/>
            <a:chExt cx="1045160" cy="1781528"/>
          </a:xfrm>
        </p:grpSpPr>
        <p:grpSp>
          <p:nvGrpSpPr>
            <p:cNvPr id="52" name="组合 51"/>
            <p:cNvGrpSpPr/>
            <p:nvPr>
              <p:custDataLst>
                <p:tags r:id="rId6"/>
              </p:custDataLst>
            </p:nvPr>
          </p:nvGrpSpPr>
          <p:grpSpPr>
            <a:xfrm>
              <a:off x="1775252" y="2763988"/>
              <a:ext cx="1045160" cy="1079816"/>
              <a:chOff x="-4061568" y="1901032"/>
              <a:chExt cx="1819276" cy="1879600"/>
            </a:xfrm>
          </p:grpSpPr>
          <p:sp>
            <p:nvSpPr>
              <p:cNvPr id="54" name="Freeform 273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-3661518" y="1901032"/>
                <a:ext cx="1041400" cy="1509713"/>
              </a:xfrm>
              <a:custGeom>
                <a:avLst/>
                <a:gdLst>
                  <a:gd name="T0" fmla="*/ 301 w 328"/>
                  <a:gd name="T1" fmla="*/ 222 h 475"/>
                  <a:gd name="T2" fmla="*/ 240 w 328"/>
                  <a:gd name="T3" fmla="*/ 166 h 475"/>
                  <a:gd name="T4" fmla="*/ 239 w 328"/>
                  <a:gd name="T5" fmla="*/ 37 h 475"/>
                  <a:gd name="T6" fmla="*/ 237 w 328"/>
                  <a:gd name="T7" fmla="*/ 30 h 475"/>
                  <a:gd name="T8" fmla="*/ 165 w 328"/>
                  <a:gd name="T9" fmla="*/ 0 h 475"/>
                  <a:gd name="T10" fmla="*/ 88 w 328"/>
                  <a:gd name="T11" fmla="*/ 30 h 475"/>
                  <a:gd name="T12" fmla="*/ 85 w 328"/>
                  <a:gd name="T13" fmla="*/ 37 h 475"/>
                  <a:gd name="T14" fmla="*/ 85 w 328"/>
                  <a:gd name="T15" fmla="*/ 168 h 475"/>
                  <a:gd name="T16" fmla="*/ 26 w 328"/>
                  <a:gd name="T17" fmla="*/ 223 h 475"/>
                  <a:gd name="T18" fmla="*/ 0 w 328"/>
                  <a:gd name="T19" fmla="*/ 311 h 475"/>
                  <a:gd name="T20" fmla="*/ 164 w 328"/>
                  <a:gd name="T21" fmla="*/ 475 h 475"/>
                  <a:gd name="T22" fmla="*/ 328 w 328"/>
                  <a:gd name="T23" fmla="*/ 311 h 475"/>
                  <a:gd name="T24" fmla="*/ 301 w 328"/>
                  <a:gd name="T25" fmla="*/ 22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475">
                    <a:moveTo>
                      <a:pt x="301" y="222"/>
                    </a:move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8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3" y="475"/>
                      <a:pt x="164" y="475"/>
                    </a:cubicBez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8" y="249"/>
                      <a:pt x="301" y="222"/>
                    </a:cubicBezTo>
                    <a:close/>
                  </a:path>
                </a:pathLst>
              </a:custGeom>
              <a:solidFill>
                <a:srgbClr val="C09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华文楷体" panose="02010600040101010101" charset="-122"/>
                  <a:ea typeface="华文楷体" panose="0201060004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55" name="Freeform 274"/>
              <p:cNvSpPr>
                <a:spLocks noEditPoint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-3664693" y="1901032"/>
                <a:ext cx="1041400" cy="1509713"/>
              </a:xfrm>
              <a:custGeom>
                <a:avLst/>
                <a:gdLst>
                  <a:gd name="T0" fmla="*/ 328 w 328"/>
                  <a:gd name="T1" fmla="*/ 311 h 475"/>
                  <a:gd name="T2" fmla="*/ 240 w 328"/>
                  <a:gd name="T3" fmla="*/ 166 h 475"/>
                  <a:gd name="T4" fmla="*/ 237 w 328"/>
                  <a:gd name="T5" fmla="*/ 30 h 475"/>
                  <a:gd name="T6" fmla="*/ 88 w 328"/>
                  <a:gd name="T7" fmla="*/ 30 h 475"/>
                  <a:gd name="T8" fmla="*/ 85 w 328"/>
                  <a:gd name="T9" fmla="*/ 168 h 475"/>
                  <a:gd name="T10" fmla="*/ 0 w 328"/>
                  <a:gd name="T11" fmla="*/ 311 h 475"/>
                  <a:gd name="T12" fmla="*/ 106 w 328"/>
                  <a:gd name="T13" fmla="*/ 56 h 475"/>
                  <a:gd name="T14" fmla="*/ 218 w 328"/>
                  <a:gd name="T15" fmla="*/ 99 h 475"/>
                  <a:gd name="T16" fmla="*/ 106 w 328"/>
                  <a:gd name="T17" fmla="*/ 56 h 475"/>
                  <a:gd name="T18" fmla="*/ 218 w 328"/>
                  <a:gd name="T19" fmla="*/ 120 h 475"/>
                  <a:gd name="T20" fmla="*/ 218 w 328"/>
                  <a:gd name="T21" fmla="*/ 140 h 475"/>
                  <a:gd name="T22" fmla="*/ 106 w 328"/>
                  <a:gd name="T23" fmla="*/ 100 h 475"/>
                  <a:gd name="T24" fmla="*/ 158 w 328"/>
                  <a:gd name="T25" fmla="*/ 306 h 475"/>
                  <a:gd name="T26" fmla="*/ 137 w 328"/>
                  <a:gd name="T27" fmla="*/ 298 h 475"/>
                  <a:gd name="T28" fmla="*/ 145 w 328"/>
                  <a:gd name="T29" fmla="*/ 149 h 475"/>
                  <a:gd name="T30" fmla="*/ 171 w 328"/>
                  <a:gd name="T31" fmla="*/ 169 h 475"/>
                  <a:gd name="T32" fmla="*/ 162 w 328"/>
                  <a:gd name="T33" fmla="*/ 304 h 475"/>
                  <a:gd name="T34" fmla="*/ 158 w 328"/>
                  <a:gd name="T35" fmla="*/ 341 h 475"/>
                  <a:gd name="T36" fmla="*/ 158 w 328"/>
                  <a:gd name="T37" fmla="*/ 324 h 475"/>
                  <a:gd name="T38" fmla="*/ 101 w 328"/>
                  <a:gd name="T39" fmla="*/ 183 h 475"/>
                  <a:gd name="T40" fmla="*/ 107 w 328"/>
                  <a:gd name="T41" fmla="*/ 142 h 475"/>
                  <a:gd name="T42" fmla="*/ 136 w 328"/>
                  <a:gd name="T43" fmla="*/ 169 h 475"/>
                  <a:gd name="T44" fmla="*/ 108 w 328"/>
                  <a:gd name="T45" fmla="*/ 306 h 475"/>
                  <a:gd name="T46" fmla="*/ 103 w 328"/>
                  <a:gd name="T47" fmla="*/ 350 h 475"/>
                  <a:gd name="T48" fmla="*/ 134 w 328"/>
                  <a:gd name="T49" fmla="*/ 313 h 475"/>
                  <a:gd name="T50" fmla="*/ 140 w 328"/>
                  <a:gd name="T51" fmla="*/ 335 h 475"/>
                  <a:gd name="T52" fmla="*/ 176 w 328"/>
                  <a:gd name="T53" fmla="*/ 335 h 475"/>
                  <a:gd name="T54" fmla="*/ 182 w 328"/>
                  <a:gd name="T55" fmla="*/ 313 h 475"/>
                  <a:gd name="T56" fmla="*/ 213 w 328"/>
                  <a:gd name="T57" fmla="*/ 350 h 475"/>
                  <a:gd name="T58" fmla="*/ 208 w 328"/>
                  <a:gd name="T59" fmla="*/ 306 h 475"/>
                  <a:gd name="T60" fmla="*/ 180 w 328"/>
                  <a:gd name="T61" fmla="*/ 169 h 475"/>
                  <a:gd name="T62" fmla="*/ 218 w 328"/>
                  <a:gd name="T63" fmla="*/ 161 h 475"/>
                  <a:gd name="T64" fmla="*/ 224 w 328"/>
                  <a:gd name="T65" fmla="*/ 181 h 475"/>
                  <a:gd name="T66" fmla="*/ 164 w 328"/>
                  <a:gd name="T67" fmla="*/ 454 h 475"/>
                  <a:gd name="T68" fmla="*/ 101 w 328"/>
                  <a:gd name="T69" fmla="*/ 183 h 475"/>
                  <a:gd name="T70" fmla="*/ 119 w 328"/>
                  <a:gd name="T71" fmla="*/ 330 h 475"/>
                  <a:gd name="T72" fmla="*/ 106 w 328"/>
                  <a:gd name="T73" fmla="*/ 333 h 475"/>
                  <a:gd name="T74" fmla="*/ 124 w 328"/>
                  <a:gd name="T75" fmla="*/ 314 h 475"/>
                  <a:gd name="T76" fmla="*/ 203 w 328"/>
                  <a:gd name="T77" fmla="*/ 319 h 475"/>
                  <a:gd name="T78" fmla="*/ 208 w 328"/>
                  <a:gd name="T79" fmla="*/ 336 h 475"/>
                  <a:gd name="T80" fmla="*/ 192 w 328"/>
                  <a:gd name="T81" fmla="*/ 31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75">
                    <a:moveTo>
                      <a:pt x="164" y="475"/>
                    </a:moveTo>
                    <a:cubicBezTo>
                      <a:pt x="254" y="475"/>
                      <a:pt x="328" y="402"/>
                      <a:pt x="328" y="311"/>
                    </a:cubicBezTo>
                    <a:cubicBezTo>
                      <a:pt x="328" y="279"/>
                      <a:pt x="319" y="249"/>
                      <a:pt x="301" y="222"/>
                    </a:cubicBezTo>
                    <a:cubicBezTo>
                      <a:pt x="286" y="198"/>
                      <a:pt x="265" y="179"/>
                      <a:pt x="240" y="166"/>
                    </a:cubicBezTo>
                    <a:cubicBezTo>
                      <a:pt x="239" y="165"/>
                      <a:pt x="239" y="37"/>
                      <a:pt x="239" y="37"/>
                    </a:cubicBezTo>
                    <a:cubicBezTo>
                      <a:pt x="239" y="35"/>
                      <a:pt x="239" y="32"/>
                      <a:pt x="237" y="30"/>
                    </a:cubicBezTo>
                    <a:cubicBezTo>
                      <a:pt x="236" y="29"/>
                      <a:pt x="210" y="0"/>
                      <a:pt x="165" y="0"/>
                    </a:cubicBezTo>
                    <a:cubicBezTo>
                      <a:pt x="121" y="0"/>
                      <a:pt x="90" y="28"/>
                      <a:pt x="88" y="30"/>
                    </a:cubicBezTo>
                    <a:cubicBezTo>
                      <a:pt x="86" y="32"/>
                      <a:pt x="85" y="34"/>
                      <a:pt x="85" y="37"/>
                    </a:cubicBezTo>
                    <a:cubicBezTo>
                      <a:pt x="85" y="37"/>
                      <a:pt x="85" y="166"/>
                      <a:pt x="85" y="168"/>
                    </a:cubicBezTo>
                    <a:cubicBezTo>
                      <a:pt x="61" y="181"/>
                      <a:pt x="40" y="200"/>
                      <a:pt x="26" y="223"/>
                    </a:cubicBezTo>
                    <a:cubicBezTo>
                      <a:pt x="9" y="250"/>
                      <a:pt x="0" y="280"/>
                      <a:pt x="0" y="311"/>
                    </a:cubicBezTo>
                    <a:cubicBezTo>
                      <a:pt x="0" y="402"/>
                      <a:pt x="74" y="475"/>
                      <a:pt x="164" y="475"/>
                    </a:cubicBezTo>
                    <a:close/>
                    <a:moveTo>
                      <a:pt x="106" y="56"/>
                    </a:moveTo>
                    <a:cubicBezTo>
                      <a:pt x="218" y="76"/>
                      <a:pt x="218" y="76"/>
                      <a:pt x="218" y="76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106" y="79"/>
                      <a:pt x="106" y="79"/>
                      <a:pt x="106" y="79"/>
                    </a:cubicBezTo>
                    <a:lnTo>
                      <a:pt x="106" y="56"/>
                    </a:lnTo>
                    <a:close/>
                    <a:moveTo>
                      <a:pt x="106" y="100"/>
                    </a:moveTo>
                    <a:cubicBezTo>
                      <a:pt x="218" y="120"/>
                      <a:pt x="218" y="120"/>
                      <a:pt x="218" y="120"/>
                    </a:cubicBezTo>
                    <a:cubicBezTo>
                      <a:pt x="218" y="134"/>
                      <a:pt x="218" y="134"/>
                      <a:pt x="218" y="134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00"/>
                    </a:lnTo>
                    <a:close/>
                    <a:moveTo>
                      <a:pt x="162" y="304"/>
                    </a:moveTo>
                    <a:cubicBezTo>
                      <a:pt x="161" y="304"/>
                      <a:pt x="159" y="305"/>
                      <a:pt x="158" y="306"/>
                    </a:cubicBezTo>
                    <a:cubicBezTo>
                      <a:pt x="157" y="305"/>
                      <a:pt x="155" y="304"/>
                      <a:pt x="154" y="304"/>
                    </a:cubicBezTo>
                    <a:cubicBezTo>
                      <a:pt x="149" y="301"/>
                      <a:pt x="143" y="299"/>
                      <a:pt x="137" y="298"/>
                    </a:cubicBezTo>
                    <a:cubicBezTo>
                      <a:pt x="142" y="263"/>
                      <a:pt x="144" y="203"/>
                      <a:pt x="145" y="169"/>
                    </a:cubicBezTo>
                    <a:cubicBezTo>
                      <a:pt x="145" y="160"/>
                      <a:pt x="145" y="152"/>
                      <a:pt x="145" y="149"/>
                    </a:cubicBezTo>
                    <a:cubicBezTo>
                      <a:pt x="171" y="153"/>
                      <a:pt x="171" y="153"/>
                      <a:pt x="171" y="153"/>
                    </a:cubicBezTo>
                    <a:cubicBezTo>
                      <a:pt x="171" y="157"/>
                      <a:pt x="171" y="163"/>
                      <a:pt x="171" y="169"/>
                    </a:cubicBezTo>
                    <a:cubicBezTo>
                      <a:pt x="172" y="203"/>
                      <a:pt x="174" y="263"/>
                      <a:pt x="179" y="298"/>
                    </a:cubicBezTo>
                    <a:cubicBezTo>
                      <a:pt x="173" y="299"/>
                      <a:pt x="167" y="301"/>
                      <a:pt x="162" y="304"/>
                    </a:cubicBezTo>
                    <a:close/>
                    <a:moveTo>
                      <a:pt x="167" y="334"/>
                    </a:moveTo>
                    <a:cubicBezTo>
                      <a:pt x="167" y="336"/>
                      <a:pt x="162" y="341"/>
                      <a:pt x="158" y="341"/>
                    </a:cubicBezTo>
                    <a:cubicBezTo>
                      <a:pt x="154" y="341"/>
                      <a:pt x="149" y="336"/>
                      <a:pt x="149" y="334"/>
                    </a:cubicBezTo>
                    <a:cubicBezTo>
                      <a:pt x="149" y="332"/>
                      <a:pt x="152" y="327"/>
                      <a:pt x="158" y="324"/>
                    </a:cubicBezTo>
                    <a:cubicBezTo>
                      <a:pt x="165" y="327"/>
                      <a:pt x="167" y="332"/>
                      <a:pt x="167" y="334"/>
                    </a:cubicBezTo>
                    <a:close/>
                    <a:moveTo>
                      <a:pt x="101" y="183"/>
                    </a:moveTo>
                    <a:cubicBezTo>
                      <a:pt x="107" y="180"/>
                      <a:pt x="107" y="180"/>
                      <a:pt x="107" y="180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6" y="152"/>
                      <a:pt x="136" y="160"/>
                      <a:pt x="136" y="169"/>
                    </a:cubicBezTo>
                    <a:cubicBezTo>
                      <a:pt x="135" y="206"/>
                      <a:pt x="132" y="268"/>
                      <a:pt x="127" y="298"/>
                    </a:cubicBezTo>
                    <a:cubicBezTo>
                      <a:pt x="121" y="298"/>
                      <a:pt x="114" y="301"/>
                      <a:pt x="108" y="306"/>
                    </a:cubicBezTo>
                    <a:cubicBezTo>
                      <a:pt x="103" y="311"/>
                      <a:pt x="99" y="319"/>
                      <a:pt x="97" y="329"/>
                    </a:cubicBezTo>
                    <a:cubicBezTo>
                      <a:pt x="96" y="337"/>
                      <a:pt x="98" y="345"/>
                      <a:pt x="103" y="350"/>
                    </a:cubicBezTo>
                    <a:cubicBezTo>
                      <a:pt x="109" y="355"/>
                      <a:pt x="118" y="355"/>
                      <a:pt x="126" y="340"/>
                    </a:cubicBezTo>
                    <a:cubicBezTo>
                      <a:pt x="129" y="334"/>
                      <a:pt x="132" y="325"/>
                      <a:pt x="134" y="313"/>
                    </a:cubicBezTo>
                    <a:cubicBezTo>
                      <a:pt x="138" y="314"/>
                      <a:pt x="142" y="315"/>
                      <a:pt x="146" y="316"/>
                    </a:cubicBezTo>
                    <a:cubicBezTo>
                      <a:pt x="140" y="323"/>
                      <a:pt x="140" y="331"/>
                      <a:pt x="140" y="335"/>
                    </a:cubicBezTo>
                    <a:cubicBezTo>
                      <a:pt x="140" y="346"/>
                      <a:pt x="149" y="357"/>
                      <a:pt x="158" y="357"/>
                    </a:cubicBezTo>
                    <a:cubicBezTo>
                      <a:pt x="167" y="357"/>
                      <a:pt x="176" y="346"/>
                      <a:pt x="176" y="335"/>
                    </a:cubicBezTo>
                    <a:cubicBezTo>
                      <a:pt x="176" y="331"/>
                      <a:pt x="176" y="323"/>
                      <a:pt x="170" y="316"/>
                    </a:cubicBezTo>
                    <a:cubicBezTo>
                      <a:pt x="174" y="315"/>
                      <a:pt x="178" y="314"/>
                      <a:pt x="182" y="313"/>
                    </a:cubicBezTo>
                    <a:cubicBezTo>
                      <a:pt x="184" y="325"/>
                      <a:pt x="187" y="334"/>
                      <a:pt x="190" y="340"/>
                    </a:cubicBezTo>
                    <a:cubicBezTo>
                      <a:pt x="198" y="355"/>
                      <a:pt x="208" y="355"/>
                      <a:pt x="213" y="350"/>
                    </a:cubicBezTo>
                    <a:cubicBezTo>
                      <a:pt x="218" y="345"/>
                      <a:pt x="220" y="337"/>
                      <a:pt x="219" y="329"/>
                    </a:cubicBezTo>
                    <a:cubicBezTo>
                      <a:pt x="217" y="319"/>
                      <a:pt x="213" y="311"/>
                      <a:pt x="208" y="306"/>
                    </a:cubicBezTo>
                    <a:cubicBezTo>
                      <a:pt x="202" y="301"/>
                      <a:pt x="196" y="298"/>
                      <a:pt x="189" y="298"/>
                    </a:cubicBezTo>
                    <a:cubicBezTo>
                      <a:pt x="184" y="268"/>
                      <a:pt x="182" y="206"/>
                      <a:pt x="180" y="169"/>
                    </a:cubicBezTo>
                    <a:cubicBezTo>
                      <a:pt x="180" y="164"/>
                      <a:pt x="180" y="159"/>
                      <a:pt x="180" y="155"/>
                    </a:cubicBezTo>
                    <a:cubicBezTo>
                      <a:pt x="218" y="161"/>
                      <a:pt x="218" y="161"/>
                      <a:pt x="218" y="16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24" y="181"/>
                      <a:pt x="224" y="181"/>
                      <a:pt x="224" y="181"/>
                    </a:cubicBezTo>
                    <a:cubicBezTo>
                      <a:pt x="275" y="205"/>
                      <a:pt x="307" y="256"/>
                      <a:pt x="307" y="311"/>
                    </a:cubicBezTo>
                    <a:cubicBezTo>
                      <a:pt x="307" y="390"/>
                      <a:pt x="243" y="454"/>
                      <a:pt x="164" y="454"/>
                    </a:cubicBezTo>
                    <a:cubicBezTo>
                      <a:pt x="85" y="454"/>
                      <a:pt x="21" y="390"/>
                      <a:pt x="21" y="311"/>
                    </a:cubicBezTo>
                    <a:cubicBezTo>
                      <a:pt x="21" y="256"/>
                      <a:pt x="52" y="207"/>
                      <a:pt x="101" y="183"/>
                    </a:cubicBezTo>
                    <a:close/>
                    <a:moveTo>
                      <a:pt x="124" y="314"/>
                    </a:moveTo>
                    <a:cubicBezTo>
                      <a:pt x="123" y="321"/>
                      <a:pt x="121" y="326"/>
                      <a:pt x="119" y="330"/>
                    </a:cubicBezTo>
                    <a:cubicBezTo>
                      <a:pt x="114" y="338"/>
                      <a:pt x="110" y="339"/>
                      <a:pt x="108" y="336"/>
                    </a:cubicBezTo>
                    <a:cubicBezTo>
                      <a:pt x="107" y="335"/>
                      <a:pt x="106" y="334"/>
                      <a:pt x="106" y="333"/>
                    </a:cubicBezTo>
                    <a:cubicBezTo>
                      <a:pt x="107" y="327"/>
                      <a:pt x="109" y="323"/>
                      <a:pt x="113" y="319"/>
                    </a:cubicBezTo>
                    <a:cubicBezTo>
                      <a:pt x="116" y="316"/>
                      <a:pt x="120" y="315"/>
                      <a:pt x="124" y="314"/>
                    </a:cubicBezTo>
                    <a:close/>
                    <a:moveTo>
                      <a:pt x="192" y="314"/>
                    </a:moveTo>
                    <a:cubicBezTo>
                      <a:pt x="196" y="315"/>
                      <a:pt x="200" y="316"/>
                      <a:pt x="203" y="319"/>
                    </a:cubicBezTo>
                    <a:cubicBezTo>
                      <a:pt x="207" y="323"/>
                      <a:pt x="209" y="327"/>
                      <a:pt x="210" y="333"/>
                    </a:cubicBezTo>
                    <a:cubicBezTo>
                      <a:pt x="210" y="334"/>
                      <a:pt x="209" y="335"/>
                      <a:pt x="208" y="336"/>
                    </a:cubicBezTo>
                    <a:cubicBezTo>
                      <a:pt x="206" y="339"/>
                      <a:pt x="202" y="338"/>
                      <a:pt x="197" y="330"/>
                    </a:cubicBezTo>
                    <a:cubicBezTo>
                      <a:pt x="195" y="326"/>
                      <a:pt x="193" y="321"/>
                      <a:pt x="192" y="31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华文楷体" panose="02010600040101010101" charset="-122"/>
                  <a:ea typeface="华文楷体" panose="0201060004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56" name="Freeform 275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-2540742" y="2934495"/>
                <a:ext cx="298450" cy="79375"/>
              </a:xfrm>
              <a:custGeom>
                <a:avLst/>
                <a:gdLst>
                  <a:gd name="T0" fmla="*/ 0 w 94"/>
                  <a:gd name="T1" fmla="*/ 12 h 25"/>
                  <a:gd name="T2" fmla="*/ 13 w 94"/>
                  <a:gd name="T3" fmla="*/ 25 h 25"/>
                  <a:gd name="T4" fmla="*/ 81 w 94"/>
                  <a:gd name="T5" fmla="*/ 25 h 25"/>
                  <a:gd name="T6" fmla="*/ 94 w 94"/>
                  <a:gd name="T7" fmla="*/ 12 h 25"/>
                  <a:gd name="T8" fmla="*/ 81 w 94"/>
                  <a:gd name="T9" fmla="*/ 0 h 25"/>
                  <a:gd name="T10" fmla="*/ 13 w 94"/>
                  <a:gd name="T11" fmla="*/ 0 h 25"/>
                  <a:gd name="T12" fmla="*/ 0 w 94"/>
                  <a:gd name="T1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5">
                    <a:moveTo>
                      <a:pt x="0" y="12"/>
                    </a:moveTo>
                    <a:cubicBezTo>
                      <a:pt x="0" y="19"/>
                      <a:pt x="6" y="25"/>
                      <a:pt x="13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8" y="25"/>
                      <a:pt x="94" y="19"/>
                      <a:pt x="94" y="12"/>
                    </a:cubicBezTo>
                    <a:cubicBezTo>
                      <a:pt x="94" y="6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华文楷体" panose="02010600040101010101" charset="-122"/>
                  <a:ea typeface="华文楷体" panose="0201060004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57" name="Freeform 276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-3236068" y="3488532"/>
                <a:ext cx="79375" cy="292100"/>
              </a:xfrm>
              <a:custGeom>
                <a:avLst/>
                <a:gdLst>
                  <a:gd name="T0" fmla="*/ 13 w 25"/>
                  <a:gd name="T1" fmla="*/ 0 h 92"/>
                  <a:gd name="T2" fmla="*/ 0 w 25"/>
                  <a:gd name="T3" fmla="*/ 13 h 92"/>
                  <a:gd name="T4" fmla="*/ 0 w 25"/>
                  <a:gd name="T5" fmla="*/ 79 h 92"/>
                  <a:gd name="T6" fmla="*/ 13 w 25"/>
                  <a:gd name="T7" fmla="*/ 92 h 92"/>
                  <a:gd name="T8" fmla="*/ 25 w 25"/>
                  <a:gd name="T9" fmla="*/ 79 h 92"/>
                  <a:gd name="T10" fmla="*/ 25 w 25"/>
                  <a:gd name="T11" fmla="*/ 13 h 92"/>
                  <a:gd name="T12" fmla="*/ 13 w 25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92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6"/>
                      <a:pt x="6" y="92"/>
                      <a:pt x="13" y="92"/>
                    </a:cubicBezTo>
                    <a:cubicBezTo>
                      <a:pt x="20" y="92"/>
                      <a:pt x="25" y="86"/>
                      <a:pt x="25" y="7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6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华文楷体" panose="02010600040101010101" charset="-122"/>
                  <a:ea typeface="华文楷体" panose="0201060004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65" name="Freeform 277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-4061568" y="2899570"/>
                <a:ext cx="298450" cy="76200"/>
              </a:xfrm>
              <a:custGeom>
                <a:avLst/>
                <a:gdLst>
                  <a:gd name="T0" fmla="*/ 13 w 94"/>
                  <a:gd name="T1" fmla="*/ 24 h 24"/>
                  <a:gd name="T2" fmla="*/ 81 w 94"/>
                  <a:gd name="T3" fmla="*/ 24 h 24"/>
                  <a:gd name="T4" fmla="*/ 94 w 94"/>
                  <a:gd name="T5" fmla="*/ 12 h 24"/>
                  <a:gd name="T6" fmla="*/ 81 w 94"/>
                  <a:gd name="T7" fmla="*/ 0 h 24"/>
                  <a:gd name="T8" fmla="*/ 13 w 94"/>
                  <a:gd name="T9" fmla="*/ 0 h 24"/>
                  <a:gd name="T10" fmla="*/ 0 w 94"/>
                  <a:gd name="T11" fmla="*/ 12 h 24"/>
                  <a:gd name="T12" fmla="*/ 13 w 9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4">
                    <a:moveTo>
                      <a:pt x="13" y="24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88" y="24"/>
                      <a:pt x="94" y="19"/>
                      <a:pt x="94" y="12"/>
                    </a:cubicBezTo>
                    <a:cubicBezTo>
                      <a:pt x="94" y="5"/>
                      <a:pt x="88" y="0"/>
                      <a:pt x="8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华文楷体" panose="02010600040101010101" charset="-122"/>
                  <a:ea typeface="华文楷体" panose="0201060004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66" name="Freeform 278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-3890118" y="2304257"/>
                <a:ext cx="266700" cy="212725"/>
              </a:xfrm>
              <a:custGeom>
                <a:avLst/>
                <a:gdLst>
                  <a:gd name="T0" fmla="*/ 7 w 84"/>
                  <a:gd name="T1" fmla="*/ 22 h 67"/>
                  <a:gd name="T2" fmla="*/ 62 w 84"/>
                  <a:gd name="T3" fmla="*/ 63 h 67"/>
                  <a:gd name="T4" fmla="*/ 79 w 84"/>
                  <a:gd name="T5" fmla="*/ 60 h 67"/>
                  <a:gd name="T6" fmla="*/ 77 w 84"/>
                  <a:gd name="T7" fmla="*/ 43 h 67"/>
                  <a:gd name="T8" fmla="*/ 22 w 84"/>
                  <a:gd name="T9" fmla="*/ 3 h 67"/>
                  <a:gd name="T10" fmla="*/ 15 w 84"/>
                  <a:gd name="T11" fmla="*/ 0 h 67"/>
                  <a:gd name="T12" fmla="*/ 4 w 84"/>
                  <a:gd name="T13" fmla="*/ 5 h 67"/>
                  <a:gd name="T14" fmla="*/ 7 w 84"/>
                  <a:gd name="T15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7" y="22"/>
                    </a:moveTo>
                    <a:cubicBezTo>
                      <a:pt x="62" y="63"/>
                      <a:pt x="62" y="63"/>
                      <a:pt x="62" y="63"/>
                    </a:cubicBezTo>
                    <a:cubicBezTo>
                      <a:pt x="67" y="67"/>
                      <a:pt x="75" y="66"/>
                      <a:pt x="79" y="60"/>
                    </a:cubicBezTo>
                    <a:cubicBezTo>
                      <a:pt x="84" y="55"/>
                      <a:pt x="82" y="47"/>
                      <a:pt x="77" y="4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7" y="0"/>
                      <a:pt x="15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0" y="11"/>
                      <a:pt x="1" y="18"/>
                      <a:pt x="7" y="22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华文楷体" panose="02010600040101010101" charset="-122"/>
                  <a:ea typeface="华文楷体" panose="0201060004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67" name="Freeform 279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-2674092" y="2304257"/>
                <a:ext cx="266700" cy="212725"/>
              </a:xfrm>
              <a:custGeom>
                <a:avLst/>
                <a:gdLst>
                  <a:gd name="T0" fmla="*/ 22 w 84"/>
                  <a:gd name="T1" fmla="*/ 63 h 67"/>
                  <a:gd name="T2" fmla="*/ 77 w 84"/>
                  <a:gd name="T3" fmla="*/ 22 h 67"/>
                  <a:gd name="T4" fmla="*/ 79 w 84"/>
                  <a:gd name="T5" fmla="*/ 5 h 67"/>
                  <a:gd name="T6" fmla="*/ 69 w 84"/>
                  <a:gd name="T7" fmla="*/ 0 h 67"/>
                  <a:gd name="T8" fmla="*/ 62 w 84"/>
                  <a:gd name="T9" fmla="*/ 3 h 67"/>
                  <a:gd name="T10" fmla="*/ 7 w 84"/>
                  <a:gd name="T11" fmla="*/ 43 h 67"/>
                  <a:gd name="T12" fmla="*/ 5 w 84"/>
                  <a:gd name="T13" fmla="*/ 60 h 67"/>
                  <a:gd name="T14" fmla="*/ 22 w 84"/>
                  <a:gd name="T15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67">
                    <a:moveTo>
                      <a:pt x="22" y="63"/>
                    </a:moveTo>
                    <a:cubicBezTo>
                      <a:pt x="77" y="22"/>
                      <a:pt x="77" y="22"/>
                      <a:pt x="77" y="22"/>
                    </a:cubicBezTo>
                    <a:cubicBezTo>
                      <a:pt x="83" y="18"/>
                      <a:pt x="84" y="11"/>
                      <a:pt x="79" y="5"/>
                    </a:cubicBezTo>
                    <a:cubicBezTo>
                      <a:pt x="77" y="2"/>
                      <a:pt x="73" y="0"/>
                      <a:pt x="69" y="0"/>
                    </a:cubicBezTo>
                    <a:cubicBezTo>
                      <a:pt x="67" y="0"/>
                      <a:pt x="64" y="1"/>
                      <a:pt x="62" y="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" y="47"/>
                      <a:pt x="0" y="55"/>
                      <a:pt x="5" y="60"/>
                    </a:cubicBezTo>
                    <a:cubicBezTo>
                      <a:pt x="9" y="66"/>
                      <a:pt x="17" y="67"/>
                      <a:pt x="22" y="63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华文楷体" panose="02010600040101010101" charset="-122"/>
                  <a:ea typeface="华文楷体" panose="0201060004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68" name="Freeform 280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-3839318" y="3363120"/>
                <a:ext cx="244475" cy="233363"/>
              </a:xfrm>
              <a:custGeom>
                <a:avLst/>
                <a:gdLst>
                  <a:gd name="T0" fmla="*/ 63 w 77"/>
                  <a:gd name="T1" fmla="*/ 0 h 73"/>
                  <a:gd name="T2" fmla="*/ 54 w 77"/>
                  <a:gd name="T3" fmla="*/ 3 h 73"/>
                  <a:gd name="T4" fmla="*/ 5 w 77"/>
                  <a:gd name="T5" fmla="*/ 51 h 73"/>
                  <a:gd name="T6" fmla="*/ 5 w 77"/>
                  <a:gd name="T7" fmla="*/ 68 h 73"/>
                  <a:gd name="T8" fmla="*/ 23 w 77"/>
                  <a:gd name="T9" fmla="*/ 68 h 73"/>
                  <a:gd name="T10" fmla="*/ 72 w 77"/>
                  <a:gd name="T11" fmla="*/ 21 h 73"/>
                  <a:gd name="T12" fmla="*/ 72 w 77"/>
                  <a:gd name="T13" fmla="*/ 3 h 73"/>
                  <a:gd name="T14" fmla="*/ 63 w 77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63" y="0"/>
                    </a:moveTo>
                    <a:cubicBezTo>
                      <a:pt x="60" y="0"/>
                      <a:pt x="56" y="1"/>
                      <a:pt x="54" y="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55"/>
                      <a:pt x="0" y="63"/>
                      <a:pt x="5" y="68"/>
                    </a:cubicBezTo>
                    <a:cubicBezTo>
                      <a:pt x="10" y="73"/>
                      <a:pt x="18" y="73"/>
                      <a:pt x="23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7" y="16"/>
                      <a:pt x="77" y="8"/>
                      <a:pt x="72" y="3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华文楷体" panose="02010600040101010101" charset="-122"/>
                  <a:ea typeface="华文楷体" panose="0201060004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69" name="Freeform 281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-2728067" y="3363120"/>
                <a:ext cx="244475" cy="233363"/>
              </a:xfrm>
              <a:custGeom>
                <a:avLst/>
                <a:gdLst>
                  <a:gd name="T0" fmla="*/ 23 w 77"/>
                  <a:gd name="T1" fmla="*/ 3 h 73"/>
                  <a:gd name="T2" fmla="*/ 14 w 77"/>
                  <a:gd name="T3" fmla="*/ 0 h 73"/>
                  <a:gd name="T4" fmla="*/ 5 w 77"/>
                  <a:gd name="T5" fmla="*/ 3 h 73"/>
                  <a:gd name="T6" fmla="*/ 5 w 77"/>
                  <a:gd name="T7" fmla="*/ 21 h 73"/>
                  <a:gd name="T8" fmla="*/ 54 w 77"/>
                  <a:gd name="T9" fmla="*/ 68 h 73"/>
                  <a:gd name="T10" fmla="*/ 72 w 77"/>
                  <a:gd name="T11" fmla="*/ 68 h 73"/>
                  <a:gd name="T12" fmla="*/ 72 w 77"/>
                  <a:gd name="T13" fmla="*/ 51 h 73"/>
                  <a:gd name="T14" fmla="*/ 23 w 77"/>
                  <a:gd name="T15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3">
                    <a:moveTo>
                      <a:pt x="23" y="3"/>
                    </a:moveTo>
                    <a:cubicBezTo>
                      <a:pt x="21" y="1"/>
                      <a:pt x="17" y="0"/>
                      <a:pt x="14" y="0"/>
                    </a:cubicBezTo>
                    <a:cubicBezTo>
                      <a:pt x="11" y="0"/>
                      <a:pt x="8" y="1"/>
                      <a:pt x="5" y="3"/>
                    </a:cubicBezTo>
                    <a:cubicBezTo>
                      <a:pt x="0" y="8"/>
                      <a:pt x="0" y="16"/>
                      <a:pt x="5" y="21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9" y="73"/>
                      <a:pt x="67" y="73"/>
                      <a:pt x="72" y="68"/>
                    </a:cubicBezTo>
                    <a:cubicBezTo>
                      <a:pt x="77" y="63"/>
                      <a:pt x="77" y="55"/>
                      <a:pt x="72" y="51"/>
                    </a:cubicBez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华文楷体" panose="02010600040101010101" charset="-122"/>
                  <a:ea typeface="华文楷体" panose="02010600040101010101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53" name="直接连接符 52"/>
            <p:cNvCxnSpPr/>
            <p:nvPr>
              <p:custDataLst>
                <p:tags r:id="rId16"/>
              </p:custDataLst>
            </p:nvPr>
          </p:nvCxnSpPr>
          <p:spPr>
            <a:xfrm flipH="1" flipV="1">
              <a:off x="2295727" y="2062276"/>
              <a:ext cx="0" cy="765534"/>
            </a:xfrm>
            <a:prstGeom prst="line">
              <a:avLst/>
            </a:prstGeom>
            <a:ln w="12700">
              <a:solidFill>
                <a:srgbClr val="3B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18846"/>
          <p:cNvSpPr/>
          <p:nvPr/>
        </p:nvSpPr>
        <p:spPr>
          <a:xfrm>
            <a:off x="1524000" y="3328988"/>
            <a:ext cx="9144000" cy="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>
              <a:ea typeface="黑体" panose="02010609060101010101" charset="-122"/>
            </a:endParaRPr>
          </a:p>
        </p:txBody>
      </p:sp>
      <p:sp>
        <p:nvSpPr>
          <p:cNvPr id="19459" name="矩形 118857"/>
          <p:cNvSpPr/>
          <p:nvPr/>
        </p:nvSpPr>
        <p:spPr>
          <a:xfrm>
            <a:off x="1524000" y="0"/>
            <a:ext cx="9144000" cy="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1800">
              <a:ea typeface="黑体" panose="02010609060101010101" charset="-122"/>
            </a:endParaRPr>
          </a:p>
        </p:txBody>
      </p:sp>
      <p:sp>
        <p:nvSpPr>
          <p:cNvPr id="19460" name="文本框 116739"/>
          <p:cNvSpPr txBox="1"/>
          <p:nvPr/>
        </p:nvSpPr>
        <p:spPr>
          <a:xfrm>
            <a:off x="2397125" y="1709738"/>
            <a:ext cx="7777162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1200" cap="none" spc="0" normalizeH="0" baseline="0" noProof="1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charset="-122"/>
                <a:cs typeface="+mn-cs"/>
              </a:rPr>
              <a:t>谢谢指导</a:t>
            </a:r>
            <a:r>
              <a:rPr kumimoji="0" lang="en-US" altLang="zh-CN" sz="9600" b="1" i="0" u="none" strike="noStrike" kern="1200" cap="none" spc="0" normalizeH="0" baseline="0" noProof="1">
                <a:ln>
                  <a:noFill/>
                </a:ln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华文行楷" panose="02010800040101010101" charset="-122"/>
                <a:cs typeface="+mn-cs"/>
              </a:rPr>
              <a:t>!</a:t>
            </a:r>
            <a:endParaRPr kumimoji="0" lang="en-US" altLang="zh-CN" sz="9600" b="1" i="0" u="none" strike="noStrike" kern="1200" cap="none" spc="0" normalizeH="0" baseline="0" noProof="1">
              <a:ln>
                <a:noFill/>
              </a:ln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effectLst/>
              <a:uLnTx/>
              <a:uFillTx/>
              <a:latin typeface="Times New Roman" panose="02020603050405020304" pitchFamily="18" charset="0"/>
              <a:ea typeface="华文行楷" panose="02010800040101010101" charset="-122"/>
              <a:cs typeface="+mn-cs"/>
            </a:endParaRPr>
          </a:p>
        </p:txBody>
      </p:sp>
      <p:pic>
        <p:nvPicPr>
          <p:cNvPr id="19461" name="New picture"/>
          <p:cNvPicPr/>
          <p:nvPr/>
        </p:nvPicPr>
        <p:blipFill>
          <a:blip r:embed="rId1"/>
          <a:stretch>
            <a:fillRect/>
          </a:stretch>
        </p:blipFill>
        <p:spPr>
          <a:xfrm>
            <a:off x="13843000" y="11303000"/>
            <a:ext cx="330200" cy="2540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1478260" y="507365"/>
            <a:ext cx="629285" cy="650240"/>
            <a:chOff x="-4061568" y="1901032"/>
            <a:chExt cx="1819276" cy="1879600"/>
          </a:xfrm>
        </p:grpSpPr>
        <p:sp>
          <p:nvSpPr>
            <p:cNvPr id="68" name="Freeform 273"/>
            <p:cNvSpPr/>
            <p:nvPr>
              <p:custDataLst>
                <p:tags r:id="rId2"/>
              </p:custDataLst>
            </p:nvPr>
          </p:nvSpPr>
          <p:spPr bwMode="auto">
            <a:xfrm>
              <a:off x="-3661518" y="1901032"/>
              <a:ext cx="1041400" cy="1509713"/>
            </a:xfrm>
            <a:custGeom>
              <a:avLst/>
              <a:gdLst>
                <a:gd name="T0" fmla="*/ 301 w 328"/>
                <a:gd name="T1" fmla="*/ 222 h 475"/>
                <a:gd name="T2" fmla="*/ 240 w 328"/>
                <a:gd name="T3" fmla="*/ 166 h 475"/>
                <a:gd name="T4" fmla="*/ 239 w 328"/>
                <a:gd name="T5" fmla="*/ 37 h 475"/>
                <a:gd name="T6" fmla="*/ 237 w 328"/>
                <a:gd name="T7" fmla="*/ 30 h 475"/>
                <a:gd name="T8" fmla="*/ 165 w 328"/>
                <a:gd name="T9" fmla="*/ 0 h 475"/>
                <a:gd name="T10" fmla="*/ 88 w 328"/>
                <a:gd name="T11" fmla="*/ 30 h 475"/>
                <a:gd name="T12" fmla="*/ 85 w 328"/>
                <a:gd name="T13" fmla="*/ 37 h 475"/>
                <a:gd name="T14" fmla="*/ 85 w 328"/>
                <a:gd name="T15" fmla="*/ 168 h 475"/>
                <a:gd name="T16" fmla="*/ 26 w 328"/>
                <a:gd name="T17" fmla="*/ 223 h 475"/>
                <a:gd name="T18" fmla="*/ 0 w 328"/>
                <a:gd name="T19" fmla="*/ 311 h 475"/>
                <a:gd name="T20" fmla="*/ 164 w 328"/>
                <a:gd name="T21" fmla="*/ 475 h 475"/>
                <a:gd name="T22" fmla="*/ 328 w 328"/>
                <a:gd name="T23" fmla="*/ 311 h 475"/>
                <a:gd name="T24" fmla="*/ 301 w 328"/>
                <a:gd name="T25" fmla="*/ 222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8" h="475">
                  <a:moveTo>
                    <a:pt x="301" y="222"/>
                  </a:moveTo>
                  <a:cubicBezTo>
                    <a:pt x="286" y="198"/>
                    <a:pt x="265" y="179"/>
                    <a:pt x="240" y="166"/>
                  </a:cubicBezTo>
                  <a:cubicBezTo>
                    <a:pt x="239" y="165"/>
                    <a:pt x="239" y="37"/>
                    <a:pt x="239" y="37"/>
                  </a:cubicBezTo>
                  <a:cubicBezTo>
                    <a:pt x="239" y="35"/>
                    <a:pt x="238" y="32"/>
                    <a:pt x="237" y="30"/>
                  </a:cubicBezTo>
                  <a:cubicBezTo>
                    <a:pt x="236" y="29"/>
                    <a:pt x="210" y="0"/>
                    <a:pt x="165" y="0"/>
                  </a:cubicBezTo>
                  <a:cubicBezTo>
                    <a:pt x="121" y="0"/>
                    <a:pt x="90" y="28"/>
                    <a:pt x="88" y="30"/>
                  </a:cubicBezTo>
                  <a:cubicBezTo>
                    <a:pt x="86" y="32"/>
                    <a:pt x="85" y="34"/>
                    <a:pt x="85" y="37"/>
                  </a:cubicBezTo>
                  <a:cubicBezTo>
                    <a:pt x="85" y="37"/>
                    <a:pt x="85" y="166"/>
                    <a:pt x="85" y="168"/>
                  </a:cubicBezTo>
                  <a:cubicBezTo>
                    <a:pt x="61" y="181"/>
                    <a:pt x="40" y="200"/>
                    <a:pt x="26" y="223"/>
                  </a:cubicBezTo>
                  <a:cubicBezTo>
                    <a:pt x="9" y="250"/>
                    <a:pt x="0" y="280"/>
                    <a:pt x="0" y="311"/>
                  </a:cubicBezTo>
                  <a:cubicBezTo>
                    <a:pt x="0" y="402"/>
                    <a:pt x="73" y="475"/>
                    <a:pt x="164" y="475"/>
                  </a:cubicBezTo>
                  <a:cubicBezTo>
                    <a:pt x="254" y="475"/>
                    <a:pt x="328" y="402"/>
                    <a:pt x="328" y="311"/>
                  </a:cubicBezTo>
                  <a:cubicBezTo>
                    <a:pt x="328" y="279"/>
                    <a:pt x="318" y="249"/>
                    <a:pt x="301" y="222"/>
                  </a:cubicBezTo>
                  <a:close/>
                </a:path>
              </a:pathLst>
            </a:custGeom>
            <a:solidFill>
              <a:srgbClr val="C09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69" name="Freeform 274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-3664693" y="1901032"/>
              <a:ext cx="1041400" cy="1509713"/>
            </a:xfrm>
            <a:custGeom>
              <a:avLst/>
              <a:gdLst>
                <a:gd name="T0" fmla="*/ 328 w 328"/>
                <a:gd name="T1" fmla="*/ 311 h 475"/>
                <a:gd name="T2" fmla="*/ 240 w 328"/>
                <a:gd name="T3" fmla="*/ 166 h 475"/>
                <a:gd name="T4" fmla="*/ 237 w 328"/>
                <a:gd name="T5" fmla="*/ 30 h 475"/>
                <a:gd name="T6" fmla="*/ 88 w 328"/>
                <a:gd name="T7" fmla="*/ 30 h 475"/>
                <a:gd name="T8" fmla="*/ 85 w 328"/>
                <a:gd name="T9" fmla="*/ 168 h 475"/>
                <a:gd name="T10" fmla="*/ 0 w 328"/>
                <a:gd name="T11" fmla="*/ 311 h 475"/>
                <a:gd name="T12" fmla="*/ 106 w 328"/>
                <a:gd name="T13" fmla="*/ 56 h 475"/>
                <a:gd name="T14" fmla="*/ 218 w 328"/>
                <a:gd name="T15" fmla="*/ 99 h 475"/>
                <a:gd name="T16" fmla="*/ 106 w 328"/>
                <a:gd name="T17" fmla="*/ 56 h 475"/>
                <a:gd name="T18" fmla="*/ 218 w 328"/>
                <a:gd name="T19" fmla="*/ 120 h 475"/>
                <a:gd name="T20" fmla="*/ 218 w 328"/>
                <a:gd name="T21" fmla="*/ 140 h 475"/>
                <a:gd name="T22" fmla="*/ 106 w 328"/>
                <a:gd name="T23" fmla="*/ 100 h 475"/>
                <a:gd name="T24" fmla="*/ 158 w 328"/>
                <a:gd name="T25" fmla="*/ 306 h 475"/>
                <a:gd name="T26" fmla="*/ 137 w 328"/>
                <a:gd name="T27" fmla="*/ 298 h 475"/>
                <a:gd name="T28" fmla="*/ 145 w 328"/>
                <a:gd name="T29" fmla="*/ 149 h 475"/>
                <a:gd name="T30" fmla="*/ 171 w 328"/>
                <a:gd name="T31" fmla="*/ 169 h 475"/>
                <a:gd name="T32" fmla="*/ 162 w 328"/>
                <a:gd name="T33" fmla="*/ 304 h 475"/>
                <a:gd name="T34" fmla="*/ 158 w 328"/>
                <a:gd name="T35" fmla="*/ 341 h 475"/>
                <a:gd name="T36" fmla="*/ 158 w 328"/>
                <a:gd name="T37" fmla="*/ 324 h 475"/>
                <a:gd name="T38" fmla="*/ 101 w 328"/>
                <a:gd name="T39" fmla="*/ 183 h 475"/>
                <a:gd name="T40" fmla="*/ 107 w 328"/>
                <a:gd name="T41" fmla="*/ 142 h 475"/>
                <a:gd name="T42" fmla="*/ 136 w 328"/>
                <a:gd name="T43" fmla="*/ 169 h 475"/>
                <a:gd name="T44" fmla="*/ 108 w 328"/>
                <a:gd name="T45" fmla="*/ 306 h 475"/>
                <a:gd name="T46" fmla="*/ 103 w 328"/>
                <a:gd name="T47" fmla="*/ 350 h 475"/>
                <a:gd name="T48" fmla="*/ 134 w 328"/>
                <a:gd name="T49" fmla="*/ 313 h 475"/>
                <a:gd name="T50" fmla="*/ 140 w 328"/>
                <a:gd name="T51" fmla="*/ 335 h 475"/>
                <a:gd name="T52" fmla="*/ 176 w 328"/>
                <a:gd name="T53" fmla="*/ 335 h 475"/>
                <a:gd name="T54" fmla="*/ 182 w 328"/>
                <a:gd name="T55" fmla="*/ 313 h 475"/>
                <a:gd name="T56" fmla="*/ 213 w 328"/>
                <a:gd name="T57" fmla="*/ 350 h 475"/>
                <a:gd name="T58" fmla="*/ 208 w 328"/>
                <a:gd name="T59" fmla="*/ 306 h 475"/>
                <a:gd name="T60" fmla="*/ 180 w 328"/>
                <a:gd name="T61" fmla="*/ 169 h 475"/>
                <a:gd name="T62" fmla="*/ 218 w 328"/>
                <a:gd name="T63" fmla="*/ 161 h 475"/>
                <a:gd name="T64" fmla="*/ 224 w 328"/>
                <a:gd name="T65" fmla="*/ 181 h 475"/>
                <a:gd name="T66" fmla="*/ 164 w 328"/>
                <a:gd name="T67" fmla="*/ 454 h 475"/>
                <a:gd name="T68" fmla="*/ 101 w 328"/>
                <a:gd name="T69" fmla="*/ 183 h 475"/>
                <a:gd name="T70" fmla="*/ 119 w 328"/>
                <a:gd name="T71" fmla="*/ 330 h 475"/>
                <a:gd name="T72" fmla="*/ 106 w 328"/>
                <a:gd name="T73" fmla="*/ 333 h 475"/>
                <a:gd name="T74" fmla="*/ 124 w 328"/>
                <a:gd name="T75" fmla="*/ 314 h 475"/>
                <a:gd name="T76" fmla="*/ 203 w 328"/>
                <a:gd name="T77" fmla="*/ 319 h 475"/>
                <a:gd name="T78" fmla="*/ 208 w 328"/>
                <a:gd name="T79" fmla="*/ 336 h 475"/>
                <a:gd name="T80" fmla="*/ 192 w 328"/>
                <a:gd name="T81" fmla="*/ 314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" h="475">
                  <a:moveTo>
                    <a:pt x="164" y="475"/>
                  </a:moveTo>
                  <a:cubicBezTo>
                    <a:pt x="254" y="475"/>
                    <a:pt x="328" y="402"/>
                    <a:pt x="328" y="311"/>
                  </a:cubicBezTo>
                  <a:cubicBezTo>
                    <a:pt x="328" y="279"/>
                    <a:pt x="319" y="249"/>
                    <a:pt x="301" y="222"/>
                  </a:cubicBezTo>
                  <a:cubicBezTo>
                    <a:pt x="286" y="198"/>
                    <a:pt x="265" y="179"/>
                    <a:pt x="240" y="166"/>
                  </a:cubicBezTo>
                  <a:cubicBezTo>
                    <a:pt x="239" y="165"/>
                    <a:pt x="239" y="37"/>
                    <a:pt x="239" y="37"/>
                  </a:cubicBezTo>
                  <a:cubicBezTo>
                    <a:pt x="239" y="35"/>
                    <a:pt x="239" y="32"/>
                    <a:pt x="237" y="30"/>
                  </a:cubicBezTo>
                  <a:cubicBezTo>
                    <a:pt x="236" y="29"/>
                    <a:pt x="210" y="0"/>
                    <a:pt x="165" y="0"/>
                  </a:cubicBezTo>
                  <a:cubicBezTo>
                    <a:pt x="121" y="0"/>
                    <a:pt x="90" y="28"/>
                    <a:pt x="88" y="30"/>
                  </a:cubicBezTo>
                  <a:cubicBezTo>
                    <a:pt x="86" y="32"/>
                    <a:pt x="85" y="34"/>
                    <a:pt x="85" y="37"/>
                  </a:cubicBezTo>
                  <a:cubicBezTo>
                    <a:pt x="85" y="37"/>
                    <a:pt x="85" y="166"/>
                    <a:pt x="85" y="168"/>
                  </a:cubicBezTo>
                  <a:cubicBezTo>
                    <a:pt x="61" y="181"/>
                    <a:pt x="40" y="200"/>
                    <a:pt x="26" y="223"/>
                  </a:cubicBezTo>
                  <a:cubicBezTo>
                    <a:pt x="9" y="250"/>
                    <a:pt x="0" y="280"/>
                    <a:pt x="0" y="311"/>
                  </a:cubicBezTo>
                  <a:cubicBezTo>
                    <a:pt x="0" y="402"/>
                    <a:pt x="74" y="475"/>
                    <a:pt x="164" y="475"/>
                  </a:cubicBezTo>
                  <a:close/>
                  <a:moveTo>
                    <a:pt x="106" y="56"/>
                  </a:moveTo>
                  <a:cubicBezTo>
                    <a:pt x="218" y="76"/>
                    <a:pt x="218" y="76"/>
                    <a:pt x="218" y="76"/>
                  </a:cubicBezTo>
                  <a:cubicBezTo>
                    <a:pt x="218" y="99"/>
                    <a:pt x="218" y="99"/>
                    <a:pt x="218" y="99"/>
                  </a:cubicBezTo>
                  <a:cubicBezTo>
                    <a:pt x="106" y="79"/>
                    <a:pt x="106" y="79"/>
                    <a:pt x="106" y="79"/>
                  </a:cubicBezTo>
                  <a:lnTo>
                    <a:pt x="106" y="56"/>
                  </a:lnTo>
                  <a:close/>
                  <a:moveTo>
                    <a:pt x="106" y="100"/>
                  </a:moveTo>
                  <a:cubicBezTo>
                    <a:pt x="218" y="120"/>
                    <a:pt x="218" y="120"/>
                    <a:pt x="218" y="120"/>
                  </a:cubicBezTo>
                  <a:cubicBezTo>
                    <a:pt x="218" y="134"/>
                    <a:pt x="218" y="134"/>
                    <a:pt x="218" y="134"/>
                  </a:cubicBezTo>
                  <a:cubicBezTo>
                    <a:pt x="218" y="140"/>
                    <a:pt x="218" y="140"/>
                    <a:pt x="218" y="140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00"/>
                  </a:lnTo>
                  <a:close/>
                  <a:moveTo>
                    <a:pt x="162" y="304"/>
                  </a:moveTo>
                  <a:cubicBezTo>
                    <a:pt x="161" y="304"/>
                    <a:pt x="159" y="305"/>
                    <a:pt x="158" y="306"/>
                  </a:cubicBezTo>
                  <a:cubicBezTo>
                    <a:pt x="157" y="305"/>
                    <a:pt x="155" y="304"/>
                    <a:pt x="154" y="304"/>
                  </a:cubicBezTo>
                  <a:cubicBezTo>
                    <a:pt x="149" y="301"/>
                    <a:pt x="143" y="299"/>
                    <a:pt x="137" y="298"/>
                  </a:cubicBezTo>
                  <a:cubicBezTo>
                    <a:pt x="142" y="263"/>
                    <a:pt x="144" y="203"/>
                    <a:pt x="145" y="169"/>
                  </a:cubicBezTo>
                  <a:cubicBezTo>
                    <a:pt x="145" y="160"/>
                    <a:pt x="145" y="152"/>
                    <a:pt x="145" y="149"/>
                  </a:cubicBezTo>
                  <a:cubicBezTo>
                    <a:pt x="171" y="153"/>
                    <a:pt x="171" y="153"/>
                    <a:pt x="171" y="153"/>
                  </a:cubicBezTo>
                  <a:cubicBezTo>
                    <a:pt x="171" y="157"/>
                    <a:pt x="171" y="163"/>
                    <a:pt x="171" y="169"/>
                  </a:cubicBezTo>
                  <a:cubicBezTo>
                    <a:pt x="172" y="203"/>
                    <a:pt x="174" y="263"/>
                    <a:pt x="179" y="298"/>
                  </a:cubicBezTo>
                  <a:cubicBezTo>
                    <a:pt x="173" y="299"/>
                    <a:pt x="167" y="301"/>
                    <a:pt x="162" y="304"/>
                  </a:cubicBezTo>
                  <a:close/>
                  <a:moveTo>
                    <a:pt x="167" y="334"/>
                  </a:moveTo>
                  <a:cubicBezTo>
                    <a:pt x="167" y="336"/>
                    <a:pt x="162" y="341"/>
                    <a:pt x="158" y="341"/>
                  </a:cubicBezTo>
                  <a:cubicBezTo>
                    <a:pt x="154" y="341"/>
                    <a:pt x="149" y="336"/>
                    <a:pt x="149" y="334"/>
                  </a:cubicBezTo>
                  <a:cubicBezTo>
                    <a:pt x="149" y="332"/>
                    <a:pt x="152" y="327"/>
                    <a:pt x="158" y="324"/>
                  </a:cubicBezTo>
                  <a:cubicBezTo>
                    <a:pt x="165" y="327"/>
                    <a:pt x="167" y="332"/>
                    <a:pt x="167" y="334"/>
                  </a:cubicBezTo>
                  <a:close/>
                  <a:moveTo>
                    <a:pt x="101" y="183"/>
                  </a:moveTo>
                  <a:cubicBezTo>
                    <a:pt x="107" y="180"/>
                    <a:pt x="107" y="180"/>
                    <a:pt x="107" y="180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36" y="147"/>
                    <a:pt x="136" y="147"/>
                    <a:pt x="136" y="147"/>
                  </a:cubicBezTo>
                  <a:cubicBezTo>
                    <a:pt x="136" y="152"/>
                    <a:pt x="136" y="160"/>
                    <a:pt x="136" y="169"/>
                  </a:cubicBezTo>
                  <a:cubicBezTo>
                    <a:pt x="135" y="206"/>
                    <a:pt x="132" y="268"/>
                    <a:pt x="127" y="298"/>
                  </a:cubicBezTo>
                  <a:cubicBezTo>
                    <a:pt x="121" y="298"/>
                    <a:pt x="114" y="301"/>
                    <a:pt x="108" y="306"/>
                  </a:cubicBezTo>
                  <a:cubicBezTo>
                    <a:pt x="103" y="311"/>
                    <a:pt x="99" y="319"/>
                    <a:pt x="97" y="329"/>
                  </a:cubicBezTo>
                  <a:cubicBezTo>
                    <a:pt x="96" y="337"/>
                    <a:pt x="98" y="345"/>
                    <a:pt x="103" y="350"/>
                  </a:cubicBezTo>
                  <a:cubicBezTo>
                    <a:pt x="109" y="355"/>
                    <a:pt x="118" y="355"/>
                    <a:pt x="126" y="340"/>
                  </a:cubicBezTo>
                  <a:cubicBezTo>
                    <a:pt x="129" y="334"/>
                    <a:pt x="132" y="325"/>
                    <a:pt x="134" y="313"/>
                  </a:cubicBezTo>
                  <a:cubicBezTo>
                    <a:pt x="138" y="314"/>
                    <a:pt x="142" y="315"/>
                    <a:pt x="146" y="316"/>
                  </a:cubicBezTo>
                  <a:cubicBezTo>
                    <a:pt x="140" y="323"/>
                    <a:pt x="140" y="331"/>
                    <a:pt x="140" y="335"/>
                  </a:cubicBezTo>
                  <a:cubicBezTo>
                    <a:pt x="140" y="346"/>
                    <a:pt x="149" y="357"/>
                    <a:pt x="158" y="357"/>
                  </a:cubicBezTo>
                  <a:cubicBezTo>
                    <a:pt x="167" y="357"/>
                    <a:pt x="176" y="346"/>
                    <a:pt x="176" y="335"/>
                  </a:cubicBezTo>
                  <a:cubicBezTo>
                    <a:pt x="176" y="331"/>
                    <a:pt x="176" y="323"/>
                    <a:pt x="170" y="316"/>
                  </a:cubicBezTo>
                  <a:cubicBezTo>
                    <a:pt x="174" y="315"/>
                    <a:pt x="178" y="314"/>
                    <a:pt x="182" y="313"/>
                  </a:cubicBezTo>
                  <a:cubicBezTo>
                    <a:pt x="184" y="325"/>
                    <a:pt x="187" y="334"/>
                    <a:pt x="190" y="340"/>
                  </a:cubicBezTo>
                  <a:cubicBezTo>
                    <a:pt x="198" y="355"/>
                    <a:pt x="208" y="355"/>
                    <a:pt x="213" y="350"/>
                  </a:cubicBezTo>
                  <a:cubicBezTo>
                    <a:pt x="218" y="345"/>
                    <a:pt x="220" y="337"/>
                    <a:pt x="219" y="329"/>
                  </a:cubicBezTo>
                  <a:cubicBezTo>
                    <a:pt x="217" y="319"/>
                    <a:pt x="213" y="311"/>
                    <a:pt x="208" y="306"/>
                  </a:cubicBezTo>
                  <a:cubicBezTo>
                    <a:pt x="202" y="301"/>
                    <a:pt x="196" y="298"/>
                    <a:pt x="189" y="298"/>
                  </a:cubicBezTo>
                  <a:cubicBezTo>
                    <a:pt x="184" y="268"/>
                    <a:pt x="182" y="206"/>
                    <a:pt x="180" y="169"/>
                  </a:cubicBezTo>
                  <a:cubicBezTo>
                    <a:pt x="180" y="164"/>
                    <a:pt x="180" y="159"/>
                    <a:pt x="180" y="155"/>
                  </a:cubicBezTo>
                  <a:cubicBezTo>
                    <a:pt x="218" y="161"/>
                    <a:pt x="218" y="161"/>
                    <a:pt x="218" y="161"/>
                  </a:cubicBezTo>
                  <a:cubicBezTo>
                    <a:pt x="218" y="179"/>
                    <a:pt x="218" y="179"/>
                    <a:pt x="218" y="179"/>
                  </a:cubicBezTo>
                  <a:cubicBezTo>
                    <a:pt x="224" y="181"/>
                    <a:pt x="224" y="181"/>
                    <a:pt x="224" y="181"/>
                  </a:cubicBezTo>
                  <a:cubicBezTo>
                    <a:pt x="275" y="205"/>
                    <a:pt x="307" y="256"/>
                    <a:pt x="307" y="311"/>
                  </a:cubicBezTo>
                  <a:cubicBezTo>
                    <a:pt x="307" y="390"/>
                    <a:pt x="243" y="454"/>
                    <a:pt x="164" y="454"/>
                  </a:cubicBezTo>
                  <a:cubicBezTo>
                    <a:pt x="85" y="454"/>
                    <a:pt x="21" y="390"/>
                    <a:pt x="21" y="311"/>
                  </a:cubicBezTo>
                  <a:cubicBezTo>
                    <a:pt x="21" y="256"/>
                    <a:pt x="52" y="207"/>
                    <a:pt x="101" y="183"/>
                  </a:cubicBezTo>
                  <a:close/>
                  <a:moveTo>
                    <a:pt x="124" y="314"/>
                  </a:moveTo>
                  <a:cubicBezTo>
                    <a:pt x="123" y="321"/>
                    <a:pt x="121" y="326"/>
                    <a:pt x="119" y="330"/>
                  </a:cubicBezTo>
                  <a:cubicBezTo>
                    <a:pt x="114" y="338"/>
                    <a:pt x="110" y="339"/>
                    <a:pt x="108" y="336"/>
                  </a:cubicBezTo>
                  <a:cubicBezTo>
                    <a:pt x="107" y="335"/>
                    <a:pt x="106" y="334"/>
                    <a:pt x="106" y="333"/>
                  </a:cubicBezTo>
                  <a:cubicBezTo>
                    <a:pt x="107" y="327"/>
                    <a:pt x="109" y="323"/>
                    <a:pt x="113" y="319"/>
                  </a:cubicBezTo>
                  <a:cubicBezTo>
                    <a:pt x="116" y="316"/>
                    <a:pt x="120" y="315"/>
                    <a:pt x="124" y="314"/>
                  </a:cubicBezTo>
                  <a:close/>
                  <a:moveTo>
                    <a:pt x="192" y="314"/>
                  </a:moveTo>
                  <a:cubicBezTo>
                    <a:pt x="196" y="315"/>
                    <a:pt x="200" y="316"/>
                    <a:pt x="203" y="319"/>
                  </a:cubicBezTo>
                  <a:cubicBezTo>
                    <a:pt x="207" y="323"/>
                    <a:pt x="209" y="327"/>
                    <a:pt x="210" y="333"/>
                  </a:cubicBezTo>
                  <a:cubicBezTo>
                    <a:pt x="210" y="334"/>
                    <a:pt x="209" y="335"/>
                    <a:pt x="208" y="336"/>
                  </a:cubicBezTo>
                  <a:cubicBezTo>
                    <a:pt x="206" y="339"/>
                    <a:pt x="202" y="338"/>
                    <a:pt x="197" y="330"/>
                  </a:cubicBezTo>
                  <a:cubicBezTo>
                    <a:pt x="195" y="326"/>
                    <a:pt x="193" y="321"/>
                    <a:pt x="192" y="31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96" name="Freeform 275"/>
            <p:cNvSpPr/>
            <p:nvPr>
              <p:custDataLst>
                <p:tags r:id="rId4"/>
              </p:custDataLst>
            </p:nvPr>
          </p:nvSpPr>
          <p:spPr bwMode="auto">
            <a:xfrm>
              <a:off x="-2540742" y="2934495"/>
              <a:ext cx="298450" cy="79375"/>
            </a:xfrm>
            <a:custGeom>
              <a:avLst/>
              <a:gdLst>
                <a:gd name="T0" fmla="*/ 0 w 94"/>
                <a:gd name="T1" fmla="*/ 12 h 25"/>
                <a:gd name="T2" fmla="*/ 13 w 94"/>
                <a:gd name="T3" fmla="*/ 25 h 25"/>
                <a:gd name="T4" fmla="*/ 81 w 94"/>
                <a:gd name="T5" fmla="*/ 25 h 25"/>
                <a:gd name="T6" fmla="*/ 94 w 94"/>
                <a:gd name="T7" fmla="*/ 12 h 25"/>
                <a:gd name="T8" fmla="*/ 81 w 94"/>
                <a:gd name="T9" fmla="*/ 0 h 25"/>
                <a:gd name="T10" fmla="*/ 13 w 94"/>
                <a:gd name="T11" fmla="*/ 0 h 25"/>
                <a:gd name="T12" fmla="*/ 0 w 94"/>
                <a:gd name="T13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25">
                  <a:moveTo>
                    <a:pt x="0" y="12"/>
                  </a:moveTo>
                  <a:cubicBezTo>
                    <a:pt x="0" y="19"/>
                    <a:pt x="6" y="25"/>
                    <a:pt x="13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8" y="25"/>
                    <a:pt x="94" y="19"/>
                    <a:pt x="94" y="12"/>
                  </a:cubicBezTo>
                  <a:cubicBezTo>
                    <a:pt x="94" y="6"/>
                    <a:pt x="88" y="0"/>
                    <a:pt x="8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102" name="Freeform 276"/>
            <p:cNvSpPr/>
            <p:nvPr>
              <p:custDataLst>
                <p:tags r:id="rId5"/>
              </p:custDataLst>
            </p:nvPr>
          </p:nvSpPr>
          <p:spPr bwMode="auto">
            <a:xfrm>
              <a:off x="-3236068" y="3488532"/>
              <a:ext cx="79375" cy="292100"/>
            </a:xfrm>
            <a:custGeom>
              <a:avLst/>
              <a:gdLst>
                <a:gd name="T0" fmla="*/ 13 w 25"/>
                <a:gd name="T1" fmla="*/ 0 h 92"/>
                <a:gd name="T2" fmla="*/ 0 w 25"/>
                <a:gd name="T3" fmla="*/ 13 h 92"/>
                <a:gd name="T4" fmla="*/ 0 w 25"/>
                <a:gd name="T5" fmla="*/ 79 h 92"/>
                <a:gd name="T6" fmla="*/ 13 w 25"/>
                <a:gd name="T7" fmla="*/ 92 h 92"/>
                <a:gd name="T8" fmla="*/ 25 w 25"/>
                <a:gd name="T9" fmla="*/ 79 h 92"/>
                <a:gd name="T10" fmla="*/ 25 w 25"/>
                <a:gd name="T11" fmla="*/ 13 h 92"/>
                <a:gd name="T12" fmla="*/ 13 w 25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2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6"/>
                    <a:pt x="6" y="92"/>
                    <a:pt x="13" y="92"/>
                  </a:cubicBezTo>
                  <a:cubicBezTo>
                    <a:pt x="20" y="92"/>
                    <a:pt x="25" y="86"/>
                    <a:pt x="25" y="79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6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103" name="Freeform 277"/>
            <p:cNvSpPr/>
            <p:nvPr>
              <p:custDataLst>
                <p:tags r:id="rId6"/>
              </p:custDataLst>
            </p:nvPr>
          </p:nvSpPr>
          <p:spPr bwMode="auto">
            <a:xfrm>
              <a:off x="-4061568" y="2899570"/>
              <a:ext cx="298450" cy="76200"/>
            </a:xfrm>
            <a:custGeom>
              <a:avLst/>
              <a:gdLst>
                <a:gd name="T0" fmla="*/ 13 w 94"/>
                <a:gd name="T1" fmla="*/ 24 h 24"/>
                <a:gd name="T2" fmla="*/ 81 w 94"/>
                <a:gd name="T3" fmla="*/ 24 h 24"/>
                <a:gd name="T4" fmla="*/ 94 w 94"/>
                <a:gd name="T5" fmla="*/ 12 h 24"/>
                <a:gd name="T6" fmla="*/ 81 w 94"/>
                <a:gd name="T7" fmla="*/ 0 h 24"/>
                <a:gd name="T8" fmla="*/ 13 w 94"/>
                <a:gd name="T9" fmla="*/ 0 h 24"/>
                <a:gd name="T10" fmla="*/ 0 w 94"/>
                <a:gd name="T11" fmla="*/ 12 h 24"/>
                <a:gd name="T12" fmla="*/ 13 w 94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24">
                  <a:moveTo>
                    <a:pt x="13" y="24"/>
                  </a:moveTo>
                  <a:cubicBezTo>
                    <a:pt x="81" y="24"/>
                    <a:pt x="81" y="24"/>
                    <a:pt x="81" y="24"/>
                  </a:cubicBezTo>
                  <a:cubicBezTo>
                    <a:pt x="88" y="24"/>
                    <a:pt x="94" y="19"/>
                    <a:pt x="94" y="12"/>
                  </a:cubicBezTo>
                  <a:cubicBezTo>
                    <a:pt x="94" y="5"/>
                    <a:pt x="88" y="0"/>
                    <a:pt x="8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6" y="24"/>
                    <a:pt x="13" y="2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104" name="Freeform 278"/>
            <p:cNvSpPr/>
            <p:nvPr>
              <p:custDataLst>
                <p:tags r:id="rId7"/>
              </p:custDataLst>
            </p:nvPr>
          </p:nvSpPr>
          <p:spPr bwMode="auto">
            <a:xfrm>
              <a:off x="-3890118" y="2304257"/>
              <a:ext cx="266700" cy="212725"/>
            </a:xfrm>
            <a:custGeom>
              <a:avLst/>
              <a:gdLst>
                <a:gd name="T0" fmla="*/ 7 w 84"/>
                <a:gd name="T1" fmla="*/ 22 h 67"/>
                <a:gd name="T2" fmla="*/ 62 w 84"/>
                <a:gd name="T3" fmla="*/ 63 h 67"/>
                <a:gd name="T4" fmla="*/ 79 w 84"/>
                <a:gd name="T5" fmla="*/ 60 h 67"/>
                <a:gd name="T6" fmla="*/ 77 w 84"/>
                <a:gd name="T7" fmla="*/ 43 h 67"/>
                <a:gd name="T8" fmla="*/ 22 w 84"/>
                <a:gd name="T9" fmla="*/ 3 h 67"/>
                <a:gd name="T10" fmla="*/ 15 w 84"/>
                <a:gd name="T11" fmla="*/ 0 h 67"/>
                <a:gd name="T12" fmla="*/ 4 w 84"/>
                <a:gd name="T13" fmla="*/ 5 h 67"/>
                <a:gd name="T14" fmla="*/ 7 w 84"/>
                <a:gd name="T15" fmla="*/ 2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67">
                  <a:moveTo>
                    <a:pt x="7" y="22"/>
                  </a:moveTo>
                  <a:cubicBezTo>
                    <a:pt x="62" y="63"/>
                    <a:pt x="62" y="63"/>
                    <a:pt x="62" y="63"/>
                  </a:cubicBezTo>
                  <a:cubicBezTo>
                    <a:pt x="67" y="67"/>
                    <a:pt x="75" y="66"/>
                    <a:pt x="79" y="60"/>
                  </a:cubicBezTo>
                  <a:cubicBezTo>
                    <a:pt x="84" y="55"/>
                    <a:pt x="82" y="47"/>
                    <a:pt x="77" y="4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1"/>
                    <a:pt x="17" y="0"/>
                    <a:pt x="15" y="0"/>
                  </a:cubicBezTo>
                  <a:cubicBezTo>
                    <a:pt x="11" y="0"/>
                    <a:pt x="7" y="2"/>
                    <a:pt x="4" y="5"/>
                  </a:cubicBezTo>
                  <a:cubicBezTo>
                    <a:pt x="0" y="11"/>
                    <a:pt x="1" y="18"/>
                    <a:pt x="7" y="2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105" name="Freeform 279"/>
            <p:cNvSpPr/>
            <p:nvPr>
              <p:custDataLst>
                <p:tags r:id="rId8"/>
              </p:custDataLst>
            </p:nvPr>
          </p:nvSpPr>
          <p:spPr bwMode="auto">
            <a:xfrm>
              <a:off x="-2674092" y="2304257"/>
              <a:ext cx="266700" cy="212725"/>
            </a:xfrm>
            <a:custGeom>
              <a:avLst/>
              <a:gdLst>
                <a:gd name="T0" fmla="*/ 22 w 84"/>
                <a:gd name="T1" fmla="*/ 63 h 67"/>
                <a:gd name="T2" fmla="*/ 77 w 84"/>
                <a:gd name="T3" fmla="*/ 22 h 67"/>
                <a:gd name="T4" fmla="*/ 79 w 84"/>
                <a:gd name="T5" fmla="*/ 5 h 67"/>
                <a:gd name="T6" fmla="*/ 69 w 84"/>
                <a:gd name="T7" fmla="*/ 0 h 67"/>
                <a:gd name="T8" fmla="*/ 62 w 84"/>
                <a:gd name="T9" fmla="*/ 3 h 67"/>
                <a:gd name="T10" fmla="*/ 7 w 84"/>
                <a:gd name="T11" fmla="*/ 43 h 67"/>
                <a:gd name="T12" fmla="*/ 5 w 84"/>
                <a:gd name="T13" fmla="*/ 60 h 67"/>
                <a:gd name="T14" fmla="*/ 22 w 84"/>
                <a:gd name="T15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67">
                  <a:moveTo>
                    <a:pt x="22" y="63"/>
                  </a:moveTo>
                  <a:cubicBezTo>
                    <a:pt x="77" y="22"/>
                    <a:pt x="77" y="22"/>
                    <a:pt x="77" y="22"/>
                  </a:cubicBezTo>
                  <a:cubicBezTo>
                    <a:pt x="83" y="18"/>
                    <a:pt x="84" y="11"/>
                    <a:pt x="79" y="5"/>
                  </a:cubicBezTo>
                  <a:cubicBezTo>
                    <a:pt x="77" y="2"/>
                    <a:pt x="73" y="0"/>
                    <a:pt x="69" y="0"/>
                  </a:cubicBezTo>
                  <a:cubicBezTo>
                    <a:pt x="67" y="0"/>
                    <a:pt x="64" y="1"/>
                    <a:pt x="62" y="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1" y="47"/>
                    <a:pt x="0" y="55"/>
                    <a:pt x="5" y="60"/>
                  </a:cubicBezTo>
                  <a:cubicBezTo>
                    <a:pt x="9" y="66"/>
                    <a:pt x="17" y="67"/>
                    <a:pt x="22" y="6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106" name="Freeform 280"/>
            <p:cNvSpPr/>
            <p:nvPr>
              <p:custDataLst>
                <p:tags r:id="rId9"/>
              </p:custDataLst>
            </p:nvPr>
          </p:nvSpPr>
          <p:spPr bwMode="auto">
            <a:xfrm>
              <a:off x="-3839318" y="3363120"/>
              <a:ext cx="244475" cy="233363"/>
            </a:xfrm>
            <a:custGeom>
              <a:avLst/>
              <a:gdLst>
                <a:gd name="T0" fmla="*/ 63 w 77"/>
                <a:gd name="T1" fmla="*/ 0 h 73"/>
                <a:gd name="T2" fmla="*/ 54 w 77"/>
                <a:gd name="T3" fmla="*/ 3 h 73"/>
                <a:gd name="T4" fmla="*/ 5 w 77"/>
                <a:gd name="T5" fmla="*/ 51 h 73"/>
                <a:gd name="T6" fmla="*/ 5 w 77"/>
                <a:gd name="T7" fmla="*/ 68 h 73"/>
                <a:gd name="T8" fmla="*/ 23 w 77"/>
                <a:gd name="T9" fmla="*/ 68 h 73"/>
                <a:gd name="T10" fmla="*/ 72 w 77"/>
                <a:gd name="T11" fmla="*/ 21 h 73"/>
                <a:gd name="T12" fmla="*/ 72 w 77"/>
                <a:gd name="T13" fmla="*/ 3 h 73"/>
                <a:gd name="T14" fmla="*/ 63 w 77"/>
                <a:gd name="T1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3">
                  <a:moveTo>
                    <a:pt x="63" y="0"/>
                  </a:moveTo>
                  <a:cubicBezTo>
                    <a:pt x="60" y="0"/>
                    <a:pt x="56" y="1"/>
                    <a:pt x="54" y="3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0" y="55"/>
                    <a:pt x="0" y="63"/>
                    <a:pt x="5" y="68"/>
                  </a:cubicBezTo>
                  <a:cubicBezTo>
                    <a:pt x="10" y="73"/>
                    <a:pt x="18" y="73"/>
                    <a:pt x="23" y="68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7" y="16"/>
                    <a:pt x="77" y="8"/>
                    <a:pt x="72" y="3"/>
                  </a:cubicBez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107" name="Freeform 281"/>
            <p:cNvSpPr/>
            <p:nvPr>
              <p:custDataLst>
                <p:tags r:id="rId10"/>
              </p:custDataLst>
            </p:nvPr>
          </p:nvSpPr>
          <p:spPr bwMode="auto">
            <a:xfrm>
              <a:off x="-2728067" y="3363120"/>
              <a:ext cx="244475" cy="233363"/>
            </a:xfrm>
            <a:custGeom>
              <a:avLst/>
              <a:gdLst>
                <a:gd name="T0" fmla="*/ 23 w 77"/>
                <a:gd name="T1" fmla="*/ 3 h 73"/>
                <a:gd name="T2" fmla="*/ 14 w 77"/>
                <a:gd name="T3" fmla="*/ 0 h 73"/>
                <a:gd name="T4" fmla="*/ 5 w 77"/>
                <a:gd name="T5" fmla="*/ 3 h 73"/>
                <a:gd name="T6" fmla="*/ 5 w 77"/>
                <a:gd name="T7" fmla="*/ 21 h 73"/>
                <a:gd name="T8" fmla="*/ 54 w 77"/>
                <a:gd name="T9" fmla="*/ 68 h 73"/>
                <a:gd name="T10" fmla="*/ 72 w 77"/>
                <a:gd name="T11" fmla="*/ 68 h 73"/>
                <a:gd name="T12" fmla="*/ 72 w 77"/>
                <a:gd name="T13" fmla="*/ 51 h 73"/>
                <a:gd name="T14" fmla="*/ 23 w 77"/>
                <a:gd name="T15" fmla="*/ 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3">
                  <a:moveTo>
                    <a:pt x="23" y="3"/>
                  </a:moveTo>
                  <a:cubicBezTo>
                    <a:pt x="21" y="1"/>
                    <a:pt x="17" y="0"/>
                    <a:pt x="14" y="0"/>
                  </a:cubicBezTo>
                  <a:cubicBezTo>
                    <a:pt x="11" y="0"/>
                    <a:pt x="8" y="1"/>
                    <a:pt x="5" y="3"/>
                  </a:cubicBezTo>
                  <a:cubicBezTo>
                    <a:pt x="0" y="8"/>
                    <a:pt x="0" y="16"/>
                    <a:pt x="5" y="21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9" y="73"/>
                    <a:pt x="67" y="73"/>
                    <a:pt x="72" y="68"/>
                  </a:cubicBezTo>
                  <a:cubicBezTo>
                    <a:pt x="77" y="63"/>
                    <a:pt x="77" y="55"/>
                    <a:pt x="72" y="51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</p:grpSp>
      <p:cxnSp>
        <p:nvCxnSpPr>
          <p:cNvPr id="67" name="直接连接符 66"/>
          <p:cNvCxnSpPr/>
          <p:nvPr>
            <p:custDataLst>
              <p:tags r:id="rId11"/>
            </p:custDataLst>
          </p:nvPr>
        </p:nvCxnSpPr>
        <p:spPr>
          <a:xfrm flipH="1" flipV="1">
            <a:off x="11791950" y="84455"/>
            <a:ext cx="0" cy="461010"/>
          </a:xfrm>
          <a:prstGeom prst="line">
            <a:avLst/>
          </a:prstGeom>
          <a:ln w="12700">
            <a:solidFill>
              <a:srgbClr val="3B3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>
            <p:custDataLst>
              <p:tags r:id="rId12"/>
            </p:custDataLst>
          </p:nvPr>
        </p:nvSpPr>
        <p:spPr>
          <a:xfrm>
            <a:off x="230505" y="343535"/>
            <a:ext cx="7407275" cy="64516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sz="3600">
                <a:solidFill>
                  <a:schemeClr val="bg1"/>
                </a:solidFill>
                <a:latin typeface="Times New Roman" panose="02020603050405020304" pitchFamily="18" charset="0"/>
                <a:ea typeface="汉仪颜楷简" panose="00020600040101010101" charset="-122"/>
                <a:sym typeface="+mn-lt"/>
              </a:rPr>
              <a:t>匀速圆周运动的数学模型</a:t>
            </a:r>
            <a:r>
              <a:rPr lang="en-US" altLang="zh-CN" sz="3600">
                <a:solidFill>
                  <a:schemeClr val="bg1"/>
                </a:solidFill>
                <a:latin typeface="Times New Roman" panose="02020603050405020304" pitchFamily="18" charset="0"/>
                <a:ea typeface="汉仪颜楷简" panose="00020600040101010101" charset="-122"/>
                <a:sym typeface="+mn-lt"/>
              </a:rPr>
              <a:t>——</a:t>
            </a:r>
            <a:r>
              <a:rPr lang="zh-CN" altLang="en-US" sz="3600">
                <a:solidFill>
                  <a:schemeClr val="bg1"/>
                </a:solidFill>
                <a:latin typeface="Times New Roman" panose="02020603050405020304" pitchFamily="18" charset="0"/>
                <a:ea typeface="汉仪颜楷简" panose="00020600040101010101" charset="-122"/>
                <a:sym typeface="+mn-lt"/>
              </a:rPr>
              <a:t>筒车</a:t>
            </a:r>
            <a:endParaRPr lang="zh-CN" altLang="en-US" sz="3600">
              <a:solidFill>
                <a:schemeClr val="bg1"/>
              </a:solidFill>
              <a:latin typeface="Times New Roman" panose="02020603050405020304" pitchFamily="18" charset="0"/>
              <a:ea typeface="汉仪颜楷简" panose="00020600040101010101" charset="-122"/>
              <a:sym typeface="+mn-lt"/>
            </a:endParaRPr>
          </a:p>
        </p:txBody>
      </p:sp>
      <p:sp>
        <p:nvSpPr>
          <p:cNvPr id="11" name="文本框 10"/>
          <p:cNvSpPr txBox="1"/>
          <p:nvPr>
            <p:custDataLst>
              <p:tags r:id="rId13"/>
            </p:custDataLst>
          </p:nvPr>
        </p:nvSpPr>
        <p:spPr>
          <a:xfrm flipV="1">
            <a:off x="5607685" y="3429000"/>
            <a:ext cx="310515" cy="1250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14"/>
            </p:custDataLst>
          </p:nvPr>
        </p:nvSpPr>
        <p:spPr>
          <a:xfrm>
            <a:off x="998220" y="61607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67080" y="1094105"/>
            <a:ext cx="8007985" cy="26365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0" eaLnBrk="1" hangingPunct="1">
              <a:lnSpc>
                <a:spcPct val="140000"/>
              </a:lnSpc>
              <a:spcBef>
                <a:spcPct val="50000"/>
              </a:spcBef>
              <a:buNone/>
            </a:pPr>
            <a:r>
              <a:rPr 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如图所示，假设筒车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半径</a:t>
            </a:r>
            <a:r>
              <a:rPr 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为</a:t>
            </a:r>
            <a:r>
              <a:rPr lang="en-US" altLang="zh-CN" sz="24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A 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m</a:t>
            </a:r>
            <a:r>
              <a:rPr lang="zh-CN" altLang="en-US" sz="24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，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盛水筒转动的角速度</a:t>
            </a:r>
            <a:r>
              <a:rPr 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为</a:t>
            </a:r>
            <a:r>
              <a:rPr lang="en-US" altLang="zh-CN" sz="24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ω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rad/min</a:t>
            </a:r>
            <a:r>
              <a:rPr lang="zh-CN" alt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，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筒车转轮的中心</a:t>
            </a:r>
            <a:r>
              <a:rPr lang="en-US" altLang="zh-CN" sz="24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O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到水面的距离</a:t>
            </a:r>
            <a:r>
              <a:rPr lang="en-US" altLang="zh-CN" sz="24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h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，盛水筒</a:t>
            </a:r>
            <a:r>
              <a:rPr lang="en-US" altLang="zh-CN" sz="24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M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从点</a:t>
            </a:r>
            <a:r>
              <a:rPr lang="en-US" altLang="zh-CN" sz="24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P</a:t>
            </a:r>
            <a:r>
              <a:rPr lang="en-US" altLang="zh-CN"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0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 (</a:t>
            </a:r>
            <a:r>
              <a:rPr lang="zh-CN" alt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初始位置，与水平面夹角为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φ</a:t>
            </a:r>
            <a:r>
              <a:rPr lang="zh-CN" alt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）出发进行逆时针匀速旋转，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经过</a:t>
            </a:r>
            <a:r>
              <a:rPr lang="en-US" altLang="zh-CN" sz="24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t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 min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后运动到点</a:t>
            </a:r>
            <a:r>
              <a:rPr lang="en-US" altLang="zh-CN" sz="24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P</a:t>
            </a:r>
            <a:r>
              <a:rPr lang="zh-CN" altLang="en-US" sz="24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，</a:t>
            </a:r>
            <a:r>
              <a:rPr lang="zh-CN" alt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此时</a:t>
            </a:r>
            <a:r>
              <a:rPr 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该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水筒距离水面的高度</a:t>
            </a:r>
            <a:r>
              <a:rPr lang="en-US" altLang="zh-CN" sz="24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H</a:t>
            </a:r>
            <a:r>
              <a:rPr lang="zh-CN" altLang="en-US" sz="24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。</a:t>
            </a:r>
            <a:endParaRPr lang="zh-CN" altLang="en-US" sz="2400" b="1" i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  <a:sym typeface="Wingdings" panose="05000000000000000000"/>
            </a:endParaRPr>
          </a:p>
          <a:p>
            <a:pPr marL="0" indent="0" eaLnBrk="1" hangingPunct="1">
              <a:lnSpc>
                <a:spcPct val="140000"/>
              </a:lnSpc>
              <a:spcBef>
                <a:spcPct val="50000"/>
              </a:spcBef>
              <a:buNone/>
            </a:pPr>
            <a:endParaRPr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  <a:sym typeface="Wingdings" panose="0500000000000000000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27820" y="2776220"/>
            <a:ext cx="2767330" cy="26619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6905" y="4277360"/>
            <a:ext cx="6095365" cy="6451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0" eaLnBrk="1" hangingPunct="1">
              <a:lnSpc>
                <a:spcPct val="140000"/>
              </a:lnSpc>
              <a:spcBef>
                <a:spcPct val="50000"/>
              </a:spcBef>
              <a:buNone/>
            </a:pP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(1)</a:t>
            </a:r>
            <a:r>
              <a:rPr lang="en-US" altLang="zh-CN" sz="24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t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min</a:t>
            </a:r>
            <a:r>
              <a:rPr lang="zh-CN" alt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后，盛水筒旋转过的角度为？</a:t>
            </a:r>
            <a:endParaRPr lang="zh-CN" altLang="en-US"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  <a:sym typeface="Wingdings" panose="05000000000000000000"/>
            </a:endParaRPr>
          </a:p>
          <a:p>
            <a:pPr marL="0" indent="0" eaLnBrk="1" hangingPunct="1">
              <a:lnSpc>
                <a:spcPct val="140000"/>
              </a:lnSpc>
              <a:spcBef>
                <a:spcPct val="50000"/>
              </a:spcBef>
              <a:buNone/>
            </a:pPr>
            <a:endParaRPr lang="zh-CN" altLang="en-US"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  <a:sym typeface="Wingdings" panose="0500000000000000000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6270" y="4922520"/>
            <a:ext cx="8138795" cy="5156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0" eaLnBrk="1" hangingPunct="1">
              <a:lnSpc>
                <a:spcPct val="140000"/>
              </a:lnSpc>
              <a:spcBef>
                <a:spcPct val="50000"/>
              </a:spcBef>
              <a:buNone/>
            </a:pP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(2)</a:t>
            </a:r>
            <a:r>
              <a:rPr lang="zh-CN" alt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若</a:t>
            </a:r>
            <a:r>
              <a:rPr lang="en-US" altLang="zh-CN" sz="2400" b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φ=0</a:t>
            </a:r>
            <a:r>
              <a:rPr lang="zh-CN" altLang="en-US" sz="2400" b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t</a:t>
            </a:r>
            <a:r>
              <a:rPr lang="en-US" altLang="zh-CN" sz="2400" b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min</a:t>
            </a:r>
            <a:r>
              <a:rPr lang="zh-CN" altLang="en-US" sz="2400" b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后，点</a:t>
            </a:r>
            <a:r>
              <a:rPr lang="en-US" altLang="zh-CN" sz="2400" b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P</a:t>
            </a:r>
            <a:r>
              <a:rPr lang="zh-CN" altLang="en-US" sz="2400" b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距离初始位置高度为？</a:t>
            </a:r>
            <a:endParaRPr lang="zh-CN" altLang="en-US" sz="2400" b="1"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  <a:sym typeface="+mn-ea"/>
            </a:endParaRPr>
          </a:p>
          <a:p>
            <a:pPr marL="0" indent="0" eaLnBrk="1" hangingPunct="1">
              <a:lnSpc>
                <a:spcPct val="140000"/>
              </a:lnSpc>
              <a:spcBef>
                <a:spcPct val="50000"/>
              </a:spcBef>
              <a:buNone/>
            </a:pPr>
            <a:endParaRPr lang="zh-CN" altLang="en-US"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  <a:sym typeface="Wingdings" panose="0500000000000000000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6905" y="5553075"/>
            <a:ext cx="609600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eaLnBrk="1" hangingPunct="1">
              <a:lnSpc>
                <a:spcPct val="140000"/>
              </a:lnSpc>
              <a:spcBef>
                <a:spcPct val="50000"/>
              </a:spcBef>
              <a:buNone/>
            </a:pP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(3)</a:t>
            </a:r>
            <a:r>
              <a:rPr lang="zh-CN" alt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请写出转动过程中，</a:t>
            </a:r>
            <a:r>
              <a:rPr lang="zh-CN" alt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H关于</a:t>
            </a:r>
            <a:r>
              <a:rPr lang="en-US" altLang="zh-CN" sz="24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t</a:t>
            </a:r>
            <a:r>
              <a:rPr lang="zh-CN" alt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的函数关系</a:t>
            </a:r>
            <a:r>
              <a:rPr lang="zh-CN" alt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Wingdings" panose="05000000000000000000"/>
              </a:rPr>
              <a:t>。</a:t>
            </a:r>
            <a:endParaRPr lang="zh-CN" altLang="en-US"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  <a:sym typeface="Wingdings" panose="05000000000000000000"/>
            </a:endParaRPr>
          </a:p>
        </p:txBody>
      </p:sp>
    </p:spTree>
    <p:custDataLst>
      <p:tags r:id="rId1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1478260" y="507365"/>
            <a:ext cx="629285" cy="650240"/>
            <a:chOff x="-4061568" y="1901032"/>
            <a:chExt cx="1819276" cy="1879600"/>
          </a:xfrm>
        </p:grpSpPr>
        <p:sp>
          <p:nvSpPr>
            <p:cNvPr id="68" name="Freeform 273"/>
            <p:cNvSpPr/>
            <p:nvPr>
              <p:custDataLst>
                <p:tags r:id="rId2"/>
              </p:custDataLst>
            </p:nvPr>
          </p:nvSpPr>
          <p:spPr bwMode="auto">
            <a:xfrm>
              <a:off x="-3661518" y="1901032"/>
              <a:ext cx="1041400" cy="1509713"/>
            </a:xfrm>
            <a:custGeom>
              <a:avLst/>
              <a:gdLst>
                <a:gd name="T0" fmla="*/ 301 w 328"/>
                <a:gd name="T1" fmla="*/ 222 h 475"/>
                <a:gd name="T2" fmla="*/ 240 w 328"/>
                <a:gd name="T3" fmla="*/ 166 h 475"/>
                <a:gd name="T4" fmla="*/ 239 w 328"/>
                <a:gd name="T5" fmla="*/ 37 h 475"/>
                <a:gd name="T6" fmla="*/ 237 w 328"/>
                <a:gd name="T7" fmla="*/ 30 h 475"/>
                <a:gd name="T8" fmla="*/ 165 w 328"/>
                <a:gd name="T9" fmla="*/ 0 h 475"/>
                <a:gd name="T10" fmla="*/ 88 w 328"/>
                <a:gd name="T11" fmla="*/ 30 h 475"/>
                <a:gd name="T12" fmla="*/ 85 w 328"/>
                <a:gd name="T13" fmla="*/ 37 h 475"/>
                <a:gd name="T14" fmla="*/ 85 w 328"/>
                <a:gd name="T15" fmla="*/ 168 h 475"/>
                <a:gd name="T16" fmla="*/ 26 w 328"/>
                <a:gd name="T17" fmla="*/ 223 h 475"/>
                <a:gd name="T18" fmla="*/ 0 w 328"/>
                <a:gd name="T19" fmla="*/ 311 h 475"/>
                <a:gd name="T20" fmla="*/ 164 w 328"/>
                <a:gd name="T21" fmla="*/ 475 h 475"/>
                <a:gd name="T22" fmla="*/ 328 w 328"/>
                <a:gd name="T23" fmla="*/ 311 h 475"/>
                <a:gd name="T24" fmla="*/ 301 w 328"/>
                <a:gd name="T25" fmla="*/ 222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8" h="475">
                  <a:moveTo>
                    <a:pt x="301" y="222"/>
                  </a:moveTo>
                  <a:cubicBezTo>
                    <a:pt x="286" y="198"/>
                    <a:pt x="265" y="179"/>
                    <a:pt x="240" y="166"/>
                  </a:cubicBezTo>
                  <a:cubicBezTo>
                    <a:pt x="239" y="165"/>
                    <a:pt x="239" y="37"/>
                    <a:pt x="239" y="37"/>
                  </a:cubicBezTo>
                  <a:cubicBezTo>
                    <a:pt x="239" y="35"/>
                    <a:pt x="238" y="32"/>
                    <a:pt x="237" y="30"/>
                  </a:cubicBezTo>
                  <a:cubicBezTo>
                    <a:pt x="236" y="29"/>
                    <a:pt x="210" y="0"/>
                    <a:pt x="165" y="0"/>
                  </a:cubicBezTo>
                  <a:cubicBezTo>
                    <a:pt x="121" y="0"/>
                    <a:pt x="90" y="28"/>
                    <a:pt x="88" y="30"/>
                  </a:cubicBezTo>
                  <a:cubicBezTo>
                    <a:pt x="86" y="32"/>
                    <a:pt x="85" y="34"/>
                    <a:pt x="85" y="37"/>
                  </a:cubicBezTo>
                  <a:cubicBezTo>
                    <a:pt x="85" y="37"/>
                    <a:pt x="85" y="166"/>
                    <a:pt x="85" y="168"/>
                  </a:cubicBezTo>
                  <a:cubicBezTo>
                    <a:pt x="61" y="181"/>
                    <a:pt x="40" y="200"/>
                    <a:pt x="26" y="223"/>
                  </a:cubicBezTo>
                  <a:cubicBezTo>
                    <a:pt x="9" y="250"/>
                    <a:pt x="0" y="280"/>
                    <a:pt x="0" y="311"/>
                  </a:cubicBezTo>
                  <a:cubicBezTo>
                    <a:pt x="0" y="402"/>
                    <a:pt x="73" y="475"/>
                    <a:pt x="164" y="475"/>
                  </a:cubicBezTo>
                  <a:cubicBezTo>
                    <a:pt x="254" y="475"/>
                    <a:pt x="328" y="402"/>
                    <a:pt x="328" y="311"/>
                  </a:cubicBezTo>
                  <a:cubicBezTo>
                    <a:pt x="328" y="279"/>
                    <a:pt x="318" y="249"/>
                    <a:pt x="301" y="222"/>
                  </a:cubicBezTo>
                  <a:close/>
                </a:path>
              </a:pathLst>
            </a:custGeom>
            <a:solidFill>
              <a:srgbClr val="C09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69" name="Freeform 274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-3664693" y="1901032"/>
              <a:ext cx="1041400" cy="1509713"/>
            </a:xfrm>
            <a:custGeom>
              <a:avLst/>
              <a:gdLst>
                <a:gd name="T0" fmla="*/ 328 w 328"/>
                <a:gd name="T1" fmla="*/ 311 h 475"/>
                <a:gd name="T2" fmla="*/ 240 w 328"/>
                <a:gd name="T3" fmla="*/ 166 h 475"/>
                <a:gd name="T4" fmla="*/ 237 w 328"/>
                <a:gd name="T5" fmla="*/ 30 h 475"/>
                <a:gd name="T6" fmla="*/ 88 w 328"/>
                <a:gd name="T7" fmla="*/ 30 h 475"/>
                <a:gd name="T8" fmla="*/ 85 w 328"/>
                <a:gd name="T9" fmla="*/ 168 h 475"/>
                <a:gd name="T10" fmla="*/ 0 w 328"/>
                <a:gd name="T11" fmla="*/ 311 h 475"/>
                <a:gd name="T12" fmla="*/ 106 w 328"/>
                <a:gd name="T13" fmla="*/ 56 h 475"/>
                <a:gd name="T14" fmla="*/ 218 w 328"/>
                <a:gd name="T15" fmla="*/ 99 h 475"/>
                <a:gd name="T16" fmla="*/ 106 w 328"/>
                <a:gd name="T17" fmla="*/ 56 h 475"/>
                <a:gd name="T18" fmla="*/ 218 w 328"/>
                <a:gd name="T19" fmla="*/ 120 h 475"/>
                <a:gd name="T20" fmla="*/ 218 w 328"/>
                <a:gd name="T21" fmla="*/ 140 h 475"/>
                <a:gd name="T22" fmla="*/ 106 w 328"/>
                <a:gd name="T23" fmla="*/ 100 h 475"/>
                <a:gd name="T24" fmla="*/ 158 w 328"/>
                <a:gd name="T25" fmla="*/ 306 h 475"/>
                <a:gd name="T26" fmla="*/ 137 w 328"/>
                <a:gd name="T27" fmla="*/ 298 h 475"/>
                <a:gd name="T28" fmla="*/ 145 w 328"/>
                <a:gd name="T29" fmla="*/ 149 h 475"/>
                <a:gd name="T30" fmla="*/ 171 w 328"/>
                <a:gd name="T31" fmla="*/ 169 h 475"/>
                <a:gd name="T32" fmla="*/ 162 w 328"/>
                <a:gd name="T33" fmla="*/ 304 h 475"/>
                <a:gd name="T34" fmla="*/ 158 w 328"/>
                <a:gd name="T35" fmla="*/ 341 h 475"/>
                <a:gd name="T36" fmla="*/ 158 w 328"/>
                <a:gd name="T37" fmla="*/ 324 h 475"/>
                <a:gd name="T38" fmla="*/ 101 w 328"/>
                <a:gd name="T39" fmla="*/ 183 h 475"/>
                <a:gd name="T40" fmla="*/ 107 w 328"/>
                <a:gd name="T41" fmla="*/ 142 h 475"/>
                <a:gd name="T42" fmla="*/ 136 w 328"/>
                <a:gd name="T43" fmla="*/ 169 h 475"/>
                <a:gd name="T44" fmla="*/ 108 w 328"/>
                <a:gd name="T45" fmla="*/ 306 h 475"/>
                <a:gd name="T46" fmla="*/ 103 w 328"/>
                <a:gd name="T47" fmla="*/ 350 h 475"/>
                <a:gd name="T48" fmla="*/ 134 w 328"/>
                <a:gd name="T49" fmla="*/ 313 h 475"/>
                <a:gd name="T50" fmla="*/ 140 w 328"/>
                <a:gd name="T51" fmla="*/ 335 h 475"/>
                <a:gd name="T52" fmla="*/ 176 w 328"/>
                <a:gd name="T53" fmla="*/ 335 h 475"/>
                <a:gd name="T54" fmla="*/ 182 w 328"/>
                <a:gd name="T55" fmla="*/ 313 h 475"/>
                <a:gd name="T56" fmla="*/ 213 w 328"/>
                <a:gd name="T57" fmla="*/ 350 h 475"/>
                <a:gd name="T58" fmla="*/ 208 w 328"/>
                <a:gd name="T59" fmla="*/ 306 h 475"/>
                <a:gd name="T60" fmla="*/ 180 w 328"/>
                <a:gd name="T61" fmla="*/ 169 h 475"/>
                <a:gd name="T62" fmla="*/ 218 w 328"/>
                <a:gd name="T63" fmla="*/ 161 h 475"/>
                <a:gd name="T64" fmla="*/ 224 w 328"/>
                <a:gd name="T65" fmla="*/ 181 h 475"/>
                <a:gd name="T66" fmla="*/ 164 w 328"/>
                <a:gd name="T67" fmla="*/ 454 h 475"/>
                <a:gd name="T68" fmla="*/ 101 w 328"/>
                <a:gd name="T69" fmla="*/ 183 h 475"/>
                <a:gd name="T70" fmla="*/ 119 w 328"/>
                <a:gd name="T71" fmla="*/ 330 h 475"/>
                <a:gd name="T72" fmla="*/ 106 w 328"/>
                <a:gd name="T73" fmla="*/ 333 h 475"/>
                <a:gd name="T74" fmla="*/ 124 w 328"/>
                <a:gd name="T75" fmla="*/ 314 h 475"/>
                <a:gd name="T76" fmla="*/ 203 w 328"/>
                <a:gd name="T77" fmla="*/ 319 h 475"/>
                <a:gd name="T78" fmla="*/ 208 w 328"/>
                <a:gd name="T79" fmla="*/ 336 h 475"/>
                <a:gd name="T80" fmla="*/ 192 w 328"/>
                <a:gd name="T81" fmla="*/ 314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" h="475">
                  <a:moveTo>
                    <a:pt x="164" y="475"/>
                  </a:moveTo>
                  <a:cubicBezTo>
                    <a:pt x="254" y="475"/>
                    <a:pt x="328" y="402"/>
                    <a:pt x="328" y="311"/>
                  </a:cubicBezTo>
                  <a:cubicBezTo>
                    <a:pt x="328" y="279"/>
                    <a:pt x="319" y="249"/>
                    <a:pt x="301" y="222"/>
                  </a:cubicBezTo>
                  <a:cubicBezTo>
                    <a:pt x="286" y="198"/>
                    <a:pt x="265" y="179"/>
                    <a:pt x="240" y="166"/>
                  </a:cubicBezTo>
                  <a:cubicBezTo>
                    <a:pt x="239" y="165"/>
                    <a:pt x="239" y="37"/>
                    <a:pt x="239" y="37"/>
                  </a:cubicBezTo>
                  <a:cubicBezTo>
                    <a:pt x="239" y="35"/>
                    <a:pt x="239" y="32"/>
                    <a:pt x="237" y="30"/>
                  </a:cubicBezTo>
                  <a:cubicBezTo>
                    <a:pt x="236" y="29"/>
                    <a:pt x="210" y="0"/>
                    <a:pt x="165" y="0"/>
                  </a:cubicBezTo>
                  <a:cubicBezTo>
                    <a:pt x="121" y="0"/>
                    <a:pt x="90" y="28"/>
                    <a:pt x="88" y="30"/>
                  </a:cubicBezTo>
                  <a:cubicBezTo>
                    <a:pt x="86" y="32"/>
                    <a:pt x="85" y="34"/>
                    <a:pt x="85" y="37"/>
                  </a:cubicBezTo>
                  <a:cubicBezTo>
                    <a:pt x="85" y="37"/>
                    <a:pt x="85" y="166"/>
                    <a:pt x="85" y="168"/>
                  </a:cubicBezTo>
                  <a:cubicBezTo>
                    <a:pt x="61" y="181"/>
                    <a:pt x="40" y="200"/>
                    <a:pt x="26" y="223"/>
                  </a:cubicBezTo>
                  <a:cubicBezTo>
                    <a:pt x="9" y="250"/>
                    <a:pt x="0" y="280"/>
                    <a:pt x="0" y="311"/>
                  </a:cubicBezTo>
                  <a:cubicBezTo>
                    <a:pt x="0" y="402"/>
                    <a:pt x="74" y="475"/>
                    <a:pt x="164" y="475"/>
                  </a:cubicBezTo>
                  <a:close/>
                  <a:moveTo>
                    <a:pt x="106" y="56"/>
                  </a:moveTo>
                  <a:cubicBezTo>
                    <a:pt x="218" y="76"/>
                    <a:pt x="218" y="76"/>
                    <a:pt x="218" y="76"/>
                  </a:cubicBezTo>
                  <a:cubicBezTo>
                    <a:pt x="218" y="99"/>
                    <a:pt x="218" y="99"/>
                    <a:pt x="218" y="99"/>
                  </a:cubicBezTo>
                  <a:cubicBezTo>
                    <a:pt x="106" y="79"/>
                    <a:pt x="106" y="79"/>
                    <a:pt x="106" y="79"/>
                  </a:cubicBezTo>
                  <a:lnTo>
                    <a:pt x="106" y="56"/>
                  </a:lnTo>
                  <a:close/>
                  <a:moveTo>
                    <a:pt x="106" y="100"/>
                  </a:moveTo>
                  <a:cubicBezTo>
                    <a:pt x="218" y="120"/>
                    <a:pt x="218" y="120"/>
                    <a:pt x="218" y="120"/>
                  </a:cubicBezTo>
                  <a:cubicBezTo>
                    <a:pt x="218" y="134"/>
                    <a:pt x="218" y="134"/>
                    <a:pt x="218" y="134"/>
                  </a:cubicBezTo>
                  <a:cubicBezTo>
                    <a:pt x="218" y="140"/>
                    <a:pt x="218" y="140"/>
                    <a:pt x="218" y="140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00"/>
                  </a:lnTo>
                  <a:close/>
                  <a:moveTo>
                    <a:pt x="162" y="304"/>
                  </a:moveTo>
                  <a:cubicBezTo>
                    <a:pt x="161" y="304"/>
                    <a:pt x="159" y="305"/>
                    <a:pt x="158" y="306"/>
                  </a:cubicBezTo>
                  <a:cubicBezTo>
                    <a:pt x="157" y="305"/>
                    <a:pt x="155" y="304"/>
                    <a:pt x="154" y="304"/>
                  </a:cubicBezTo>
                  <a:cubicBezTo>
                    <a:pt x="149" y="301"/>
                    <a:pt x="143" y="299"/>
                    <a:pt x="137" y="298"/>
                  </a:cubicBezTo>
                  <a:cubicBezTo>
                    <a:pt x="142" y="263"/>
                    <a:pt x="144" y="203"/>
                    <a:pt x="145" y="169"/>
                  </a:cubicBezTo>
                  <a:cubicBezTo>
                    <a:pt x="145" y="160"/>
                    <a:pt x="145" y="152"/>
                    <a:pt x="145" y="149"/>
                  </a:cubicBezTo>
                  <a:cubicBezTo>
                    <a:pt x="171" y="153"/>
                    <a:pt x="171" y="153"/>
                    <a:pt x="171" y="153"/>
                  </a:cubicBezTo>
                  <a:cubicBezTo>
                    <a:pt x="171" y="157"/>
                    <a:pt x="171" y="163"/>
                    <a:pt x="171" y="169"/>
                  </a:cubicBezTo>
                  <a:cubicBezTo>
                    <a:pt x="172" y="203"/>
                    <a:pt x="174" y="263"/>
                    <a:pt x="179" y="298"/>
                  </a:cubicBezTo>
                  <a:cubicBezTo>
                    <a:pt x="173" y="299"/>
                    <a:pt x="167" y="301"/>
                    <a:pt x="162" y="304"/>
                  </a:cubicBezTo>
                  <a:close/>
                  <a:moveTo>
                    <a:pt x="167" y="334"/>
                  </a:moveTo>
                  <a:cubicBezTo>
                    <a:pt x="167" y="336"/>
                    <a:pt x="162" y="341"/>
                    <a:pt x="158" y="341"/>
                  </a:cubicBezTo>
                  <a:cubicBezTo>
                    <a:pt x="154" y="341"/>
                    <a:pt x="149" y="336"/>
                    <a:pt x="149" y="334"/>
                  </a:cubicBezTo>
                  <a:cubicBezTo>
                    <a:pt x="149" y="332"/>
                    <a:pt x="152" y="327"/>
                    <a:pt x="158" y="324"/>
                  </a:cubicBezTo>
                  <a:cubicBezTo>
                    <a:pt x="165" y="327"/>
                    <a:pt x="167" y="332"/>
                    <a:pt x="167" y="334"/>
                  </a:cubicBezTo>
                  <a:close/>
                  <a:moveTo>
                    <a:pt x="101" y="183"/>
                  </a:moveTo>
                  <a:cubicBezTo>
                    <a:pt x="107" y="180"/>
                    <a:pt x="107" y="180"/>
                    <a:pt x="107" y="180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36" y="147"/>
                    <a:pt x="136" y="147"/>
                    <a:pt x="136" y="147"/>
                  </a:cubicBezTo>
                  <a:cubicBezTo>
                    <a:pt x="136" y="152"/>
                    <a:pt x="136" y="160"/>
                    <a:pt x="136" y="169"/>
                  </a:cubicBezTo>
                  <a:cubicBezTo>
                    <a:pt x="135" y="206"/>
                    <a:pt x="132" y="268"/>
                    <a:pt x="127" y="298"/>
                  </a:cubicBezTo>
                  <a:cubicBezTo>
                    <a:pt x="121" y="298"/>
                    <a:pt x="114" y="301"/>
                    <a:pt x="108" y="306"/>
                  </a:cubicBezTo>
                  <a:cubicBezTo>
                    <a:pt x="103" y="311"/>
                    <a:pt x="99" y="319"/>
                    <a:pt x="97" y="329"/>
                  </a:cubicBezTo>
                  <a:cubicBezTo>
                    <a:pt x="96" y="337"/>
                    <a:pt x="98" y="345"/>
                    <a:pt x="103" y="350"/>
                  </a:cubicBezTo>
                  <a:cubicBezTo>
                    <a:pt x="109" y="355"/>
                    <a:pt x="118" y="355"/>
                    <a:pt x="126" y="340"/>
                  </a:cubicBezTo>
                  <a:cubicBezTo>
                    <a:pt x="129" y="334"/>
                    <a:pt x="132" y="325"/>
                    <a:pt x="134" y="313"/>
                  </a:cubicBezTo>
                  <a:cubicBezTo>
                    <a:pt x="138" y="314"/>
                    <a:pt x="142" y="315"/>
                    <a:pt x="146" y="316"/>
                  </a:cubicBezTo>
                  <a:cubicBezTo>
                    <a:pt x="140" y="323"/>
                    <a:pt x="140" y="331"/>
                    <a:pt x="140" y="335"/>
                  </a:cubicBezTo>
                  <a:cubicBezTo>
                    <a:pt x="140" y="346"/>
                    <a:pt x="149" y="357"/>
                    <a:pt x="158" y="357"/>
                  </a:cubicBezTo>
                  <a:cubicBezTo>
                    <a:pt x="167" y="357"/>
                    <a:pt x="176" y="346"/>
                    <a:pt x="176" y="335"/>
                  </a:cubicBezTo>
                  <a:cubicBezTo>
                    <a:pt x="176" y="331"/>
                    <a:pt x="176" y="323"/>
                    <a:pt x="170" y="316"/>
                  </a:cubicBezTo>
                  <a:cubicBezTo>
                    <a:pt x="174" y="315"/>
                    <a:pt x="178" y="314"/>
                    <a:pt x="182" y="313"/>
                  </a:cubicBezTo>
                  <a:cubicBezTo>
                    <a:pt x="184" y="325"/>
                    <a:pt x="187" y="334"/>
                    <a:pt x="190" y="340"/>
                  </a:cubicBezTo>
                  <a:cubicBezTo>
                    <a:pt x="198" y="355"/>
                    <a:pt x="208" y="355"/>
                    <a:pt x="213" y="350"/>
                  </a:cubicBezTo>
                  <a:cubicBezTo>
                    <a:pt x="218" y="345"/>
                    <a:pt x="220" y="337"/>
                    <a:pt x="219" y="329"/>
                  </a:cubicBezTo>
                  <a:cubicBezTo>
                    <a:pt x="217" y="319"/>
                    <a:pt x="213" y="311"/>
                    <a:pt x="208" y="306"/>
                  </a:cubicBezTo>
                  <a:cubicBezTo>
                    <a:pt x="202" y="301"/>
                    <a:pt x="196" y="298"/>
                    <a:pt x="189" y="298"/>
                  </a:cubicBezTo>
                  <a:cubicBezTo>
                    <a:pt x="184" y="268"/>
                    <a:pt x="182" y="206"/>
                    <a:pt x="180" y="169"/>
                  </a:cubicBezTo>
                  <a:cubicBezTo>
                    <a:pt x="180" y="164"/>
                    <a:pt x="180" y="159"/>
                    <a:pt x="180" y="155"/>
                  </a:cubicBezTo>
                  <a:cubicBezTo>
                    <a:pt x="218" y="161"/>
                    <a:pt x="218" y="161"/>
                    <a:pt x="218" y="161"/>
                  </a:cubicBezTo>
                  <a:cubicBezTo>
                    <a:pt x="218" y="179"/>
                    <a:pt x="218" y="179"/>
                    <a:pt x="218" y="179"/>
                  </a:cubicBezTo>
                  <a:cubicBezTo>
                    <a:pt x="224" y="181"/>
                    <a:pt x="224" y="181"/>
                    <a:pt x="224" y="181"/>
                  </a:cubicBezTo>
                  <a:cubicBezTo>
                    <a:pt x="275" y="205"/>
                    <a:pt x="307" y="256"/>
                    <a:pt x="307" y="311"/>
                  </a:cubicBezTo>
                  <a:cubicBezTo>
                    <a:pt x="307" y="390"/>
                    <a:pt x="243" y="454"/>
                    <a:pt x="164" y="454"/>
                  </a:cubicBezTo>
                  <a:cubicBezTo>
                    <a:pt x="85" y="454"/>
                    <a:pt x="21" y="390"/>
                    <a:pt x="21" y="311"/>
                  </a:cubicBezTo>
                  <a:cubicBezTo>
                    <a:pt x="21" y="256"/>
                    <a:pt x="52" y="207"/>
                    <a:pt x="101" y="183"/>
                  </a:cubicBezTo>
                  <a:close/>
                  <a:moveTo>
                    <a:pt x="124" y="314"/>
                  </a:moveTo>
                  <a:cubicBezTo>
                    <a:pt x="123" y="321"/>
                    <a:pt x="121" y="326"/>
                    <a:pt x="119" y="330"/>
                  </a:cubicBezTo>
                  <a:cubicBezTo>
                    <a:pt x="114" y="338"/>
                    <a:pt x="110" y="339"/>
                    <a:pt x="108" y="336"/>
                  </a:cubicBezTo>
                  <a:cubicBezTo>
                    <a:pt x="107" y="335"/>
                    <a:pt x="106" y="334"/>
                    <a:pt x="106" y="333"/>
                  </a:cubicBezTo>
                  <a:cubicBezTo>
                    <a:pt x="107" y="327"/>
                    <a:pt x="109" y="323"/>
                    <a:pt x="113" y="319"/>
                  </a:cubicBezTo>
                  <a:cubicBezTo>
                    <a:pt x="116" y="316"/>
                    <a:pt x="120" y="315"/>
                    <a:pt x="124" y="314"/>
                  </a:cubicBezTo>
                  <a:close/>
                  <a:moveTo>
                    <a:pt x="192" y="314"/>
                  </a:moveTo>
                  <a:cubicBezTo>
                    <a:pt x="196" y="315"/>
                    <a:pt x="200" y="316"/>
                    <a:pt x="203" y="319"/>
                  </a:cubicBezTo>
                  <a:cubicBezTo>
                    <a:pt x="207" y="323"/>
                    <a:pt x="209" y="327"/>
                    <a:pt x="210" y="333"/>
                  </a:cubicBezTo>
                  <a:cubicBezTo>
                    <a:pt x="210" y="334"/>
                    <a:pt x="209" y="335"/>
                    <a:pt x="208" y="336"/>
                  </a:cubicBezTo>
                  <a:cubicBezTo>
                    <a:pt x="206" y="339"/>
                    <a:pt x="202" y="338"/>
                    <a:pt x="197" y="330"/>
                  </a:cubicBezTo>
                  <a:cubicBezTo>
                    <a:pt x="195" y="326"/>
                    <a:pt x="193" y="321"/>
                    <a:pt x="192" y="31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96" name="Freeform 275"/>
            <p:cNvSpPr/>
            <p:nvPr>
              <p:custDataLst>
                <p:tags r:id="rId4"/>
              </p:custDataLst>
            </p:nvPr>
          </p:nvSpPr>
          <p:spPr bwMode="auto">
            <a:xfrm>
              <a:off x="-2540742" y="2934495"/>
              <a:ext cx="298450" cy="79375"/>
            </a:xfrm>
            <a:custGeom>
              <a:avLst/>
              <a:gdLst>
                <a:gd name="T0" fmla="*/ 0 w 94"/>
                <a:gd name="T1" fmla="*/ 12 h 25"/>
                <a:gd name="T2" fmla="*/ 13 w 94"/>
                <a:gd name="T3" fmla="*/ 25 h 25"/>
                <a:gd name="T4" fmla="*/ 81 w 94"/>
                <a:gd name="T5" fmla="*/ 25 h 25"/>
                <a:gd name="T6" fmla="*/ 94 w 94"/>
                <a:gd name="T7" fmla="*/ 12 h 25"/>
                <a:gd name="T8" fmla="*/ 81 w 94"/>
                <a:gd name="T9" fmla="*/ 0 h 25"/>
                <a:gd name="T10" fmla="*/ 13 w 94"/>
                <a:gd name="T11" fmla="*/ 0 h 25"/>
                <a:gd name="T12" fmla="*/ 0 w 94"/>
                <a:gd name="T13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25">
                  <a:moveTo>
                    <a:pt x="0" y="12"/>
                  </a:moveTo>
                  <a:cubicBezTo>
                    <a:pt x="0" y="19"/>
                    <a:pt x="6" y="25"/>
                    <a:pt x="13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8" y="25"/>
                    <a:pt x="94" y="19"/>
                    <a:pt x="94" y="12"/>
                  </a:cubicBezTo>
                  <a:cubicBezTo>
                    <a:pt x="94" y="6"/>
                    <a:pt x="88" y="0"/>
                    <a:pt x="8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102" name="Freeform 276"/>
            <p:cNvSpPr/>
            <p:nvPr>
              <p:custDataLst>
                <p:tags r:id="rId5"/>
              </p:custDataLst>
            </p:nvPr>
          </p:nvSpPr>
          <p:spPr bwMode="auto">
            <a:xfrm>
              <a:off x="-3236068" y="3488532"/>
              <a:ext cx="79375" cy="292100"/>
            </a:xfrm>
            <a:custGeom>
              <a:avLst/>
              <a:gdLst>
                <a:gd name="T0" fmla="*/ 13 w 25"/>
                <a:gd name="T1" fmla="*/ 0 h 92"/>
                <a:gd name="T2" fmla="*/ 0 w 25"/>
                <a:gd name="T3" fmla="*/ 13 h 92"/>
                <a:gd name="T4" fmla="*/ 0 w 25"/>
                <a:gd name="T5" fmla="*/ 79 h 92"/>
                <a:gd name="T6" fmla="*/ 13 w 25"/>
                <a:gd name="T7" fmla="*/ 92 h 92"/>
                <a:gd name="T8" fmla="*/ 25 w 25"/>
                <a:gd name="T9" fmla="*/ 79 h 92"/>
                <a:gd name="T10" fmla="*/ 25 w 25"/>
                <a:gd name="T11" fmla="*/ 13 h 92"/>
                <a:gd name="T12" fmla="*/ 13 w 25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2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6"/>
                    <a:pt x="6" y="92"/>
                    <a:pt x="13" y="92"/>
                  </a:cubicBezTo>
                  <a:cubicBezTo>
                    <a:pt x="20" y="92"/>
                    <a:pt x="25" y="86"/>
                    <a:pt x="25" y="79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6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103" name="Freeform 277"/>
            <p:cNvSpPr/>
            <p:nvPr>
              <p:custDataLst>
                <p:tags r:id="rId6"/>
              </p:custDataLst>
            </p:nvPr>
          </p:nvSpPr>
          <p:spPr bwMode="auto">
            <a:xfrm>
              <a:off x="-4061568" y="2899570"/>
              <a:ext cx="298450" cy="76200"/>
            </a:xfrm>
            <a:custGeom>
              <a:avLst/>
              <a:gdLst>
                <a:gd name="T0" fmla="*/ 13 w 94"/>
                <a:gd name="T1" fmla="*/ 24 h 24"/>
                <a:gd name="T2" fmla="*/ 81 w 94"/>
                <a:gd name="T3" fmla="*/ 24 h 24"/>
                <a:gd name="T4" fmla="*/ 94 w 94"/>
                <a:gd name="T5" fmla="*/ 12 h 24"/>
                <a:gd name="T6" fmla="*/ 81 w 94"/>
                <a:gd name="T7" fmla="*/ 0 h 24"/>
                <a:gd name="T8" fmla="*/ 13 w 94"/>
                <a:gd name="T9" fmla="*/ 0 h 24"/>
                <a:gd name="T10" fmla="*/ 0 w 94"/>
                <a:gd name="T11" fmla="*/ 12 h 24"/>
                <a:gd name="T12" fmla="*/ 13 w 94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24">
                  <a:moveTo>
                    <a:pt x="13" y="24"/>
                  </a:moveTo>
                  <a:cubicBezTo>
                    <a:pt x="81" y="24"/>
                    <a:pt x="81" y="24"/>
                    <a:pt x="81" y="24"/>
                  </a:cubicBezTo>
                  <a:cubicBezTo>
                    <a:pt x="88" y="24"/>
                    <a:pt x="94" y="19"/>
                    <a:pt x="94" y="12"/>
                  </a:cubicBezTo>
                  <a:cubicBezTo>
                    <a:pt x="94" y="5"/>
                    <a:pt x="88" y="0"/>
                    <a:pt x="8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6" y="24"/>
                    <a:pt x="13" y="2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104" name="Freeform 278"/>
            <p:cNvSpPr/>
            <p:nvPr>
              <p:custDataLst>
                <p:tags r:id="rId7"/>
              </p:custDataLst>
            </p:nvPr>
          </p:nvSpPr>
          <p:spPr bwMode="auto">
            <a:xfrm>
              <a:off x="-3890118" y="2304257"/>
              <a:ext cx="266700" cy="212725"/>
            </a:xfrm>
            <a:custGeom>
              <a:avLst/>
              <a:gdLst>
                <a:gd name="T0" fmla="*/ 7 w 84"/>
                <a:gd name="T1" fmla="*/ 22 h 67"/>
                <a:gd name="T2" fmla="*/ 62 w 84"/>
                <a:gd name="T3" fmla="*/ 63 h 67"/>
                <a:gd name="T4" fmla="*/ 79 w 84"/>
                <a:gd name="T5" fmla="*/ 60 h 67"/>
                <a:gd name="T6" fmla="*/ 77 w 84"/>
                <a:gd name="T7" fmla="*/ 43 h 67"/>
                <a:gd name="T8" fmla="*/ 22 w 84"/>
                <a:gd name="T9" fmla="*/ 3 h 67"/>
                <a:gd name="T10" fmla="*/ 15 w 84"/>
                <a:gd name="T11" fmla="*/ 0 h 67"/>
                <a:gd name="T12" fmla="*/ 4 w 84"/>
                <a:gd name="T13" fmla="*/ 5 h 67"/>
                <a:gd name="T14" fmla="*/ 7 w 84"/>
                <a:gd name="T15" fmla="*/ 2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67">
                  <a:moveTo>
                    <a:pt x="7" y="22"/>
                  </a:moveTo>
                  <a:cubicBezTo>
                    <a:pt x="62" y="63"/>
                    <a:pt x="62" y="63"/>
                    <a:pt x="62" y="63"/>
                  </a:cubicBezTo>
                  <a:cubicBezTo>
                    <a:pt x="67" y="67"/>
                    <a:pt x="75" y="66"/>
                    <a:pt x="79" y="60"/>
                  </a:cubicBezTo>
                  <a:cubicBezTo>
                    <a:pt x="84" y="55"/>
                    <a:pt x="82" y="47"/>
                    <a:pt x="77" y="4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1"/>
                    <a:pt x="17" y="0"/>
                    <a:pt x="15" y="0"/>
                  </a:cubicBezTo>
                  <a:cubicBezTo>
                    <a:pt x="11" y="0"/>
                    <a:pt x="7" y="2"/>
                    <a:pt x="4" y="5"/>
                  </a:cubicBezTo>
                  <a:cubicBezTo>
                    <a:pt x="0" y="11"/>
                    <a:pt x="1" y="18"/>
                    <a:pt x="7" y="2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105" name="Freeform 279"/>
            <p:cNvSpPr/>
            <p:nvPr>
              <p:custDataLst>
                <p:tags r:id="rId8"/>
              </p:custDataLst>
            </p:nvPr>
          </p:nvSpPr>
          <p:spPr bwMode="auto">
            <a:xfrm>
              <a:off x="-2674092" y="2304257"/>
              <a:ext cx="266700" cy="212725"/>
            </a:xfrm>
            <a:custGeom>
              <a:avLst/>
              <a:gdLst>
                <a:gd name="T0" fmla="*/ 22 w 84"/>
                <a:gd name="T1" fmla="*/ 63 h 67"/>
                <a:gd name="T2" fmla="*/ 77 w 84"/>
                <a:gd name="T3" fmla="*/ 22 h 67"/>
                <a:gd name="T4" fmla="*/ 79 w 84"/>
                <a:gd name="T5" fmla="*/ 5 h 67"/>
                <a:gd name="T6" fmla="*/ 69 w 84"/>
                <a:gd name="T7" fmla="*/ 0 h 67"/>
                <a:gd name="T8" fmla="*/ 62 w 84"/>
                <a:gd name="T9" fmla="*/ 3 h 67"/>
                <a:gd name="T10" fmla="*/ 7 w 84"/>
                <a:gd name="T11" fmla="*/ 43 h 67"/>
                <a:gd name="T12" fmla="*/ 5 w 84"/>
                <a:gd name="T13" fmla="*/ 60 h 67"/>
                <a:gd name="T14" fmla="*/ 22 w 84"/>
                <a:gd name="T15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67">
                  <a:moveTo>
                    <a:pt x="22" y="63"/>
                  </a:moveTo>
                  <a:cubicBezTo>
                    <a:pt x="77" y="22"/>
                    <a:pt x="77" y="22"/>
                    <a:pt x="77" y="22"/>
                  </a:cubicBezTo>
                  <a:cubicBezTo>
                    <a:pt x="83" y="18"/>
                    <a:pt x="84" y="11"/>
                    <a:pt x="79" y="5"/>
                  </a:cubicBezTo>
                  <a:cubicBezTo>
                    <a:pt x="77" y="2"/>
                    <a:pt x="73" y="0"/>
                    <a:pt x="69" y="0"/>
                  </a:cubicBezTo>
                  <a:cubicBezTo>
                    <a:pt x="67" y="0"/>
                    <a:pt x="64" y="1"/>
                    <a:pt x="62" y="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1" y="47"/>
                    <a:pt x="0" y="55"/>
                    <a:pt x="5" y="60"/>
                  </a:cubicBezTo>
                  <a:cubicBezTo>
                    <a:pt x="9" y="66"/>
                    <a:pt x="17" y="67"/>
                    <a:pt x="22" y="6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106" name="Freeform 280"/>
            <p:cNvSpPr/>
            <p:nvPr>
              <p:custDataLst>
                <p:tags r:id="rId9"/>
              </p:custDataLst>
            </p:nvPr>
          </p:nvSpPr>
          <p:spPr bwMode="auto">
            <a:xfrm>
              <a:off x="-3839318" y="3363120"/>
              <a:ext cx="244475" cy="233363"/>
            </a:xfrm>
            <a:custGeom>
              <a:avLst/>
              <a:gdLst>
                <a:gd name="T0" fmla="*/ 63 w 77"/>
                <a:gd name="T1" fmla="*/ 0 h 73"/>
                <a:gd name="T2" fmla="*/ 54 w 77"/>
                <a:gd name="T3" fmla="*/ 3 h 73"/>
                <a:gd name="T4" fmla="*/ 5 w 77"/>
                <a:gd name="T5" fmla="*/ 51 h 73"/>
                <a:gd name="T6" fmla="*/ 5 w 77"/>
                <a:gd name="T7" fmla="*/ 68 h 73"/>
                <a:gd name="T8" fmla="*/ 23 w 77"/>
                <a:gd name="T9" fmla="*/ 68 h 73"/>
                <a:gd name="T10" fmla="*/ 72 w 77"/>
                <a:gd name="T11" fmla="*/ 21 h 73"/>
                <a:gd name="T12" fmla="*/ 72 w 77"/>
                <a:gd name="T13" fmla="*/ 3 h 73"/>
                <a:gd name="T14" fmla="*/ 63 w 77"/>
                <a:gd name="T1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3">
                  <a:moveTo>
                    <a:pt x="63" y="0"/>
                  </a:moveTo>
                  <a:cubicBezTo>
                    <a:pt x="60" y="0"/>
                    <a:pt x="56" y="1"/>
                    <a:pt x="54" y="3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0" y="55"/>
                    <a:pt x="0" y="63"/>
                    <a:pt x="5" y="68"/>
                  </a:cubicBezTo>
                  <a:cubicBezTo>
                    <a:pt x="10" y="73"/>
                    <a:pt x="18" y="73"/>
                    <a:pt x="23" y="68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7" y="16"/>
                    <a:pt x="77" y="8"/>
                    <a:pt x="72" y="3"/>
                  </a:cubicBez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107" name="Freeform 281"/>
            <p:cNvSpPr/>
            <p:nvPr>
              <p:custDataLst>
                <p:tags r:id="rId10"/>
              </p:custDataLst>
            </p:nvPr>
          </p:nvSpPr>
          <p:spPr bwMode="auto">
            <a:xfrm>
              <a:off x="-2728067" y="3363120"/>
              <a:ext cx="244475" cy="233363"/>
            </a:xfrm>
            <a:custGeom>
              <a:avLst/>
              <a:gdLst>
                <a:gd name="T0" fmla="*/ 23 w 77"/>
                <a:gd name="T1" fmla="*/ 3 h 73"/>
                <a:gd name="T2" fmla="*/ 14 w 77"/>
                <a:gd name="T3" fmla="*/ 0 h 73"/>
                <a:gd name="T4" fmla="*/ 5 w 77"/>
                <a:gd name="T5" fmla="*/ 3 h 73"/>
                <a:gd name="T6" fmla="*/ 5 w 77"/>
                <a:gd name="T7" fmla="*/ 21 h 73"/>
                <a:gd name="T8" fmla="*/ 54 w 77"/>
                <a:gd name="T9" fmla="*/ 68 h 73"/>
                <a:gd name="T10" fmla="*/ 72 w 77"/>
                <a:gd name="T11" fmla="*/ 68 h 73"/>
                <a:gd name="T12" fmla="*/ 72 w 77"/>
                <a:gd name="T13" fmla="*/ 51 h 73"/>
                <a:gd name="T14" fmla="*/ 23 w 77"/>
                <a:gd name="T15" fmla="*/ 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3">
                  <a:moveTo>
                    <a:pt x="23" y="3"/>
                  </a:moveTo>
                  <a:cubicBezTo>
                    <a:pt x="21" y="1"/>
                    <a:pt x="17" y="0"/>
                    <a:pt x="14" y="0"/>
                  </a:cubicBezTo>
                  <a:cubicBezTo>
                    <a:pt x="11" y="0"/>
                    <a:pt x="8" y="1"/>
                    <a:pt x="5" y="3"/>
                  </a:cubicBezTo>
                  <a:cubicBezTo>
                    <a:pt x="0" y="8"/>
                    <a:pt x="0" y="16"/>
                    <a:pt x="5" y="21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9" y="73"/>
                    <a:pt x="67" y="73"/>
                    <a:pt x="72" y="68"/>
                  </a:cubicBezTo>
                  <a:cubicBezTo>
                    <a:pt x="77" y="63"/>
                    <a:pt x="77" y="55"/>
                    <a:pt x="72" y="51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</p:grpSp>
      <p:cxnSp>
        <p:nvCxnSpPr>
          <p:cNvPr id="67" name="直接连接符 66"/>
          <p:cNvCxnSpPr/>
          <p:nvPr>
            <p:custDataLst>
              <p:tags r:id="rId11"/>
            </p:custDataLst>
          </p:nvPr>
        </p:nvCxnSpPr>
        <p:spPr>
          <a:xfrm flipH="1" flipV="1">
            <a:off x="11791950" y="84455"/>
            <a:ext cx="0" cy="461010"/>
          </a:xfrm>
          <a:prstGeom prst="line">
            <a:avLst/>
          </a:prstGeom>
          <a:ln w="12700">
            <a:solidFill>
              <a:srgbClr val="3B3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>
            <p:custDataLst>
              <p:tags r:id="rId12"/>
            </p:custDataLst>
          </p:nvPr>
        </p:nvSpPr>
        <p:spPr>
          <a:xfrm flipV="1">
            <a:off x="5607685" y="3429000"/>
            <a:ext cx="310515" cy="1250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13"/>
            </p:custDataLst>
          </p:nvPr>
        </p:nvSpPr>
        <p:spPr>
          <a:xfrm>
            <a:off x="998220" y="61607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3" name="圆角矩形 2"/>
          <p:cNvSpPr/>
          <p:nvPr>
            <p:custDataLst>
              <p:tags r:id="rId14"/>
            </p:custDataLst>
          </p:nvPr>
        </p:nvSpPr>
        <p:spPr>
          <a:xfrm>
            <a:off x="626745" y="244475"/>
            <a:ext cx="6440805" cy="791210"/>
          </a:xfrm>
          <a:prstGeom prst="roundRect">
            <a:avLst/>
          </a:prstGeom>
        </p:spPr>
        <p:style>
          <a:lnRef idx="2">
            <a:srgbClr val="56CA95">
              <a:shade val="50000"/>
            </a:srgbClr>
          </a:lnRef>
          <a:fillRef idx="1">
            <a:srgbClr val="56CA95"/>
          </a:fillRef>
          <a:effectRef idx="0">
            <a:srgbClr val="56CA95"/>
          </a:effectRef>
          <a:fontRef idx="minor">
            <a:srgbClr val="FFFFFF"/>
          </a:fontRef>
        </p:style>
        <p:txBody>
          <a:bodyPr rtlCol="0" anchor="ctr"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FFFFFF"/>
                </a:solidFill>
              </a:rPr>
              <a:t>模型准备</a:t>
            </a:r>
            <a:r>
              <a:rPr lang="en-US" altLang="zh-CN" sz="3600" b="1">
                <a:solidFill>
                  <a:srgbClr val="FFFFFF"/>
                </a:solidFill>
              </a:rPr>
              <a:t>——</a:t>
            </a:r>
            <a:r>
              <a:rPr lang="zh-CN" altLang="en-US" sz="3600" b="1">
                <a:solidFill>
                  <a:srgbClr val="FFFFFF"/>
                </a:solidFill>
              </a:rPr>
              <a:t>现实问题</a:t>
            </a:r>
            <a:r>
              <a:rPr lang="zh-CN" altLang="en-US" sz="3600" b="1">
                <a:solidFill>
                  <a:srgbClr val="FFFFFF"/>
                </a:solidFill>
              </a:rPr>
              <a:t>数学化</a:t>
            </a:r>
            <a:endParaRPr lang="zh-CN" altLang="en-US" sz="3600" b="1">
              <a:solidFill>
                <a:srgbClr val="FFFFFF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15"/>
            </p:custDataLst>
          </p:nvPr>
        </p:nvSpPr>
        <p:spPr>
          <a:xfrm>
            <a:off x="1534160" y="1414145"/>
            <a:ext cx="4625975" cy="760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你觉得怎样建系比较好？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16"/>
            </p:custDataLst>
          </p:nvPr>
        </p:nvSpPr>
        <p:spPr>
          <a:xfrm>
            <a:off x="1718945" y="2174240"/>
            <a:ext cx="4072255" cy="9544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转轮中心为原点！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8220" y="2969895"/>
            <a:ext cx="3734435" cy="3338195"/>
          </a:xfrm>
          <a:prstGeom prst="rect">
            <a:avLst/>
          </a:prstGeom>
        </p:spPr>
      </p:pic>
      <p:grpSp>
        <p:nvGrpSpPr>
          <p:cNvPr id="2" name="组合 1"/>
          <p:cNvGrpSpPr/>
          <p:nvPr>
            <p:custDataLst>
              <p:tags r:id="rId18"/>
            </p:custDataLst>
          </p:nvPr>
        </p:nvGrpSpPr>
        <p:grpSpPr>
          <a:xfrm>
            <a:off x="5163185" y="2969895"/>
            <a:ext cx="6315075" cy="1263650"/>
            <a:chOff x="1050" y="1035"/>
            <a:chExt cx="17789" cy="3370"/>
          </a:xfrm>
        </p:grpSpPr>
        <p:grpSp>
          <p:nvGrpSpPr>
            <p:cNvPr id="30725" name="组合 7196"/>
            <p:cNvGrpSpPr/>
            <p:nvPr>
              <p:custDataLst>
                <p:tags r:id="rId19"/>
              </p:custDataLst>
            </p:nvPr>
          </p:nvGrpSpPr>
          <p:grpSpPr>
            <a:xfrm>
              <a:off x="15184" y="1035"/>
              <a:ext cx="3655" cy="3095"/>
              <a:chOff x="0" y="0"/>
              <a:chExt cx="2007" cy="1751"/>
            </a:xfrm>
          </p:grpSpPr>
          <p:sp>
            <p:nvSpPr>
              <p:cNvPr id="30726" name="椭圆 7197"/>
              <p:cNvSpPr/>
              <p:nvPr>
                <p:custDataLst>
                  <p:tags r:id="rId20"/>
                </p:custDataLst>
              </p:nvPr>
            </p:nvSpPr>
            <p:spPr>
              <a:xfrm>
                <a:off x="430" y="481"/>
                <a:ext cx="1044" cy="1044"/>
              </a:xfrm>
              <a:prstGeom prst="ellipse">
                <a:avLst/>
              </a:prstGeom>
              <a:noFill/>
              <a:ln w="28575" cap="flat" cmpd="sng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pPr algn="ctr"/>
                <a:endParaRPr lang="zh-CN" altLang="en-US" sz="1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30727" name="组合 7198"/>
              <p:cNvGrpSpPr/>
              <p:nvPr>
                <p:custDataLst>
                  <p:tags r:id="rId21"/>
                </p:custDataLst>
              </p:nvPr>
            </p:nvGrpSpPr>
            <p:grpSpPr>
              <a:xfrm>
                <a:off x="0" y="0"/>
                <a:ext cx="2007" cy="1751"/>
                <a:chOff x="0" y="0"/>
                <a:chExt cx="2007" cy="1751"/>
              </a:xfrm>
            </p:grpSpPr>
            <p:graphicFrame>
              <p:nvGraphicFramePr>
                <p:cNvPr id="30728" name="对象 7199"/>
                <p:cNvGraphicFramePr>
                  <a:graphicFrameLocks noChangeAspect="1"/>
                </p:cNvGraphicFramePr>
                <p:nvPr>
                  <p:custDataLst>
                    <p:tags r:id="rId22"/>
                  </p:custDataLst>
                </p:nvPr>
              </p:nvGraphicFramePr>
              <p:xfrm>
                <a:off x="1462" y="983"/>
                <a:ext cx="363" cy="1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8" name="" r:id="rId23" imgW="406400" imgH="215900" progId="Equation.3">
                        <p:embed/>
                      </p:oleObj>
                    </mc:Choice>
                    <mc:Fallback>
                      <p:oleObj name="" r:id="rId23" imgW="406400" imgH="215900" progId="Equation.3">
                        <p:embed/>
                        <p:pic>
                          <p:nvPicPr>
                            <p:cNvPr id="0" name="OLE substitute image"/>
                            <p:cNvPicPr/>
                            <p:nvPr/>
                          </p:nvPicPr>
                          <p:blipFill>
                            <a:blip r:embed="rId2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462" y="983"/>
                              <a:ext cx="363" cy="182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0729" name="对象 7200"/>
                <p:cNvGraphicFramePr>
                  <a:graphicFrameLocks noChangeAspect="1"/>
                </p:cNvGraphicFramePr>
                <p:nvPr>
                  <p:custDataLst>
                    <p:tags r:id="rId25"/>
                  </p:custDataLst>
                </p:nvPr>
              </p:nvGraphicFramePr>
              <p:xfrm>
                <a:off x="811" y="980"/>
                <a:ext cx="137" cy="1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9" name="" r:id="rId26" imgW="152400" imgH="177800" progId="Equation.3">
                        <p:embed/>
                      </p:oleObj>
                    </mc:Choice>
                    <mc:Fallback>
                      <p:oleObj name="" r:id="rId26" imgW="152400" imgH="177800" progId="Equation.3">
                        <p:embed/>
                        <p:pic>
                          <p:nvPicPr>
                            <p:cNvPr id="0" name="OLE substitute image"/>
                            <p:cNvPicPr/>
                            <p:nvPr/>
                          </p:nvPicPr>
                          <p:blipFill>
                            <a:blip r:embed="rId27">
                              <a:clrChange>
                                <a:clrFrom>
                                  <a:srgbClr val="000000"/>
                                </a:clrFrom>
                                <a:clrTo>
                                  <a:srgbClr val="000000">
                                    <a:alpha val="0"/>
                                  </a:srgbClr>
                                </a:clrTo>
                              </a:clrChange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11" y="980"/>
                              <a:ext cx="137" cy="150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0730" name="对象 7201"/>
                <p:cNvGraphicFramePr>
                  <a:graphicFrameLocks noChangeAspect="1"/>
                </p:cNvGraphicFramePr>
                <p:nvPr>
                  <p:custDataLst>
                    <p:tags r:id="rId28"/>
                  </p:custDataLst>
                </p:nvPr>
              </p:nvGraphicFramePr>
              <p:xfrm>
                <a:off x="798" y="33"/>
                <a:ext cx="126" cy="13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40" name="" r:id="rId29" imgW="139700" imgH="165100" progId="Equation.3">
                        <p:embed/>
                      </p:oleObj>
                    </mc:Choice>
                    <mc:Fallback>
                      <p:oleObj name="" r:id="rId29" imgW="139700" imgH="165100" progId="Equation.3">
                        <p:embed/>
                        <p:pic>
                          <p:nvPicPr>
                            <p:cNvPr id="0" name="OLE substitute image"/>
                            <p:cNvPicPr/>
                            <p:nvPr/>
                          </p:nvPicPr>
                          <p:blipFill>
                            <a:blip r:embed="rId30">
                              <a:clrChange>
                                <a:clrFrom>
                                  <a:srgbClr val="000000"/>
                                </a:clrFrom>
                                <a:clrTo>
                                  <a:srgbClr val="000000">
                                    <a:alpha val="0"/>
                                  </a:srgbClr>
                                </a:clrTo>
                              </a:clrChange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98" y="33"/>
                              <a:ext cx="126" cy="139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0731" name="对象 7202"/>
                <p:cNvGraphicFramePr>
                  <a:graphicFrameLocks noChangeAspect="1"/>
                </p:cNvGraphicFramePr>
                <p:nvPr>
                  <p:custDataLst>
                    <p:tags r:id="rId31"/>
                  </p:custDataLst>
                </p:nvPr>
              </p:nvGraphicFramePr>
              <p:xfrm>
                <a:off x="1893" y="1028"/>
                <a:ext cx="114" cy="1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41" name="" r:id="rId32" imgW="127000" imgH="139700" progId="Equation.3">
                        <p:embed/>
                      </p:oleObj>
                    </mc:Choice>
                    <mc:Fallback>
                      <p:oleObj name="" r:id="rId32" imgW="127000" imgH="139700" progId="Equation.3">
                        <p:embed/>
                        <p:pic>
                          <p:nvPicPr>
                            <p:cNvPr id="0" name="OLE substitute image"/>
                            <p:cNvPicPr/>
                            <p:nvPr/>
                          </p:nvPicPr>
                          <p:blipFill>
                            <a:blip r:embed="rId33">
                              <a:clrChange>
                                <a:clrFrom>
                                  <a:srgbClr val="000000"/>
                                </a:clrFrom>
                                <a:clrTo>
                                  <a:srgbClr val="000000">
                                    <a:alpha val="0"/>
                                  </a:srgbClr>
                                </a:clrTo>
                              </a:clrChange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893" y="1028"/>
                              <a:ext cx="114" cy="118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30732" name="组合 7203"/>
                <p:cNvGrpSpPr/>
                <p:nvPr>
                  <p:custDataLst>
                    <p:tags r:id="rId34"/>
                  </p:custDataLst>
                </p:nvPr>
              </p:nvGrpSpPr>
              <p:grpSpPr>
                <a:xfrm>
                  <a:off x="0" y="0"/>
                  <a:ext cx="1973" cy="1751"/>
                  <a:chOff x="0" y="0"/>
                  <a:chExt cx="1973" cy="1751"/>
                </a:xfrm>
              </p:grpSpPr>
              <p:grpSp>
                <p:nvGrpSpPr>
                  <p:cNvPr id="30733" name="组合 7204"/>
                  <p:cNvGrpSpPr/>
                  <p:nvPr>
                    <p:custDataLst>
                      <p:tags r:id="rId35"/>
                    </p:custDataLst>
                  </p:nvPr>
                </p:nvGrpSpPr>
                <p:grpSpPr>
                  <a:xfrm>
                    <a:off x="0" y="28"/>
                    <a:ext cx="1973" cy="1723"/>
                    <a:chOff x="0" y="0"/>
                    <a:chExt cx="1973" cy="1723"/>
                  </a:xfrm>
                </p:grpSpPr>
                <p:sp>
                  <p:nvSpPr>
                    <p:cNvPr id="30734" name="直接连接符 7205"/>
                    <p:cNvSpPr/>
                    <p:nvPr>
                      <p:custDataLst>
                        <p:tags r:id="rId36"/>
                      </p:custDataLst>
                    </p:nvPr>
                  </p:nvSpPr>
                  <p:spPr>
                    <a:xfrm>
                      <a:off x="0" y="976"/>
                      <a:ext cx="1973" cy="0"/>
                    </a:xfrm>
                    <a:prstGeom prst="line">
                      <a:avLst/>
                    </a:prstGeom>
                    <a:ln w="285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</p:spPr>
                  <p:txBody>
                    <a:bodyPr/>
                    <a:p>
                      <a:endParaRPr sz="100"/>
                    </a:p>
                  </p:txBody>
                </p:sp>
                <p:sp>
                  <p:nvSpPr>
                    <p:cNvPr id="30735" name="直接连接符 7206"/>
                    <p:cNvSpPr/>
                    <p:nvPr>
                      <p:custDataLst>
                        <p:tags r:id="rId37"/>
                      </p:custDataLst>
                    </p:nvPr>
                  </p:nvSpPr>
                  <p:spPr>
                    <a:xfrm flipH="1" flipV="1">
                      <a:off x="951" y="0"/>
                      <a:ext cx="0" cy="1723"/>
                    </a:xfrm>
                    <a:prstGeom prst="line">
                      <a:avLst/>
                    </a:prstGeom>
                    <a:ln w="285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</p:spPr>
                  <p:txBody>
                    <a:bodyPr/>
                    <a:p>
                      <a:endParaRPr sz="100"/>
                    </a:p>
                  </p:txBody>
                </p:sp>
              </p:grpSp>
              <p:sp>
                <p:nvSpPr>
                  <p:cNvPr id="30736" name="直接连接符 7207"/>
                  <p:cNvSpPr/>
                  <p:nvPr>
                    <p:custDataLst>
                      <p:tags r:id="rId38"/>
                    </p:custDataLst>
                  </p:nvPr>
                </p:nvSpPr>
                <p:spPr>
                  <a:xfrm flipH="1" flipV="1">
                    <a:off x="271" y="0"/>
                    <a:ext cx="680" cy="998"/>
                  </a:xfrm>
                  <a:prstGeom prst="line">
                    <a:avLst/>
                  </a:prstGeom>
                  <a:ln w="28575" cap="flat" cmpd="sng">
                    <a:solidFill>
                      <a:srgbClr val="D6009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sz="100"/>
                  </a:p>
                </p:txBody>
              </p:sp>
              <p:grpSp>
                <p:nvGrpSpPr>
                  <p:cNvPr id="30737" name="组合 7208"/>
                  <p:cNvGrpSpPr/>
                  <p:nvPr>
                    <p:custDataLst>
                      <p:tags r:id="rId39"/>
                    </p:custDataLst>
                  </p:nvPr>
                </p:nvGrpSpPr>
                <p:grpSpPr>
                  <a:xfrm>
                    <a:off x="841" y="760"/>
                    <a:ext cx="361" cy="242"/>
                    <a:chOff x="0" y="0"/>
                    <a:chExt cx="361" cy="242"/>
                  </a:xfrm>
                </p:grpSpPr>
                <p:sp>
                  <p:nvSpPr>
                    <p:cNvPr id="30738" name="未知"/>
                    <p:cNvSpPr/>
                    <p:nvPr>
                      <p:custDataLst>
                        <p:tags r:id="rId40"/>
                      </p:custDataLst>
                    </p:nvPr>
                  </p:nvSpPr>
                  <p:spPr>
                    <a:xfrm>
                      <a:off x="0" y="60"/>
                      <a:ext cx="270" cy="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4" h="135">
                          <a:moveTo>
                            <a:pt x="204" y="135"/>
                          </a:moveTo>
                          <a:cubicBezTo>
                            <a:pt x="177" y="55"/>
                            <a:pt x="139" y="41"/>
                            <a:pt x="60" y="15"/>
                          </a:cubicBezTo>
                          <a:cubicBezTo>
                            <a:pt x="16" y="0"/>
                            <a:pt x="37" y="3"/>
                            <a:pt x="0" y="3"/>
                          </a:cubicBezTo>
                        </a:path>
                      </a:pathLst>
                    </a:custGeom>
                    <a:noFill/>
                    <a:ln w="19050" cap="flat" cmpd="sng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 sz="100"/>
                    </a:p>
                  </p:txBody>
                </p:sp>
                <p:graphicFrame>
                  <p:nvGraphicFramePr>
                    <p:cNvPr id="30739" name="对象 7210"/>
                    <p:cNvGraphicFramePr>
                      <a:graphicFrameLocks noChangeAspect="1"/>
                    </p:cNvGraphicFramePr>
                    <p:nvPr>
                      <p:custDataLst>
                        <p:tags r:id="rId41"/>
                      </p:custDataLst>
                    </p:nvPr>
                  </p:nvGraphicFramePr>
                  <p:xfrm>
                    <a:off x="179" y="0"/>
                    <a:ext cx="182" cy="157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042" name="" r:id="rId42" imgW="152400" imgH="139700" progId="Equation.3">
                            <p:embed/>
                          </p:oleObj>
                        </mc:Choice>
                        <mc:Fallback>
                          <p:oleObj name="" r:id="rId42" imgW="152400" imgH="139700" progId="Equation.3">
                            <p:embed/>
                            <p:pic>
                              <p:nvPicPr>
                                <p:cNvPr id="0" name="OLE substitute image"/>
                                <p:cNvPicPr/>
                                <p:nvPr/>
                              </p:nvPicPr>
                              <p:blipFill>
                                <a:blip r:embed="rId43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179" y="0"/>
                                  <a:ext cx="182" cy="157"/>
                                </a:xfrm>
                                <a:prstGeom prst="rect">
                                  <a:avLst/>
                                </a:prstGeom>
                                <a:noFill/>
                                <a:ln w="38100">
                                  <a:noFill/>
                                  <a:miter/>
                                </a:ln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grpSp>
                <p:nvGrpSpPr>
                  <p:cNvPr id="30740" name="组合 7211"/>
                  <p:cNvGrpSpPr/>
                  <p:nvPr>
                    <p:custDataLst>
                      <p:tags r:id="rId44"/>
                    </p:custDataLst>
                  </p:nvPr>
                </p:nvGrpSpPr>
                <p:grpSpPr>
                  <a:xfrm>
                    <a:off x="204" y="319"/>
                    <a:ext cx="584" cy="695"/>
                    <a:chOff x="0" y="0"/>
                    <a:chExt cx="584" cy="695"/>
                  </a:xfrm>
                </p:grpSpPr>
                <p:graphicFrame>
                  <p:nvGraphicFramePr>
                    <p:cNvPr id="30741" name="对象 7212"/>
                    <p:cNvGraphicFramePr>
                      <a:graphicFrameLocks noChangeAspect="1"/>
                    </p:cNvGraphicFramePr>
                    <p:nvPr>
                      <p:custDataLst>
                        <p:tags r:id="rId45"/>
                      </p:custDataLst>
                    </p:nvPr>
                  </p:nvGraphicFramePr>
                  <p:xfrm>
                    <a:off x="0" y="117"/>
                    <a:ext cx="408" cy="227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043" name="" r:id="rId46" imgW="457200" imgH="215900" progId="Equation.3">
                            <p:embed/>
                          </p:oleObj>
                        </mc:Choice>
                        <mc:Fallback>
                          <p:oleObj name="" r:id="rId46" imgW="457200" imgH="215900" progId="Equation.3">
                            <p:embed/>
                            <p:pic>
                              <p:nvPicPr>
                                <p:cNvPr id="0" name="OLE substitute image"/>
                                <p:cNvPicPr/>
                                <p:nvPr/>
                              </p:nvPicPr>
                              <p:blipFill>
                                <a:blip r:embed="rId47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0" y="117"/>
                                  <a:ext cx="408" cy="227"/>
                                </a:xfrm>
                                <a:prstGeom prst="rect">
                                  <a:avLst/>
                                </a:prstGeom>
                                <a:noFill/>
                                <a:ln w="38100">
                                  <a:noFill/>
                                  <a:miter/>
                                </a:ln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sp>
                  <p:nvSpPr>
                    <p:cNvPr id="30742" name="矩形 7213"/>
                    <p:cNvSpPr/>
                    <p:nvPr>
                      <p:custDataLst>
                        <p:tags r:id="rId48"/>
                      </p:custDataLst>
                    </p:nvPr>
                  </p:nvSpPr>
                  <p:spPr>
                    <a:xfrm>
                      <a:off x="266" y="0"/>
                      <a:ext cx="318" cy="695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anchor="t">
                      <a:spAutoFit/>
                    </a:bodyPr>
                    <a:p>
                      <a:pPr algn="ctr"/>
                      <a:r>
                        <a:rPr lang="zh-CN" altLang="en-US"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﹒</a:t>
                      </a:r>
                      <a:endParaRPr lang="zh-CN" altLang="en-US" sz="240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</p:grpSp>
          </p:grpSp>
        </p:grpSp>
        <p:grpSp>
          <p:nvGrpSpPr>
            <p:cNvPr id="10" name="组合 9"/>
            <p:cNvGrpSpPr/>
            <p:nvPr>
              <p:custDataLst>
                <p:tags r:id="rId49"/>
              </p:custDataLst>
            </p:nvPr>
          </p:nvGrpSpPr>
          <p:grpSpPr>
            <a:xfrm>
              <a:off x="1050" y="1816"/>
              <a:ext cx="16049" cy="2589"/>
              <a:chOff x="1050" y="1816"/>
              <a:chExt cx="16049" cy="2589"/>
            </a:xfrm>
          </p:grpSpPr>
          <p:sp>
            <p:nvSpPr>
              <p:cNvPr id="6" name="文本框 5"/>
              <p:cNvSpPr txBox="1"/>
              <p:nvPr>
                <p:custDataLst>
                  <p:tags r:id="rId50"/>
                </p:custDataLst>
              </p:nvPr>
            </p:nvSpPr>
            <p:spPr>
              <a:xfrm>
                <a:off x="1050" y="1816"/>
                <a:ext cx="16049" cy="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400" b="1"/>
                  <a:t>角</a:t>
                </a:r>
                <a:r>
                  <a:rPr lang="en-US" altLang="zh-CN" sz="2400" b="1"/>
                  <a:t>     </a:t>
                </a:r>
                <a:r>
                  <a:rPr lang="zh-CN" altLang="en-US" sz="2400" b="1"/>
                  <a:t>终边与单位圆的交点为</a:t>
                </a:r>
                <a:r>
                  <a:rPr lang="en-US" altLang="zh-CN" sz="2400" b="1"/>
                  <a:t> </a:t>
                </a:r>
                <a:r>
                  <a:rPr lang="en-US" altLang="zh-CN" sz="2100"/>
                  <a:t>          </a:t>
                </a:r>
                <a:r>
                  <a:rPr lang="zh-CN" altLang="en-US" sz="2100"/>
                  <a:t>，</a:t>
                </a:r>
                <a:r>
                  <a:rPr lang="zh-CN" altLang="en-US" sz="2400"/>
                  <a:t>则</a:t>
                </a:r>
                <a:endParaRPr lang="zh-CN" altLang="en-US" sz="2400"/>
              </a:p>
            </p:txBody>
          </p:sp>
          <p:graphicFrame>
            <p:nvGraphicFramePr>
              <p:cNvPr id="7" name="对象 6">
                <a:hlinkClick r:id="" action="ppaction://ole?verb=0"/>
              </p:cNvPr>
              <p:cNvGraphicFramePr>
                <a:graphicFrameLocks noChangeAspect="1"/>
              </p:cNvGraphicFramePr>
              <p:nvPr>
                <p:custDataLst>
                  <p:tags r:id="rId51"/>
                </p:custDataLst>
              </p:nvPr>
            </p:nvGraphicFramePr>
            <p:xfrm>
              <a:off x="12079" y="1932"/>
              <a:ext cx="2298" cy="9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4" name="" r:id="rId52" imgW="469900" imgH="203200" progId="Equation.KSEE3">
                      <p:embed/>
                    </p:oleObj>
                  </mc:Choice>
                  <mc:Fallback>
                    <p:oleObj name="" r:id="rId52" imgW="469900" imgH="203200" progId="Equation.KSEE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53"/>
                          <a:stretch>
                            <a:fillRect/>
                          </a:stretch>
                        </p:blipFill>
                        <p:spPr>
                          <a:xfrm>
                            <a:off x="12079" y="1932"/>
                            <a:ext cx="2298" cy="93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" name="对象 7">
                <a:hlinkClick r:id="" action="ppaction://ole?verb=0"/>
              </p:cNvPr>
              <p:cNvGraphicFramePr>
                <a:graphicFrameLocks noChangeAspect="1"/>
              </p:cNvGraphicFramePr>
              <p:nvPr>
                <p:custDataLst>
                  <p:tags r:id="rId54"/>
                </p:custDataLst>
              </p:nvPr>
            </p:nvGraphicFramePr>
            <p:xfrm>
              <a:off x="2315" y="1942"/>
              <a:ext cx="1081" cy="9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5" name="" r:id="rId55" imgW="152400" imgH="139700" progId="Equation.KSEE3">
                      <p:embed/>
                    </p:oleObj>
                  </mc:Choice>
                  <mc:Fallback>
                    <p:oleObj name="" r:id="rId55" imgW="152400" imgH="139700" progId="Equation.KSEE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56"/>
                          <a:stretch>
                            <a:fillRect/>
                          </a:stretch>
                        </p:blipFill>
                        <p:spPr>
                          <a:xfrm>
                            <a:off x="2315" y="1942"/>
                            <a:ext cx="1081" cy="92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对象 11">
                <a:hlinkClick r:id="" action="ppaction://ole?verb=0"/>
              </p:cNvPr>
              <p:cNvGraphicFramePr>
                <a:graphicFrameLocks noChangeAspect="1"/>
              </p:cNvGraphicFramePr>
              <p:nvPr>
                <p:custDataLst>
                  <p:tags r:id="rId57"/>
                </p:custDataLst>
              </p:nvPr>
            </p:nvGraphicFramePr>
            <p:xfrm>
              <a:off x="2720" y="3319"/>
              <a:ext cx="7379" cy="10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6" name="" r:id="rId58" imgW="1193800" imgH="203200" progId="Equation.KSEE3">
                      <p:embed/>
                    </p:oleObj>
                  </mc:Choice>
                  <mc:Fallback>
                    <p:oleObj name="" r:id="rId58" imgW="1193800" imgH="203200" progId="Equation.KSEE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59"/>
                          <a:stretch>
                            <a:fillRect/>
                          </a:stretch>
                        </p:blipFill>
                        <p:spPr>
                          <a:xfrm>
                            <a:off x="2720" y="3319"/>
                            <a:ext cx="7379" cy="108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3" name="文本框 12"/>
          <p:cNvSpPr txBox="1"/>
          <p:nvPr/>
        </p:nvSpPr>
        <p:spPr>
          <a:xfrm>
            <a:off x="5648960" y="4848225"/>
            <a:ext cx="3522345" cy="738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>
                <a:solidFill>
                  <a:srgbClr val="FF0000"/>
                </a:solidFill>
              </a:rPr>
              <a:t>回归三角函数的定义！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  <p:custDataLst>
      <p:tags r:id="rId6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1478260" y="507365"/>
            <a:ext cx="629285" cy="650240"/>
            <a:chOff x="-4061568" y="1901032"/>
            <a:chExt cx="1819276" cy="1879600"/>
          </a:xfrm>
        </p:grpSpPr>
        <p:sp>
          <p:nvSpPr>
            <p:cNvPr id="68" name="Freeform 273"/>
            <p:cNvSpPr/>
            <p:nvPr>
              <p:custDataLst>
                <p:tags r:id="rId2"/>
              </p:custDataLst>
            </p:nvPr>
          </p:nvSpPr>
          <p:spPr bwMode="auto">
            <a:xfrm>
              <a:off x="-3661518" y="1901032"/>
              <a:ext cx="1041400" cy="1509713"/>
            </a:xfrm>
            <a:custGeom>
              <a:avLst/>
              <a:gdLst>
                <a:gd name="T0" fmla="*/ 301 w 328"/>
                <a:gd name="T1" fmla="*/ 222 h 475"/>
                <a:gd name="T2" fmla="*/ 240 w 328"/>
                <a:gd name="T3" fmla="*/ 166 h 475"/>
                <a:gd name="T4" fmla="*/ 239 w 328"/>
                <a:gd name="T5" fmla="*/ 37 h 475"/>
                <a:gd name="T6" fmla="*/ 237 w 328"/>
                <a:gd name="T7" fmla="*/ 30 h 475"/>
                <a:gd name="T8" fmla="*/ 165 w 328"/>
                <a:gd name="T9" fmla="*/ 0 h 475"/>
                <a:gd name="T10" fmla="*/ 88 w 328"/>
                <a:gd name="T11" fmla="*/ 30 h 475"/>
                <a:gd name="T12" fmla="*/ 85 w 328"/>
                <a:gd name="T13" fmla="*/ 37 h 475"/>
                <a:gd name="T14" fmla="*/ 85 w 328"/>
                <a:gd name="T15" fmla="*/ 168 h 475"/>
                <a:gd name="T16" fmla="*/ 26 w 328"/>
                <a:gd name="T17" fmla="*/ 223 h 475"/>
                <a:gd name="T18" fmla="*/ 0 w 328"/>
                <a:gd name="T19" fmla="*/ 311 h 475"/>
                <a:gd name="T20" fmla="*/ 164 w 328"/>
                <a:gd name="T21" fmla="*/ 475 h 475"/>
                <a:gd name="T22" fmla="*/ 328 w 328"/>
                <a:gd name="T23" fmla="*/ 311 h 475"/>
                <a:gd name="T24" fmla="*/ 301 w 328"/>
                <a:gd name="T25" fmla="*/ 222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8" h="475">
                  <a:moveTo>
                    <a:pt x="301" y="222"/>
                  </a:moveTo>
                  <a:cubicBezTo>
                    <a:pt x="286" y="198"/>
                    <a:pt x="265" y="179"/>
                    <a:pt x="240" y="166"/>
                  </a:cubicBezTo>
                  <a:cubicBezTo>
                    <a:pt x="239" y="165"/>
                    <a:pt x="239" y="37"/>
                    <a:pt x="239" y="37"/>
                  </a:cubicBezTo>
                  <a:cubicBezTo>
                    <a:pt x="239" y="35"/>
                    <a:pt x="238" y="32"/>
                    <a:pt x="237" y="30"/>
                  </a:cubicBezTo>
                  <a:cubicBezTo>
                    <a:pt x="236" y="29"/>
                    <a:pt x="210" y="0"/>
                    <a:pt x="165" y="0"/>
                  </a:cubicBezTo>
                  <a:cubicBezTo>
                    <a:pt x="121" y="0"/>
                    <a:pt x="90" y="28"/>
                    <a:pt x="88" y="30"/>
                  </a:cubicBezTo>
                  <a:cubicBezTo>
                    <a:pt x="86" y="32"/>
                    <a:pt x="85" y="34"/>
                    <a:pt x="85" y="37"/>
                  </a:cubicBezTo>
                  <a:cubicBezTo>
                    <a:pt x="85" y="37"/>
                    <a:pt x="85" y="166"/>
                    <a:pt x="85" y="168"/>
                  </a:cubicBezTo>
                  <a:cubicBezTo>
                    <a:pt x="61" y="181"/>
                    <a:pt x="40" y="200"/>
                    <a:pt x="26" y="223"/>
                  </a:cubicBezTo>
                  <a:cubicBezTo>
                    <a:pt x="9" y="250"/>
                    <a:pt x="0" y="280"/>
                    <a:pt x="0" y="311"/>
                  </a:cubicBezTo>
                  <a:cubicBezTo>
                    <a:pt x="0" y="402"/>
                    <a:pt x="73" y="475"/>
                    <a:pt x="164" y="475"/>
                  </a:cubicBezTo>
                  <a:cubicBezTo>
                    <a:pt x="254" y="475"/>
                    <a:pt x="328" y="402"/>
                    <a:pt x="328" y="311"/>
                  </a:cubicBezTo>
                  <a:cubicBezTo>
                    <a:pt x="328" y="279"/>
                    <a:pt x="318" y="249"/>
                    <a:pt x="301" y="222"/>
                  </a:cubicBezTo>
                  <a:close/>
                </a:path>
              </a:pathLst>
            </a:custGeom>
            <a:solidFill>
              <a:srgbClr val="C09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69" name="Freeform 274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-3664693" y="1901032"/>
              <a:ext cx="1041400" cy="1509713"/>
            </a:xfrm>
            <a:custGeom>
              <a:avLst/>
              <a:gdLst>
                <a:gd name="T0" fmla="*/ 328 w 328"/>
                <a:gd name="T1" fmla="*/ 311 h 475"/>
                <a:gd name="T2" fmla="*/ 240 w 328"/>
                <a:gd name="T3" fmla="*/ 166 h 475"/>
                <a:gd name="T4" fmla="*/ 237 w 328"/>
                <a:gd name="T5" fmla="*/ 30 h 475"/>
                <a:gd name="T6" fmla="*/ 88 w 328"/>
                <a:gd name="T7" fmla="*/ 30 h 475"/>
                <a:gd name="T8" fmla="*/ 85 w 328"/>
                <a:gd name="T9" fmla="*/ 168 h 475"/>
                <a:gd name="T10" fmla="*/ 0 w 328"/>
                <a:gd name="T11" fmla="*/ 311 h 475"/>
                <a:gd name="T12" fmla="*/ 106 w 328"/>
                <a:gd name="T13" fmla="*/ 56 h 475"/>
                <a:gd name="T14" fmla="*/ 218 w 328"/>
                <a:gd name="T15" fmla="*/ 99 h 475"/>
                <a:gd name="T16" fmla="*/ 106 w 328"/>
                <a:gd name="T17" fmla="*/ 56 h 475"/>
                <a:gd name="T18" fmla="*/ 218 w 328"/>
                <a:gd name="T19" fmla="*/ 120 h 475"/>
                <a:gd name="T20" fmla="*/ 218 w 328"/>
                <a:gd name="T21" fmla="*/ 140 h 475"/>
                <a:gd name="T22" fmla="*/ 106 w 328"/>
                <a:gd name="T23" fmla="*/ 100 h 475"/>
                <a:gd name="T24" fmla="*/ 158 w 328"/>
                <a:gd name="T25" fmla="*/ 306 h 475"/>
                <a:gd name="T26" fmla="*/ 137 w 328"/>
                <a:gd name="T27" fmla="*/ 298 h 475"/>
                <a:gd name="T28" fmla="*/ 145 w 328"/>
                <a:gd name="T29" fmla="*/ 149 h 475"/>
                <a:gd name="T30" fmla="*/ 171 w 328"/>
                <a:gd name="T31" fmla="*/ 169 h 475"/>
                <a:gd name="T32" fmla="*/ 162 w 328"/>
                <a:gd name="T33" fmla="*/ 304 h 475"/>
                <a:gd name="T34" fmla="*/ 158 w 328"/>
                <a:gd name="T35" fmla="*/ 341 h 475"/>
                <a:gd name="T36" fmla="*/ 158 w 328"/>
                <a:gd name="T37" fmla="*/ 324 h 475"/>
                <a:gd name="T38" fmla="*/ 101 w 328"/>
                <a:gd name="T39" fmla="*/ 183 h 475"/>
                <a:gd name="T40" fmla="*/ 107 w 328"/>
                <a:gd name="T41" fmla="*/ 142 h 475"/>
                <a:gd name="T42" fmla="*/ 136 w 328"/>
                <a:gd name="T43" fmla="*/ 169 h 475"/>
                <a:gd name="T44" fmla="*/ 108 w 328"/>
                <a:gd name="T45" fmla="*/ 306 h 475"/>
                <a:gd name="T46" fmla="*/ 103 w 328"/>
                <a:gd name="T47" fmla="*/ 350 h 475"/>
                <a:gd name="T48" fmla="*/ 134 w 328"/>
                <a:gd name="T49" fmla="*/ 313 h 475"/>
                <a:gd name="T50" fmla="*/ 140 w 328"/>
                <a:gd name="T51" fmla="*/ 335 h 475"/>
                <a:gd name="T52" fmla="*/ 176 w 328"/>
                <a:gd name="T53" fmla="*/ 335 h 475"/>
                <a:gd name="T54" fmla="*/ 182 w 328"/>
                <a:gd name="T55" fmla="*/ 313 h 475"/>
                <a:gd name="T56" fmla="*/ 213 w 328"/>
                <a:gd name="T57" fmla="*/ 350 h 475"/>
                <a:gd name="T58" fmla="*/ 208 w 328"/>
                <a:gd name="T59" fmla="*/ 306 h 475"/>
                <a:gd name="T60" fmla="*/ 180 w 328"/>
                <a:gd name="T61" fmla="*/ 169 h 475"/>
                <a:gd name="T62" fmla="*/ 218 w 328"/>
                <a:gd name="T63" fmla="*/ 161 h 475"/>
                <a:gd name="T64" fmla="*/ 224 w 328"/>
                <a:gd name="T65" fmla="*/ 181 h 475"/>
                <a:gd name="T66" fmla="*/ 164 w 328"/>
                <a:gd name="T67" fmla="*/ 454 h 475"/>
                <a:gd name="T68" fmla="*/ 101 w 328"/>
                <a:gd name="T69" fmla="*/ 183 h 475"/>
                <a:gd name="T70" fmla="*/ 119 w 328"/>
                <a:gd name="T71" fmla="*/ 330 h 475"/>
                <a:gd name="T72" fmla="*/ 106 w 328"/>
                <a:gd name="T73" fmla="*/ 333 h 475"/>
                <a:gd name="T74" fmla="*/ 124 w 328"/>
                <a:gd name="T75" fmla="*/ 314 h 475"/>
                <a:gd name="T76" fmla="*/ 203 w 328"/>
                <a:gd name="T77" fmla="*/ 319 h 475"/>
                <a:gd name="T78" fmla="*/ 208 w 328"/>
                <a:gd name="T79" fmla="*/ 336 h 475"/>
                <a:gd name="T80" fmla="*/ 192 w 328"/>
                <a:gd name="T81" fmla="*/ 314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" h="475">
                  <a:moveTo>
                    <a:pt x="164" y="475"/>
                  </a:moveTo>
                  <a:cubicBezTo>
                    <a:pt x="254" y="475"/>
                    <a:pt x="328" y="402"/>
                    <a:pt x="328" y="311"/>
                  </a:cubicBezTo>
                  <a:cubicBezTo>
                    <a:pt x="328" y="279"/>
                    <a:pt x="319" y="249"/>
                    <a:pt x="301" y="222"/>
                  </a:cubicBezTo>
                  <a:cubicBezTo>
                    <a:pt x="286" y="198"/>
                    <a:pt x="265" y="179"/>
                    <a:pt x="240" y="166"/>
                  </a:cubicBezTo>
                  <a:cubicBezTo>
                    <a:pt x="239" y="165"/>
                    <a:pt x="239" y="37"/>
                    <a:pt x="239" y="37"/>
                  </a:cubicBezTo>
                  <a:cubicBezTo>
                    <a:pt x="239" y="35"/>
                    <a:pt x="239" y="32"/>
                    <a:pt x="237" y="30"/>
                  </a:cubicBezTo>
                  <a:cubicBezTo>
                    <a:pt x="236" y="29"/>
                    <a:pt x="210" y="0"/>
                    <a:pt x="165" y="0"/>
                  </a:cubicBezTo>
                  <a:cubicBezTo>
                    <a:pt x="121" y="0"/>
                    <a:pt x="90" y="28"/>
                    <a:pt x="88" y="30"/>
                  </a:cubicBezTo>
                  <a:cubicBezTo>
                    <a:pt x="86" y="32"/>
                    <a:pt x="85" y="34"/>
                    <a:pt x="85" y="37"/>
                  </a:cubicBezTo>
                  <a:cubicBezTo>
                    <a:pt x="85" y="37"/>
                    <a:pt x="85" y="166"/>
                    <a:pt x="85" y="168"/>
                  </a:cubicBezTo>
                  <a:cubicBezTo>
                    <a:pt x="61" y="181"/>
                    <a:pt x="40" y="200"/>
                    <a:pt x="26" y="223"/>
                  </a:cubicBezTo>
                  <a:cubicBezTo>
                    <a:pt x="9" y="250"/>
                    <a:pt x="0" y="280"/>
                    <a:pt x="0" y="311"/>
                  </a:cubicBezTo>
                  <a:cubicBezTo>
                    <a:pt x="0" y="402"/>
                    <a:pt x="74" y="475"/>
                    <a:pt x="164" y="475"/>
                  </a:cubicBezTo>
                  <a:close/>
                  <a:moveTo>
                    <a:pt x="106" y="56"/>
                  </a:moveTo>
                  <a:cubicBezTo>
                    <a:pt x="218" y="76"/>
                    <a:pt x="218" y="76"/>
                    <a:pt x="218" y="76"/>
                  </a:cubicBezTo>
                  <a:cubicBezTo>
                    <a:pt x="218" y="99"/>
                    <a:pt x="218" y="99"/>
                    <a:pt x="218" y="99"/>
                  </a:cubicBezTo>
                  <a:cubicBezTo>
                    <a:pt x="106" y="79"/>
                    <a:pt x="106" y="79"/>
                    <a:pt x="106" y="79"/>
                  </a:cubicBezTo>
                  <a:lnTo>
                    <a:pt x="106" y="56"/>
                  </a:lnTo>
                  <a:close/>
                  <a:moveTo>
                    <a:pt x="106" y="100"/>
                  </a:moveTo>
                  <a:cubicBezTo>
                    <a:pt x="218" y="120"/>
                    <a:pt x="218" y="120"/>
                    <a:pt x="218" y="120"/>
                  </a:cubicBezTo>
                  <a:cubicBezTo>
                    <a:pt x="218" y="134"/>
                    <a:pt x="218" y="134"/>
                    <a:pt x="218" y="134"/>
                  </a:cubicBezTo>
                  <a:cubicBezTo>
                    <a:pt x="218" y="140"/>
                    <a:pt x="218" y="140"/>
                    <a:pt x="218" y="140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00"/>
                  </a:lnTo>
                  <a:close/>
                  <a:moveTo>
                    <a:pt x="162" y="304"/>
                  </a:moveTo>
                  <a:cubicBezTo>
                    <a:pt x="161" y="304"/>
                    <a:pt x="159" y="305"/>
                    <a:pt x="158" y="306"/>
                  </a:cubicBezTo>
                  <a:cubicBezTo>
                    <a:pt x="157" y="305"/>
                    <a:pt x="155" y="304"/>
                    <a:pt x="154" y="304"/>
                  </a:cubicBezTo>
                  <a:cubicBezTo>
                    <a:pt x="149" y="301"/>
                    <a:pt x="143" y="299"/>
                    <a:pt x="137" y="298"/>
                  </a:cubicBezTo>
                  <a:cubicBezTo>
                    <a:pt x="142" y="263"/>
                    <a:pt x="144" y="203"/>
                    <a:pt x="145" y="169"/>
                  </a:cubicBezTo>
                  <a:cubicBezTo>
                    <a:pt x="145" y="160"/>
                    <a:pt x="145" y="152"/>
                    <a:pt x="145" y="149"/>
                  </a:cubicBezTo>
                  <a:cubicBezTo>
                    <a:pt x="171" y="153"/>
                    <a:pt x="171" y="153"/>
                    <a:pt x="171" y="153"/>
                  </a:cubicBezTo>
                  <a:cubicBezTo>
                    <a:pt x="171" y="157"/>
                    <a:pt x="171" y="163"/>
                    <a:pt x="171" y="169"/>
                  </a:cubicBezTo>
                  <a:cubicBezTo>
                    <a:pt x="172" y="203"/>
                    <a:pt x="174" y="263"/>
                    <a:pt x="179" y="298"/>
                  </a:cubicBezTo>
                  <a:cubicBezTo>
                    <a:pt x="173" y="299"/>
                    <a:pt x="167" y="301"/>
                    <a:pt x="162" y="304"/>
                  </a:cubicBezTo>
                  <a:close/>
                  <a:moveTo>
                    <a:pt x="167" y="334"/>
                  </a:moveTo>
                  <a:cubicBezTo>
                    <a:pt x="167" y="336"/>
                    <a:pt x="162" y="341"/>
                    <a:pt x="158" y="341"/>
                  </a:cubicBezTo>
                  <a:cubicBezTo>
                    <a:pt x="154" y="341"/>
                    <a:pt x="149" y="336"/>
                    <a:pt x="149" y="334"/>
                  </a:cubicBezTo>
                  <a:cubicBezTo>
                    <a:pt x="149" y="332"/>
                    <a:pt x="152" y="327"/>
                    <a:pt x="158" y="324"/>
                  </a:cubicBezTo>
                  <a:cubicBezTo>
                    <a:pt x="165" y="327"/>
                    <a:pt x="167" y="332"/>
                    <a:pt x="167" y="334"/>
                  </a:cubicBezTo>
                  <a:close/>
                  <a:moveTo>
                    <a:pt x="101" y="183"/>
                  </a:moveTo>
                  <a:cubicBezTo>
                    <a:pt x="107" y="180"/>
                    <a:pt x="107" y="180"/>
                    <a:pt x="107" y="180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36" y="147"/>
                    <a:pt x="136" y="147"/>
                    <a:pt x="136" y="147"/>
                  </a:cubicBezTo>
                  <a:cubicBezTo>
                    <a:pt x="136" y="152"/>
                    <a:pt x="136" y="160"/>
                    <a:pt x="136" y="169"/>
                  </a:cubicBezTo>
                  <a:cubicBezTo>
                    <a:pt x="135" y="206"/>
                    <a:pt x="132" y="268"/>
                    <a:pt x="127" y="298"/>
                  </a:cubicBezTo>
                  <a:cubicBezTo>
                    <a:pt x="121" y="298"/>
                    <a:pt x="114" y="301"/>
                    <a:pt x="108" y="306"/>
                  </a:cubicBezTo>
                  <a:cubicBezTo>
                    <a:pt x="103" y="311"/>
                    <a:pt x="99" y="319"/>
                    <a:pt x="97" y="329"/>
                  </a:cubicBezTo>
                  <a:cubicBezTo>
                    <a:pt x="96" y="337"/>
                    <a:pt x="98" y="345"/>
                    <a:pt x="103" y="350"/>
                  </a:cubicBezTo>
                  <a:cubicBezTo>
                    <a:pt x="109" y="355"/>
                    <a:pt x="118" y="355"/>
                    <a:pt x="126" y="340"/>
                  </a:cubicBezTo>
                  <a:cubicBezTo>
                    <a:pt x="129" y="334"/>
                    <a:pt x="132" y="325"/>
                    <a:pt x="134" y="313"/>
                  </a:cubicBezTo>
                  <a:cubicBezTo>
                    <a:pt x="138" y="314"/>
                    <a:pt x="142" y="315"/>
                    <a:pt x="146" y="316"/>
                  </a:cubicBezTo>
                  <a:cubicBezTo>
                    <a:pt x="140" y="323"/>
                    <a:pt x="140" y="331"/>
                    <a:pt x="140" y="335"/>
                  </a:cubicBezTo>
                  <a:cubicBezTo>
                    <a:pt x="140" y="346"/>
                    <a:pt x="149" y="357"/>
                    <a:pt x="158" y="357"/>
                  </a:cubicBezTo>
                  <a:cubicBezTo>
                    <a:pt x="167" y="357"/>
                    <a:pt x="176" y="346"/>
                    <a:pt x="176" y="335"/>
                  </a:cubicBezTo>
                  <a:cubicBezTo>
                    <a:pt x="176" y="331"/>
                    <a:pt x="176" y="323"/>
                    <a:pt x="170" y="316"/>
                  </a:cubicBezTo>
                  <a:cubicBezTo>
                    <a:pt x="174" y="315"/>
                    <a:pt x="178" y="314"/>
                    <a:pt x="182" y="313"/>
                  </a:cubicBezTo>
                  <a:cubicBezTo>
                    <a:pt x="184" y="325"/>
                    <a:pt x="187" y="334"/>
                    <a:pt x="190" y="340"/>
                  </a:cubicBezTo>
                  <a:cubicBezTo>
                    <a:pt x="198" y="355"/>
                    <a:pt x="208" y="355"/>
                    <a:pt x="213" y="350"/>
                  </a:cubicBezTo>
                  <a:cubicBezTo>
                    <a:pt x="218" y="345"/>
                    <a:pt x="220" y="337"/>
                    <a:pt x="219" y="329"/>
                  </a:cubicBezTo>
                  <a:cubicBezTo>
                    <a:pt x="217" y="319"/>
                    <a:pt x="213" y="311"/>
                    <a:pt x="208" y="306"/>
                  </a:cubicBezTo>
                  <a:cubicBezTo>
                    <a:pt x="202" y="301"/>
                    <a:pt x="196" y="298"/>
                    <a:pt x="189" y="298"/>
                  </a:cubicBezTo>
                  <a:cubicBezTo>
                    <a:pt x="184" y="268"/>
                    <a:pt x="182" y="206"/>
                    <a:pt x="180" y="169"/>
                  </a:cubicBezTo>
                  <a:cubicBezTo>
                    <a:pt x="180" y="164"/>
                    <a:pt x="180" y="159"/>
                    <a:pt x="180" y="155"/>
                  </a:cubicBezTo>
                  <a:cubicBezTo>
                    <a:pt x="218" y="161"/>
                    <a:pt x="218" y="161"/>
                    <a:pt x="218" y="161"/>
                  </a:cubicBezTo>
                  <a:cubicBezTo>
                    <a:pt x="218" y="179"/>
                    <a:pt x="218" y="179"/>
                    <a:pt x="218" y="179"/>
                  </a:cubicBezTo>
                  <a:cubicBezTo>
                    <a:pt x="224" y="181"/>
                    <a:pt x="224" y="181"/>
                    <a:pt x="224" y="181"/>
                  </a:cubicBezTo>
                  <a:cubicBezTo>
                    <a:pt x="275" y="205"/>
                    <a:pt x="307" y="256"/>
                    <a:pt x="307" y="311"/>
                  </a:cubicBezTo>
                  <a:cubicBezTo>
                    <a:pt x="307" y="390"/>
                    <a:pt x="243" y="454"/>
                    <a:pt x="164" y="454"/>
                  </a:cubicBezTo>
                  <a:cubicBezTo>
                    <a:pt x="85" y="454"/>
                    <a:pt x="21" y="390"/>
                    <a:pt x="21" y="311"/>
                  </a:cubicBezTo>
                  <a:cubicBezTo>
                    <a:pt x="21" y="256"/>
                    <a:pt x="52" y="207"/>
                    <a:pt x="101" y="183"/>
                  </a:cubicBezTo>
                  <a:close/>
                  <a:moveTo>
                    <a:pt x="124" y="314"/>
                  </a:moveTo>
                  <a:cubicBezTo>
                    <a:pt x="123" y="321"/>
                    <a:pt x="121" y="326"/>
                    <a:pt x="119" y="330"/>
                  </a:cubicBezTo>
                  <a:cubicBezTo>
                    <a:pt x="114" y="338"/>
                    <a:pt x="110" y="339"/>
                    <a:pt x="108" y="336"/>
                  </a:cubicBezTo>
                  <a:cubicBezTo>
                    <a:pt x="107" y="335"/>
                    <a:pt x="106" y="334"/>
                    <a:pt x="106" y="333"/>
                  </a:cubicBezTo>
                  <a:cubicBezTo>
                    <a:pt x="107" y="327"/>
                    <a:pt x="109" y="323"/>
                    <a:pt x="113" y="319"/>
                  </a:cubicBezTo>
                  <a:cubicBezTo>
                    <a:pt x="116" y="316"/>
                    <a:pt x="120" y="315"/>
                    <a:pt x="124" y="314"/>
                  </a:cubicBezTo>
                  <a:close/>
                  <a:moveTo>
                    <a:pt x="192" y="314"/>
                  </a:moveTo>
                  <a:cubicBezTo>
                    <a:pt x="196" y="315"/>
                    <a:pt x="200" y="316"/>
                    <a:pt x="203" y="319"/>
                  </a:cubicBezTo>
                  <a:cubicBezTo>
                    <a:pt x="207" y="323"/>
                    <a:pt x="209" y="327"/>
                    <a:pt x="210" y="333"/>
                  </a:cubicBezTo>
                  <a:cubicBezTo>
                    <a:pt x="210" y="334"/>
                    <a:pt x="209" y="335"/>
                    <a:pt x="208" y="336"/>
                  </a:cubicBezTo>
                  <a:cubicBezTo>
                    <a:pt x="206" y="339"/>
                    <a:pt x="202" y="338"/>
                    <a:pt x="197" y="330"/>
                  </a:cubicBezTo>
                  <a:cubicBezTo>
                    <a:pt x="195" y="326"/>
                    <a:pt x="193" y="321"/>
                    <a:pt x="192" y="31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96" name="Freeform 275"/>
            <p:cNvSpPr/>
            <p:nvPr>
              <p:custDataLst>
                <p:tags r:id="rId4"/>
              </p:custDataLst>
            </p:nvPr>
          </p:nvSpPr>
          <p:spPr bwMode="auto">
            <a:xfrm>
              <a:off x="-2540742" y="2934495"/>
              <a:ext cx="298450" cy="79375"/>
            </a:xfrm>
            <a:custGeom>
              <a:avLst/>
              <a:gdLst>
                <a:gd name="T0" fmla="*/ 0 w 94"/>
                <a:gd name="T1" fmla="*/ 12 h 25"/>
                <a:gd name="T2" fmla="*/ 13 w 94"/>
                <a:gd name="T3" fmla="*/ 25 h 25"/>
                <a:gd name="T4" fmla="*/ 81 w 94"/>
                <a:gd name="T5" fmla="*/ 25 h 25"/>
                <a:gd name="T6" fmla="*/ 94 w 94"/>
                <a:gd name="T7" fmla="*/ 12 h 25"/>
                <a:gd name="T8" fmla="*/ 81 w 94"/>
                <a:gd name="T9" fmla="*/ 0 h 25"/>
                <a:gd name="T10" fmla="*/ 13 w 94"/>
                <a:gd name="T11" fmla="*/ 0 h 25"/>
                <a:gd name="T12" fmla="*/ 0 w 94"/>
                <a:gd name="T13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25">
                  <a:moveTo>
                    <a:pt x="0" y="12"/>
                  </a:moveTo>
                  <a:cubicBezTo>
                    <a:pt x="0" y="19"/>
                    <a:pt x="6" y="25"/>
                    <a:pt x="13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8" y="25"/>
                    <a:pt x="94" y="19"/>
                    <a:pt x="94" y="12"/>
                  </a:cubicBezTo>
                  <a:cubicBezTo>
                    <a:pt x="94" y="6"/>
                    <a:pt x="88" y="0"/>
                    <a:pt x="8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102" name="Freeform 276"/>
            <p:cNvSpPr/>
            <p:nvPr>
              <p:custDataLst>
                <p:tags r:id="rId5"/>
              </p:custDataLst>
            </p:nvPr>
          </p:nvSpPr>
          <p:spPr bwMode="auto">
            <a:xfrm>
              <a:off x="-3236068" y="3488532"/>
              <a:ext cx="79375" cy="292100"/>
            </a:xfrm>
            <a:custGeom>
              <a:avLst/>
              <a:gdLst>
                <a:gd name="T0" fmla="*/ 13 w 25"/>
                <a:gd name="T1" fmla="*/ 0 h 92"/>
                <a:gd name="T2" fmla="*/ 0 w 25"/>
                <a:gd name="T3" fmla="*/ 13 h 92"/>
                <a:gd name="T4" fmla="*/ 0 w 25"/>
                <a:gd name="T5" fmla="*/ 79 h 92"/>
                <a:gd name="T6" fmla="*/ 13 w 25"/>
                <a:gd name="T7" fmla="*/ 92 h 92"/>
                <a:gd name="T8" fmla="*/ 25 w 25"/>
                <a:gd name="T9" fmla="*/ 79 h 92"/>
                <a:gd name="T10" fmla="*/ 25 w 25"/>
                <a:gd name="T11" fmla="*/ 13 h 92"/>
                <a:gd name="T12" fmla="*/ 13 w 25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2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6"/>
                    <a:pt x="6" y="92"/>
                    <a:pt x="13" y="92"/>
                  </a:cubicBezTo>
                  <a:cubicBezTo>
                    <a:pt x="20" y="92"/>
                    <a:pt x="25" y="86"/>
                    <a:pt x="25" y="79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6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103" name="Freeform 277"/>
            <p:cNvSpPr/>
            <p:nvPr>
              <p:custDataLst>
                <p:tags r:id="rId6"/>
              </p:custDataLst>
            </p:nvPr>
          </p:nvSpPr>
          <p:spPr bwMode="auto">
            <a:xfrm>
              <a:off x="-4061568" y="2899570"/>
              <a:ext cx="298450" cy="76200"/>
            </a:xfrm>
            <a:custGeom>
              <a:avLst/>
              <a:gdLst>
                <a:gd name="T0" fmla="*/ 13 w 94"/>
                <a:gd name="T1" fmla="*/ 24 h 24"/>
                <a:gd name="T2" fmla="*/ 81 w 94"/>
                <a:gd name="T3" fmla="*/ 24 h 24"/>
                <a:gd name="T4" fmla="*/ 94 w 94"/>
                <a:gd name="T5" fmla="*/ 12 h 24"/>
                <a:gd name="T6" fmla="*/ 81 w 94"/>
                <a:gd name="T7" fmla="*/ 0 h 24"/>
                <a:gd name="T8" fmla="*/ 13 w 94"/>
                <a:gd name="T9" fmla="*/ 0 h 24"/>
                <a:gd name="T10" fmla="*/ 0 w 94"/>
                <a:gd name="T11" fmla="*/ 12 h 24"/>
                <a:gd name="T12" fmla="*/ 13 w 94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24">
                  <a:moveTo>
                    <a:pt x="13" y="24"/>
                  </a:moveTo>
                  <a:cubicBezTo>
                    <a:pt x="81" y="24"/>
                    <a:pt x="81" y="24"/>
                    <a:pt x="81" y="24"/>
                  </a:cubicBezTo>
                  <a:cubicBezTo>
                    <a:pt x="88" y="24"/>
                    <a:pt x="94" y="19"/>
                    <a:pt x="94" y="12"/>
                  </a:cubicBezTo>
                  <a:cubicBezTo>
                    <a:pt x="94" y="5"/>
                    <a:pt x="88" y="0"/>
                    <a:pt x="8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6" y="24"/>
                    <a:pt x="13" y="2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104" name="Freeform 278"/>
            <p:cNvSpPr/>
            <p:nvPr>
              <p:custDataLst>
                <p:tags r:id="rId7"/>
              </p:custDataLst>
            </p:nvPr>
          </p:nvSpPr>
          <p:spPr bwMode="auto">
            <a:xfrm>
              <a:off x="-3890118" y="2304257"/>
              <a:ext cx="266700" cy="212725"/>
            </a:xfrm>
            <a:custGeom>
              <a:avLst/>
              <a:gdLst>
                <a:gd name="T0" fmla="*/ 7 w 84"/>
                <a:gd name="T1" fmla="*/ 22 h 67"/>
                <a:gd name="T2" fmla="*/ 62 w 84"/>
                <a:gd name="T3" fmla="*/ 63 h 67"/>
                <a:gd name="T4" fmla="*/ 79 w 84"/>
                <a:gd name="T5" fmla="*/ 60 h 67"/>
                <a:gd name="T6" fmla="*/ 77 w 84"/>
                <a:gd name="T7" fmla="*/ 43 h 67"/>
                <a:gd name="T8" fmla="*/ 22 w 84"/>
                <a:gd name="T9" fmla="*/ 3 h 67"/>
                <a:gd name="T10" fmla="*/ 15 w 84"/>
                <a:gd name="T11" fmla="*/ 0 h 67"/>
                <a:gd name="T12" fmla="*/ 4 w 84"/>
                <a:gd name="T13" fmla="*/ 5 h 67"/>
                <a:gd name="T14" fmla="*/ 7 w 84"/>
                <a:gd name="T15" fmla="*/ 2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67">
                  <a:moveTo>
                    <a:pt x="7" y="22"/>
                  </a:moveTo>
                  <a:cubicBezTo>
                    <a:pt x="62" y="63"/>
                    <a:pt x="62" y="63"/>
                    <a:pt x="62" y="63"/>
                  </a:cubicBezTo>
                  <a:cubicBezTo>
                    <a:pt x="67" y="67"/>
                    <a:pt x="75" y="66"/>
                    <a:pt x="79" y="60"/>
                  </a:cubicBezTo>
                  <a:cubicBezTo>
                    <a:pt x="84" y="55"/>
                    <a:pt x="82" y="47"/>
                    <a:pt x="77" y="4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1"/>
                    <a:pt x="17" y="0"/>
                    <a:pt x="15" y="0"/>
                  </a:cubicBezTo>
                  <a:cubicBezTo>
                    <a:pt x="11" y="0"/>
                    <a:pt x="7" y="2"/>
                    <a:pt x="4" y="5"/>
                  </a:cubicBezTo>
                  <a:cubicBezTo>
                    <a:pt x="0" y="11"/>
                    <a:pt x="1" y="18"/>
                    <a:pt x="7" y="2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105" name="Freeform 279"/>
            <p:cNvSpPr/>
            <p:nvPr>
              <p:custDataLst>
                <p:tags r:id="rId8"/>
              </p:custDataLst>
            </p:nvPr>
          </p:nvSpPr>
          <p:spPr bwMode="auto">
            <a:xfrm>
              <a:off x="-2674092" y="2304257"/>
              <a:ext cx="266700" cy="212725"/>
            </a:xfrm>
            <a:custGeom>
              <a:avLst/>
              <a:gdLst>
                <a:gd name="T0" fmla="*/ 22 w 84"/>
                <a:gd name="T1" fmla="*/ 63 h 67"/>
                <a:gd name="T2" fmla="*/ 77 w 84"/>
                <a:gd name="T3" fmla="*/ 22 h 67"/>
                <a:gd name="T4" fmla="*/ 79 w 84"/>
                <a:gd name="T5" fmla="*/ 5 h 67"/>
                <a:gd name="T6" fmla="*/ 69 w 84"/>
                <a:gd name="T7" fmla="*/ 0 h 67"/>
                <a:gd name="T8" fmla="*/ 62 w 84"/>
                <a:gd name="T9" fmla="*/ 3 h 67"/>
                <a:gd name="T10" fmla="*/ 7 w 84"/>
                <a:gd name="T11" fmla="*/ 43 h 67"/>
                <a:gd name="T12" fmla="*/ 5 w 84"/>
                <a:gd name="T13" fmla="*/ 60 h 67"/>
                <a:gd name="T14" fmla="*/ 22 w 84"/>
                <a:gd name="T15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67">
                  <a:moveTo>
                    <a:pt x="22" y="63"/>
                  </a:moveTo>
                  <a:cubicBezTo>
                    <a:pt x="77" y="22"/>
                    <a:pt x="77" y="22"/>
                    <a:pt x="77" y="22"/>
                  </a:cubicBezTo>
                  <a:cubicBezTo>
                    <a:pt x="83" y="18"/>
                    <a:pt x="84" y="11"/>
                    <a:pt x="79" y="5"/>
                  </a:cubicBezTo>
                  <a:cubicBezTo>
                    <a:pt x="77" y="2"/>
                    <a:pt x="73" y="0"/>
                    <a:pt x="69" y="0"/>
                  </a:cubicBezTo>
                  <a:cubicBezTo>
                    <a:pt x="67" y="0"/>
                    <a:pt x="64" y="1"/>
                    <a:pt x="62" y="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1" y="47"/>
                    <a:pt x="0" y="55"/>
                    <a:pt x="5" y="60"/>
                  </a:cubicBezTo>
                  <a:cubicBezTo>
                    <a:pt x="9" y="66"/>
                    <a:pt x="17" y="67"/>
                    <a:pt x="22" y="6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106" name="Freeform 280"/>
            <p:cNvSpPr/>
            <p:nvPr>
              <p:custDataLst>
                <p:tags r:id="rId9"/>
              </p:custDataLst>
            </p:nvPr>
          </p:nvSpPr>
          <p:spPr bwMode="auto">
            <a:xfrm>
              <a:off x="-3839318" y="3363120"/>
              <a:ext cx="244475" cy="233363"/>
            </a:xfrm>
            <a:custGeom>
              <a:avLst/>
              <a:gdLst>
                <a:gd name="T0" fmla="*/ 63 w 77"/>
                <a:gd name="T1" fmla="*/ 0 h 73"/>
                <a:gd name="T2" fmla="*/ 54 w 77"/>
                <a:gd name="T3" fmla="*/ 3 h 73"/>
                <a:gd name="T4" fmla="*/ 5 w 77"/>
                <a:gd name="T5" fmla="*/ 51 h 73"/>
                <a:gd name="T6" fmla="*/ 5 w 77"/>
                <a:gd name="T7" fmla="*/ 68 h 73"/>
                <a:gd name="T8" fmla="*/ 23 w 77"/>
                <a:gd name="T9" fmla="*/ 68 h 73"/>
                <a:gd name="T10" fmla="*/ 72 w 77"/>
                <a:gd name="T11" fmla="*/ 21 h 73"/>
                <a:gd name="T12" fmla="*/ 72 w 77"/>
                <a:gd name="T13" fmla="*/ 3 h 73"/>
                <a:gd name="T14" fmla="*/ 63 w 77"/>
                <a:gd name="T1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3">
                  <a:moveTo>
                    <a:pt x="63" y="0"/>
                  </a:moveTo>
                  <a:cubicBezTo>
                    <a:pt x="60" y="0"/>
                    <a:pt x="56" y="1"/>
                    <a:pt x="54" y="3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0" y="55"/>
                    <a:pt x="0" y="63"/>
                    <a:pt x="5" y="68"/>
                  </a:cubicBezTo>
                  <a:cubicBezTo>
                    <a:pt x="10" y="73"/>
                    <a:pt x="18" y="73"/>
                    <a:pt x="23" y="68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7" y="16"/>
                    <a:pt x="77" y="8"/>
                    <a:pt x="72" y="3"/>
                  </a:cubicBez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107" name="Freeform 281"/>
            <p:cNvSpPr/>
            <p:nvPr>
              <p:custDataLst>
                <p:tags r:id="rId10"/>
              </p:custDataLst>
            </p:nvPr>
          </p:nvSpPr>
          <p:spPr bwMode="auto">
            <a:xfrm>
              <a:off x="-2728067" y="3363120"/>
              <a:ext cx="244475" cy="233363"/>
            </a:xfrm>
            <a:custGeom>
              <a:avLst/>
              <a:gdLst>
                <a:gd name="T0" fmla="*/ 23 w 77"/>
                <a:gd name="T1" fmla="*/ 3 h 73"/>
                <a:gd name="T2" fmla="*/ 14 w 77"/>
                <a:gd name="T3" fmla="*/ 0 h 73"/>
                <a:gd name="T4" fmla="*/ 5 w 77"/>
                <a:gd name="T5" fmla="*/ 3 h 73"/>
                <a:gd name="T6" fmla="*/ 5 w 77"/>
                <a:gd name="T7" fmla="*/ 21 h 73"/>
                <a:gd name="T8" fmla="*/ 54 w 77"/>
                <a:gd name="T9" fmla="*/ 68 h 73"/>
                <a:gd name="T10" fmla="*/ 72 w 77"/>
                <a:gd name="T11" fmla="*/ 68 h 73"/>
                <a:gd name="T12" fmla="*/ 72 w 77"/>
                <a:gd name="T13" fmla="*/ 51 h 73"/>
                <a:gd name="T14" fmla="*/ 23 w 77"/>
                <a:gd name="T15" fmla="*/ 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3">
                  <a:moveTo>
                    <a:pt x="23" y="3"/>
                  </a:moveTo>
                  <a:cubicBezTo>
                    <a:pt x="21" y="1"/>
                    <a:pt x="17" y="0"/>
                    <a:pt x="14" y="0"/>
                  </a:cubicBezTo>
                  <a:cubicBezTo>
                    <a:pt x="11" y="0"/>
                    <a:pt x="8" y="1"/>
                    <a:pt x="5" y="3"/>
                  </a:cubicBezTo>
                  <a:cubicBezTo>
                    <a:pt x="0" y="8"/>
                    <a:pt x="0" y="16"/>
                    <a:pt x="5" y="21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9" y="73"/>
                    <a:pt x="67" y="73"/>
                    <a:pt x="72" y="68"/>
                  </a:cubicBezTo>
                  <a:cubicBezTo>
                    <a:pt x="77" y="63"/>
                    <a:pt x="77" y="55"/>
                    <a:pt x="72" y="51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</p:grpSp>
      <p:cxnSp>
        <p:nvCxnSpPr>
          <p:cNvPr id="67" name="直接连接符 66"/>
          <p:cNvCxnSpPr/>
          <p:nvPr>
            <p:custDataLst>
              <p:tags r:id="rId11"/>
            </p:custDataLst>
          </p:nvPr>
        </p:nvCxnSpPr>
        <p:spPr>
          <a:xfrm flipH="1" flipV="1">
            <a:off x="11791950" y="84455"/>
            <a:ext cx="0" cy="461010"/>
          </a:xfrm>
          <a:prstGeom prst="line">
            <a:avLst/>
          </a:prstGeom>
          <a:ln w="12700">
            <a:solidFill>
              <a:srgbClr val="3B3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>
            <p:custDataLst>
              <p:tags r:id="rId12"/>
            </p:custDataLst>
          </p:nvPr>
        </p:nvSpPr>
        <p:spPr>
          <a:xfrm flipV="1">
            <a:off x="5607685" y="3429000"/>
            <a:ext cx="310515" cy="1250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13"/>
            </p:custDataLst>
          </p:nvPr>
        </p:nvSpPr>
        <p:spPr>
          <a:xfrm>
            <a:off x="998220" y="61607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3" name="圆角矩形 2"/>
          <p:cNvSpPr/>
          <p:nvPr>
            <p:custDataLst>
              <p:tags r:id="rId14"/>
            </p:custDataLst>
          </p:nvPr>
        </p:nvSpPr>
        <p:spPr>
          <a:xfrm>
            <a:off x="857885" y="265430"/>
            <a:ext cx="3843020" cy="791210"/>
          </a:xfrm>
          <a:prstGeom prst="roundRect">
            <a:avLst/>
          </a:prstGeom>
        </p:spPr>
        <p:style>
          <a:lnRef idx="2">
            <a:srgbClr val="56CA95">
              <a:shade val="50000"/>
            </a:srgbClr>
          </a:lnRef>
          <a:fillRef idx="1">
            <a:srgbClr val="56CA95"/>
          </a:fillRef>
          <a:effectRef idx="0">
            <a:srgbClr val="56CA95"/>
          </a:effectRef>
          <a:fontRef idx="minor">
            <a:srgbClr val="FFFFFF"/>
          </a:fontRef>
        </p:style>
        <p:txBody>
          <a:bodyPr rtlCol="0" anchor="ctr"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FFFFFF"/>
                </a:solidFill>
              </a:rPr>
              <a:t>模型假设与</a:t>
            </a:r>
            <a:r>
              <a:rPr lang="zh-CN" altLang="en-US" sz="3600" b="1">
                <a:solidFill>
                  <a:srgbClr val="FFFFFF"/>
                </a:solidFill>
              </a:rPr>
              <a:t>建立</a:t>
            </a:r>
            <a:endParaRPr lang="zh-CN" altLang="en-US" sz="3600" b="1">
              <a:solidFill>
                <a:srgbClr val="FFFFFF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15"/>
            </p:custDataLst>
          </p:nvPr>
        </p:nvSpPr>
        <p:spPr>
          <a:xfrm>
            <a:off x="824865" y="1212215"/>
            <a:ext cx="11133455" cy="12566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为原点，以与水面平行的直线为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轴建立直角坐标系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设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=0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时，盛水筒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位于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，以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Ox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为始边，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OP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为终边的角为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φ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16"/>
            </p:custDataLst>
          </p:nvPr>
        </p:nvSpPr>
        <p:spPr>
          <a:xfrm>
            <a:off x="998220" y="2289995"/>
            <a:ext cx="5814783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经过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后运动到点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7"/>
            </p:custDataLst>
          </p:nvPr>
        </p:nvSpPr>
        <p:spPr>
          <a:xfrm>
            <a:off x="998220" y="289750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OP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为终边的角为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ωt+φ</a:t>
            </a:r>
            <a:endParaRPr lang="en-US" altLang="zh-CN" sz="2800" b="1" i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8"/>
            </p:custDataLst>
          </p:nvPr>
        </p:nvSpPr>
        <p:spPr>
          <a:xfrm>
            <a:off x="998220" y="3420745"/>
            <a:ext cx="5195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则 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 </a:t>
            </a:r>
            <a:r>
              <a:rPr lang="en-US" altLang="zh-CN" sz="2800">
                <a:solidFill>
                  <a:schemeClr val="tx1"/>
                </a:solidFill>
              </a:rPr>
              <a:t>= 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sin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ω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t+φ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 </a:t>
            </a:r>
            <a:r>
              <a:rPr lang="en-US" altLang="zh-CN" sz="2800" b="1" kern="100">
                <a:solidFill>
                  <a:schemeClr val="tx1"/>
                </a:solidFill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①</a:t>
            </a:r>
            <a:endParaRPr lang="en-US" altLang="zh-CN" sz="2800" b="1" kern="100">
              <a:solidFill>
                <a:schemeClr val="tx1"/>
              </a:solidFill>
              <a:latin typeface="宋体" panose="02010600030101010101" pitchFamily="2" charset="-122"/>
              <a:ea typeface="仿宋_GB2312" panose="0201060903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9"/>
            </p:custDataLst>
          </p:nvPr>
        </p:nvSpPr>
        <p:spPr>
          <a:xfrm>
            <a:off x="998220" y="3942771"/>
            <a:ext cx="58172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H=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 sin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ω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t+φ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+h  </a:t>
            </a:r>
            <a:r>
              <a:rPr lang="en-US" altLang="zh-CN" sz="2800" b="1" kern="100">
                <a:solidFill>
                  <a:schemeClr val="tx1"/>
                </a:solidFill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②</a:t>
            </a:r>
            <a:endParaRPr lang="en-US" altLang="zh-CN" sz="2800" b="1" i="1" kern="100">
              <a:solidFill>
                <a:schemeClr val="tx1"/>
              </a:solidFill>
              <a:latin typeface="宋体" panose="02010600030101010101" pitchFamily="2" charset="-122"/>
              <a:ea typeface="仿宋_GB2312" panose="0201060903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2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3" grpId="0"/>
      <p:bldP spid="1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1478260" y="507365"/>
            <a:ext cx="629285" cy="650240"/>
            <a:chOff x="-4061568" y="1901032"/>
            <a:chExt cx="1819276" cy="1879600"/>
          </a:xfrm>
        </p:grpSpPr>
        <p:sp>
          <p:nvSpPr>
            <p:cNvPr id="68" name="Freeform 273"/>
            <p:cNvSpPr/>
            <p:nvPr>
              <p:custDataLst>
                <p:tags r:id="rId2"/>
              </p:custDataLst>
            </p:nvPr>
          </p:nvSpPr>
          <p:spPr bwMode="auto">
            <a:xfrm>
              <a:off x="-3661518" y="1901032"/>
              <a:ext cx="1041400" cy="1509713"/>
            </a:xfrm>
            <a:custGeom>
              <a:avLst/>
              <a:gdLst>
                <a:gd name="T0" fmla="*/ 301 w 328"/>
                <a:gd name="T1" fmla="*/ 222 h 475"/>
                <a:gd name="T2" fmla="*/ 240 w 328"/>
                <a:gd name="T3" fmla="*/ 166 h 475"/>
                <a:gd name="T4" fmla="*/ 239 w 328"/>
                <a:gd name="T5" fmla="*/ 37 h 475"/>
                <a:gd name="T6" fmla="*/ 237 w 328"/>
                <a:gd name="T7" fmla="*/ 30 h 475"/>
                <a:gd name="T8" fmla="*/ 165 w 328"/>
                <a:gd name="T9" fmla="*/ 0 h 475"/>
                <a:gd name="T10" fmla="*/ 88 w 328"/>
                <a:gd name="T11" fmla="*/ 30 h 475"/>
                <a:gd name="T12" fmla="*/ 85 w 328"/>
                <a:gd name="T13" fmla="*/ 37 h 475"/>
                <a:gd name="T14" fmla="*/ 85 w 328"/>
                <a:gd name="T15" fmla="*/ 168 h 475"/>
                <a:gd name="T16" fmla="*/ 26 w 328"/>
                <a:gd name="T17" fmla="*/ 223 h 475"/>
                <a:gd name="T18" fmla="*/ 0 w 328"/>
                <a:gd name="T19" fmla="*/ 311 h 475"/>
                <a:gd name="T20" fmla="*/ 164 w 328"/>
                <a:gd name="T21" fmla="*/ 475 h 475"/>
                <a:gd name="T22" fmla="*/ 328 w 328"/>
                <a:gd name="T23" fmla="*/ 311 h 475"/>
                <a:gd name="T24" fmla="*/ 301 w 328"/>
                <a:gd name="T25" fmla="*/ 222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8" h="475">
                  <a:moveTo>
                    <a:pt x="301" y="222"/>
                  </a:moveTo>
                  <a:cubicBezTo>
                    <a:pt x="286" y="198"/>
                    <a:pt x="265" y="179"/>
                    <a:pt x="240" y="166"/>
                  </a:cubicBezTo>
                  <a:cubicBezTo>
                    <a:pt x="239" y="165"/>
                    <a:pt x="239" y="37"/>
                    <a:pt x="239" y="37"/>
                  </a:cubicBezTo>
                  <a:cubicBezTo>
                    <a:pt x="239" y="35"/>
                    <a:pt x="238" y="32"/>
                    <a:pt x="237" y="30"/>
                  </a:cubicBezTo>
                  <a:cubicBezTo>
                    <a:pt x="236" y="29"/>
                    <a:pt x="210" y="0"/>
                    <a:pt x="165" y="0"/>
                  </a:cubicBezTo>
                  <a:cubicBezTo>
                    <a:pt x="121" y="0"/>
                    <a:pt x="90" y="28"/>
                    <a:pt x="88" y="30"/>
                  </a:cubicBezTo>
                  <a:cubicBezTo>
                    <a:pt x="86" y="32"/>
                    <a:pt x="85" y="34"/>
                    <a:pt x="85" y="37"/>
                  </a:cubicBezTo>
                  <a:cubicBezTo>
                    <a:pt x="85" y="37"/>
                    <a:pt x="85" y="166"/>
                    <a:pt x="85" y="168"/>
                  </a:cubicBezTo>
                  <a:cubicBezTo>
                    <a:pt x="61" y="181"/>
                    <a:pt x="40" y="200"/>
                    <a:pt x="26" y="223"/>
                  </a:cubicBezTo>
                  <a:cubicBezTo>
                    <a:pt x="9" y="250"/>
                    <a:pt x="0" y="280"/>
                    <a:pt x="0" y="311"/>
                  </a:cubicBezTo>
                  <a:cubicBezTo>
                    <a:pt x="0" y="402"/>
                    <a:pt x="73" y="475"/>
                    <a:pt x="164" y="475"/>
                  </a:cubicBezTo>
                  <a:cubicBezTo>
                    <a:pt x="254" y="475"/>
                    <a:pt x="328" y="402"/>
                    <a:pt x="328" y="311"/>
                  </a:cubicBezTo>
                  <a:cubicBezTo>
                    <a:pt x="328" y="279"/>
                    <a:pt x="318" y="249"/>
                    <a:pt x="301" y="222"/>
                  </a:cubicBezTo>
                  <a:close/>
                </a:path>
              </a:pathLst>
            </a:custGeom>
            <a:solidFill>
              <a:srgbClr val="C09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69" name="Freeform 274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-3664693" y="1901032"/>
              <a:ext cx="1041400" cy="1509713"/>
            </a:xfrm>
            <a:custGeom>
              <a:avLst/>
              <a:gdLst>
                <a:gd name="T0" fmla="*/ 328 w 328"/>
                <a:gd name="T1" fmla="*/ 311 h 475"/>
                <a:gd name="T2" fmla="*/ 240 w 328"/>
                <a:gd name="T3" fmla="*/ 166 h 475"/>
                <a:gd name="T4" fmla="*/ 237 w 328"/>
                <a:gd name="T5" fmla="*/ 30 h 475"/>
                <a:gd name="T6" fmla="*/ 88 w 328"/>
                <a:gd name="T7" fmla="*/ 30 h 475"/>
                <a:gd name="T8" fmla="*/ 85 w 328"/>
                <a:gd name="T9" fmla="*/ 168 h 475"/>
                <a:gd name="T10" fmla="*/ 0 w 328"/>
                <a:gd name="T11" fmla="*/ 311 h 475"/>
                <a:gd name="T12" fmla="*/ 106 w 328"/>
                <a:gd name="T13" fmla="*/ 56 h 475"/>
                <a:gd name="T14" fmla="*/ 218 w 328"/>
                <a:gd name="T15" fmla="*/ 99 h 475"/>
                <a:gd name="T16" fmla="*/ 106 w 328"/>
                <a:gd name="T17" fmla="*/ 56 h 475"/>
                <a:gd name="T18" fmla="*/ 218 w 328"/>
                <a:gd name="T19" fmla="*/ 120 h 475"/>
                <a:gd name="T20" fmla="*/ 218 w 328"/>
                <a:gd name="T21" fmla="*/ 140 h 475"/>
                <a:gd name="T22" fmla="*/ 106 w 328"/>
                <a:gd name="T23" fmla="*/ 100 h 475"/>
                <a:gd name="T24" fmla="*/ 158 w 328"/>
                <a:gd name="T25" fmla="*/ 306 h 475"/>
                <a:gd name="T26" fmla="*/ 137 w 328"/>
                <a:gd name="T27" fmla="*/ 298 h 475"/>
                <a:gd name="T28" fmla="*/ 145 w 328"/>
                <a:gd name="T29" fmla="*/ 149 h 475"/>
                <a:gd name="T30" fmla="*/ 171 w 328"/>
                <a:gd name="T31" fmla="*/ 169 h 475"/>
                <a:gd name="T32" fmla="*/ 162 w 328"/>
                <a:gd name="T33" fmla="*/ 304 h 475"/>
                <a:gd name="T34" fmla="*/ 158 w 328"/>
                <a:gd name="T35" fmla="*/ 341 h 475"/>
                <a:gd name="T36" fmla="*/ 158 w 328"/>
                <a:gd name="T37" fmla="*/ 324 h 475"/>
                <a:gd name="T38" fmla="*/ 101 w 328"/>
                <a:gd name="T39" fmla="*/ 183 h 475"/>
                <a:gd name="T40" fmla="*/ 107 w 328"/>
                <a:gd name="T41" fmla="*/ 142 h 475"/>
                <a:gd name="T42" fmla="*/ 136 w 328"/>
                <a:gd name="T43" fmla="*/ 169 h 475"/>
                <a:gd name="T44" fmla="*/ 108 w 328"/>
                <a:gd name="T45" fmla="*/ 306 h 475"/>
                <a:gd name="T46" fmla="*/ 103 w 328"/>
                <a:gd name="T47" fmla="*/ 350 h 475"/>
                <a:gd name="T48" fmla="*/ 134 w 328"/>
                <a:gd name="T49" fmla="*/ 313 h 475"/>
                <a:gd name="T50" fmla="*/ 140 w 328"/>
                <a:gd name="T51" fmla="*/ 335 h 475"/>
                <a:gd name="T52" fmla="*/ 176 w 328"/>
                <a:gd name="T53" fmla="*/ 335 h 475"/>
                <a:gd name="T54" fmla="*/ 182 w 328"/>
                <a:gd name="T55" fmla="*/ 313 h 475"/>
                <a:gd name="T56" fmla="*/ 213 w 328"/>
                <a:gd name="T57" fmla="*/ 350 h 475"/>
                <a:gd name="T58" fmla="*/ 208 w 328"/>
                <a:gd name="T59" fmla="*/ 306 h 475"/>
                <a:gd name="T60" fmla="*/ 180 w 328"/>
                <a:gd name="T61" fmla="*/ 169 h 475"/>
                <a:gd name="T62" fmla="*/ 218 w 328"/>
                <a:gd name="T63" fmla="*/ 161 h 475"/>
                <a:gd name="T64" fmla="*/ 224 w 328"/>
                <a:gd name="T65" fmla="*/ 181 h 475"/>
                <a:gd name="T66" fmla="*/ 164 w 328"/>
                <a:gd name="T67" fmla="*/ 454 h 475"/>
                <a:gd name="T68" fmla="*/ 101 w 328"/>
                <a:gd name="T69" fmla="*/ 183 h 475"/>
                <a:gd name="T70" fmla="*/ 119 w 328"/>
                <a:gd name="T71" fmla="*/ 330 h 475"/>
                <a:gd name="T72" fmla="*/ 106 w 328"/>
                <a:gd name="T73" fmla="*/ 333 h 475"/>
                <a:gd name="T74" fmla="*/ 124 w 328"/>
                <a:gd name="T75" fmla="*/ 314 h 475"/>
                <a:gd name="T76" fmla="*/ 203 w 328"/>
                <a:gd name="T77" fmla="*/ 319 h 475"/>
                <a:gd name="T78" fmla="*/ 208 w 328"/>
                <a:gd name="T79" fmla="*/ 336 h 475"/>
                <a:gd name="T80" fmla="*/ 192 w 328"/>
                <a:gd name="T81" fmla="*/ 314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" h="475">
                  <a:moveTo>
                    <a:pt x="164" y="475"/>
                  </a:moveTo>
                  <a:cubicBezTo>
                    <a:pt x="254" y="475"/>
                    <a:pt x="328" y="402"/>
                    <a:pt x="328" y="311"/>
                  </a:cubicBezTo>
                  <a:cubicBezTo>
                    <a:pt x="328" y="279"/>
                    <a:pt x="319" y="249"/>
                    <a:pt x="301" y="222"/>
                  </a:cubicBezTo>
                  <a:cubicBezTo>
                    <a:pt x="286" y="198"/>
                    <a:pt x="265" y="179"/>
                    <a:pt x="240" y="166"/>
                  </a:cubicBezTo>
                  <a:cubicBezTo>
                    <a:pt x="239" y="165"/>
                    <a:pt x="239" y="37"/>
                    <a:pt x="239" y="37"/>
                  </a:cubicBezTo>
                  <a:cubicBezTo>
                    <a:pt x="239" y="35"/>
                    <a:pt x="239" y="32"/>
                    <a:pt x="237" y="30"/>
                  </a:cubicBezTo>
                  <a:cubicBezTo>
                    <a:pt x="236" y="29"/>
                    <a:pt x="210" y="0"/>
                    <a:pt x="165" y="0"/>
                  </a:cubicBezTo>
                  <a:cubicBezTo>
                    <a:pt x="121" y="0"/>
                    <a:pt x="90" y="28"/>
                    <a:pt x="88" y="30"/>
                  </a:cubicBezTo>
                  <a:cubicBezTo>
                    <a:pt x="86" y="32"/>
                    <a:pt x="85" y="34"/>
                    <a:pt x="85" y="37"/>
                  </a:cubicBezTo>
                  <a:cubicBezTo>
                    <a:pt x="85" y="37"/>
                    <a:pt x="85" y="166"/>
                    <a:pt x="85" y="168"/>
                  </a:cubicBezTo>
                  <a:cubicBezTo>
                    <a:pt x="61" y="181"/>
                    <a:pt x="40" y="200"/>
                    <a:pt x="26" y="223"/>
                  </a:cubicBezTo>
                  <a:cubicBezTo>
                    <a:pt x="9" y="250"/>
                    <a:pt x="0" y="280"/>
                    <a:pt x="0" y="311"/>
                  </a:cubicBezTo>
                  <a:cubicBezTo>
                    <a:pt x="0" y="402"/>
                    <a:pt x="74" y="475"/>
                    <a:pt x="164" y="475"/>
                  </a:cubicBezTo>
                  <a:close/>
                  <a:moveTo>
                    <a:pt x="106" y="56"/>
                  </a:moveTo>
                  <a:cubicBezTo>
                    <a:pt x="218" y="76"/>
                    <a:pt x="218" y="76"/>
                    <a:pt x="218" y="76"/>
                  </a:cubicBezTo>
                  <a:cubicBezTo>
                    <a:pt x="218" y="99"/>
                    <a:pt x="218" y="99"/>
                    <a:pt x="218" y="99"/>
                  </a:cubicBezTo>
                  <a:cubicBezTo>
                    <a:pt x="106" y="79"/>
                    <a:pt x="106" y="79"/>
                    <a:pt x="106" y="79"/>
                  </a:cubicBezTo>
                  <a:lnTo>
                    <a:pt x="106" y="56"/>
                  </a:lnTo>
                  <a:close/>
                  <a:moveTo>
                    <a:pt x="106" y="100"/>
                  </a:moveTo>
                  <a:cubicBezTo>
                    <a:pt x="218" y="120"/>
                    <a:pt x="218" y="120"/>
                    <a:pt x="218" y="120"/>
                  </a:cubicBezTo>
                  <a:cubicBezTo>
                    <a:pt x="218" y="134"/>
                    <a:pt x="218" y="134"/>
                    <a:pt x="218" y="134"/>
                  </a:cubicBezTo>
                  <a:cubicBezTo>
                    <a:pt x="218" y="140"/>
                    <a:pt x="218" y="140"/>
                    <a:pt x="218" y="140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00"/>
                  </a:lnTo>
                  <a:close/>
                  <a:moveTo>
                    <a:pt x="162" y="304"/>
                  </a:moveTo>
                  <a:cubicBezTo>
                    <a:pt x="161" y="304"/>
                    <a:pt x="159" y="305"/>
                    <a:pt x="158" y="306"/>
                  </a:cubicBezTo>
                  <a:cubicBezTo>
                    <a:pt x="157" y="305"/>
                    <a:pt x="155" y="304"/>
                    <a:pt x="154" y="304"/>
                  </a:cubicBezTo>
                  <a:cubicBezTo>
                    <a:pt x="149" y="301"/>
                    <a:pt x="143" y="299"/>
                    <a:pt x="137" y="298"/>
                  </a:cubicBezTo>
                  <a:cubicBezTo>
                    <a:pt x="142" y="263"/>
                    <a:pt x="144" y="203"/>
                    <a:pt x="145" y="169"/>
                  </a:cubicBezTo>
                  <a:cubicBezTo>
                    <a:pt x="145" y="160"/>
                    <a:pt x="145" y="152"/>
                    <a:pt x="145" y="149"/>
                  </a:cubicBezTo>
                  <a:cubicBezTo>
                    <a:pt x="171" y="153"/>
                    <a:pt x="171" y="153"/>
                    <a:pt x="171" y="153"/>
                  </a:cubicBezTo>
                  <a:cubicBezTo>
                    <a:pt x="171" y="157"/>
                    <a:pt x="171" y="163"/>
                    <a:pt x="171" y="169"/>
                  </a:cubicBezTo>
                  <a:cubicBezTo>
                    <a:pt x="172" y="203"/>
                    <a:pt x="174" y="263"/>
                    <a:pt x="179" y="298"/>
                  </a:cubicBezTo>
                  <a:cubicBezTo>
                    <a:pt x="173" y="299"/>
                    <a:pt x="167" y="301"/>
                    <a:pt x="162" y="304"/>
                  </a:cubicBezTo>
                  <a:close/>
                  <a:moveTo>
                    <a:pt x="167" y="334"/>
                  </a:moveTo>
                  <a:cubicBezTo>
                    <a:pt x="167" y="336"/>
                    <a:pt x="162" y="341"/>
                    <a:pt x="158" y="341"/>
                  </a:cubicBezTo>
                  <a:cubicBezTo>
                    <a:pt x="154" y="341"/>
                    <a:pt x="149" y="336"/>
                    <a:pt x="149" y="334"/>
                  </a:cubicBezTo>
                  <a:cubicBezTo>
                    <a:pt x="149" y="332"/>
                    <a:pt x="152" y="327"/>
                    <a:pt x="158" y="324"/>
                  </a:cubicBezTo>
                  <a:cubicBezTo>
                    <a:pt x="165" y="327"/>
                    <a:pt x="167" y="332"/>
                    <a:pt x="167" y="334"/>
                  </a:cubicBezTo>
                  <a:close/>
                  <a:moveTo>
                    <a:pt x="101" y="183"/>
                  </a:moveTo>
                  <a:cubicBezTo>
                    <a:pt x="107" y="180"/>
                    <a:pt x="107" y="180"/>
                    <a:pt x="107" y="180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36" y="147"/>
                    <a:pt x="136" y="147"/>
                    <a:pt x="136" y="147"/>
                  </a:cubicBezTo>
                  <a:cubicBezTo>
                    <a:pt x="136" y="152"/>
                    <a:pt x="136" y="160"/>
                    <a:pt x="136" y="169"/>
                  </a:cubicBezTo>
                  <a:cubicBezTo>
                    <a:pt x="135" y="206"/>
                    <a:pt x="132" y="268"/>
                    <a:pt x="127" y="298"/>
                  </a:cubicBezTo>
                  <a:cubicBezTo>
                    <a:pt x="121" y="298"/>
                    <a:pt x="114" y="301"/>
                    <a:pt x="108" y="306"/>
                  </a:cubicBezTo>
                  <a:cubicBezTo>
                    <a:pt x="103" y="311"/>
                    <a:pt x="99" y="319"/>
                    <a:pt x="97" y="329"/>
                  </a:cubicBezTo>
                  <a:cubicBezTo>
                    <a:pt x="96" y="337"/>
                    <a:pt x="98" y="345"/>
                    <a:pt x="103" y="350"/>
                  </a:cubicBezTo>
                  <a:cubicBezTo>
                    <a:pt x="109" y="355"/>
                    <a:pt x="118" y="355"/>
                    <a:pt x="126" y="340"/>
                  </a:cubicBezTo>
                  <a:cubicBezTo>
                    <a:pt x="129" y="334"/>
                    <a:pt x="132" y="325"/>
                    <a:pt x="134" y="313"/>
                  </a:cubicBezTo>
                  <a:cubicBezTo>
                    <a:pt x="138" y="314"/>
                    <a:pt x="142" y="315"/>
                    <a:pt x="146" y="316"/>
                  </a:cubicBezTo>
                  <a:cubicBezTo>
                    <a:pt x="140" y="323"/>
                    <a:pt x="140" y="331"/>
                    <a:pt x="140" y="335"/>
                  </a:cubicBezTo>
                  <a:cubicBezTo>
                    <a:pt x="140" y="346"/>
                    <a:pt x="149" y="357"/>
                    <a:pt x="158" y="357"/>
                  </a:cubicBezTo>
                  <a:cubicBezTo>
                    <a:pt x="167" y="357"/>
                    <a:pt x="176" y="346"/>
                    <a:pt x="176" y="335"/>
                  </a:cubicBezTo>
                  <a:cubicBezTo>
                    <a:pt x="176" y="331"/>
                    <a:pt x="176" y="323"/>
                    <a:pt x="170" y="316"/>
                  </a:cubicBezTo>
                  <a:cubicBezTo>
                    <a:pt x="174" y="315"/>
                    <a:pt x="178" y="314"/>
                    <a:pt x="182" y="313"/>
                  </a:cubicBezTo>
                  <a:cubicBezTo>
                    <a:pt x="184" y="325"/>
                    <a:pt x="187" y="334"/>
                    <a:pt x="190" y="340"/>
                  </a:cubicBezTo>
                  <a:cubicBezTo>
                    <a:pt x="198" y="355"/>
                    <a:pt x="208" y="355"/>
                    <a:pt x="213" y="350"/>
                  </a:cubicBezTo>
                  <a:cubicBezTo>
                    <a:pt x="218" y="345"/>
                    <a:pt x="220" y="337"/>
                    <a:pt x="219" y="329"/>
                  </a:cubicBezTo>
                  <a:cubicBezTo>
                    <a:pt x="217" y="319"/>
                    <a:pt x="213" y="311"/>
                    <a:pt x="208" y="306"/>
                  </a:cubicBezTo>
                  <a:cubicBezTo>
                    <a:pt x="202" y="301"/>
                    <a:pt x="196" y="298"/>
                    <a:pt x="189" y="298"/>
                  </a:cubicBezTo>
                  <a:cubicBezTo>
                    <a:pt x="184" y="268"/>
                    <a:pt x="182" y="206"/>
                    <a:pt x="180" y="169"/>
                  </a:cubicBezTo>
                  <a:cubicBezTo>
                    <a:pt x="180" y="164"/>
                    <a:pt x="180" y="159"/>
                    <a:pt x="180" y="155"/>
                  </a:cubicBezTo>
                  <a:cubicBezTo>
                    <a:pt x="218" y="161"/>
                    <a:pt x="218" y="161"/>
                    <a:pt x="218" y="161"/>
                  </a:cubicBezTo>
                  <a:cubicBezTo>
                    <a:pt x="218" y="179"/>
                    <a:pt x="218" y="179"/>
                    <a:pt x="218" y="179"/>
                  </a:cubicBezTo>
                  <a:cubicBezTo>
                    <a:pt x="224" y="181"/>
                    <a:pt x="224" y="181"/>
                    <a:pt x="224" y="181"/>
                  </a:cubicBezTo>
                  <a:cubicBezTo>
                    <a:pt x="275" y="205"/>
                    <a:pt x="307" y="256"/>
                    <a:pt x="307" y="311"/>
                  </a:cubicBezTo>
                  <a:cubicBezTo>
                    <a:pt x="307" y="390"/>
                    <a:pt x="243" y="454"/>
                    <a:pt x="164" y="454"/>
                  </a:cubicBezTo>
                  <a:cubicBezTo>
                    <a:pt x="85" y="454"/>
                    <a:pt x="21" y="390"/>
                    <a:pt x="21" y="311"/>
                  </a:cubicBezTo>
                  <a:cubicBezTo>
                    <a:pt x="21" y="256"/>
                    <a:pt x="52" y="207"/>
                    <a:pt x="101" y="183"/>
                  </a:cubicBezTo>
                  <a:close/>
                  <a:moveTo>
                    <a:pt x="124" y="314"/>
                  </a:moveTo>
                  <a:cubicBezTo>
                    <a:pt x="123" y="321"/>
                    <a:pt x="121" y="326"/>
                    <a:pt x="119" y="330"/>
                  </a:cubicBezTo>
                  <a:cubicBezTo>
                    <a:pt x="114" y="338"/>
                    <a:pt x="110" y="339"/>
                    <a:pt x="108" y="336"/>
                  </a:cubicBezTo>
                  <a:cubicBezTo>
                    <a:pt x="107" y="335"/>
                    <a:pt x="106" y="334"/>
                    <a:pt x="106" y="333"/>
                  </a:cubicBezTo>
                  <a:cubicBezTo>
                    <a:pt x="107" y="327"/>
                    <a:pt x="109" y="323"/>
                    <a:pt x="113" y="319"/>
                  </a:cubicBezTo>
                  <a:cubicBezTo>
                    <a:pt x="116" y="316"/>
                    <a:pt x="120" y="315"/>
                    <a:pt x="124" y="314"/>
                  </a:cubicBezTo>
                  <a:close/>
                  <a:moveTo>
                    <a:pt x="192" y="314"/>
                  </a:moveTo>
                  <a:cubicBezTo>
                    <a:pt x="196" y="315"/>
                    <a:pt x="200" y="316"/>
                    <a:pt x="203" y="319"/>
                  </a:cubicBezTo>
                  <a:cubicBezTo>
                    <a:pt x="207" y="323"/>
                    <a:pt x="209" y="327"/>
                    <a:pt x="210" y="333"/>
                  </a:cubicBezTo>
                  <a:cubicBezTo>
                    <a:pt x="210" y="334"/>
                    <a:pt x="209" y="335"/>
                    <a:pt x="208" y="336"/>
                  </a:cubicBezTo>
                  <a:cubicBezTo>
                    <a:pt x="206" y="339"/>
                    <a:pt x="202" y="338"/>
                    <a:pt x="197" y="330"/>
                  </a:cubicBezTo>
                  <a:cubicBezTo>
                    <a:pt x="195" y="326"/>
                    <a:pt x="193" y="321"/>
                    <a:pt x="192" y="31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96" name="Freeform 275"/>
            <p:cNvSpPr/>
            <p:nvPr>
              <p:custDataLst>
                <p:tags r:id="rId4"/>
              </p:custDataLst>
            </p:nvPr>
          </p:nvSpPr>
          <p:spPr bwMode="auto">
            <a:xfrm>
              <a:off x="-2540742" y="2934495"/>
              <a:ext cx="298450" cy="79375"/>
            </a:xfrm>
            <a:custGeom>
              <a:avLst/>
              <a:gdLst>
                <a:gd name="T0" fmla="*/ 0 w 94"/>
                <a:gd name="T1" fmla="*/ 12 h 25"/>
                <a:gd name="T2" fmla="*/ 13 w 94"/>
                <a:gd name="T3" fmla="*/ 25 h 25"/>
                <a:gd name="T4" fmla="*/ 81 w 94"/>
                <a:gd name="T5" fmla="*/ 25 h 25"/>
                <a:gd name="T6" fmla="*/ 94 w 94"/>
                <a:gd name="T7" fmla="*/ 12 h 25"/>
                <a:gd name="T8" fmla="*/ 81 w 94"/>
                <a:gd name="T9" fmla="*/ 0 h 25"/>
                <a:gd name="T10" fmla="*/ 13 w 94"/>
                <a:gd name="T11" fmla="*/ 0 h 25"/>
                <a:gd name="T12" fmla="*/ 0 w 94"/>
                <a:gd name="T13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25">
                  <a:moveTo>
                    <a:pt x="0" y="12"/>
                  </a:moveTo>
                  <a:cubicBezTo>
                    <a:pt x="0" y="19"/>
                    <a:pt x="6" y="25"/>
                    <a:pt x="13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8" y="25"/>
                    <a:pt x="94" y="19"/>
                    <a:pt x="94" y="12"/>
                  </a:cubicBezTo>
                  <a:cubicBezTo>
                    <a:pt x="94" y="6"/>
                    <a:pt x="88" y="0"/>
                    <a:pt x="8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102" name="Freeform 276"/>
            <p:cNvSpPr/>
            <p:nvPr>
              <p:custDataLst>
                <p:tags r:id="rId5"/>
              </p:custDataLst>
            </p:nvPr>
          </p:nvSpPr>
          <p:spPr bwMode="auto">
            <a:xfrm>
              <a:off x="-3236068" y="3488532"/>
              <a:ext cx="79375" cy="292100"/>
            </a:xfrm>
            <a:custGeom>
              <a:avLst/>
              <a:gdLst>
                <a:gd name="T0" fmla="*/ 13 w 25"/>
                <a:gd name="T1" fmla="*/ 0 h 92"/>
                <a:gd name="T2" fmla="*/ 0 w 25"/>
                <a:gd name="T3" fmla="*/ 13 h 92"/>
                <a:gd name="T4" fmla="*/ 0 w 25"/>
                <a:gd name="T5" fmla="*/ 79 h 92"/>
                <a:gd name="T6" fmla="*/ 13 w 25"/>
                <a:gd name="T7" fmla="*/ 92 h 92"/>
                <a:gd name="T8" fmla="*/ 25 w 25"/>
                <a:gd name="T9" fmla="*/ 79 h 92"/>
                <a:gd name="T10" fmla="*/ 25 w 25"/>
                <a:gd name="T11" fmla="*/ 13 h 92"/>
                <a:gd name="T12" fmla="*/ 13 w 25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2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6"/>
                    <a:pt x="6" y="92"/>
                    <a:pt x="13" y="92"/>
                  </a:cubicBezTo>
                  <a:cubicBezTo>
                    <a:pt x="20" y="92"/>
                    <a:pt x="25" y="86"/>
                    <a:pt x="25" y="79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6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103" name="Freeform 277"/>
            <p:cNvSpPr/>
            <p:nvPr>
              <p:custDataLst>
                <p:tags r:id="rId6"/>
              </p:custDataLst>
            </p:nvPr>
          </p:nvSpPr>
          <p:spPr bwMode="auto">
            <a:xfrm>
              <a:off x="-4061568" y="2899570"/>
              <a:ext cx="298450" cy="76200"/>
            </a:xfrm>
            <a:custGeom>
              <a:avLst/>
              <a:gdLst>
                <a:gd name="T0" fmla="*/ 13 w 94"/>
                <a:gd name="T1" fmla="*/ 24 h 24"/>
                <a:gd name="T2" fmla="*/ 81 w 94"/>
                <a:gd name="T3" fmla="*/ 24 h 24"/>
                <a:gd name="T4" fmla="*/ 94 w 94"/>
                <a:gd name="T5" fmla="*/ 12 h 24"/>
                <a:gd name="T6" fmla="*/ 81 w 94"/>
                <a:gd name="T7" fmla="*/ 0 h 24"/>
                <a:gd name="T8" fmla="*/ 13 w 94"/>
                <a:gd name="T9" fmla="*/ 0 h 24"/>
                <a:gd name="T10" fmla="*/ 0 w 94"/>
                <a:gd name="T11" fmla="*/ 12 h 24"/>
                <a:gd name="T12" fmla="*/ 13 w 94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24">
                  <a:moveTo>
                    <a:pt x="13" y="24"/>
                  </a:moveTo>
                  <a:cubicBezTo>
                    <a:pt x="81" y="24"/>
                    <a:pt x="81" y="24"/>
                    <a:pt x="81" y="24"/>
                  </a:cubicBezTo>
                  <a:cubicBezTo>
                    <a:pt x="88" y="24"/>
                    <a:pt x="94" y="19"/>
                    <a:pt x="94" y="12"/>
                  </a:cubicBezTo>
                  <a:cubicBezTo>
                    <a:pt x="94" y="5"/>
                    <a:pt x="88" y="0"/>
                    <a:pt x="8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6" y="24"/>
                    <a:pt x="13" y="2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104" name="Freeform 278"/>
            <p:cNvSpPr/>
            <p:nvPr>
              <p:custDataLst>
                <p:tags r:id="rId7"/>
              </p:custDataLst>
            </p:nvPr>
          </p:nvSpPr>
          <p:spPr bwMode="auto">
            <a:xfrm>
              <a:off x="-3890118" y="2304257"/>
              <a:ext cx="266700" cy="212725"/>
            </a:xfrm>
            <a:custGeom>
              <a:avLst/>
              <a:gdLst>
                <a:gd name="T0" fmla="*/ 7 w 84"/>
                <a:gd name="T1" fmla="*/ 22 h 67"/>
                <a:gd name="T2" fmla="*/ 62 w 84"/>
                <a:gd name="T3" fmla="*/ 63 h 67"/>
                <a:gd name="T4" fmla="*/ 79 w 84"/>
                <a:gd name="T5" fmla="*/ 60 h 67"/>
                <a:gd name="T6" fmla="*/ 77 w 84"/>
                <a:gd name="T7" fmla="*/ 43 h 67"/>
                <a:gd name="T8" fmla="*/ 22 w 84"/>
                <a:gd name="T9" fmla="*/ 3 h 67"/>
                <a:gd name="T10" fmla="*/ 15 w 84"/>
                <a:gd name="T11" fmla="*/ 0 h 67"/>
                <a:gd name="T12" fmla="*/ 4 w 84"/>
                <a:gd name="T13" fmla="*/ 5 h 67"/>
                <a:gd name="T14" fmla="*/ 7 w 84"/>
                <a:gd name="T15" fmla="*/ 2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67">
                  <a:moveTo>
                    <a:pt x="7" y="22"/>
                  </a:moveTo>
                  <a:cubicBezTo>
                    <a:pt x="62" y="63"/>
                    <a:pt x="62" y="63"/>
                    <a:pt x="62" y="63"/>
                  </a:cubicBezTo>
                  <a:cubicBezTo>
                    <a:pt x="67" y="67"/>
                    <a:pt x="75" y="66"/>
                    <a:pt x="79" y="60"/>
                  </a:cubicBezTo>
                  <a:cubicBezTo>
                    <a:pt x="84" y="55"/>
                    <a:pt x="82" y="47"/>
                    <a:pt x="77" y="4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1"/>
                    <a:pt x="17" y="0"/>
                    <a:pt x="15" y="0"/>
                  </a:cubicBezTo>
                  <a:cubicBezTo>
                    <a:pt x="11" y="0"/>
                    <a:pt x="7" y="2"/>
                    <a:pt x="4" y="5"/>
                  </a:cubicBezTo>
                  <a:cubicBezTo>
                    <a:pt x="0" y="11"/>
                    <a:pt x="1" y="18"/>
                    <a:pt x="7" y="2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105" name="Freeform 279"/>
            <p:cNvSpPr/>
            <p:nvPr>
              <p:custDataLst>
                <p:tags r:id="rId8"/>
              </p:custDataLst>
            </p:nvPr>
          </p:nvSpPr>
          <p:spPr bwMode="auto">
            <a:xfrm>
              <a:off x="-2674092" y="2304257"/>
              <a:ext cx="266700" cy="212725"/>
            </a:xfrm>
            <a:custGeom>
              <a:avLst/>
              <a:gdLst>
                <a:gd name="T0" fmla="*/ 22 w 84"/>
                <a:gd name="T1" fmla="*/ 63 h 67"/>
                <a:gd name="T2" fmla="*/ 77 w 84"/>
                <a:gd name="T3" fmla="*/ 22 h 67"/>
                <a:gd name="T4" fmla="*/ 79 w 84"/>
                <a:gd name="T5" fmla="*/ 5 h 67"/>
                <a:gd name="T6" fmla="*/ 69 w 84"/>
                <a:gd name="T7" fmla="*/ 0 h 67"/>
                <a:gd name="T8" fmla="*/ 62 w 84"/>
                <a:gd name="T9" fmla="*/ 3 h 67"/>
                <a:gd name="T10" fmla="*/ 7 w 84"/>
                <a:gd name="T11" fmla="*/ 43 h 67"/>
                <a:gd name="T12" fmla="*/ 5 w 84"/>
                <a:gd name="T13" fmla="*/ 60 h 67"/>
                <a:gd name="T14" fmla="*/ 22 w 84"/>
                <a:gd name="T15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67">
                  <a:moveTo>
                    <a:pt x="22" y="63"/>
                  </a:moveTo>
                  <a:cubicBezTo>
                    <a:pt x="77" y="22"/>
                    <a:pt x="77" y="22"/>
                    <a:pt x="77" y="22"/>
                  </a:cubicBezTo>
                  <a:cubicBezTo>
                    <a:pt x="83" y="18"/>
                    <a:pt x="84" y="11"/>
                    <a:pt x="79" y="5"/>
                  </a:cubicBezTo>
                  <a:cubicBezTo>
                    <a:pt x="77" y="2"/>
                    <a:pt x="73" y="0"/>
                    <a:pt x="69" y="0"/>
                  </a:cubicBezTo>
                  <a:cubicBezTo>
                    <a:pt x="67" y="0"/>
                    <a:pt x="64" y="1"/>
                    <a:pt x="62" y="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1" y="47"/>
                    <a:pt x="0" y="55"/>
                    <a:pt x="5" y="60"/>
                  </a:cubicBezTo>
                  <a:cubicBezTo>
                    <a:pt x="9" y="66"/>
                    <a:pt x="17" y="67"/>
                    <a:pt x="22" y="6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106" name="Freeform 280"/>
            <p:cNvSpPr/>
            <p:nvPr>
              <p:custDataLst>
                <p:tags r:id="rId9"/>
              </p:custDataLst>
            </p:nvPr>
          </p:nvSpPr>
          <p:spPr bwMode="auto">
            <a:xfrm>
              <a:off x="-3839318" y="3363120"/>
              <a:ext cx="244475" cy="233363"/>
            </a:xfrm>
            <a:custGeom>
              <a:avLst/>
              <a:gdLst>
                <a:gd name="T0" fmla="*/ 63 w 77"/>
                <a:gd name="T1" fmla="*/ 0 h 73"/>
                <a:gd name="T2" fmla="*/ 54 w 77"/>
                <a:gd name="T3" fmla="*/ 3 h 73"/>
                <a:gd name="T4" fmla="*/ 5 w 77"/>
                <a:gd name="T5" fmla="*/ 51 h 73"/>
                <a:gd name="T6" fmla="*/ 5 w 77"/>
                <a:gd name="T7" fmla="*/ 68 h 73"/>
                <a:gd name="T8" fmla="*/ 23 w 77"/>
                <a:gd name="T9" fmla="*/ 68 h 73"/>
                <a:gd name="T10" fmla="*/ 72 w 77"/>
                <a:gd name="T11" fmla="*/ 21 h 73"/>
                <a:gd name="T12" fmla="*/ 72 w 77"/>
                <a:gd name="T13" fmla="*/ 3 h 73"/>
                <a:gd name="T14" fmla="*/ 63 w 77"/>
                <a:gd name="T1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3">
                  <a:moveTo>
                    <a:pt x="63" y="0"/>
                  </a:moveTo>
                  <a:cubicBezTo>
                    <a:pt x="60" y="0"/>
                    <a:pt x="56" y="1"/>
                    <a:pt x="54" y="3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0" y="55"/>
                    <a:pt x="0" y="63"/>
                    <a:pt x="5" y="68"/>
                  </a:cubicBezTo>
                  <a:cubicBezTo>
                    <a:pt x="10" y="73"/>
                    <a:pt x="18" y="73"/>
                    <a:pt x="23" y="68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7" y="16"/>
                    <a:pt x="77" y="8"/>
                    <a:pt x="72" y="3"/>
                  </a:cubicBez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  <p:sp>
          <p:nvSpPr>
            <p:cNvPr id="107" name="Freeform 281"/>
            <p:cNvSpPr/>
            <p:nvPr>
              <p:custDataLst>
                <p:tags r:id="rId10"/>
              </p:custDataLst>
            </p:nvPr>
          </p:nvSpPr>
          <p:spPr bwMode="auto">
            <a:xfrm>
              <a:off x="-2728067" y="3363120"/>
              <a:ext cx="244475" cy="233363"/>
            </a:xfrm>
            <a:custGeom>
              <a:avLst/>
              <a:gdLst>
                <a:gd name="T0" fmla="*/ 23 w 77"/>
                <a:gd name="T1" fmla="*/ 3 h 73"/>
                <a:gd name="T2" fmla="*/ 14 w 77"/>
                <a:gd name="T3" fmla="*/ 0 h 73"/>
                <a:gd name="T4" fmla="*/ 5 w 77"/>
                <a:gd name="T5" fmla="*/ 3 h 73"/>
                <a:gd name="T6" fmla="*/ 5 w 77"/>
                <a:gd name="T7" fmla="*/ 21 h 73"/>
                <a:gd name="T8" fmla="*/ 54 w 77"/>
                <a:gd name="T9" fmla="*/ 68 h 73"/>
                <a:gd name="T10" fmla="*/ 72 w 77"/>
                <a:gd name="T11" fmla="*/ 68 h 73"/>
                <a:gd name="T12" fmla="*/ 72 w 77"/>
                <a:gd name="T13" fmla="*/ 51 h 73"/>
                <a:gd name="T14" fmla="*/ 23 w 77"/>
                <a:gd name="T15" fmla="*/ 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3">
                  <a:moveTo>
                    <a:pt x="23" y="3"/>
                  </a:moveTo>
                  <a:cubicBezTo>
                    <a:pt x="21" y="1"/>
                    <a:pt x="17" y="0"/>
                    <a:pt x="14" y="0"/>
                  </a:cubicBezTo>
                  <a:cubicBezTo>
                    <a:pt x="11" y="0"/>
                    <a:pt x="8" y="1"/>
                    <a:pt x="5" y="3"/>
                  </a:cubicBezTo>
                  <a:cubicBezTo>
                    <a:pt x="0" y="8"/>
                    <a:pt x="0" y="16"/>
                    <a:pt x="5" y="21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9" y="73"/>
                    <a:pt x="67" y="73"/>
                    <a:pt x="72" y="68"/>
                  </a:cubicBezTo>
                  <a:cubicBezTo>
                    <a:pt x="77" y="63"/>
                    <a:pt x="77" y="55"/>
                    <a:pt x="72" y="51"/>
                  </a:cubicBezTo>
                  <a:lnTo>
                    <a:pt x="23" y="3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</p:grpSp>
      <p:cxnSp>
        <p:nvCxnSpPr>
          <p:cNvPr id="67" name="直接连接符 66"/>
          <p:cNvCxnSpPr/>
          <p:nvPr>
            <p:custDataLst>
              <p:tags r:id="rId11"/>
            </p:custDataLst>
          </p:nvPr>
        </p:nvCxnSpPr>
        <p:spPr>
          <a:xfrm flipH="1" flipV="1">
            <a:off x="11791950" y="84455"/>
            <a:ext cx="0" cy="461010"/>
          </a:xfrm>
          <a:prstGeom prst="line">
            <a:avLst/>
          </a:prstGeom>
          <a:ln w="12700">
            <a:solidFill>
              <a:srgbClr val="3B3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>
            <p:custDataLst>
              <p:tags r:id="rId12"/>
            </p:custDataLst>
          </p:nvPr>
        </p:nvSpPr>
        <p:spPr>
          <a:xfrm flipV="1">
            <a:off x="5607685" y="3429000"/>
            <a:ext cx="310515" cy="1250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13"/>
            </p:custDataLst>
          </p:nvPr>
        </p:nvSpPr>
        <p:spPr>
          <a:xfrm>
            <a:off x="998220" y="61607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3" name="圆角矩形 2"/>
          <p:cNvSpPr/>
          <p:nvPr>
            <p:custDataLst>
              <p:tags r:id="rId14"/>
            </p:custDataLst>
          </p:nvPr>
        </p:nvSpPr>
        <p:spPr>
          <a:xfrm>
            <a:off x="857885" y="265430"/>
            <a:ext cx="3843020" cy="791210"/>
          </a:xfrm>
          <a:prstGeom prst="roundRect">
            <a:avLst/>
          </a:prstGeom>
        </p:spPr>
        <p:style>
          <a:lnRef idx="2">
            <a:srgbClr val="56CA95">
              <a:shade val="50000"/>
            </a:srgbClr>
          </a:lnRef>
          <a:fillRef idx="1">
            <a:srgbClr val="56CA95"/>
          </a:fillRef>
          <a:effectRef idx="0">
            <a:srgbClr val="56CA95"/>
          </a:effectRef>
          <a:fontRef idx="minor">
            <a:srgbClr val="FFFFFF"/>
          </a:fontRef>
        </p:style>
        <p:txBody>
          <a:bodyPr rtlCol="0" anchor="ctr"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FFFFFF"/>
                </a:solidFill>
              </a:rPr>
              <a:t>模型分析与</a:t>
            </a:r>
            <a:r>
              <a:rPr lang="zh-CN" altLang="en-US" sz="3600" b="1">
                <a:solidFill>
                  <a:srgbClr val="FFFFFF"/>
                </a:solidFill>
              </a:rPr>
              <a:t>检验</a:t>
            </a:r>
            <a:endParaRPr lang="zh-CN" altLang="en-US" sz="3600" b="1">
              <a:solidFill>
                <a:srgbClr val="FFFFFF"/>
              </a:solidFill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1187449" y="1901948"/>
          <a:ext cx="9651365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文档" r:id="rId16" imgW="9677400" imgH="2089150" progId="Word.Document.12">
                  <p:embed/>
                </p:oleObj>
              </mc:Choice>
              <mc:Fallback>
                <p:oleObj name="文档" r:id="rId16" imgW="9677400" imgH="208915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187449" y="1901948"/>
                        <a:ext cx="9651365" cy="208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3" name="文本框 30722"/>
          <p:cNvSpPr txBox="1"/>
          <p:nvPr/>
        </p:nvSpPr>
        <p:spPr>
          <a:xfrm>
            <a:off x="4008438" y="981075"/>
            <a:ext cx="3759200" cy="110680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6600" dirty="0">
                <a:solidFill>
                  <a:srgbClr val="FF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物理背景</a:t>
            </a:r>
            <a:endParaRPr lang="zh-CN" altLang="en-US" sz="6600" dirty="0">
              <a:solidFill>
                <a:srgbClr val="FF33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0724" name="文本框 30723"/>
          <p:cNvSpPr txBox="1"/>
          <p:nvPr/>
        </p:nvSpPr>
        <p:spPr>
          <a:xfrm>
            <a:off x="1703388" y="2276475"/>
            <a:ext cx="8834437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</a:t>
            </a:r>
            <a:r>
              <a:rPr lang="en-US" altLang="zh-CN" sz="3200" b="1" dirty="0">
                <a:latin typeface="Times New Roman" panose="02020603050405020304" pitchFamily="18" charset="0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</a:rPr>
              <a:t>在物理中</a:t>
            </a:r>
            <a:r>
              <a:rPr lang="en-US" altLang="zh-CN" sz="3200" b="1">
                <a:latin typeface="Times New Roman" panose="02020603050405020304" pitchFamily="18" charset="0"/>
              </a:rPr>
              <a:t>,</a:t>
            </a:r>
            <a:r>
              <a:rPr lang="zh-CN" altLang="en-US" sz="3200" b="1" dirty="0">
                <a:latin typeface="Times New Roman" panose="02020603050405020304" pitchFamily="18" charset="0"/>
              </a:rPr>
              <a:t>简谐振动如弹簧振子</a:t>
            </a:r>
            <a:r>
              <a:rPr lang="zh-CN" altLang="en-US" sz="3200" b="1" dirty="0">
                <a:latin typeface="Times New Roman" panose="02020603050405020304" pitchFamily="18" charset="0"/>
              </a:rPr>
              <a:t>离平衡位置的位移</a:t>
            </a:r>
            <a:r>
              <a:rPr lang="en-US" altLang="zh-CN" sz="3200" b="1">
                <a:latin typeface="Times New Roman" panose="02020603050405020304" pitchFamily="18" charset="0"/>
              </a:rPr>
              <a:t>S</a:t>
            </a:r>
            <a:r>
              <a:rPr lang="zh-CN" altLang="en-US" sz="3200" b="1" dirty="0">
                <a:latin typeface="Times New Roman" panose="02020603050405020304" pitchFamily="18" charset="0"/>
              </a:rPr>
              <a:t>与时间</a:t>
            </a:r>
            <a:r>
              <a:rPr lang="en-US" altLang="zh-CN" sz="3200" b="1">
                <a:latin typeface="Times New Roman" panose="02020603050405020304" pitchFamily="18" charset="0"/>
              </a:rPr>
              <a:t>t</a:t>
            </a:r>
            <a:r>
              <a:rPr lang="zh-CN" altLang="en-US" sz="3200" b="1" dirty="0">
                <a:latin typeface="Times New Roman" panose="02020603050405020304" pitchFamily="18" charset="0"/>
              </a:rPr>
              <a:t>的关系就是形如</a:t>
            </a:r>
            <a:r>
              <a:rPr lang="en-US" altLang="zh-CN" sz="3200" b="1">
                <a:latin typeface="Times New Roman" panose="02020603050405020304" pitchFamily="18" charset="0"/>
              </a:rPr>
              <a:t>S=</a:t>
            </a:r>
            <a:r>
              <a:rPr lang="en-US" altLang="zh-CN" sz="3200" b="1" err="1">
                <a:latin typeface="Times New Roman" panose="02020603050405020304" pitchFamily="18" charset="0"/>
              </a:rPr>
              <a:t>Asin(</a:t>
            </a:r>
            <a:r>
              <a:rPr lang="en-US" altLang="zh-CN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ωt+φ</a:t>
            </a:r>
            <a:r>
              <a:rPr lang="en-US" altLang="zh-CN" sz="3200" b="1">
                <a:latin typeface="Times New Roman" panose="02020603050405020304" pitchFamily="18" charset="0"/>
              </a:rPr>
              <a:t>) </a:t>
            </a:r>
            <a:r>
              <a:rPr lang="zh-CN" altLang="en-US" sz="3200" b="1" dirty="0">
                <a:latin typeface="Times New Roman" panose="02020603050405020304" pitchFamily="18" charset="0"/>
              </a:rPr>
              <a:t>的函数（其中</a:t>
            </a:r>
            <a:r>
              <a:rPr lang="en-US" altLang="zh-CN" sz="3200" b="1">
                <a:latin typeface="Times New Roman" panose="02020603050405020304" pitchFamily="18" charset="0"/>
              </a:rPr>
              <a:t>A,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ω, φ</a:t>
            </a:r>
            <a:r>
              <a:rPr lang="zh-CN" altLang="en-US" sz="3200" b="1" dirty="0">
                <a:latin typeface="Times New Roman" panose="02020603050405020304" pitchFamily="18" charset="0"/>
              </a:rPr>
              <a:t>都是常数</a:t>
            </a:r>
            <a:r>
              <a:rPr lang="zh-CN" altLang="en-US" sz="3200" b="1">
                <a:latin typeface="Times New Roman" panose="02020603050405020304" pitchFamily="18" charset="0"/>
              </a:rPr>
              <a:t>）</a:t>
            </a:r>
            <a:r>
              <a:rPr lang="en-US" altLang="zh-CN" sz="3200" b="1">
                <a:latin typeface="Times New Roman" panose="02020603050405020304" pitchFamily="18" charset="0"/>
              </a:rPr>
              <a:t>.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426720" y="189865"/>
            <a:ext cx="3843020" cy="791210"/>
          </a:xfrm>
          <a:prstGeom prst="roundRect">
            <a:avLst/>
          </a:prstGeom>
        </p:spPr>
        <p:style>
          <a:lnRef idx="2">
            <a:srgbClr val="56CA95">
              <a:shade val="50000"/>
            </a:srgbClr>
          </a:lnRef>
          <a:fillRef idx="1">
            <a:srgbClr val="56CA95"/>
          </a:fillRef>
          <a:effectRef idx="0">
            <a:srgbClr val="56CA95"/>
          </a:effectRef>
          <a:fontRef idx="minor">
            <a:srgbClr val="FFFFFF"/>
          </a:fontRef>
        </p:style>
        <p:txBody>
          <a:bodyPr rtlCol="0" anchor="ctr"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FFFFFF"/>
                </a:solidFill>
              </a:rPr>
              <a:t>学科</a:t>
            </a:r>
            <a:r>
              <a:rPr lang="zh-CN" altLang="en-US" sz="3600" b="1">
                <a:solidFill>
                  <a:srgbClr val="FFFFFF"/>
                </a:solidFill>
              </a:rPr>
              <a:t>交融</a:t>
            </a:r>
            <a:endParaRPr lang="zh-CN" altLang="en-US" sz="36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4866" name="矩形 164865"/>
          <p:cNvSpPr/>
          <p:nvPr/>
        </p:nvSpPr>
        <p:spPr>
          <a:xfrm>
            <a:off x="1868488" y="188913"/>
            <a:ext cx="1136650" cy="6408737"/>
          </a:xfrm>
          <a:prstGeom prst="rect">
            <a:avLst/>
          </a:prstGeom>
          <a:noFill/>
          <a:ln w="9525">
            <a:noFill/>
          </a:ln>
        </p:spPr>
        <p:txBody>
          <a:bodyPr vert="eaVert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5000" u="none" kern="1200" baseline="0">
                <a:solidFill>
                  <a:schemeClr val="tx2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</a:lstStyle>
          <a:p>
            <a:pPr lvl="0"/>
            <a:endParaRPr sz="6900" b="1" dirty="0">
              <a:solidFill>
                <a:srgbClr val="0000C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64867" name="文本框 164866"/>
          <p:cNvSpPr txBox="1"/>
          <p:nvPr/>
        </p:nvSpPr>
        <p:spPr>
          <a:xfrm>
            <a:off x="3429000" y="274320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164868" name="组合 164867"/>
          <p:cNvGrpSpPr/>
          <p:nvPr/>
        </p:nvGrpSpPr>
        <p:grpSpPr>
          <a:xfrm>
            <a:off x="834708" y="1687830"/>
            <a:ext cx="11025187" cy="2462214"/>
            <a:chOff x="-597" y="1154"/>
            <a:chExt cx="6945" cy="1551"/>
          </a:xfrm>
        </p:grpSpPr>
        <p:sp>
          <p:nvSpPr>
            <p:cNvPr id="164869" name="文本框 164868"/>
            <p:cNvSpPr txBox="1"/>
            <p:nvPr/>
          </p:nvSpPr>
          <p:spPr>
            <a:xfrm>
              <a:off x="-597" y="1154"/>
              <a:ext cx="6945" cy="15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noAutofit/>
            </a:bodyPr>
            <a:p>
              <a:pPr>
                <a:buClr>
                  <a:schemeClr val="hlink"/>
                </a:buClr>
                <a:buFont typeface="Wingdings 2" panose="05020102010507070707" pitchFamily="18" charset="2"/>
                <a:buNone/>
              </a:pPr>
              <a:r>
                <a:rPr lang="zh-CN" altLang="en-US" sz="6000" b="1" dirty="0">
                  <a:solidFill>
                    <a:schemeClr val="tx1"/>
                  </a:solidFill>
                  <a:latin typeface="宋体" panose="02010600030101010101" pitchFamily="2" charset="-122"/>
                  <a:ea typeface="黑体" panose="02010609060101010101" charset="-122"/>
                </a:rPr>
                <a:t>探究函数</a:t>
              </a:r>
              <a:r>
                <a:rPr lang="zh-CN" altLang="en-US" sz="6000" b="1">
                  <a:solidFill>
                    <a:srgbClr val="FF3300"/>
                  </a:solidFill>
                  <a:latin typeface="宋体" panose="02010600030101010101" pitchFamily="2" charset="-122"/>
                  <a:ea typeface="黑体" panose="02010609060101010101" charset="-122"/>
                </a:rPr>
                <a:t>            </a:t>
              </a:r>
              <a:r>
                <a:rPr lang="zh-CN" altLang="en-US" sz="6000" b="1">
                  <a:solidFill>
                    <a:schemeClr val="tx1"/>
                  </a:solidFill>
                  <a:latin typeface="宋体" panose="02010600030101010101" pitchFamily="2" charset="-122"/>
                  <a:ea typeface="黑体" panose="02010609060101010101" charset="-122"/>
                </a:rPr>
                <a:t>的图象</a:t>
              </a:r>
              <a:endParaRPr lang="zh-CN" altLang="en-US" sz="6000" b="1">
                <a:solidFill>
                  <a:schemeClr val="tx1"/>
                </a:solidFill>
                <a:latin typeface="宋体" panose="02010600030101010101" pitchFamily="2" charset="-122"/>
                <a:ea typeface="黑体" panose="02010609060101010101" charset="-122"/>
              </a:endParaRPr>
            </a:p>
          </p:txBody>
        </p:sp>
        <p:graphicFrame>
          <p:nvGraphicFramePr>
            <p:cNvPr id="164870" name="对象 164869"/>
            <p:cNvGraphicFramePr/>
            <p:nvPr/>
          </p:nvGraphicFramePr>
          <p:xfrm>
            <a:off x="1350" y="1229"/>
            <a:ext cx="2956" cy="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8" name="" r:id="rId1" imgW="1130300" imgH="203200" progId="Equation.3">
                    <p:embed/>
                  </p:oleObj>
                </mc:Choice>
                <mc:Fallback>
                  <p:oleObj name="" r:id="rId1" imgW="1130300" imgH="203200" progId="Equation.3">
                    <p:embed/>
                    <p:pic>
                      <p:nvPicPr>
                        <p:cNvPr id="0" name="图片 3137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350" y="1229"/>
                          <a:ext cx="2956" cy="59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4872" name="文本框 164871"/>
          <p:cNvSpPr txBox="1"/>
          <p:nvPr/>
        </p:nvSpPr>
        <p:spPr>
          <a:xfrm>
            <a:off x="3792538" y="4149725"/>
            <a:ext cx="54006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latin typeface="华文行楷" panose="02010800040101010101" charset="-122"/>
                <a:ea typeface="华文行楷" panose="02010800040101010101" charset="-122"/>
              </a:rPr>
              <a:t>江苏省淮阴中学</a:t>
            </a:r>
            <a:r>
              <a:rPr lang="en-US" altLang="zh-CN" sz="3200" dirty="0">
                <a:latin typeface="华文行楷" panose="02010800040101010101" charset="-122"/>
                <a:ea typeface="华文行楷" panose="02010800040101010101" charset="-122"/>
              </a:rPr>
              <a:t>  </a:t>
            </a:r>
            <a:r>
              <a:rPr lang="zh-CN" altLang="en-US" sz="3200" dirty="0">
                <a:latin typeface="华文行楷" panose="02010800040101010101" charset="-122"/>
                <a:ea typeface="华文行楷" panose="02010800040101010101" charset="-122"/>
              </a:rPr>
              <a:t>朱雨</a:t>
            </a:r>
            <a:r>
              <a:rPr lang="zh-CN" altLang="en-US" sz="3200" dirty="0">
                <a:latin typeface="华文行楷" panose="02010800040101010101" charset="-122"/>
                <a:ea typeface="华文行楷" panose="02010800040101010101" charset="-122"/>
              </a:rPr>
              <a:t>姝</a:t>
            </a:r>
            <a:endParaRPr lang="zh-CN" altLang="en-US" sz="3200" dirty="0"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208898" name="矩形 208897"/>
              <p:cNvSpPr/>
              <p:nvPr/>
            </p:nvSpPr>
            <p:spPr>
              <a:xfrm>
                <a:off x="1156335" y="2302510"/>
                <a:ext cx="9511665" cy="9683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>
                  <a:lnSpc>
                    <a:spcPct val="150000"/>
                  </a:lnSpc>
                </a:pPr>
                <a:r>
                  <a:rPr lang="zh-CN" altLang="en-US" sz="3200" b="1" smtClean="0">
                    <a:solidFill>
                      <a:schemeClr val="tx1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+mn-ea"/>
                  </a:rPr>
                  <a:t>形</a:t>
                </a:r>
                <a:r>
                  <a:rPr lang="zh-CN" altLang="en-US" sz="3200" b="1">
                    <a:solidFill>
                      <a:schemeClr val="tx1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+mn-ea"/>
                  </a:rPr>
                  <a:t>如</a:t>
                </a:r>
                <a14:m>
                  <m:oMath xmlns:m="http://schemas.openxmlformats.org/officeDocument/2006/math">
                    <m:r>
                      <a:rPr lang="en-US" altLang="zh-CN" sz="3200" b="1" kern="100" smtClean="0">
                        <a:solidFill>
                          <a:srgbClr val="FF0000"/>
                        </a:solidFill>
                        <a:latin typeface="Cambria Math" panose="02040503050406030204" charset="0"/>
                        <a:ea typeface="华文楷体" panose="02010600040101010101" charset="-122"/>
                        <a:cs typeface="Cambria Math" panose="02040503050406030204" charset="0"/>
                      </a:rPr>
                      <m:t>𝐲</m:t>
                    </m:r>
                    <m:r>
                      <a:rPr lang="en-US" altLang="zh-CN" sz="3200" b="1" kern="100" smtClean="0">
                        <a:solidFill>
                          <a:srgbClr val="FF0000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3200" b="1" kern="100" smtClean="0">
                        <a:solidFill>
                          <a:srgbClr val="FF0000"/>
                        </a:solidFill>
                        <a:latin typeface="Cambria Math" panose="02040503050406030204" charset="0"/>
                        <a:ea typeface="华文楷体" panose="02010600040101010101" charset="-122"/>
                        <a:cs typeface="Cambria Math" panose="02040503050406030204" charset="0"/>
                      </a:rPr>
                      <m:t>𝐀𝐬𝐢𝐧</m:t>
                    </m:r>
                    <m:d>
                      <m:dPr>
                        <m:ctrlPr>
                          <a:rPr lang="en-US" altLang="zh-CN" sz="3200" b="1" i="1" kern="100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华文楷体" panose="02010600040101010101" charset="-122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zh-CN" altLang="en-US" sz="3200" b="1" i="1" kern="100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𝝎</m:t>
                        </m:r>
                        <m:r>
                          <a:rPr lang="en-US" altLang="zh-CN" sz="3200" b="1" i="1" kern="100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华文楷体" panose="02010600040101010101" charset="-122"/>
                            <a:cs typeface="Cambria Math" panose="02040503050406030204" charset="0"/>
                          </a:rPr>
                          <m:t>𝒙</m:t>
                        </m:r>
                        <m:r>
                          <a:rPr lang="en-US" altLang="zh-CN" sz="3200" b="1" i="1" kern="100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+</m:t>
                        </m:r>
                        <m:r>
                          <a:rPr lang="zh-CN" altLang="en-US" sz="3200" b="1" i="1" kern="100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𝝋</m:t>
                        </m:r>
                      </m:e>
                    </m:d>
                  </m:oMath>
                </a14:m>
                <a:r>
                  <a:rPr lang="zh-CN" altLang="en-US" sz="3200" b="1">
                    <a:solidFill>
                      <a:schemeClr val="tx1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+mn-ea"/>
                  </a:rPr>
                  <a:t>（其中</a:t>
                </a:r>
                <a14:m>
                  <m:oMath xmlns:m="http://schemas.openxmlformats.org/officeDocument/2006/math">
                    <m:r>
                      <a:rPr lang="en-US" altLang="zh-CN" sz="3200" b="1" kern="100">
                        <a:solidFill>
                          <a:schemeClr val="tx1"/>
                        </a:solidFill>
                        <a:latin typeface="Cambria Math" panose="02040503050406030204" charset="0"/>
                        <a:ea typeface="华文楷体" panose="02010600040101010101" charset="-122"/>
                        <a:cs typeface="Cambria Math" panose="02040503050406030204" charset="0"/>
                      </a:rPr>
                      <m:t>𝐀</m:t>
                    </m:r>
                  </m:oMath>
                </a14:m>
                <a:r>
                  <a:rPr lang="en-US" altLang="zh-CN" sz="3200" b="1">
                    <a:solidFill>
                      <a:schemeClr val="tx1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+mn-ea"/>
                  </a:rPr>
                  <a:t>&gt;0,</a:t>
                </a:r>
                <a14:m>
                  <m:oMath xmlns:m="http://schemas.openxmlformats.org/officeDocument/2006/math">
                    <m:r>
                      <a:rPr lang="zh-CN" altLang="en-US" sz="3200" b="1" i="1" kern="100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𝝎</m:t>
                    </m:r>
                    <m:r>
                      <a:rPr lang="en-US" altLang="zh-CN" sz="3200" b="1" i="1" kern="100" smtClean="0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sz="3200" b="1" i="1" kern="100" smtClean="0">
                        <a:solidFill>
                          <a:schemeClr val="tx1"/>
                        </a:solidFill>
                        <a:latin typeface="Cambria Math" panose="02040503050406030204" charset="0"/>
                        <a:ea typeface="华文楷体" panose="02010600040101010101" charset="-122"/>
                        <a:cs typeface="Cambria Math" panose="02040503050406030204" charset="0"/>
                      </a:rPr>
                      <m:t>𝟎</m:t>
                    </m:r>
                  </m:oMath>
                </a14:m>
                <a:r>
                  <a:rPr lang="en-US" altLang="zh-CN" sz="3200" b="1">
                    <a:solidFill>
                      <a:schemeClr val="tx1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+mn-ea"/>
                  </a:rPr>
                  <a:t>)</a:t>
                </a:r>
                <a:r>
                  <a:rPr lang="zh-CN" altLang="en-US" sz="3200" b="1">
                    <a:solidFill>
                      <a:schemeClr val="tx1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+mn-ea"/>
                  </a:rPr>
                  <a:t>的函数</a:t>
                </a:r>
                <a:r>
                  <a:rPr lang="en-US" altLang="zh-CN" sz="3200" b="1">
                    <a:solidFill>
                      <a:schemeClr val="tx1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+mn-ea"/>
                  </a:rPr>
                  <a:t>.</a:t>
                </a:r>
                <a:endParaRPr lang="en-US" altLang="zh-CN" sz="3200" b="1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3200" b="1">
                    <a:solidFill>
                      <a:schemeClr val="tx1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+mn-ea"/>
                  </a:rPr>
                  <a:t>这个函数由参数</a:t>
                </a:r>
                <a14:m>
                  <m:oMath xmlns:m="http://schemas.openxmlformats.org/officeDocument/2006/math">
                    <m:r>
                      <a:rPr lang="en-US" altLang="zh-CN" sz="3200" b="1" kern="100">
                        <a:solidFill>
                          <a:schemeClr val="tx1"/>
                        </a:solidFill>
                        <a:latin typeface="Cambria Math" panose="02040503050406030204" charset="0"/>
                        <a:ea typeface="华文楷体" panose="02010600040101010101" charset="-122"/>
                        <a:cs typeface="Cambria Math" panose="02040503050406030204" charset="0"/>
                      </a:rPr>
                      <m:t>𝐀</m:t>
                    </m:r>
                    <m:r>
                      <a:rPr lang="zh-CN" altLang="en-US" sz="3200" b="1" i="1" kern="100" smtClean="0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、</m:t>
                    </m:r>
                    <m:r>
                      <a:rPr lang="zh-CN" altLang="en-US" sz="3200" b="1" i="1" kern="100" smtClean="0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𝝎</m:t>
                    </m:r>
                    <m:r>
                      <a:rPr lang="zh-CN" altLang="en-US" sz="3200" b="1" i="1" kern="100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、</m:t>
                    </m:r>
                    <m:r>
                      <a:rPr lang="zh-CN" altLang="en-US" sz="3200" b="1" i="1" kern="100" smtClean="0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𝝋</m:t>
                    </m:r>
                    <m:r>
                      <a:rPr lang="zh-CN" altLang="en-US" sz="3200" b="1" i="1" kern="100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所确定</m:t>
                    </m:r>
                  </m:oMath>
                </a14:m>
                <a:r>
                  <a:rPr lang="en-US" altLang="zh-CN" sz="3200" b="1">
                    <a:solidFill>
                      <a:schemeClr val="tx1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+mn-ea"/>
                  </a:rPr>
                  <a:t>.</a:t>
                </a:r>
                <a:endParaRPr lang="en-US" altLang="zh-CN" sz="3200" b="1">
                  <a:solidFill>
                    <a:schemeClr val="tx1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endParaRPr>
              </a:p>
            </p:txBody>
          </p:sp>
        </mc:Choice>
        <mc:Fallback>
          <p:sp>
            <p:nvSpPr>
              <p:cNvPr id="208898" name="矩形 2088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335" y="2302510"/>
                <a:ext cx="9511665" cy="968375"/>
              </a:xfrm>
              <a:prstGeom prst="rect">
                <a:avLst/>
              </a:prstGeom>
              <a:blipFill rotWithShape="1">
                <a:blip r:embed="rId1"/>
                <a:stretch>
                  <a:fillRect b="-58164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8899" name="矩形 208898"/>
          <p:cNvSpPr/>
          <p:nvPr/>
        </p:nvSpPr>
        <p:spPr>
          <a:xfrm>
            <a:off x="1524000" y="33575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8900" name="矩形 208899"/>
          <p:cNvSpPr/>
          <p:nvPr/>
        </p:nvSpPr>
        <p:spPr>
          <a:xfrm>
            <a:off x="1228090" y="1256983"/>
            <a:ext cx="156019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思考：</a:t>
            </a:r>
            <a:endParaRPr lang="zh-CN" altLang="en-US" sz="36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156493" y="4153167"/>
          <a:ext cx="8573770" cy="716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2" imgW="2540000" imgH="215900" progId="Equation.DSMT4">
                  <p:embed/>
                </p:oleObj>
              </mc:Choice>
              <mc:Fallback>
                <p:oleObj name="" r:id="rId2" imgW="2540000" imgH="215900" progId="Equation.DSMT4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56493" y="4153167"/>
                        <a:ext cx="8573770" cy="7169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/>
      <p:bldP spid="208900" grpId="1"/>
      <p:bldP spid="208898" grpId="0"/>
      <p:bldP spid="208898" grpId="1"/>
    </p:bldLst>
  </p:timing>
</p:sld>
</file>

<file path=ppt/tags/tag1.xml><?xml version="1.0" encoding="utf-8"?>
<p:tagLst xmlns:p="http://schemas.openxmlformats.org/presentationml/2006/main">
  <p:tag name="AS_UNIQUEID" val="3021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AS_UNIQUEID" val="3030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0.xml><?xml version="1.0" encoding="utf-8"?>
<p:tagLst xmlns:p="http://schemas.openxmlformats.org/presentationml/2006/main">
  <p:tag name="AS_UNIQUEID" val="31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i*1"/>
  <p:tag name="KSO_WM_UNIT_INDEX" val="1"/>
  <p:tag name="KSO_WM_UNIT_LAYERLEVEL" val="1"/>
  <p:tag name="KSO_WM_UNIT_TYPE" val="i"/>
</p:tagLst>
</file>

<file path=ppt/tags/tag101.xml><?xml version="1.0" encoding="utf-8"?>
<p:tagLst xmlns:p="http://schemas.openxmlformats.org/presentationml/2006/main">
  <p:tag name="AS_UNIQUEID" val="313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i*2"/>
  <p:tag name="KSO_WM_UNIT_INDEX" val="2"/>
  <p:tag name="KSO_WM_UNIT_LAYERLEVEL" val="1"/>
  <p:tag name="KSO_WM_UNIT_TYPE" val="i"/>
</p:tagLst>
</file>

<file path=ppt/tags/tag102.xml><?xml version="1.0" encoding="utf-8"?>
<p:tagLst xmlns:p="http://schemas.openxmlformats.org/presentationml/2006/main">
  <p:tag name="AS_UNIQUEID" val="313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03.xml><?xml version="1.0" encoding="utf-8"?>
<p:tagLst xmlns:p="http://schemas.openxmlformats.org/presentationml/2006/main">
  <p:tag name="AS_UNIQUEID" val="313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04.xml><?xml version="1.0" encoding="utf-8"?>
<p:tagLst xmlns:p="http://schemas.openxmlformats.org/presentationml/2006/main">
  <p:tag name="AS_UNIQUEID" val="313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05.xml><?xml version="1.0" encoding="utf-8"?>
<p:tagLst xmlns:p="http://schemas.openxmlformats.org/presentationml/2006/main">
  <p:tag name="AS_UNIQUEID" val="313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06.xml><?xml version="1.0" encoding="utf-8"?>
<p:tagLst xmlns:p="http://schemas.openxmlformats.org/presentationml/2006/main">
  <p:tag name="AS_UNIQUEID" val="313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07.xml><?xml version="1.0" encoding="utf-8"?>
<p:tagLst xmlns:p="http://schemas.openxmlformats.org/presentationml/2006/main">
  <p:tag name="AS_UNIQUEID" val="31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08.xml><?xml version="1.0" encoding="utf-8"?>
<p:tagLst xmlns:p="http://schemas.openxmlformats.org/presentationml/2006/main">
  <p:tag name="AS_UNIQUEID" val="313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09.xml><?xml version="1.0" encoding="utf-8"?>
<p:tagLst xmlns:p="http://schemas.openxmlformats.org/presentationml/2006/main">
  <p:tag name="AS_UNIQUEID" val="313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.xml><?xml version="1.0" encoding="utf-8"?>
<p:tagLst xmlns:p="http://schemas.openxmlformats.org/presentationml/2006/main">
  <p:tag name="AS_UNIQUEID" val="3031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0.xml><?xml version="1.0" encoding="utf-8"?>
<p:tagLst xmlns:p="http://schemas.openxmlformats.org/presentationml/2006/main">
  <p:tag name="AS_UNIQUEID" val="314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1.xml><?xml version="1.0" encoding="utf-8"?>
<p:tagLst xmlns:p="http://schemas.openxmlformats.org/presentationml/2006/main">
  <p:tag name="AS_UNIQUEID" val="314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2.xml><?xml version="1.0" encoding="utf-8"?>
<p:tagLst xmlns:p="http://schemas.openxmlformats.org/presentationml/2006/main">
  <p:tag name="AS_UNIQUEID" val="314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3.xml><?xml version="1.0" encoding="utf-8"?>
<p:tagLst xmlns:p="http://schemas.openxmlformats.org/presentationml/2006/main">
  <p:tag name="AS_UNIQUEID" val="31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4.xml><?xml version="1.0" encoding="utf-8"?>
<p:tagLst xmlns:p="http://schemas.openxmlformats.org/presentationml/2006/main">
  <p:tag name="AS_UNIQUEID" val="31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5.xml><?xml version="1.0" encoding="utf-8"?>
<p:tagLst xmlns:p="http://schemas.openxmlformats.org/presentationml/2006/main">
  <p:tag name="AS_UNIQUEID" val="31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6.xml><?xml version="1.0" encoding="utf-8"?>
<p:tagLst xmlns:p="http://schemas.openxmlformats.org/presentationml/2006/main">
  <p:tag name="AS_UNIQUEID" val="31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7.xml><?xml version="1.0" encoding="utf-8"?>
<p:tagLst xmlns:p="http://schemas.openxmlformats.org/presentationml/2006/main">
  <p:tag name="AS_UNIQUEID" val="314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8.xml><?xml version="1.0" encoding="utf-8"?>
<p:tagLst xmlns:p="http://schemas.openxmlformats.org/presentationml/2006/main">
  <p:tag name="AS_UNIQUEID" val="314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9.xml><?xml version="1.0" encoding="utf-8"?>
<p:tagLst xmlns:p="http://schemas.openxmlformats.org/presentationml/2006/main">
  <p:tag name="AS_UNIQUEID" val="314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.xml><?xml version="1.0" encoding="utf-8"?>
<p:tagLst xmlns:p="http://schemas.openxmlformats.org/presentationml/2006/main">
  <p:tag name="AS_UNIQUEID" val="3032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0.xml><?xml version="1.0" encoding="utf-8"?>
<p:tagLst xmlns:p="http://schemas.openxmlformats.org/presentationml/2006/main">
  <p:tag name="AS_UNIQUEID" val="31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1.xml><?xml version="1.0" encoding="utf-8"?>
<p:tagLst xmlns:p="http://schemas.openxmlformats.org/presentationml/2006/main">
  <p:tag name="AS_UNIQUEID" val="315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2.xml><?xml version="1.0" encoding="utf-8"?>
<p:tagLst xmlns:p="http://schemas.openxmlformats.org/presentationml/2006/main">
  <p:tag name="AS_UNIQUEID" val="31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3.xml><?xml version="1.0" encoding="utf-8"?>
<p:tagLst xmlns:p="http://schemas.openxmlformats.org/presentationml/2006/main">
  <p:tag name="AS_UNIQUEID" val="315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4.xml><?xml version="1.0" encoding="utf-8"?>
<p:tagLst xmlns:p="http://schemas.openxmlformats.org/presentationml/2006/main">
  <p:tag name="AS_UNIQUEID" val="31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5.xml><?xml version="1.0" encoding="utf-8"?>
<p:tagLst xmlns:p="http://schemas.openxmlformats.org/presentationml/2006/main">
  <p:tag name="AS_UNIQUEID" val="3156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  <p:tag name="WM_BEAUTIFY_SHAPE_IDENTITY" val="{4d4c5bb2-51a8-4270-85ce-9015cc62b82e}"/>
</p:tagLst>
</file>

<file path=ppt/tags/tag126.xml><?xml version="1.0" encoding="utf-8"?>
<p:tagLst xmlns:p="http://schemas.openxmlformats.org/presentationml/2006/main">
  <p:tag name="AS_UNIQUEID" val="3157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2"/>
  <p:tag name="KSO_WM_UNIT_INDEX" val="2"/>
  <p:tag name="KSO_WM_UNIT_LAYERLEVEL" val="1"/>
  <p:tag name="KSO_WM_UNIT_TYPE" val="i"/>
  <p:tag name="WM_BEAUTIFY_SHAPE_IDENTITY" val="{7d89643b-32e4-4085-b945-f86554a32390}"/>
</p:tagLst>
</file>

<file path=ppt/tags/tag127.xml><?xml version="1.0" encoding="utf-8"?>
<p:tagLst xmlns:p="http://schemas.openxmlformats.org/presentationml/2006/main">
  <p:tag name="AS_UNIQUEID" val="3158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28.xml><?xml version="1.0" encoding="utf-8"?>
<p:tagLst xmlns:p="http://schemas.openxmlformats.org/presentationml/2006/main">
  <p:tag name="AS_UNIQUEID" val="3159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29.xml><?xml version="1.0" encoding="utf-8"?>
<p:tagLst xmlns:p="http://schemas.openxmlformats.org/presentationml/2006/main">
  <p:tag name="AS_UNIQUEID" val="3160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3.xml><?xml version="1.0" encoding="utf-8"?>
<p:tagLst xmlns:p="http://schemas.openxmlformats.org/presentationml/2006/main">
  <p:tag name="AS_UNIQUEID" val="3033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0.xml><?xml version="1.0" encoding="utf-8"?>
<p:tagLst xmlns:p="http://schemas.openxmlformats.org/presentationml/2006/main">
  <p:tag name="AS_UNIQUEID" val="3161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31.xml><?xml version="1.0" encoding="utf-8"?>
<p:tagLst xmlns:p="http://schemas.openxmlformats.org/presentationml/2006/main">
  <p:tag name="AS_UNIQUEID" val="3163"/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1"/>
  <p:tag name="KSO_WM_UNIT_INDEX" val="1"/>
  <p:tag name="KSO_WM_UNIT_LAYERLEVEL" val="1"/>
  <p:tag name="KSO_WM_UNIT_SUBTYPE" val="h"/>
  <p:tag name="KSO_WM_UNIT_TYPE" val="i"/>
</p:tagLst>
</file>

<file path=ppt/tags/tag132.xml><?xml version="1.0" encoding="utf-8"?>
<p:tagLst xmlns:p="http://schemas.openxmlformats.org/presentationml/2006/main">
  <p:tag name="AS_UNIQUEID" val="3164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i*2"/>
  <p:tag name="KSO_WM_UNIT_INDEX" val="2"/>
  <p:tag name="KSO_WM_UNIT_LAYERLEVEL" val="1"/>
  <p:tag name="KSO_WM_UNIT_TYPE" val="i"/>
</p:tagLst>
</file>

<file path=ppt/tags/tag133.xml><?xml version="1.0" encoding="utf-8"?>
<p:tagLst xmlns:p="http://schemas.openxmlformats.org/presentationml/2006/main">
  <p:tag name="AS_UNIQUEID" val="3165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34.xml><?xml version="1.0" encoding="utf-8"?>
<p:tagLst xmlns:p="http://schemas.openxmlformats.org/presentationml/2006/main">
  <p:tag name="AS_UNIQUEID" val="3166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35.xml><?xml version="1.0" encoding="utf-8"?>
<p:tagLst xmlns:p="http://schemas.openxmlformats.org/presentationml/2006/main">
  <p:tag name="AS_UNIQUEID" val="3167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36.xml><?xml version="1.0" encoding="utf-8"?>
<p:tagLst xmlns:p="http://schemas.openxmlformats.org/presentationml/2006/main">
  <p:tag name="AS_UNIQUEID" val="3168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37.xml><?xml version="1.0" encoding="utf-8"?>
<p:tagLst xmlns:p="http://schemas.openxmlformats.org/presentationml/2006/main">
  <p:tag name="AS_UNIQUEID" val="3169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38.xml><?xml version="1.0" encoding="utf-8"?>
<p:tagLst xmlns:p="http://schemas.openxmlformats.org/presentationml/2006/main">
  <p:tag name="AS_UNIQUEID" val="3171"/>
  <p:tag name="KSO_WM_BEAUTIFY_FLAG" val="#wm#"/>
  <p:tag name="KSO_WM_SLIDE_BACKGROUND_TYPE" val="leftRigh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SUBTYPE" val="h"/>
  <p:tag name="KSO_WM_UNIT_TYPE" val="i"/>
</p:tagLst>
</file>

<file path=ppt/tags/tag139.xml><?xml version="1.0" encoding="utf-8"?>
<p:tagLst xmlns:p="http://schemas.openxmlformats.org/presentationml/2006/main">
  <p:tag name="AS_UNIQUEID" val="3172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TYPE" val="i"/>
</p:tagLst>
</file>

<file path=ppt/tags/tag14.xml><?xml version="1.0" encoding="utf-8"?>
<p:tagLst xmlns:p="http://schemas.openxmlformats.org/presentationml/2006/main">
  <p:tag name="AS_UNIQUEID" val="3034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40.xml><?xml version="1.0" encoding="utf-8"?>
<p:tagLst xmlns:p="http://schemas.openxmlformats.org/presentationml/2006/main">
  <p:tag name="AS_UNIQUEID" val="3173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i*2"/>
  <p:tag name="KSO_WM_UNIT_INDEX" val="2"/>
  <p:tag name="KSO_WM_UNIT_LAYERLEVEL" val="1"/>
  <p:tag name="KSO_WM_UNIT_TYPE" val="i"/>
</p:tagLst>
</file>

<file path=ppt/tags/tag141.xml><?xml version="1.0" encoding="utf-8"?>
<p:tagLst xmlns:p="http://schemas.openxmlformats.org/presentationml/2006/main">
  <p:tag name="AS_UNIQUEID" val="3174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42.xml><?xml version="1.0" encoding="utf-8"?>
<p:tagLst xmlns:p="http://schemas.openxmlformats.org/presentationml/2006/main">
  <p:tag name="AS_UNIQUEID" val="3175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43.xml><?xml version="1.0" encoding="utf-8"?>
<p:tagLst xmlns:p="http://schemas.openxmlformats.org/presentationml/2006/main">
  <p:tag name="AS_UNIQUEID" val="3176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44.xml><?xml version="1.0" encoding="utf-8"?>
<p:tagLst xmlns:p="http://schemas.openxmlformats.org/presentationml/2006/main">
  <p:tag name="AS_UNIQUEID" val="3177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45.xml><?xml version="1.0" encoding="utf-8"?>
<p:tagLst xmlns:p="http://schemas.openxmlformats.org/presentationml/2006/main">
  <p:tag name="AS_UNIQUEID" val="3178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46.xml><?xml version="1.0" encoding="utf-8"?>
<p:tagLst xmlns:p="http://schemas.openxmlformats.org/presentationml/2006/main">
  <p:tag name="AS_UNIQUEID" val="3179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47.xml><?xml version="1.0" encoding="utf-8"?>
<p:tagLst xmlns:p="http://schemas.openxmlformats.org/presentationml/2006/main">
  <p:tag name="AS_UNIQUEID" val="3181"/>
  <p:tag name="KSO_WM_BEAUTIFY_FLAG" val="#wm#"/>
  <p:tag name="KSO_WM_SLIDE_BACKGROUND_TYPE" val="topBottom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5*i*1"/>
  <p:tag name="KSO_WM_UNIT_INDEX" val="1"/>
  <p:tag name="KSO_WM_UNIT_LAYERLEVEL" val="1"/>
  <p:tag name="KSO_WM_UNIT_SUBTYPE" val="h"/>
  <p:tag name="KSO_WM_UNIT_TYPE" val="i"/>
</p:tagLst>
</file>

<file path=ppt/tags/tag148.xml><?xml version="1.0" encoding="utf-8"?>
<p:tagLst xmlns:p="http://schemas.openxmlformats.org/presentationml/2006/main">
  <p:tag name="AS_UNIQUEID" val="3182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i*1"/>
  <p:tag name="KSO_WM_UNIT_INDEX" val="1"/>
  <p:tag name="KSO_WM_UNIT_LAYERLEVEL" val="1"/>
  <p:tag name="KSO_WM_UNIT_TYPE" val="i"/>
</p:tagLst>
</file>

<file path=ppt/tags/tag149.xml><?xml version="1.0" encoding="utf-8"?>
<p:tagLst xmlns:p="http://schemas.openxmlformats.org/presentationml/2006/main">
  <p:tag name="AS_UNIQUEID" val="3183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i*2"/>
  <p:tag name="KSO_WM_UNIT_INDEX" val="2"/>
  <p:tag name="KSO_WM_UNIT_LAYERLEVEL" val="1"/>
  <p:tag name="KSO_WM_UNIT_TYPE" val="i"/>
</p:tagLst>
</file>

<file path=ppt/tags/tag15.xml><?xml version="1.0" encoding="utf-8"?>
<p:tagLst xmlns:p="http://schemas.openxmlformats.org/presentationml/2006/main">
  <p:tag name="AS_UNIQUEID" val="3035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2"/>
  <p:tag name="KSO_WM_UNIT_INDEX" val="2"/>
  <p:tag name="KSO_WM_UNIT_LAYERLEVEL" val="1"/>
  <p:tag name="KSO_WM_UNIT_TYPE" val="y"/>
</p:tagLst>
</file>

<file path=ppt/tags/tag150.xml><?xml version="1.0" encoding="utf-8"?>
<p:tagLst xmlns:p="http://schemas.openxmlformats.org/presentationml/2006/main">
  <p:tag name="AS_UNIQUEID" val="3184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51.xml><?xml version="1.0" encoding="utf-8"?>
<p:tagLst xmlns:p="http://schemas.openxmlformats.org/presentationml/2006/main">
  <p:tag name="AS_UNIQUEID" val="3185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52.xml><?xml version="1.0" encoding="utf-8"?>
<p:tagLst xmlns:p="http://schemas.openxmlformats.org/presentationml/2006/main">
  <p:tag name="AS_UNIQUEID" val="3186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53.xml><?xml version="1.0" encoding="utf-8"?>
<p:tagLst xmlns:p="http://schemas.openxmlformats.org/presentationml/2006/main">
  <p:tag name="AS_UNIQUEID" val="3187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54.xml><?xml version="1.0" encoding="utf-8"?>
<p:tagLst xmlns:p="http://schemas.openxmlformats.org/presentationml/2006/main">
  <p:tag name="AS_UNIQUEID" val="3188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55.xml><?xml version="1.0" encoding="utf-8"?>
<p:tagLst xmlns:p="http://schemas.openxmlformats.org/presentationml/2006/main">
  <p:tag name="AS_UNIQUEID" val="3189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56.xml><?xml version="1.0" encoding="utf-8"?>
<p:tagLst xmlns:p="http://schemas.openxmlformats.org/presentationml/2006/main">
  <p:tag name="AS_UNIQUEID" val="3191"/>
  <p:tag name="KSO_WM_BEAUTIFY_FLAG" val="#wm#"/>
  <p:tag name="KSO_WM_SLIDE_BACKGROUND_TYPE" val="bottomTop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SUBTYPE" val="h"/>
  <p:tag name="KSO_WM_UNIT_TYPE" val="i"/>
</p:tagLst>
</file>

<file path=ppt/tags/tag157.xml><?xml version="1.0" encoding="utf-8"?>
<p:tagLst xmlns:p="http://schemas.openxmlformats.org/presentationml/2006/main">
  <p:tag name="AS_UNIQUEID" val="3192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TYPE" val="i"/>
</p:tagLst>
</file>

<file path=ppt/tags/tag158.xml><?xml version="1.0" encoding="utf-8"?>
<p:tagLst xmlns:p="http://schemas.openxmlformats.org/presentationml/2006/main">
  <p:tag name="AS_UNIQUEID" val="3193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i*2"/>
  <p:tag name="KSO_WM_UNIT_INDEX" val="2"/>
  <p:tag name="KSO_WM_UNIT_LAYERLEVEL" val="1"/>
  <p:tag name="KSO_WM_UNIT_TYPE" val="i"/>
</p:tagLst>
</file>

<file path=ppt/tags/tag159.xml><?xml version="1.0" encoding="utf-8"?>
<p:tagLst xmlns:p="http://schemas.openxmlformats.org/presentationml/2006/main">
  <p:tag name="AS_UNIQUEID" val="3194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6.xml><?xml version="1.0" encoding="utf-8"?>
<p:tagLst xmlns:p="http://schemas.openxmlformats.org/presentationml/2006/main">
  <p:tag name="AS_UNIQUEID" val="3036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1"/>
  <p:tag name="KSO_WM_UNIT_INDEX" val="1"/>
  <p:tag name="KSO_WM_UNIT_LAYERLEVEL" val="1"/>
  <p:tag name="KSO_WM_UNIT_TYPE" val="y"/>
</p:tagLst>
</file>

<file path=ppt/tags/tag160.xml><?xml version="1.0" encoding="utf-8"?>
<p:tagLst xmlns:p="http://schemas.openxmlformats.org/presentationml/2006/main">
  <p:tag name="AS_UNIQUEID" val="3195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61.xml><?xml version="1.0" encoding="utf-8"?>
<p:tagLst xmlns:p="http://schemas.openxmlformats.org/presentationml/2006/main">
  <p:tag name="AS_UNIQUEID" val="3196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62.xml><?xml version="1.0" encoding="utf-8"?>
<p:tagLst xmlns:p="http://schemas.openxmlformats.org/presentationml/2006/main">
  <p:tag name="AS_UNIQUEID" val="3197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63.xml><?xml version="1.0" encoding="utf-8"?>
<p:tagLst xmlns:p="http://schemas.openxmlformats.org/presentationml/2006/main">
  <p:tag name="AS_UNIQUEID" val="3198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64.xml><?xml version="1.0" encoding="utf-8"?>
<p:tagLst xmlns:p="http://schemas.openxmlformats.org/presentationml/2006/main">
  <p:tag name="AS_UNIQUEID" val="3199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65.xml><?xml version="1.0" encoding="utf-8"?>
<p:tagLst xmlns:p="http://schemas.openxmlformats.org/presentationml/2006/main">
  <p:tag name="AS_UNIQUEID" val="3201"/>
  <p:tag name="KSO_WM_BEAUTIFY_FLAG" val="#wm#"/>
  <p:tag name="KSO_WM_SLIDE_BACKGROUND_TYPE" val="navigation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7*i*1"/>
  <p:tag name="KSO_WM_UNIT_INDEX" val="1"/>
  <p:tag name="KSO_WM_UNIT_LAYERLEVEL" val="1"/>
  <p:tag name="KSO_WM_UNIT_SUBTYPE" val="h"/>
  <p:tag name="KSO_WM_UNIT_TYPE" val="i"/>
</p:tagLst>
</file>

<file path=ppt/tags/tag166.xml><?xml version="1.0" encoding="utf-8"?>
<p:tagLst xmlns:p="http://schemas.openxmlformats.org/presentationml/2006/main">
  <p:tag name="AS_UNIQUEID" val="3202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i*2"/>
  <p:tag name="KSO_WM_UNIT_INDEX" val="2"/>
  <p:tag name="KSO_WM_UNIT_LAYERLEVEL" val="1"/>
  <p:tag name="KSO_WM_UNIT_TYPE" val="i"/>
</p:tagLst>
</file>

<file path=ppt/tags/tag167.xml><?xml version="1.0" encoding="utf-8"?>
<p:tagLst xmlns:p="http://schemas.openxmlformats.org/presentationml/2006/main">
  <p:tag name="AS_UNIQUEID" val="3203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68.xml><?xml version="1.0" encoding="utf-8"?>
<p:tagLst xmlns:p="http://schemas.openxmlformats.org/presentationml/2006/main">
  <p:tag name="AS_UNIQUEID" val="3204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69.xml><?xml version="1.0" encoding="utf-8"?>
<p:tagLst xmlns:p="http://schemas.openxmlformats.org/presentationml/2006/main">
  <p:tag name="AS_UNIQUEID" val="3205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7.xml><?xml version="1.0" encoding="utf-8"?>
<p:tagLst xmlns:p="http://schemas.openxmlformats.org/presentationml/2006/main">
  <p:tag name="AS_UNIQUEID" val="3037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70.xml><?xml version="1.0" encoding="utf-8"?>
<p:tagLst xmlns:p="http://schemas.openxmlformats.org/presentationml/2006/main">
  <p:tag name="AS_UNIQUEID" val="3206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71.xml><?xml version="1.0" encoding="utf-8"?>
<p:tagLst xmlns:p="http://schemas.openxmlformats.org/presentationml/2006/main">
  <p:tag name="AS_UNIQUEID" val="3207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72.xml><?xml version="1.0" encoding="utf-8"?>
<p:tagLst xmlns:p="http://schemas.openxmlformats.org/presentationml/2006/main">
  <p:tag name="AS_UNIQUEID" val="3208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73.xml><?xml version="1.0" encoding="utf-8"?>
<p:tagLst xmlns:p="http://schemas.openxmlformats.org/presentationml/2006/main">
  <p:tag name="AS_UNIQUEID" val="3209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74.xml><?xml version="1.0" encoding="utf-8"?>
<p:tagLst xmlns:p="http://schemas.openxmlformats.org/presentationml/2006/main">
  <p:tag name="AS_UNIQUEID" val="3210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75.xml><?xml version="1.0" encoding="utf-8"?>
<p:tagLst xmlns:p="http://schemas.openxmlformats.org/presentationml/2006/main">
  <p:tag name="AS_UNIQUEID" val="3212"/>
  <p:tag name="KSO_WM_BEAUTIFY_FLAG" val="#wm#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SUBTYPE" val="h"/>
  <p:tag name="KSO_WM_UNIT_TYPE" val="i"/>
</p:tagLst>
</file>

<file path=ppt/tags/tag176.xml><?xml version="1.0" encoding="utf-8"?>
<p:tagLst xmlns:p="http://schemas.openxmlformats.org/presentationml/2006/main">
  <p:tag name="AS_UNIQUEID" val="3213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TYPE" val="i"/>
</p:tagLst>
</file>

<file path=ppt/tags/tag177.xml><?xml version="1.0" encoding="utf-8"?>
<p:tagLst xmlns:p="http://schemas.openxmlformats.org/presentationml/2006/main">
  <p:tag name="AS_UNIQUEID" val="3214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i*2"/>
  <p:tag name="KSO_WM_UNIT_INDEX" val="2"/>
  <p:tag name="KSO_WM_UNIT_LAYERLEVEL" val="1"/>
  <p:tag name="KSO_WM_UNIT_TYPE" val="i"/>
</p:tagLst>
</file>

<file path=ppt/tags/tag178.xml><?xml version="1.0" encoding="utf-8"?>
<p:tagLst xmlns:p="http://schemas.openxmlformats.org/presentationml/2006/main">
  <p:tag name="AS_UNIQUEID" val="3215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79.xml><?xml version="1.0" encoding="utf-8"?>
<p:tagLst xmlns:p="http://schemas.openxmlformats.org/presentationml/2006/main">
  <p:tag name="AS_UNIQUEID" val="3216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8.xml><?xml version="1.0" encoding="utf-8"?>
<p:tagLst xmlns:p="http://schemas.openxmlformats.org/presentationml/2006/main">
  <p:tag name="AS_UNIQUEID" val="3038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80.xml><?xml version="1.0" encoding="utf-8"?>
<p:tagLst xmlns:p="http://schemas.openxmlformats.org/presentationml/2006/main">
  <p:tag name="AS_UNIQUEID" val="3217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81.xml><?xml version="1.0" encoding="utf-8"?>
<p:tagLst xmlns:p="http://schemas.openxmlformats.org/presentationml/2006/main">
  <p:tag name="AS_UNIQUEID" val="3218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82.xml><?xml version="1.0" encoding="utf-8"?>
<p:tagLst xmlns:p="http://schemas.openxmlformats.org/presentationml/2006/main">
  <p:tag name="AS_UNIQUEID" val="3219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83.xml><?xml version="1.0" encoding="utf-8"?>
<p:tagLst xmlns:p="http://schemas.openxmlformats.org/presentationml/2006/main">
  <p:tag name="AS_UNIQUEID" val="3221"/>
</p:tagLst>
</file>

<file path=ppt/tags/tag184.xml><?xml version="1.0" encoding="utf-8"?>
<p:tagLst xmlns:p="http://schemas.openxmlformats.org/presentationml/2006/main">
  <p:tag name="AS_UNIQUEID" val="3222"/>
</p:tagLst>
</file>

<file path=ppt/tags/tag185.xml><?xml version="1.0" encoding="utf-8"?>
<p:tagLst xmlns:p="http://schemas.openxmlformats.org/presentationml/2006/main">
  <p:tag name="AS_UNIQUEID" val="3223"/>
</p:tagLst>
</file>

<file path=ppt/tags/tag186.xml><?xml version="1.0" encoding="utf-8"?>
<p:tagLst xmlns:p="http://schemas.openxmlformats.org/presentationml/2006/main">
  <p:tag name="AS_UNIQUEID" val="3224"/>
</p:tagLst>
</file>

<file path=ppt/tags/tag187.xml><?xml version="1.0" encoding="utf-8"?>
<p:tagLst xmlns:p="http://schemas.openxmlformats.org/presentationml/2006/main">
  <p:tag name="AS_UNIQUEID" val="3227"/>
  <p:tag name="KSO_WM_BEAUTIFY_FLAG" val="#wm#"/>
  <p:tag name="KSO_WM_TAG_VERSION" val="1.0"/>
  <p:tag name="KSO_WM_TEMPLATE_CATEGORY" val="custom"/>
  <p:tag name="KSO_WM_TEMPLATE_INDEX" val="20200983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88.xml><?xml version="1.0" encoding="utf-8"?>
<p:tagLst xmlns:p="http://schemas.openxmlformats.org/presentationml/2006/main">
  <p:tag name="AS_UNIQUEID" val="3228"/>
  <p:tag name="KSO_WM_BEAUTIFY_FLAG" val="#wm#"/>
  <p:tag name="KSO_WM_TAG_VERSION" val="1.0"/>
  <p:tag name="KSO_WM_TEMPLATE_CATEGORY" val="custom"/>
  <p:tag name="KSO_WM_TEMPLATE_INDEX" val="20200983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89.xml><?xml version="1.0" encoding="utf-8"?>
<p:tagLst xmlns:p="http://schemas.openxmlformats.org/presentationml/2006/main">
  <p:tag name="AS_UNIQUEID" val="32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9.xml><?xml version="1.0" encoding="utf-8"?>
<p:tagLst xmlns:p="http://schemas.openxmlformats.org/presentationml/2006/main">
  <p:tag name="AS_UNIQUEID" val="3039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90.xml><?xml version="1.0" encoding="utf-8"?>
<p:tagLst xmlns:p="http://schemas.openxmlformats.org/presentationml/2006/main">
  <p:tag name="AS_UNIQUEID" val="323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91.xml><?xml version="1.0" encoding="utf-8"?>
<p:tagLst xmlns:p="http://schemas.openxmlformats.org/presentationml/2006/main">
  <p:tag name="AS_UNIQUEID" val="323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92.xml><?xml version="1.0" encoding="utf-8"?>
<p:tagLst xmlns:p="http://schemas.openxmlformats.org/presentationml/2006/main">
  <p:tag name="AS_UNIQUEID" val="3232"/>
  <p:tag name="KSO_WM_BEAUTIFY_FLAG" val="#wm#"/>
  <p:tag name="KSO_WM_TAG_VERSION" val="1.0"/>
  <p:tag name="KSO_WM_TEMPLATE_CATEGORY" val="custom"/>
  <p:tag name="KSO_WM_TEMPLATE_COLOR_TYPE" val="1"/>
  <p:tag name="KSO_WM_TEMPLATE_INDEX" val="20200983"/>
  <p:tag name="KSO_WM_TEMPLATE_MASTER_THUMB_INDEX" val="12"/>
  <p:tag name="KSO_WM_TEMPLATE_MASTER_TYPE" val="1"/>
  <p:tag name="KSO_WM_TEMPLATE_SUBCATEGORY" val="0"/>
  <p:tag name="KSO_WM_TEMPLATE_THUMBS_INDEX" val="1、6、7、8、10、15"/>
  <p:tag name="KSO_WM_UNIT_SHOW_EDIT_AREA_INDICATION" val="0"/>
</p:tagLst>
</file>

<file path=ppt/tags/tag193.xml><?xml version="1.0" encoding="utf-8"?>
<p:tagLst xmlns:p="http://schemas.openxmlformats.org/presentationml/2006/main">
  <p:tag name="AS_UNIQUEID" val="3233"/>
</p:tagLst>
</file>

<file path=ppt/tags/tag194.xml><?xml version="1.0" encoding="utf-8"?>
<p:tagLst xmlns:p="http://schemas.openxmlformats.org/presentationml/2006/main">
  <p:tag name="AS_UNIQUEID" val="1987"/>
</p:tagLst>
</file>

<file path=ppt/tags/tag195.xml><?xml version="1.0" encoding="utf-8"?>
<p:tagLst xmlns:p="http://schemas.openxmlformats.org/presentationml/2006/main">
  <p:tag name="AS_UNIQUEID" val="1988"/>
</p:tagLst>
</file>

<file path=ppt/tags/tag196.xml><?xml version="1.0" encoding="utf-8"?>
<p:tagLst xmlns:p="http://schemas.openxmlformats.org/presentationml/2006/main">
  <p:tag name="AS_UNIQUEID" val="1989"/>
  <p:tag name="KSO_WM_BEAUTIFY_FLAG" val=""/>
</p:tagLst>
</file>

<file path=ppt/tags/tag197.xml><?xml version="1.0" encoding="utf-8"?>
<p:tagLst xmlns:p="http://schemas.openxmlformats.org/presentationml/2006/main">
  <p:tag name="AS_UNIQUEID" val="1990"/>
  <p:tag name="KSO_WM_BEAUTIFY_FLAG" val=""/>
</p:tagLst>
</file>

<file path=ppt/tags/tag198.xml><?xml version="1.0" encoding="utf-8"?>
<p:tagLst xmlns:p="http://schemas.openxmlformats.org/presentationml/2006/main">
  <p:tag name="AS_UNIQUEID" val="1991"/>
  <p:tag name="KSO_WM_BEAUTIFY_FLAG" val=""/>
</p:tagLst>
</file>

<file path=ppt/tags/tag199.xml><?xml version="1.0" encoding="utf-8"?>
<p:tagLst xmlns:p="http://schemas.openxmlformats.org/presentationml/2006/main">
  <p:tag name="AS_UNIQUEID" val="1992"/>
  <p:tag name="KSO_WM_BEAUTIFY_FLAG" val=""/>
</p:tagLst>
</file>

<file path=ppt/tags/tag2.xml><?xml version="1.0" encoding="utf-8"?>
<p:tagLst xmlns:p="http://schemas.openxmlformats.org/presentationml/2006/main">
  <p:tag name="AS_UNIQUEID" val="302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AS_UNIQUEID" val="3040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0.xml><?xml version="1.0" encoding="utf-8"?>
<p:tagLst xmlns:p="http://schemas.openxmlformats.org/presentationml/2006/main">
  <p:tag name="AS_UNIQUEID" val="1993"/>
  <p:tag name="KSO_WM_BEAUTIFY_FLAG" val=""/>
</p:tagLst>
</file>

<file path=ppt/tags/tag201.xml><?xml version="1.0" encoding="utf-8"?>
<p:tagLst xmlns:p="http://schemas.openxmlformats.org/presentationml/2006/main">
  <p:tag name="AS_UNIQUEID" val="1994"/>
  <p:tag name="KSO_WM_BEAUTIFY_FLAG" val=""/>
</p:tagLst>
</file>

<file path=ppt/tags/tag202.xml><?xml version="1.0" encoding="utf-8"?>
<p:tagLst xmlns:p="http://schemas.openxmlformats.org/presentationml/2006/main">
  <p:tag name="AS_UNIQUEID" val="1995"/>
  <p:tag name="KSO_WM_BEAUTIFY_FLAG" val=""/>
</p:tagLst>
</file>

<file path=ppt/tags/tag203.xml><?xml version="1.0" encoding="utf-8"?>
<p:tagLst xmlns:p="http://schemas.openxmlformats.org/presentationml/2006/main">
  <p:tag name="AS_UNIQUEID" val="1996"/>
  <p:tag name="KSO_WM_BEAUTIFY_FLAG" val=""/>
</p:tagLst>
</file>

<file path=ppt/tags/tag204.xml><?xml version="1.0" encoding="utf-8"?>
<p:tagLst xmlns:p="http://schemas.openxmlformats.org/presentationml/2006/main">
  <p:tag name="AS_UNIQUEID" val="1997"/>
  <p:tag name="KSO_WM_BEAUTIFY_FLAG" val=""/>
</p:tagLst>
</file>

<file path=ppt/tags/tag205.xml><?xml version="1.0" encoding="utf-8"?>
<p:tagLst xmlns:p="http://schemas.openxmlformats.org/presentationml/2006/main">
  <p:tag name="AS_UNIQUEID" val="1998"/>
  <p:tag name="KSO_WM_BEAUTIFY_FLAG" val=""/>
</p:tagLst>
</file>

<file path=ppt/tags/tag206.xml><?xml version="1.0" encoding="utf-8"?>
<p:tagLst xmlns:p="http://schemas.openxmlformats.org/presentationml/2006/main">
  <p:tag name="KSO_WM_BEAUTIFY_FLAG" val="#wm#"/>
  <p:tag name="KSO_WM_TEMPLATE_CATEGORY" val="custom"/>
  <p:tag name="KSO_WM_TEMPLATE_INDEX" val="20200983"/>
</p:tagLst>
</file>

<file path=ppt/tags/tag207.xml><?xml version="1.0" encoding="utf-8"?>
<p:tagLst xmlns:p="http://schemas.openxmlformats.org/presentationml/2006/main">
  <p:tag name="AS_UNIQUEID" val="2033"/>
</p:tagLst>
</file>

<file path=ppt/tags/tag208.xml><?xml version="1.0" encoding="utf-8"?>
<p:tagLst xmlns:p="http://schemas.openxmlformats.org/presentationml/2006/main">
  <p:tag name="AS_UNIQUEID" val="2034"/>
  <p:tag name="KSO_WM_BEAUTIFY_FLAG" val=""/>
</p:tagLst>
</file>

<file path=ppt/tags/tag209.xml><?xml version="1.0" encoding="utf-8"?>
<p:tagLst xmlns:p="http://schemas.openxmlformats.org/presentationml/2006/main">
  <p:tag name="AS_UNIQUEID" val="2035"/>
  <p:tag name="KSO_WM_BEAUTIFY_FLAG" val=""/>
</p:tagLst>
</file>

<file path=ppt/tags/tag21.xml><?xml version="1.0" encoding="utf-8"?>
<p:tagLst xmlns:p="http://schemas.openxmlformats.org/presentationml/2006/main">
  <p:tag name="AS_UNIQUEID" val="3041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10.xml><?xml version="1.0" encoding="utf-8"?>
<p:tagLst xmlns:p="http://schemas.openxmlformats.org/presentationml/2006/main">
  <p:tag name="AS_UNIQUEID" val="2036"/>
  <p:tag name="KSO_WM_BEAUTIFY_FLAG" val=""/>
</p:tagLst>
</file>

<file path=ppt/tags/tag211.xml><?xml version="1.0" encoding="utf-8"?>
<p:tagLst xmlns:p="http://schemas.openxmlformats.org/presentationml/2006/main">
  <p:tag name="AS_UNIQUEID" val="2037"/>
  <p:tag name="KSO_WM_BEAUTIFY_FLAG" val=""/>
</p:tagLst>
</file>

<file path=ppt/tags/tag212.xml><?xml version="1.0" encoding="utf-8"?>
<p:tagLst xmlns:p="http://schemas.openxmlformats.org/presentationml/2006/main">
  <p:tag name="AS_UNIQUEID" val="2038"/>
  <p:tag name="KSO_WM_BEAUTIFY_FLAG" val=""/>
</p:tagLst>
</file>

<file path=ppt/tags/tag213.xml><?xml version="1.0" encoding="utf-8"?>
<p:tagLst xmlns:p="http://schemas.openxmlformats.org/presentationml/2006/main">
  <p:tag name="AS_UNIQUEID" val="2039"/>
  <p:tag name="KSO_WM_BEAUTIFY_FLAG" val=""/>
</p:tagLst>
</file>

<file path=ppt/tags/tag214.xml><?xml version="1.0" encoding="utf-8"?>
<p:tagLst xmlns:p="http://schemas.openxmlformats.org/presentationml/2006/main">
  <p:tag name="AS_UNIQUEID" val="2040"/>
  <p:tag name="KSO_WM_BEAUTIFY_FLAG" val=""/>
</p:tagLst>
</file>

<file path=ppt/tags/tag215.xml><?xml version="1.0" encoding="utf-8"?>
<p:tagLst xmlns:p="http://schemas.openxmlformats.org/presentationml/2006/main">
  <p:tag name="AS_UNIQUEID" val="2041"/>
  <p:tag name="KSO_WM_BEAUTIFY_FLAG" val=""/>
</p:tagLst>
</file>

<file path=ppt/tags/tag216.xml><?xml version="1.0" encoding="utf-8"?>
<p:tagLst xmlns:p="http://schemas.openxmlformats.org/presentationml/2006/main">
  <p:tag name="AS_UNIQUEID" val="2042"/>
  <p:tag name="KSO_WM_BEAUTIFY_FLAG" val=""/>
</p:tagLst>
</file>

<file path=ppt/tags/tag217.xml><?xml version="1.0" encoding="utf-8"?>
<p:tagLst xmlns:p="http://schemas.openxmlformats.org/presentationml/2006/main">
  <p:tag name="AS_UNIQUEID" val="2043"/>
  <p:tag name="KSO_WM_BEAUTIFY_FLAG" val=""/>
</p:tagLst>
</file>

<file path=ppt/tags/tag218.xml><?xml version="1.0" encoding="utf-8"?>
<p:tagLst xmlns:p="http://schemas.openxmlformats.org/presentationml/2006/main">
  <p:tag name="AS_UNIQUEID" val="3269"/>
  <p:tag name="KSO_WM_BEAUTIFY_FLAG" val=""/>
</p:tagLst>
</file>

<file path=ppt/tags/tag219.xml><?xml version="1.0" encoding="utf-8"?>
<p:tagLst xmlns:p="http://schemas.openxmlformats.org/presentationml/2006/main">
  <p:tag name="AS_UNIQUEID" val="3270"/>
</p:tagLst>
</file>

<file path=ppt/tags/tag22.xml><?xml version="1.0" encoding="utf-8"?>
<p:tagLst xmlns:p="http://schemas.openxmlformats.org/presentationml/2006/main">
  <p:tag name="AS_UNIQUEID" val="30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20.xml><?xml version="1.0" encoding="utf-8"?>
<p:tagLst xmlns:p="http://schemas.openxmlformats.org/presentationml/2006/main">
  <p:tag name="AS_UNIQUEID" val="3271"/>
</p:tagLst>
</file>

<file path=ppt/tags/tag221.xml><?xml version="1.0" encoding="utf-8"?>
<p:tagLst xmlns:p="http://schemas.openxmlformats.org/presentationml/2006/main">
  <p:tag name="AS_UNIQUEID" val="1271"/>
  <p:tag name="KSO_WM_BEAUTIFY_FLAG" val=""/>
</p:tagLst>
</file>

<file path=ppt/tags/tag222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00983"/>
</p:tagLst>
</file>

<file path=ppt/tags/tag223.xml><?xml version="1.0" encoding="utf-8"?>
<p:tagLst xmlns:p="http://schemas.openxmlformats.org/presentationml/2006/main">
  <p:tag name="AS_UNIQUEID" val="2033"/>
</p:tagLst>
</file>

<file path=ppt/tags/tag224.xml><?xml version="1.0" encoding="utf-8"?>
<p:tagLst xmlns:p="http://schemas.openxmlformats.org/presentationml/2006/main">
  <p:tag name="AS_UNIQUEID" val="2034"/>
  <p:tag name="KSO_WM_BEAUTIFY_FLAG" val=""/>
</p:tagLst>
</file>

<file path=ppt/tags/tag225.xml><?xml version="1.0" encoding="utf-8"?>
<p:tagLst xmlns:p="http://schemas.openxmlformats.org/presentationml/2006/main">
  <p:tag name="AS_UNIQUEID" val="2035"/>
  <p:tag name="KSO_WM_BEAUTIFY_FLAG" val=""/>
</p:tagLst>
</file>

<file path=ppt/tags/tag226.xml><?xml version="1.0" encoding="utf-8"?>
<p:tagLst xmlns:p="http://schemas.openxmlformats.org/presentationml/2006/main">
  <p:tag name="AS_UNIQUEID" val="2036"/>
  <p:tag name="KSO_WM_BEAUTIFY_FLAG" val=""/>
</p:tagLst>
</file>

<file path=ppt/tags/tag227.xml><?xml version="1.0" encoding="utf-8"?>
<p:tagLst xmlns:p="http://schemas.openxmlformats.org/presentationml/2006/main">
  <p:tag name="AS_UNIQUEID" val="2037"/>
  <p:tag name="KSO_WM_BEAUTIFY_FLAG" val=""/>
</p:tagLst>
</file>

<file path=ppt/tags/tag228.xml><?xml version="1.0" encoding="utf-8"?>
<p:tagLst xmlns:p="http://schemas.openxmlformats.org/presentationml/2006/main">
  <p:tag name="AS_UNIQUEID" val="2038"/>
  <p:tag name="KSO_WM_BEAUTIFY_FLAG" val=""/>
</p:tagLst>
</file>

<file path=ppt/tags/tag229.xml><?xml version="1.0" encoding="utf-8"?>
<p:tagLst xmlns:p="http://schemas.openxmlformats.org/presentationml/2006/main">
  <p:tag name="AS_UNIQUEID" val="2039"/>
  <p:tag name="KSO_WM_BEAUTIFY_FLAG" val=""/>
</p:tagLst>
</file>

<file path=ppt/tags/tag23.xml><?xml version="1.0" encoding="utf-8"?>
<p:tagLst xmlns:p="http://schemas.openxmlformats.org/presentationml/2006/main">
  <p:tag name="AS_UNIQUEID" val="30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i*1"/>
  <p:tag name="KSO_WM_UNIT_INDEX" val="1"/>
  <p:tag name="KSO_WM_UNIT_LAYERLEVEL" val="1"/>
  <p:tag name="KSO_WM_UNIT_TYPE" val="i"/>
</p:tagLst>
</file>

<file path=ppt/tags/tag230.xml><?xml version="1.0" encoding="utf-8"?>
<p:tagLst xmlns:p="http://schemas.openxmlformats.org/presentationml/2006/main">
  <p:tag name="AS_UNIQUEID" val="2040"/>
  <p:tag name="KSO_WM_BEAUTIFY_FLAG" val=""/>
</p:tagLst>
</file>

<file path=ppt/tags/tag231.xml><?xml version="1.0" encoding="utf-8"?>
<p:tagLst xmlns:p="http://schemas.openxmlformats.org/presentationml/2006/main">
  <p:tag name="AS_UNIQUEID" val="2041"/>
  <p:tag name="KSO_WM_BEAUTIFY_FLAG" val=""/>
</p:tagLst>
</file>

<file path=ppt/tags/tag232.xml><?xml version="1.0" encoding="utf-8"?>
<p:tagLst xmlns:p="http://schemas.openxmlformats.org/presentationml/2006/main">
  <p:tag name="AS_UNIQUEID" val="2042"/>
  <p:tag name="KSO_WM_BEAUTIFY_FLAG" val=""/>
</p:tagLst>
</file>

<file path=ppt/tags/tag233.xml><?xml version="1.0" encoding="utf-8"?>
<p:tagLst xmlns:p="http://schemas.openxmlformats.org/presentationml/2006/main">
  <p:tag name="AS_UNIQUEID" val="2043"/>
  <p:tag name="KSO_WM_BEAUTIFY_FLAG" val=""/>
</p:tagLst>
</file>

<file path=ppt/tags/tag234.xml><?xml version="1.0" encoding="utf-8"?>
<p:tagLst xmlns:p="http://schemas.openxmlformats.org/presentationml/2006/main">
  <p:tag name="AS_UNIQUEID" val="3269"/>
  <p:tag name="KSO_WM_BEAUTIFY_FLAG" val=""/>
</p:tagLst>
</file>

<file path=ppt/tags/tag235.xml><?xml version="1.0" encoding="utf-8"?>
<p:tagLst xmlns:p="http://schemas.openxmlformats.org/presentationml/2006/main">
  <p:tag name="AS_UNIQUEID" val="3270"/>
</p:tagLst>
</file>

<file path=ppt/tags/tag236.xml><?xml version="1.0" encoding="utf-8"?>
<p:tagLst xmlns:p="http://schemas.openxmlformats.org/presentationml/2006/main">
  <p:tag name="AS_UNIQUEID" val="3271"/>
</p:tagLst>
</file>

<file path=ppt/tags/tag237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00983"/>
</p:tagLst>
</file>

<file path=ppt/tags/tag238.xml><?xml version="1.0" encoding="utf-8"?>
<p:tagLst xmlns:p="http://schemas.openxmlformats.org/presentationml/2006/main">
  <p:tag name="AS_UNIQUEID" val="2033"/>
</p:tagLst>
</file>

<file path=ppt/tags/tag239.xml><?xml version="1.0" encoding="utf-8"?>
<p:tagLst xmlns:p="http://schemas.openxmlformats.org/presentationml/2006/main">
  <p:tag name="AS_UNIQUEID" val="2034"/>
  <p:tag name="KSO_WM_BEAUTIFY_FLAG" val=""/>
</p:tagLst>
</file>

<file path=ppt/tags/tag24.xml><?xml version="1.0" encoding="utf-8"?>
<p:tagLst xmlns:p="http://schemas.openxmlformats.org/presentationml/2006/main">
  <p:tag name="AS_UNIQUEID" val="30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i*2"/>
  <p:tag name="KSO_WM_UNIT_INDEX" val="2"/>
  <p:tag name="KSO_WM_UNIT_LAYERLEVEL" val="1"/>
  <p:tag name="KSO_WM_UNIT_TYPE" val="i"/>
</p:tagLst>
</file>

<file path=ppt/tags/tag240.xml><?xml version="1.0" encoding="utf-8"?>
<p:tagLst xmlns:p="http://schemas.openxmlformats.org/presentationml/2006/main">
  <p:tag name="AS_UNIQUEID" val="2035"/>
  <p:tag name="KSO_WM_BEAUTIFY_FLAG" val=""/>
</p:tagLst>
</file>

<file path=ppt/tags/tag241.xml><?xml version="1.0" encoding="utf-8"?>
<p:tagLst xmlns:p="http://schemas.openxmlformats.org/presentationml/2006/main">
  <p:tag name="AS_UNIQUEID" val="2036"/>
  <p:tag name="KSO_WM_BEAUTIFY_FLAG" val=""/>
</p:tagLst>
</file>

<file path=ppt/tags/tag242.xml><?xml version="1.0" encoding="utf-8"?>
<p:tagLst xmlns:p="http://schemas.openxmlformats.org/presentationml/2006/main">
  <p:tag name="AS_UNIQUEID" val="2037"/>
  <p:tag name="KSO_WM_BEAUTIFY_FLAG" val=""/>
</p:tagLst>
</file>

<file path=ppt/tags/tag243.xml><?xml version="1.0" encoding="utf-8"?>
<p:tagLst xmlns:p="http://schemas.openxmlformats.org/presentationml/2006/main">
  <p:tag name="AS_UNIQUEID" val="2038"/>
  <p:tag name="KSO_WM_BEAUTIFY_FLAG" val=""/>
</p:tagLst>
</file>

<file path=ppt/tags/tag244.xml><?xml version="1.0" encoding="utf-8"?>
<p:tagLst xmlns:p="http://schemas.openxmlformats.org/presentationml/2006/main">
  <p:tag name="AS_UNIQUEID" val="2039"/>
  <p:tag name="KSO_WM_BEAUTIFY_FLAG" val=""/>
</p:tagLst>
</file>

<file path=ppt/tags/tag245.xml><?xml version="1.0" encoding="utf-8"?>
<p:tagLst xmlns:p="http://schemas.openxmlformats.org/presentationml/2006/main">
  <p:tag name="AS_UNIQUEID" val="2040"/>
  <p:tag name="KSO_WM_BEAUTIFY_FLAG" val=""/>
</p:tagLst>
</file>

<file path=ppt/tags/tag246.xml><?xml version="1.0" encoding="utf-8"?>
<p:tagLst xmlns:p="http://schemas.openxmlformats.org/presentationml/2006/main">
  <p:tag name="AS_UNIQUEID" val="2041"/>
  <p:tag name="KSO_WM_BEAUTIFY_FLAG" val=""/>
</p:tagLst>
</file>

<file path=ppt/tags/tag247.xml><?xml version="1.0" encoding="utf-8"?>
<p:tagLst xmlns:p="http://schemas.openxmlformats.org/presentationml/2006/main">
  <p:tag name="AS_UNIQUEID" val="2042"/>
  <p:tag name="KSO_WM_BEAUTIFY_FLAG" val=""/>
</p:tagLst>
</file>

<file path=ppt/tags/tag248.xml><?xml version="1.0" encoding="utf-8"?>
<p:tagLst xmlns:p="http://schemas.openxmlformats.org/presentationml/2006/main">
  <p:tag name="AS_UNIQUEID" val="2043"/>
  <p:tag name="KSO_WM_BEAUTIFY_FLAG" val=""/>
</p:tagLst>
</file>

<file path=ppt/tags/tag249.xml><?xml version="1.0" encoding="utf-8"?>
<p:tagLst xmlns:p="http://schemas.openxmlformats.org/presentationml/2006/main">
  <p:tag name="AS_UNIQUEID" val="3275"/>
</p:tagLst>
</file>

<file path=ppt/tags/tag25.xml><?xml version="1.0" encoding="utf-8"?>
<p:tagLst xmlns:p="http://schemas.openxmlformats.org/presentationml/2006/main">
  <p:tag name="AS_UNIQUEID" val="30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50.xml><?xml version="1.0" encoding="utf-8"?>
<p:tagLst xmlns:p="http://schemas.openxmlformats.org/presentationml/2006/main">
  <p:tag name="AS_UNIQUEID" val="3276"/>
</p:tagLst>
</file>

<file path=ppt/tags/tag251.xml><?xml version="1.0" encoding="utf-8"?>
<p:tagLst xmlns:p="http://schemas.openxmlformats.org/presentationml/2006/main">
  <p:tag name="AS_UNIQUEID" val="1981"/>
  <p:tag name="KSO_WM_BEAUTIFY_FLAG" val=""/>
</p:tagLst>
</file>

<file path=ppt/tags/tag252.xml><?xml version="1.0" encoding="utf-8"?>
<p:tagLst xmlns:p="http://schemas.openxmlformats.org/presentationml/2006/main">
  <p:tag name="AS_UNIQUEID" val="1682"/>
  <p:tag name="KSO_WM_BEAUTIFY_FLAG" val=""/>
</p:tagLst>
</file>

<file path=ppt/tags/tag253.xml><?xml version="1.0" encoding="utf-8"?>
<p:tagLst xmlns:p="http://schemas.openxmlformats.org/presentationml/2006/main">
  <p:tag name="AS_UNIQUEID" val="1683"/>
  <p:tag name="KSO_WM_BEAUTIFY_FLAG" val=""/>
</p:tagLst>
</file>

<file path=ppt/tags/tag254.xml><?xml version="1.0" encoding="utf-8"?>
<p:tagLst xmlns:p="http://schemas.openxmlformats.org/presentationml/2006/main">
  <p:tag name="AS_UNIQUEID" val="1649"/>
</p:tagLst>
</file>

<file path=ppt/tags/tag255.xml><?xml version="1.0" encoding="utf-8"?>
<p:tagLst xmlns:p="http://schemas.openxmlformats.org/presentationml/2006/main">
  <p:tag name="AS_UNIQUEID" val="1650"/>
</p:tagLst>
</file>

<file path=ppt/tags/tag256.xml><?xml version="1.0" encoding="utf-8"?>
<p:tagLst xmlns:p="http://schemas.openxmlformats.org/presentationml/2006/main">
  <p:tag name="AS_UNIQUEID" val="1651"/>
  <p:tag name="KSO_WM_BEAUTIFY_FLAG" val=""/>
</p:tagLst>
</file>

<file path=ppt/tags/tag257.xml><?xml version="1.0" encoding="utf-8"?>
<p:tagLst xmlns:p="http://schemas.openxmlformats.org/presentationml/2006/main">
  <p:tag name="AS_UNIQUEID" val="1652"/>
</p:tagLst>
</file>

<file path=ppt/tags/tag258.xml><?xml version="1.0" encoding="utf-8"?>
<p:tagLst xmlns:p="http://schemas.openxmlformats.org/presentationml/2006/main">
  <p:tag name="AS_UNIQUEID" val="1653"/>
  <p:tag name="KSO_WM_BEAUTIFY_FLAG" val=""/>
</p:tagLst>
</file>

<file path=ppt/tags/tag259.xml><?xml version="1.0" encoding="utf-8"?>
<p:tagLst xmlns:p="http://schemas.openxmlformats.org/presentationml/2006/main">
  <p:tag name="AS_UNIQUEID" val="1654"/>
  <p:tag name="KSO_WM_BEAUTIFY_FLAG" val=""/>
</p:tagLst>
</file>

<file path=ppt/tags/tag26.xml><?xml version="1.0" encoding="utf-8"?>
<p:tagLst xmlns:p="http://schemas.openxmlformats.org/presentationml/2006/main">
  <p:tag name="AS_UNIQUEID" val="304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60.xml><?xml version="1.0" encoding="utf-8"?>
<p:tagLst xmlns:p="http://schemas.openxmlformats.org/presentationml/2006/main">
  <p:tag name="AS_UNIQUEID" val="1655"/>
  <p:tag name="KSO_WM_BEAUTIFY_FLAG" val=""/>
</p:tagLst>
</file>

<file path=ppt/tags/tag261.xml><?xml version="1.0" encoding="utf-8"?>
<p:tagLst xmlns:p="http://schemas.openxmlformats.org/presentationml/2006/main">
  <p:tag name="AS_UNIQUEID" val="1656"/>
  <p:tag name="KSO_WM_BEAUTIFY_FLAG" val=""/>
</p:tagLst>
</file>

<file path=ppt/tags/tag262.xml><?xml version="1.0" encoding="utf-8"?>
<p:tagLst xmlns:p="http://schemas.openxmlformats.org/presentationml/2006/main">
  <p:tag name="AS_UNIQUEID" val="1657"/>
</p:tagLst>
</file>

<file path=ppt/tags/tag263.xml><?xml version="1.0" encoding="utf-8"?>
<p:tagLst xmlns:p="http://schemas.openxmlformats.org/presentationml/2006/main">
  <p:tag name="AS_UNIQUEID" val="1658"/>
</p:tagLst>
</file>

<file path=ppt/tags/tag264.xml><?xml version="1.0" encoding="utf-8"?>
<p:tagLst xmlns:p="http://schemas.openxmlformats.org/presentationml/2006/main">
  <p:tag name="AS_UNIQUEID" val="1659"/>
  <p:tag name="KSO_WM_BEAUTIFY_FLAG" val=""/>
</p:tagLst>
</file>

<file path=ppt/tags/tag265.xml><?xml version="1.0" encoding="utf-8"?>
<p:tagLst xmlns:p="http://schemas.openxmlformats.org/presentationml/2006/main">
  <p:tag name="AS_UNIQUEID" val="1660"/>
  <p:tag name="KSO_WM_BEAUTIFY_FLAG" val=""/>
</p:tagLst>
</file>

<file path=ppt/tags/tag266.xml><?xml version="1.0" encoding="utf-8"?>
<p:tagLst xmlns:p="http://schemas.openxmlformats.org/presentationml/2006/main">
  <p:tag name="AS_UNIQUEID" val="1661"/>
  <p:tag name="KSO_WM_BEAUTIFY_FLAG" val=""/>
</p:tagLst>
</file>

<file path=ppt/tags/tag267.xml><?xml version="1.0" encoding="utf-8"?>
<p:tagLst xmlns:p="http://schemas.openxmlformats.org/presentationml/2006/main">
  <p:tag name="AS_UNIQUEID" val="1662"/>
</p:tagLst>
</file>

<file path=ppt/tags/tag268.xml><?xml version="1.0" encoding="utf-8"?>
<p:tagLst xmlns:p="http://schemas.openxmlformats.org/presentationml/2006/main">
  <p:tag name="AS_UNIQUEID" val="1663"/>
  <p:tag name="KSO_WM_BEAUTIFY_FLAG" val=""/>
</p:tagLst>
</file>

<file path=ppt/tags/tag269.xml><?xml version="1.0" encoding="utf-8"?>
<p:tagLst xmlns:p="http://schemas.openxmlformats.org/presentationml/2006/main">
  <p:tag name="AS_UNIQUEID" val="1664"/>
  <p:tag name="KSO_WM_BEAUTIFY_FLAG" val=""/>
</p:tagLst>
</file>

<file path=ppt/tags/tag27.xml><?xml version="1.0" encoding="utf-8"?>
<p:tagLst xmlns:p="http://schemas.openxmlformats.org/presentationml/2006/main">
  <p:tag name="AS_UNIQUEID" val="304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70.xml><?xml version="1.0" encoding="utf-8"?>
<p:tagLst xmlns:p="http://schemas.openxmlformats.org/presentationml/2006/main">
  <p:tag name="AS_UNIQUEID" val="1665"/>
</p:tagLst>
</file>

<file path=ppt/tags/tag271.xml><?xml version="1.0" encoding="utf-8"?>
<p:tagLst xmlns:p="http://schemas.openxmlformats.org/presentationml/2006/main">
  <p:tag name="AS_UNIQUEID" val="1666"/>
  <p:tag name="KSO_WM_BEAUTIFY_FLAG" val=""/>
</p:tagLst>
</file>

<file path=ppt/tags/tag272.xml><?xml version="1.0" encoding="utf-8"?>
<p:tagLst xmlns:p="http://schemas.openxmlformats.org/presentationml/2006/main">
  <p:tag name="AS_UNIQUEID" val="1667"/>
  <p:tag name="KSO_WM_BEAUTIFY_FLAG" val=""/>
</p:tagLst>
</file>

<file path=ppt/tags/tag273.xml><?xml version="1.0" encoding="utf-8"?>
<p:tagLst xmlns:p="http://schemas.openxmlformats.org/presentationml/2006/main">
  <p:tag name="AS_UNIQUEID" val="1668"/>
</p:tagLst>
</file>

<file path=ppt/tags/tag274.xml><?xml version="1.0" encoding="utf-8"?>
<p:tagLst xmlns:p="http://schemas.openxmlformats.org/presentationml/2006/main">
  <p:tag name="AS_UNIQUEID" val="1669"/>
  <p:tag name="KSO_WM_BEAUTIFY_FLAG" val=""/>
</p:tagLst>
</file>

<file path=ppt/tags/tag275.xml><?xml version="1.0" encoding="utf-8"?>
<p:tagLst xmlns:p="http://schemas.openxmlformats.org/presentationml/2006/main">
  <p:tag name="AS_UNIQUEID" val="1670"/>
  <p:tag name="KSO_WM_BEAUTIFY_FLAG" val=""/>
</p:tagLst>
</file>

<file path=ppt/tags/tag276.xml><?xml version="1.0" encoding="utf-8"?>
<p:tagLst xmlns:p="http://schemas.openxmlformats.org/presentationml/2006/main">
  <p:tag name="AS_UNIQUEID" val="1671"/>
  <p:tag name="KSO_WM_BEAUTIFY_FLAG" val=""/>
</p:tagLst>
</file>

<file path=ppt/tags/tag277.xml><?xml version="1.0" encoding="utf-8"?>
<p:tagLst xmlns:p="http://schemas.openxmlformats.org/presentationml/2006/main">
  <p:tag name="AS_UNIQUEID" val="1672"/>
  <p:tag name="KSO_WM_BEAUTIFY_FLAG" val=""/>
</p:tagLst>
</file>

<file path=ppt/tags/tag278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00983"/>
</p:tagLst>
</file>

<file path=ppt/tags/tag279.xml><?xml version="1.0" encoding="utf-8"?>
<p:tagLst xmlns:p="http://schemas.openxmlformats.org/presentationml/2006/main">
  <p:tag name="AS_UNIQUEID" val="2033"/>
</p:tagLst>
</file>

<file path=ppt/tags/tag28.xml><?xml version="1.0" encoding="utf-8"?>
<p:tagLst xmlns:p="http://schemas.openxmlformats.org/presentationml/2006/main">
  <p:tag name="AS_UNIQUEID" val="304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80.xml><?xml version="1.0" encoding="utf-8"?>
<p:tagLst xmlns:p="http://schemas.openxmlformats.org/presentationml/2006/main">
  <p:tag name="AS_UNIQUEID" val="2034"/>
  <p:tag name="KSO_WM_BEAUTIFY_FLAG" val=""/>
</p:tagLst>
</file>

<file path=ppt/tags/tag281.xml><?xml version="1.0" encoding="utf-8"?>
<p:tagLst xmlns:p="http://schemas.openxmlformats.org/presentationml/2006/main">
  <p:tag name="AS_UNIQUEID" val="2035"/>
  <p:tag name="KSO_WM_BEAUTIFY_FLAG" val=""/>
</p:tagLst>
</file>

<file path=ppt/tags/tag282.xml><?xml version="1.0" encoding="utf-8"?>
<p:tagLst xmlns:p="http://schemas.openxmlformats.org/presentationml/2006/main">
  <p:tag name="AS_UNIQUEID" val="2036"/>
  <p:tag name="KSO_WM_BEAUTIFY_FLAG" val=""/>
</p:tagLst>
</file>

<file path=ppt/tags/tag283.xml><?xml version="1.0" encoding="utf-8"?>
<p:tagLst xmlns:p="http://schemas.openxmlformats.org/presentationml/2006/main">
  <p:tag name="AS_UNIQUEID" val="2037"/>
  <p:tag name="KSO_WM_BEAUTIFY_FLAG" val=""/>
</p:tagLst>
</file>

<file path=ppt/tags/tag284.xml><?xml version="1.0" encoding="utf-8"?>
<p:tagLst xmlns:p="http://schemas.openxmlformats.org/presentationml/2006/main">
  <p:tag name="AS_UNIQUEID" val="2038"/>
  <p:tag name="KSO_WM_BEAUTIFY_FLAG" val=""/>
</p:tagLst>
</file>

<file path=ppt/tags/tag285.xml><?xml version="1.0" encoding="utf-8"?>
<p:tagLst xmlns:p="http://schemas.openxmlformats.org/presentationml/2006/main">
  <p:tag name="AS_UNIQUEID" val="2039"/>
  <p:tag name="KSO_WM_BEAUTIFY_FLAG" val=""/>
</p:tagLst>
</file>

<file path=ppt/tags/tag286.xml><?xml version="1.0" encoding="utf-8"?>
<p:tagLst xmlns:p="http://schemas.openxmlformats.org/presentationml/2006/main">
  <p:tag name="AS_UNIQUEID" val="2040"/>
  <p:tag name="KSO_WM_BEAUTIFY_FLAG" val=""/>
</p:tagLst>
</file>

<file path=ppt/tags/tag287.xml><?xml version="1.0" encoding="utf-8"?>
<p:tagLst xmlns:p="http://schemas.openxmlformats.org/presentationml/2006/main">
  <p:tag name="AS_UNIQUEID" val="2041"/>
  <p:tag name="KSO_WM_BEAUTIFY_FLAG" val=""/>
</p:tagLst>
</file>

<file path=ppt/tags/tag288.xml><?xml version="1.0" encoding="utf-8"?>
<p:tagLst xmlns:p="http://schemas.openxmlformats.org/presentationml/2006/main">
  <p:tag name="AS_UNIQUEID" val="2042"/>
  <p:tag name="KSO_WM_BEAUTIFY_FLAG" val=""/>
</p:tagLst>
</file>

<file path=ppt/tags/tag289.xml><?xml version="1.0" encoding="utf-8"?>
<p:tagLst xmlns:p="http://schemas.openxmlformats.org/presentationml/2006/main">
  <p:tag name="AS_UNIQUEID" val="2043"/>
  <p:tag name="KSO_WM_BEAUTIFY_FLAG" val=""/>
</p:tagLst>
</file>

<file path=ppt/tags/tag29.xml><?xml version="1.0" encoding="utf-8"?>
<p:tagLst xmlns:p="http://schemas.openxmlformats.org/presentationml/2006/main">
  <p:tag name="AS_UNIQUEID" val="30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90.xml><?xml version="1.0" encoding="utf-8"?>
<p:tagLst xmlns:p="http://schemas.openxmlformats.org/presentationml/2006/main">
  <p:tag name="AS_UNIQUEID" val="3275"/>
</p:tagLst>
</file>

<file path=ppt/tags/tag291.xml><?xml version="1.0" encoding="utf-8"?>
<p:tagLst xmlns:p="http://schemas.openxmlformats.org/presentationml/2006/main">
  <p:tag name="AS_UNIQUEID" val="3276"/>
</p:tagLst>
</file>

<file path=ppt/tags/tag292.xml><?xml version="1.0" encoding="utf-8"?>
<p:tagLst xmlns:p="http://schemas.openxmlformats.org/presentationml/2006/main">
  <p:tag name="AS_UNIQUEID" val="1981"/>
  <p:tag name="KSO_WM_BEAUTIFY_FLAG" val=""/>
</p:tagLst>
</file>

<file path=ppt/tags/tag293.xml><?xml version="1.0" encoding="utf-8"?>
<p:tagLst xmlns:p="http://schemas.openxmlformats.org/presentationml/2006/main">
  <p:tag name="AS_UNIQUEID" val="1982"/>
  <p:tag name="KSO_WM_BEAUTIFY_FLAG" val=""/>
</p:tagLst>
</file>

<file path=ppt/tags/tag294.xml><?xml version="1.0" encoding="utf-8"?>
<p:tagLst xmlns:p="http://schemas.openxmlformats.org/presentationml/2006/main">
  <p:tag name="AS_UNIQUEID" val="2222"/>
  <p:tag name="KSO_WM_BEAUTIFY_FLAG" val=""/>
</p:tagLst>
</file>

<file path=ppt/tags/tag295.xml><?xml version="1.0" encoding="utf-8"?>
<p:tagLst xmlns:p="http://schemas.openxmlformats.org/presentationml/2006/main">
  <p:tag name="AS_UNIQUEID" val="1988"/>
  <p:tag name="KSO_WM_BEAUTIFY_FLAG" val=""/>
</p:tagLst>
</file>

<file path=ppt/tags/tag296.xml><?xml version="1.0" encoding="utf-8"?>
<p:tagLst xmlns:p="http://schemas.openxmlformats.org/presentationml/2006/main">
  <p:tag name="AS_UNIQUEID" val="1989"/>
  <p:tag name="KSO_WM_BEAUTIFY_FLAG" val=""/>
</p:tagLst>
</file>

<file path=ppt/tags/tag297.xml><?xml version="1.0" encoding="utf-8"?>
<p:tagLst xmlns:p="http://schemas.openxmlformats.org/presentationml/2006/main">
  <p:tag name="AS_UNIQUEID" val="1985"/>
  <p:tag name="KSO_WM_BEAUTIFY_FLAG" val=""/>
</p:tagLst>
</file>

<file path=ppt/tags/tag298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00983"/>
</p:tagLst>
</file>

<file path=ppt/tags/tag299.xml><?xml version="1.0" encoding="utf-8"?>
<p:tagLst xmlns:p="http://schemas.openxmlformats.org/presentationml/2006/main">
  <p:tag name="AS_UNIQUEID" val="2033"/>
</p:tagLst>
</file>

<file path=ppt/tags/tag3.xml><?xml version="1.0" encoding="utf-8"?>
<p:tagLst xmlns:p="http://schemas.openxmlformats.org/presentationml/2006/main">
  <p:tag name="AS_UNIQUEID" val="3023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AS_UNIQUEID" val="30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00.xml><?xml version="1.0" encoding="utf-8"?>
<p:tagLst xmlns:p="http://schemas.openxmlformats.org/presentationml/2006/main">
  <p:tag name="AS_UNIQUEID" val="2034"/>
  <p:tag name="KSO_WM_BEAUTIFY_FLAG" val=""/>
</p:tagLst>
</file>

<file path=ppt/tags/tag301.xml><?xml version="1.0" encoding="utf-8"?>
<p:tagLst xmlns:p="http://schemas.openxmlformats.org/presentationml/2006/main">
  <p:tag name="AS_UNIQUEID" val="2035"/>
  <p:tag name="KSO_WM_BEAUTIFY_FLAG" val=""/>
</p:tagLst>
</file>

<file path=ppt/tags/tag302.xml><?xml version="1.0" encoding="utf-8"?>
<p:tagLst xmlns:p="http://schemas.openxmlformats.org/presentationml/2006/main">
  <p:tag name="AS_UNIQUEID" val="2036"/>
  <p:tag name="KSO_WM_BEAUTIFY_FLAG" val=""/>
</p:tagLst>
</file>

<file path=ppt/tags/tag303.xml><?xml version="1.0" encoding="utf-8"?>
<p:tagLst xmlns:p="http://schemas.openxmlformats.org/presentationml/2006/main">
  <p:tag name="AS_UNIQUEID" val="2037"/>
  <p:tag name="KSO_WM_BEAUTIFY_FLAG" val=""/>
</p:tagLst>
</file>

<file path=ppt/tags/tag304.xml><?xml version="1.0" encoding="utf-8"?>
<p:tagLst xmlns:p="http://schemas.openxmlformats.org/presentationml/2006/main">
  <p:tag name="AS_UNIQUEID" val="2038"/>
  <p:tag name="KSO_WM_BEAUTIFY_FLAG" val=""/>
</p:tagLst>
</file>

<file path=ppt/tags/tag305.xml><?xml version="1.0" encoding="utf-8"?>
<p:tagLst xmlns:p="http://schemas.openxmlformats.org/presentationml/2006/main">
  <p:tag name="AS_UNIQUEID" val="2039"/>
  <p:tag name="KSO_WM_BEAUTIFY_FLAG" val=""/>
</p:tagLst>
</file>

<file path=ppt/tags/tag306.xml><?xml version="1.0" encoding="utf-8"?>
<p:tagLst xmlns:p="http://schemas.openxmlformats.org/presentationml/2006/main">
  <p:tag name="AS_UNIQUEID" val="2040"/>
  <p:tag name="KSO_WM_BEAUTIFY_FLAG" val=""/>
</p:tagLst>
</file>

<file path=ppt/tags/tag307.xml><?xml version="1.0" encoding="utf-8"?>
<p:tagLst xmlns:p="http://schemas.openxmlformats.org/presentationml/2006/main">
  <p:tag name="AS_UNIQUEID" val="2041"/>
  <p:tag name="KSO_WM_BEAUTIFY_FLAG" val=""/>
</p:tagLst>
</file>

<file path=ppt/tags/tag308.xml><?xml version="1.0" encoding="utf-8"?>
<p:tagLst xmlns:p="http://schemas.openxmlformats.org/presentationml/2006/main">
  <p:tag name="AS_UNIQUEID" val="2042"/>
  <p:tag name="KSO_WM_BEAUTIFY_FLAG" val=""/>
</p:tagLst>
</file>

<file path=ppt/tags/tag309.xml><?xml version="1.0" encoding="utf-8"?>
<p:tagLst xmlns:p="http://schemas.openxmlformats.org/presentationml/2006/main">
  <p:tag name="AS_UNIQUEID" val="2043"/>
  <p:tag name="KSO_WM_BEAUTIFY_FLAG" val=""/>
</p:tagLst>
</file>

<file path=ppt/tags/tag31.xml><?xml version="1.0" encoding="utf-8"?>
<p:tagLst xmlns:p="http://schemas.openxmlformats.org/presentationml/2006/main">
  <p:tag name="AS_UNIQUEID" val="305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10.xml><?xml version="1.0" encoding="utf-8"?>
<p:tagLst xmlns:p="http://schemas.openxmlformats.org/presentationml/2006/main">
  <p:tag name="AS_UNIQUEID" val="3275"/>
</p:tagLst>
</file>

<file path=ppt/tags/tag311.xml><?xml version="1.0" encoding="utf-8"?>
<p:tagLst xmlns:p="http://schemas.openxmlformats.org/presentationml/2006/main">
  <p:tag name="AS_UNIQUEID" val="3276"/>
</p:tagLst>
</file>

<file path=ppt/tags/tag312.xml><?xml version="1.0" encoding="utf-8"?>
<p:tagLst xmlns:p="http://schemas.openxmlformats.org/presentationml/2006/main">
  <p:tag name="AS_UNIQUEID" val="1981"/>
  <p:tag name="KSO_WM_BEAUTIFY_FLAG" val=""/>
</p:tagLst>
</file>

<file path=ppt/tags/tag313.xml><?xml version="1.0" encoding="utf-8"?>
<p:tagLst xmlns:p="http://schemas.openxmlformats.org/presentationml/2006/main">
  <p:tag name="KSO_WM_BEAUTIFY_FLAG" val=""/>
</p:tagLst>
</file>

<file path=ppt/tags/tag314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00983"/>
</p:tagLst>
</file>

<file path=ppt/tags/tag315.xml><?xml version="1.0" encoding="utf-8"?>
<p:tagLst xmlns:p="http://schemas.openxmlformats.org/presentationml/2006/main">
  <p:tag name="AS_UNIQUEID" val="1981"/>
  <p:tag name="KSO_WM_BEAUTIFY_FLAG" val=""/>
</p:tagLst>
</file>

<file path=ppt/tags/tag316.xml><?xml version="1.0" encoding="utf-8"?>
<p:tagLst xmlns:p="http://schemas.openxmlformats.org/presentationml/2006/main">
  <p:tag name="KSO_WM_BEAUTIFY_FLAG" val=""/>
</p:tagLst>
</file>

<file path=ppt/tags/tag317.xml><?xml version="1.0" encoding="utf-8"?>
<p:tagLst xmlns:p="http://schemas.openxmlformats.org/presentationml/2006/main">
  <p:tag name="KSO_WM_BEAUTIFY_FLAG" val=""/>
</p:tagLst>
</file>

<file path=ppt/tags/tag318.xml><?xml version="1.0" encoding="utf-8"?>
<p:tagLst xmlns:p="http://schemas.openxmlformats.org/presentationml/2006/main">
  <p:tag name="KSO_WM_BEAUTIFY_FLAG" val=""/>
</p:tagLst>
</file>

<file path=ppt/tags/tag319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AS_UNIQUEID" val="30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20.xml><?xml version="1.0" encoding="utf-8"?>
<p:tagLst xmlns:p="http://schemas.openxmlformats.org/presentationml/2006/main">
  <p:tag name="AS_UNIQUEID" val="803"/>
</p:tagLst>
</file>

<file path=ppt/tags/tag321.xml><?xml version="1.0" encoding="utf-8"?>
<p:tagLst xmlns:p="http://schemas.openxmlformats.org/presentationml/2006/main">
  <p:tag name="AS_UNIQUEID" val="804"/>
</p:tagLst>
</file>

<file path=ppt/tags/tag322.xml><?xml version="1.0" encoding="utf-8"?>
<p:tagLst xmlns:p="http://schemas.openxmlformats.org/presentationml/2006/main">
  <p:tag name="AS_UNIQUEID" val="805"/>
</p:tagLst>
</file>

<file path=ppt/tags/tag323.xml><?xml version="1.0" encoding="utf-8"?>
<p:tagLst xmlns:p="http://schemas.openxmlformats.org/presentationml/2006/main">
  <p:tag name="AS_UNIQUEID" val="806"/>
</p:tagLst>
</file>

<file path=ppt/tags/tag324.xml><?xml version="1.0" encoding="utf-8"?>
<p:tagLst xmlns:p="http://schemas.openxmlformats.org/presentationml/2006/main">
  <p:tag name="AS_UNIQUEID" val="807"/>
</p:tagLst>
</file>

<file path=ppt/tags/tag325.xml><?xml version="1.0" encoding="utf-8"?>
<p:tagLst xmlns:p="http://schemas.openxmlformats.org/presentationml/2006/main">
  <p:tag name="AS_UNIQUEID" val="808"/>
</p:tagLst>
</file>

<file path=ppt/tags/tag326.xml><?xml version="1.0" encoding="utf-8"?>
<p:tagLst xmlns:p="http://schemas.openxmlformats.org/presentationml/2006/main">
  <p:tag name="AS_UNIQUEID" val="809"/>
</p:tagLst>
</file>

<file path=ppt/tags/tag327.xml><?xml version="1.0" encoding="utf-8"?>
<p:tagLst xmlns:p="http://schemas.openxmlformats.org/presentationml/2006/main">
  <p:tag name="AS_UNIQUEID" val="810"/>
</p:tagLst>
</file>

<file path=ppt/tags/tag328.xml><?xml version="1.0" encoding="utf-8"?>
<p:tagLst xmlns:p="http://schemas.openxmlformats.org/presentationml/2006/main">
  <p:tag name="AS_UNIQUEID" val="811"/>
</p:tagLst>
</file>

<file path=ppt/tags/tag329.xml><?xml version="1.0" encoding="utf-8"?>
<p:tagLst xmlns:p="http://schemas.openxmlformats.org/presentationml/2006/main">
  <p:tag name="AS_UNIQUEID" val="812"/>
</p:tagLst>
</file>

<file path=ppt/tags/tag33.xml><?xml version="1.0" encoding="utf-8"?>
<p:tagLst xmlns:p="http://schemas.openxmlformats.org/presentationml/2006/main">
  <p:tag name="AS_UNIQUEID" val="305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30.xml><?xml version="1.0" encoding="utf-8"?>
<p:tagLst xmlns:p="http://schemas.openxmlformats.org/presentationml/2006/main">
  <p:tag name="AS_UNIQUEID" val="813"/>
</p:tagLst>
</file>

<file path=ppt/tags/tag331.xml><?xml version="1.0" encoding="utf-8"?>
<p:tagLst xmlns:p="http://schemas.openxmlformats.org/presentationml/2006/main">
  <p:tag name="AS_UNIQUEID" val="814"/>
</p:tagLst>
</file>

<file path=ppt/tags/tag332.xml><?xml version="1.0" encoding="utf-8"?>
<p:tagLst xmlns:p="http://schemas.openxmlformats.org/presentationml/2006/main">
  <p:tag name="AS_UNIQUEID" val="815"/>
</p:tagLst>
</file>

<file path=ppt/tags/tag333.xml><?xml version="1.0" encoding="utf-8"?>
<p:tagLst xmlns:p="http://schemas.openxmlformats.org/presentationml/2006/main">
  <p:tag name="AS_UNIQUEID" val="816"/>
</p:tagLst>
</file>

<file path=ppt/tags/tag334.xml><?xml version="1.0" encoding="utf-8"?>
<p:tagLst xmlns:p="http://schemas.openxmlformats.org/presentationml/2006/main">
  <p:tag name="AS_UNIQUEID" val="817"/>
</p:tagLst>
</file>

<file path=ppt/tags/tag335.xml><?xml version="1.0" encoding="utf-8"?>
<p:tagLst xmlns:p="http://schemas.openxmlformats.org/presentationml/2006/main">
  <p:tag name="AS_UNIQUEID" val="818"/>
</p:tagLst>
</file>

<file path=ppt/tags/tag336.xml><?xml version="1.0" encoding="utf-8"?>
<p:tagLst xmlns:p="http://schemas.openxmlformats.org/presentationml/2006/main">
  <p:tag name="AS_UNIQUEID" val="819"/>
</p:tagLst>
</file>

<file path=ppt/tags/tag337.xml><?xml version="1.0" encoding="utf-8"?>
<p:tagLst xmlns:p="http://schemas.openxmlformats.org/presentationml/2006/main">
  <p:tag name="AS_UNIQUEID" val="820"/>
</p:tagLst>
</file>

<file path=ppt/tags/tag338.xml><?xml version="1.0" encoding="utf-8"?>
<p:tagLst xmlns:p="http://schemas.openxmlformats.org/presentationml/2006/main">
  <p:tag name="AS_UNIQUEID" val="821"/>
</p:tagLst>
</file>

<file path=ppt/tags/tag339.xml><?xml version="1.0" encoding="utf-8"?>
<p:tagLst xmlns:p="http://schemas.openxmlformats.org/presentationml/2006/main">
  <p:tag name="AS_UNIQUEID" val="822"/>
</p:tagLst>
</file>

<file path=ppt/tags/tag34.xml><?xml version="1.0" encoding="utf-8"?>
<p:tagLst xmlns:p="http://schemas.openxmlformats.org/presentationml/2006/main">
  <p:tag name="AS_UNIQUEID" val="305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40.xml><?xml version="1.0" encoding="utf-8"?>
<p:tagLst xmlns:p="http://schemas.openxmlformats.org/presentationml/2006/main">
  <p:tag name="AS_UNIQUEID" val="823"/>
</p:tagLst>
</file>

<file path=ppt/tags/tag341.xml><?xml version="1.0" encoding="utf-8"?>
<p:tagLst xmlns:p="http://schemas.openxmlformats.org/presentationml/2006/main">
  <p:tag name="AS_UNIQUEID" val="824"/>
</p:tagLst>
</file>

<file path=ppt/tags/tag342.xml><?xml version="1.0" encoding="utf-8"?>
<p:tagLst xmlns:p="http://schemas.openxmlformats.org/presentationml/2006/main">
  <p:tag name="AS_UNIQUEID" val="825"/>
</p:tagLst>
</file>

<file path=ppt/tags/tag343.xml><?xml version="1.0" encoding="utf-8"?>
<p:tagLst xmlns:p="http://schemas.openxmlformats.org/presentationml/2006/main">
  <p:tag name="AS_UNIQUEID" val="826"/>
</p:tagLst>
</file>

<file path=ppt/tags/tag344.xml><?xml version="1.0" encoding="utf-8"?>
<p:tagLst xmlns:p="http://schemas.openxmlformats.org/presentationml/2006/main">
  <p:tag name="AS_UNIQUEID" val="827"/>
</p:tagLst>
</file>

<file path=ppt/tags/tag345.xml><?xml version="1.0" encoding="utf-8"?>
<p:tagLst xmlns:p="http://schemas.openxmlformats.org/presentationml/2006/main">
  <p:tag name="AS_UNIQUEID" val="828"/>
</p:tagLst>
</file>

<file path=ppt/tags/tag346.xml><?xml version="1.0" encoding="utf-8"?>
<p:tagLst xmlns:p="http://schemas.openxmlformats.org/presentationml/2006/main">
  <p:tag name="AS_UNIQUEID" val="1981"/>
  <p:tag name="KSO_WM_BEAUTIFY_FLAG" val=""/>
</p:tagLst>
</file>

<file path=ppt/tags/tag347.xml><?xml version="1.0" encoding="utf-8"?>
<p:tagLst xmlns:p="http://schemas.openxmlformats.org/presentationml/2006/main">
  <p:tag name="AS_UNIQUEID" val="1981"/>
  <p:tag name="KSO_WM_BEAUTIFY_FLAG" val=""/>
</p:tagLst>
</file>

<file path=ppt/tags/tag348.xml><?xml version="1.0" encoding="utf-8"?>
<p:tagLst xmlns:p="http://schemas.openxmlformats.org/presentationml/2006/main">
  <p:tag name="AS_UNIQUEID" val="1367"/>
</p:tagLst>
</file>

<file path=ppt/tags/tag349.xml><?xml version="1.0" encoding="utf-8"?>
<p:tagLst xmlns:p="http://schemas.openxmlformats.org/presentationml/2006/main">
  <p:tag name="AS_UNIQUEID" val="1809"/>
</p:tagLst>
</file>

<file path=ppt/tags/tag35.xml><?xml version="1.0" encoding="utf-8"?>
<p:tagLst xmlns:p="http://schemas.openxmlformats.org/presentationml/2006/main">
  <p:tag name="AS_UNIQUEID" val="305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50.xml><?xml version="1.0" encoding="utf-8"?>
<p:tagLst xmlns:p="http://schemas.openxmlformats.org/presentationml/2006/main">
  <p:tag name="AS_UNIQUEID" val="1380"/>
  <p:tag name="KSO_WM_BEAUTIFY_FLAG" val=""/>
</p:tagLst>
</file>

<file path=ppt/tags/tag351.xml><?xml version="1.0" encoding="utf-8"?>
<p:tagLst xmlns:p="http://schemas.openxmlformats.org/presentationml/2006/main">
  <p:tag name="AS_UNIQUEID" val="1381"/>
  <p:tag name="KSO_WM_BEAUTIFY_FLAG" val=""/>
</p:tagLst>
</file>

<file path=ppt/tags/tag352.xml><?xml version="1.0" encoding="utf-8"?>
<p:tagLst xmlns:p="http://schemas.openxmlformats.org/presentationml/2006/main">
  <p:tag name="AS_UNIQUEID" val="1380"/>
  <p:tag name="KSO_WM_BEAUTIFY_FLAG" val=""/>
</p:tagLst>
</file>

<file path=ppt/tags/tag353.xml><?xml version="1.0" encoding="utf-8"?>
<p:tagLst xmlns:p="http://schemas.openxmlformats.org/presentationml/2006/main">
  <p:tag name="AS_UNIQUEID" val="1380"/>
  <p:tag name="KSO_WM_BEAUTIFY_FLAG" val=""/>
</p:tagLst>
</file>

<file path=ppt/tags/tag354.xml><?xml version="1.0" encoding="utf-8"?>
<p:tagLst xmlns:p="http://schemas.openxmlformats.org/presentationml/2006/main">
  <p:tag name="AS_UNIQUEID" val="1381"/>
  <p:tag name="KSO_WM_BEAUTIFY_FLAG" val=""/>
</p:tagLst>
</file>

<file path=ppt/tags/tag355.xml><?xml version="1.0" encoding="utf-8"?>
<p:tagLst xmlns:p="http://schemas.openxmlformats.org/presentationml/2006/main">
  <p:tag name="KSO_WM_BEAUTIFY_FLAG" val=""/>
</p:tagLst>
</file>

<file path=ppt/tags/tag356.xml><?xml version="1.0" encoding="utf-8"?>
<p:tagLst xmlns:p="http://schemas.openxmlformats.org/presentationml/2006/main">
  <p:tag name="KSO_WM_BEAUTIFY_FLAG" val=""/>
</p:tagLst>
</file>

<file path=ppt/tags/tag357.xml><?xml version="1.0" encoding="utf-8"?>
<p:tagLst xmlns:p="http://schemas.openxmlformats.org/presentationml/2006/main">
  <p:tag name="KSO_WM_BEAUTIFY_FLAG" val=""/>
</p:tagLst>
</file>

<file path=ppt/tags/tag358.xml><?xml version="1.0" encoding="utf-8"?>
<p:tagLst xmlns:p="http://schemas.openxmlformats.org/presentationml/2006/main">
  <p:tag name="KSO_WM_BEAUTIFY_FLAG" val=""/>
</p:tagLst>
</file>

<file path=ppt/tags/tag359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AS_UNIQUEID" val="305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60.xml><?xml version="1.0" encoding="utf-8"?>
<p:tagLst xmlns:p="http://schemas.openxmlformats.org/presentationml/2006/main">
  <p:tag name="KSO_WM_BEAUTIFY_FLAG" val=""/>
</p:tagLst>
</file>

<file path=ppt/tags/tag361.xml><?xml version="1.0" encoding="utf-8"?>
<p:tagLst xmlns:p="http://schemas.openxmlformats.org/presentationml/2006/main">
  <p:tag name="KSO_WM_BEAUTIFY_FLAG" val=""/>
</p:tagLst>
</file>

<file path=ppt/tags/tag362.xml><?xml version="1.0" encoding="utf-8"?>
<p:tagLst xmlns:p="http://schemas.openxmlformats.org/presentationml/2006/main">
  <p:tag name="KSO_WM_BEAUTIFY_FLAG" val=""/>
</p:tagLst>
</file>

<file path=ppt/tags/tag363.xml><?xml version="1.0" encoding="utf-8"?>
<p:tagLst xmlns:p="http://schemas.openxmlformats.org/presentationml/2006/main">
  <p:tag name="KSO_WM_BEAUTIFY_FLAG" val=""/>
</p:tagLst>
</file>

<file path=ppt/tags/tag364.xml><?xml version="1.0" encoding="utf-8"?>
<p:tagLst xmlns:p="http://schemas.openxmlformats.org/presentationml/2006/main">
  <p:tag name="AS_UNIQUEID" val="1808"/>
</p:tagLst>
</file>

<file path=ppt/tags/tag365.xml><?xml version="1.0" encoding="utf-8"?>
<p:tagLst xmlns:p="http://schemas.openxmlformats.org/presentationml/2006/main">
  <p:tag name="AS_UNIQUEID" val="1367"/>
</p:tagLst>
</file>

<file path=ppt/tags/tag366.xml><?xml version="1.0" encoding="utf-8"?>
<p:tagLst xmlns:p="http://schemas.openxmlformats.org/presentationml/2006/main">
  <p:tag name="AS_UNIQUEID" val="1809"/>
</p:tagLst>
</file>

<file path=ppt/tags/tag367.xml><?xml version="1.0" encoding="utf-8"?>
<p:tagLst xmlns:p="http://schemas.openxmlformats.org/presentationml/2006/main">
  <p:tag name="AS_UNIQUEID" val="1981"/>
  <p:tag name="KSO_WM_BEAUTIFY_FLAG" val=""/>
</p:tagLst>
</file>

<file path=ppt/tags/tag368.xml><?xml version="1.0" encoding="utf-8"?>
<p:tagLst xmlns:p="http://schemas.openxmlformats.org/presentationml/2006/main">
  <p:tag name="AS_UNIQUEID" val="1987"/>
</p:tagLst>
</file>

<file path=ppt/tags/tag369.xml><?xml version="1.0" encoding="utf-8"?>
<p:tagLst xmlns:p="http://schemas.openxmlformats.org/presentationml/2006/main">
  <p:tag name="AS_UNIQUEID" val="1988"/>
</p:tagLst>
</file>

<file path=ppt/tags/tag37.xml><?xml version="1.0" encoding="utf-8"?>
<p:tagLst xmlns:p="http://schemas.openxmlformats.org/presentationml/2006/main">
  <p:tag name="AS_UNIQUEID" val="30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70.xml><?xml version="1.0" encoding="utf-8"?>
<p:tagLst xmlns:p="http://schemas.openxmlformats.org/presentationml/2006/main">
  <p:tag name="AS_UNIQUEID" val="1989"/>
  <p:tag name="KSO_WM_BEAUTIFY_FLAG" val=""/>
</p:tagLst>
</file>

<file path=ppt/tags/tag371.xml><?xml version="1.0" encoding="utf-8"?>
<p:tagLst xmlns:p="http://schemas.openxmlformats.org/presentationml/2006/main">
  <p:tag name="AS_UNIQUEID" val="1990"/>
  <p:tag name="KSO_WM_BEAUTIFY_FLAG" val=""/>
</p:tagLst>
</file>

<file path=ppt/tags/tag372.xml><?xml version="1.0" encoding="utf-8"?>
<p:tagLst xmlns:p="http://schemas.openxmlformats.org/presentationml/2006/main">
  <p:tag name="AS_UNIQUEID" val="1991"/>
  <p:tag name="KSO_WM_BEAUTIFY_FLAG" val=""/>
</p:tagLst>
</file>

<file path=ppt/tags/tag373.xml><?xml version="1.0" encoding="utf-8"?>
<p:tagLst xmlns:p="http://schemas.openxmlformats.org/presentationml/2006/main">
  <p:tag name="AS_UNIQUEID" val="1992"/>
  <p:tag name="KSO_WM_BEAUTIFY_FLAG" val=""/>
</p:tagLst>
</file>

<file path=ppt/tags/tag374.xml><?xml version="1.0" encoding="utf-8"?>
<p:tagLst xmlns:p="http://schemas.openxmlformats.org/presentationml/2006/main">
  <p:tag name="AS_UNIQUEID" val="1993"/>
  <p:tag name="KSO_WM_BEAUTIFY_FLAG" val=""/>
</p:tagLst>
</file>

<file path=ppt/tags/tag375.xml><?xml version="1.0" encoding="utf-8"?>
<p:tagLst xmlns:p="http://schemas.openxmlformats.org/presentationml/2006/main">
  <p:tag name="AS_UNIQUEID" val="1994"/>
  <p:tag name="KSO_WM_BEAUTIFY_FLAG" val=""/>
</p:tagLst>
</file>

<file path=ppt/tags/tag376.xml><?xml version="1.0" encoding="utf-8"?>
<p:tagLst xmlns:p="http://schemas.openxmlformats.org/presentationml/2006/main">
  <p:tag name="AS_UNIQUEID" val="1995"/>
  <p:tag name="KSO_WM_BEAUTIFY_FLAG" val=""/>
</p:tagLst>
</file>

<file path=ppt/tags/tag377.xml><?xml version="1.0" encoding="utf-8"?>
<p:tagLst xmlns:p="http://schemas.openxmlformats.org/presentationml/2006/main">
  <p:tag name="AS_UNIQUEID" val="1996"/>
  <p:tag name="KSO_WM_BEAUTIFY_FLAG" val=""/>
</p:tagLst>
</file>

<file path=ppt/tags/tag378.xml><?xml version="1.0" encoding="utf-8"?>
<p:tagLst xmlns:p="http://schemas.openxmlformats.org/presentationml/2006/main">
  <p:tag name="AS_UNIQUEID" val="1997"/>
  <p:tag name="KSO_WM_BEAUTIFY_FLAG" val=""/>
</p:tagLst>
</file>

<file path=ppt/tags/tag379.xml><?xml version="1.0" encoding="utf-8"?>
<p:tagLst xmlns:p="http://schemas.openxmlformats.org/presentationml/2006/main">
  <p:tag name="AS_UNIQUEID" val="1998"/>
  <p:tag name="KSO_WM_BEAUTIFY_FLAG" val=""/>
</p:tagLst>
</file>

<file path=ppt/tags/tag38.xml><?xml version="1.0" encoding="utf-8"?>
<p:tagLst xmlns:p="http://schemas.openxmlformats.org/presentationml/2006/main">
  <p:tag name="AS_UNIQUEID" val="306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80.xml><?xml version="1.0" encoding="utf-8"?>
<p:tagLst xmlns:p="http://schemas.openxmlformats.org/presentationml/2006/main">
  <p:tag name="commondata" val="eyJoZGlkIjoiN2Q2NmRhMWM0MWYxZDcyYmVmMTk2NGI1OWE4OGY5NjcifQ=="/>
</p:tagLst>
</file>

<file path=ppt/tags/tag39.xml><?xml version="1.0" encoding="utf-8"?>
<p:tagLst xmlns:p="http://schemas.openxmlformats.org/presentationml/2006/main">
  <p:tag name="AS_UNIQUEID" val="306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4.xml><?xml version="1.0" encoding="utf-8"?>
<p:tagLst xmlns:p="http://schemas.openxmlformats.org/presentationml/2006/main">
  <p:tag name="AS_UNIQUEID" val="3024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AS_UNIQUEID" val="306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41.xml><?xml version="1.0" encoding="utf-8"?>
<p:tagLst xmlns:p="http://schemas.openxmlformats.org/presentationml/2006/main">
  <p:tag name="AS_UNIQUEID" val="30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42.xml><?xml version="1.0" encoding="utf-8"?>
<p:tagLst xmlns:p="http://schemas.openxmlformats.org/presentationml/2006/main">
  <p:tag name="AS_UNIQUEID" val="30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43.xml><?xml version="1.0" encoding="utf-8"?>
<p:tagLst xmlns:p="http://schemas.openxmlformats.org/presentationml/2006/main">
  <p:tag name="AS_UNIQUEID" val="30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4.xml><?xml version="1.0" encoding="utf-8"?>
<p:tagLst xmlns:p="http://schemas.openxmlformats.org/presentationml/2006/main">
  <p:tag name="AS_UNIQUEID" val="306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i*1"/>
  <p:tag name="KSO_WM_UNIT_INDEX" val="1"/>
  <p:tag name="KSO_WM_UNIT_LAYERLEVEL" val="1"/>
  <p:tag name="KSO_WM_UNIT_TYPE" val="i"/>
</p:tagLst>
</file>

<file path=ppt/tags/tag45.xml><?xml version="1.0" encoding="utf-8"?>
<p:tagLst xmlns:p="http://schemas.openxmlformats.org/presentationml/2006/main">
  <p:tag name="AS_UNIQUEID" val="306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i*2"/>
  <p:tag name="KSO_WM_UNIT_INDEX" val="2"/>
  <p:tag name="KSO_WM_UNIT_LAYERLEVEL" val="1"/>
  <p:tag name="KSO_WM_UNIT_TYPE" val="i"/>
</p:tagLst>
</file>

<file path=ppt/tags/tag46.xml><?xml version="1.0" encoding="utf-8"?>
<p:tagLst xmlns:p="http://schemas.openxmlformats.org/presentationml/2006/main">
  <p:tag name="AS_UNIQUEID" val="306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7.xml><?xml version="1.0" encoding="utf-8"?>
<p:tagLst xmlns:p="http://schemas.openxmlformats.org/presentationml/2006/main">
  <p:tag name="AS_UNIQUEID" val="307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8.xml><?xml version="1.0" encoding="utf-8"?>
<p:tagLst xmlns:p="http://schemas.openxmlformats.org/presentationml/2006/main">
  <p:tag name="AS_UNIQUEID" val="307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9.xml><?xml version="1.0" encoding="utf-8"?>
<p:tagLst xmlns:p="http://schemas.openxmlformats.org/presentationml/2006/main">
  <p:tag name="AS_UNIQUEID" val="307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5.xml><?xml version="1.0" encoding="utf-8"?>
<p:tagLst xmlns:p="http://schemas.openxmlformats.org/presentationml/2006/main">
  <p:tag name="AS_UNIQUEID" val="3025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AS_UNIQUEID" val="307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51.xml><?xml version="1.0" encoding="utf-8"?>
<p:tagLst xmlns:p="http://schemas.openxmlformats.org/presentationml/2006/main">
  <p:tag name="AS_UNIQUEID" val="307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52.xml><?xml version="1.0" encoding="utf-8"?>
<p:tagLst xmlns:p="http://schemas.openxmlformats.org/presentationml/2006/main">
  <p:tag name="AS_UNIQUEID" val="30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53.xml><?xml version="1.0" encoding="utf-8"?>
<p:tagLst xmlns:p="http://schemas.openxmlformats.org/presentationml/2006/main">
  <p:tag name="AS_UNIQUEID" val="307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i*1"/>
  <p:tag name="KSO_WM_UNIT_INDEX" val="1"/>
  <p:tag name="KSO_WM_UNIT_LAYERLEVEL" val="1"/>
  <p:tag name="KSO_WM_UNIT_TYPE" val="i"/>
</p:tagLst>
</file>

<file path=ppt/tags/tag54.xml><?xml version="1.0" encoding="utf-8"?>
<p:tagLst xmlns:p="http://schemas.openxmlformats.org/presentationml/2006/main">
  <p:tag name="AS_UNIQUEID" val="30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i*2"/>
  <p:tag name="KSO_WM_UNIT_INDEX" val="2"/>
  <p:tag name="KSO_WM_UNIT_LAYERLEVEL" val="1"/>
  <p:tag name="KSO_WM_UNIT_TYPE" val="i"/>
</p:tagLst>
</file>

<file path=ppt/tags/tag55.xml><?xml version="1.0" encoding="utf-8"?>
<p:tagLst xmlns:p="http://schemas.openxmlformats.org/presentationml/2006/main">
  <p:tag name="AS_UNIQUEID" val="30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56.xml><?xml version="1.0" encoding="utf-8"?>
<p:tagLst xmlns:p="http://schemas.openxmlformats.org/presentationml/2006/main">
  <p:tag name="AS_UNIQUEID" val="308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57.xml><?xml version="1.0" encoding="utf-8"?>
<p:tagLst xmlns:p="http://schemas.openxmlformats.org/presentationml/2006/main">
  <p:tag name="AS_UNIQUEID" val="30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58.xml><?xml version="1.0" encoding="utf-8"?>
<p:tagLst xmlns:p="http://schemas.openxmlformats.org/presentationml/2006/main">
  <p:tag name="AS_UNIQUEID" val="30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59.xml><?xml version="1.0" encoding="utf-8"?>
<p:tagLst xmlns:p="http://schemas.openxmlformats.org/presentationml/2006/main">
  <p:tag name="AS_UNIQUEID" val="308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6.xml><?xml version="1.0" encoding="utf-8"?>
<p:tagLst xmlns:p="http://schemas.openxmlformats.org/presentationml/2006/main">
  <p:tag name="AS_UNIQUEID" val="3026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0.xml><?xml version="1.0" encoding="utf-8"?>
<p:tagLst xmlns:p="http://schemas.openxmlformats.org/presentationml/2006/main">
  <p:tag name="AS_UNIQUEID" val="30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61.xml><?xml version="1.0" encoding="utf-8"?>
<p:tagLst xmlns:p="http://schemas.openxmlformats.org/presentationml/2006/main">
  <p:tag name="AS_UNIQUEID" val="30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62.xml><?xml version="1.0" encoding="utf-8"?>
<p:tagLst xmlns:p="http://schemas.openxmlformats.org/presentationml/2006/main">
  <p:tag name="AS_UNIQUEID" val="30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63.xml><?xml version="1.0" encoding="utf-8"?>
<p:tagLst xmlns:p="http://schemas.openxmlformats.org/presentationml/2006/main">
  <p:tag name="AS_UNIQUEID" val="308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i*1"/>
  <p:tag name="KSO_WM_UNIT_INDEX" val="1"/>
  <p:tag name="KSO_WM_UNIT_LAYERLEVEL" val="1"/>
  <p:tag name="KSO_WM_UNIT_TYPE" val="i"/>
</p:tagLst>
</file>

<file path=ppt/tags/tag64.xml><?xml version="1.0" encoding="utf-8"?>
<p:tagLst xmlns:p="http://schemas.openxmlformats.org/presentationml/2006/main">
  <p:tag name="AS_UNIQUEID" val="30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i*2"/>
  <p:tag name="KSO_WM_UNIT_INDEX" val="2"/>
  <p:tag name="KSO_WM_UNIT_LAYERLEVEL" val="1"/>
  <p:tag name="KSO_WM_UNIT_TYPE" val="i"/>
</p:tagLst>
</file>

<file path=ppt/tags/tag65.xml><?xml version="1.0" encoding="utf-8"?>
<p:tagLst xmlns:p="http://schemas.openxmlformats.org/presentationml/2006/main">
  <p:tag name="AS_UNIQUEID" val="309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i*3"/>
  <p:tag name="KSO_WM_UNIT_INDEX" val="3"/>
  <p:tag name="KSO_WM_UNIT_LAYERLEVEL" val="1"/>
  <p:tag name="KSO_WM_UNIT_TYPE" val="i"/>
</p:tagLst>
</file>

<file path=ppt/tags/tag66.xml><?xml version="1.0" encoding="utf-8"?>
<p:tagLst xmlns:p="http://schemas.openxmlformats.org/presentationml/2006/main">
  <p:tag name="AS_UNIQUEID" val="30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i*4"/>
  <p:tag name="KSO_WM_UNIT_INDEX" val="4"/>
  <p:tag name="KSO_WM_UNIT_LAYERLEVEL" val="1"/>
  <p:tag name="KSO_WM_UNIT_TYPE" val="i"/>
</p:tagLst>
</file>

<file path=ppt/tags/tag67.xml><?xml version="1.0" encoding="utf-8"?>
<p:tagLst xmlns:p="http://schemas.openxmlformats.org/presentationml/2006/main">
  <p:tag name="AS_UNIQUEID" val="309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i*5"/>
  <p:tag name="KSO_WM_UNIT_INDEX" val="5"/>
  <p:tag name="KSO_WM_UNIT_LAYERLEVEL" val="1"/>
  <p:tag name="KSO_WM_UNIT_TYPE" val="i"/>
</p:tagLst>
</file>

<file path=ppt/tags/tag68.xml><?xml version="1.0" encoding="utf-8"?>
<p:tagLst xmlns:p="http://schemas.openxmlformats.org/presentationml/2006/main">
  <p:tag name="AS_UNIQUEID" val="30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i*6"/>
  <p:tag name="KSO_WM_UNIT_INDEX" val="6"/>
  <p:tag name="KSO_WM_UNIT_LAYERLEVEL" val="1"/>
  <p:tag name="KSO_WM_UNIT_TYPE" val="i"/>
</p:tagLst>
</file>

<file path=ppt/tags/tag69.xml><?xml version="1.0" encoding="utf-8"?>
<p:tagLst xmlns:p="http://schemas.openxmlformats.org/presentationml/2006/main">
  <p:tag name="AS_UNIQUEID" val="30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i*7"/>
  <p:tag name="KSO_WM_UNIT_INDEX" val="7"/>
  <p:tag name="KSO_WM_UNIT_LAYERLEVEL" val="1"/>
  <p:tag name="KSO_WM_UNIT_TYPE" val="i"/>
</p:tagLst>
</file>

<file path=ppt/tags/tag7.xml><?xml version="1.0" encoding="utf-8"?>
<p:tagLst xmlns:p="http://schemas.openxmlformats.org/presentationml/2006/main">
  <p:tag name="AS_UNIQUEID" val="3027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0.xml><?xml version="1.0" encoding="utf-8"?>
<p:tagLst xmlns:p="http://schemas.openxmlformats.org/presentationml/2006/main">
  <p:tag name="AS_UNIQUEID" val="30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71.xml><?xml version="1.0" encoding="utf-8"?>
<p:tagLst xmlns:p="http://schemas.openxmlformats.org/presentationml/2006/main">
  <p:tag name="AS_UNIQUEID" val="30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72.xml><?xml version="1.0" encoding="utf-8"?>
<p:tagLst xmlns:p="http://schemas.openxmlformats.org/presentationml/2006/main">
  <p:tag name="AS_UNIQUEID" val="30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73.xml><?xml version="1.0" encoding="utf-8"?>
<p:tagLst xmlns:p="http://schemas.openxmlformats.org/presentationml/2006/main">
  <p:tag name="AS_UNIQUEID" val="30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74.xml><?xml version="1.0" encoding="utf-8"?>
<p:tagLst xmlns:p="http://schemas.openxmlformats.org/presentationml/2006/main">
  <p:tag name="AS_UNIQUEID" val="3100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75.xml><?xml version="1.0" encoding="utf-8"?>
<p:tagLst xmlns:p="http://schemas.openxmlformats.org/presentationml/2006/main">
  <p:tag name="AS_UNIQUEID" val="3101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76.xml><?xml version="1.0" encoding="utf-8"?>
<p:tagLst xmlns:p="http://schemas.openxmlformats.org/presentationml/2006/main">
  <p:tag name="AS_UNIQUEID" val="3102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77.xml><?xml version="1.0" encoding="utf-8"?>
<p:tagLst xmlns:p="http://schemas.openxmlformats.org/presentationml/2006/main">
  <p:tag name="AS_UNIQUEID" val="31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78.xml><?xml version="1.0" encoding="utf-8"?>
<p:tagLst xmlns:p="http://schemas.openxmlformats.org/presentationml/2006/main">
  <p:tag name="AS_UNIQUEID" val="31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i*1"/>
  <p:tag name="KSO_WM_UNIT_INDEX" val="1"/>
  <p:tag name="KSO_WM_UNIT_LAYERLEVEL" val="1"/>
  <p:tag name="KSO_WM_UNIT_TYPE" val="i"/>
</p:tagLst>
</file>

<file path=ppt/tags/tag79.xml><?xml version="1.0" encoding="utf-8"?>
<p:tagLst xmlns:p="http://schemas.openxmlformats.org/presentationml/2006/main">
  <p:tag name="AS_UNIQUEID" val="31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i*2"/>
  <p:tag name="KSO_WM_UNIT_INDEX" val="2"/>
  <p:tag name="KSO_WM_UNIT_LAYERLEVEL" val="1"/>
  <p:tag name="KSO_WM_UNIT_TYPE" val="i"/>
</p:tagLst>
</file>

<file path=ppt/tags/tag8.xml><?xml version="1.0" encoding="utf-8"?>
<p:tagLst xmlns:p="http://schemas.openxmlformats.org/presentationml/2006/main">
  <p:tag name="AS_UNIQUEID" val="3028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.xml><?xml version="1.0" encoding="utf-8"?>
<p:tagLst xmlns:p="http://schemas.openxmlformats.org/presentationml/2006/main">
  <p:tag name="AS_UNIQUEID" val="31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81.xml><?xml version="1.0" encoding="utf-8"?>
<p:tagLst xmlns:p="http://schemas.openxmlformats.org/presentationml/2006/main">
  <p:tag name="AS_UNIQUEID" val="310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82.xml><?xml version="1.0" encoding="utf-8"?>
<p:tagLst xmlns:p="http://schemas.openxmlformats.org/presentationml/2006/main">
  <p:tag name="AS_UNIQUEID" val="31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83.xml><?xml version="1.0" encoding="utf-8"?>
<p:tagLst xmlns:p="http://schemas.openxmlformats.org/presentationml/2006/main">
  <p:tag name="AS_UNIQUEID" val="311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84.xml><?xml version="1.0" encoding="utf-8"?>
<p:tagLst xmlns:p="http://schemas.openxmlformats.org/presentationml/2006/main">
  <p:tag name="AS_UNIQUEID" val="31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85.xml><?xml version="1.0" encoding="utf-8"?>
<p:tagLst xmlns:p="http://schemas.openxmlformats.org/presentationml/2006/main">
  <p:tag name="AS_UNIQUEID" val="311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86.xml><?xml version="1.0" encoding="utf-8"?>
<p:tagLst xmlns:p="http://schemas.openxmlformats.org/presentationml/2006/main">
  <p:tag name="AS_UNIQUEID" val="311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87.xml><?xml version="1.0" encoding="utf-8"?>
<p:tagLst xmlns:p="http://schemas.openxmlformats.org/presentationml/2006/main">
  <p:tag name="AS_UNIQUEID" val="31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88.xml><?xml version="1.0" encoding="utf-8"?>
<p:tagLst xmlns:p="http://schemas.openxmlformats.org/presentationml/2006/main">
  <p:tag name="AS_UNIQUEID" val="31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i*1"/>
  <p:tag name="KSO_WM_UNIT_INDEX" val="1"/>
  <p:tag name="KSO_WM_UNIT_LAYERLEVEL" val="1"/>
  <p:tag name="KSO_WM_UNIT_TYPE" val="i"/>
</p:tagLst>
</file>

<file path=ppt/tags/tag89.xml><?xml version="1.0" encoding="utf-8"?>
<p:tagLst xmlns:p="http://schemas.openxmlformats.org/presentationml/2006/main">
  <p:tag name="AS_UNIQUEID" val="311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i*2"/>
  <p:tag name="KSO_WM_UNIT_INDEX" val="2"/>
  <p:tag name="KSO_WM_UNIT_LAYERLEVEL" val="1"/>
  <p:tag name="KSO_WM_UNIT_TYPE" val="i"/>
</p:tagLst>
</file>

<file path=ppt/tags/tag9.xml><?xml version="1.0" encoding="utf-8"?>
<p:tagLst xmlns:p="http://schemas.openxmlformats.org/presentationml/2006/main">
  <p:tag name="AS_UNIQUEID" val="30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0.xml><?xml version="1.0" encoding="utf-8"?>
<p:tagLst xmlns:p="http://schemas.openxmlformats.org/presentationml/2006/main">
  <p:tag name="AS_UNIQUEID" val="311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91.xml><?xml version="1.0" encoding="utf-8"?>
<p:tagLst xmlns:p="http://schemas.openxmlformats.org/presentationml/2006/main">
  <p:tag name="AS_UNIQUEID" val="31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92.xml><?xml version="1.0" encoding="utf-8"?>
<p:tagLst xmlns:p="http://schemas.openxmlformats.org/presentationml/2006/main">
  <p:tag name="AS_UNIQUEID" val="31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93.xml><?xml version="1.0" encoding="utf-8"?>
<p:tagLst xmlns:p="http://schemas.openxmlformats.org/presentationml/2006/main">
  <p:tag name="AS_UNIQUEID" val="312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94.xml><?xml version="1.0" encoding="utf-8"?>
<p:tagLst xmlns:p="http://schemas.openxmlformats.org/presentationml/2006/main">
  <p:tag name="AS_UNIQUEID" val="312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95.xml><?xml version="1.0" encoding="utf-8"?>
<p:tagLst xmlns:p="http://schemas.openxmlformats.org/presentationml/2006/main">
  <p:tag name="AS_UNIQUEID" val="312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96.xml><?xml version="1.0" encoding="utf-8"?>
<p:tagLst xmlns:p="http://schemas.openxmlformats.org/presentationml/2006/main">
  <p:tag name="AS_UNIQUEID" val="312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97.xml><?xml version="1.0" encoding="utf-8"?>
<p:tagLst xmlns:p="http://schemas.openxmlformats.org/presentationml/2006/main">
  <p:tag name="AS_UNIQUEID" val="312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98.xml><?xml version="1.0" encoding="utf-8"?>
<p:tagLst xmlns:p="http://schemas.openxmlformats.org/presentationml/2006/main">
  <p:tag name="AS_UNIQUEID" val="312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99.xml><?xml version="1.0" encoding="utf-8"?>
<p:tagLst xmlns:p="http://schemas.openxmlformats.org/presentationml/2006/main">
  <p:tag name="AS_UNIQUEID" val="31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heme/theme1.xml><?xml version="1.0" encoding="utf-8"?>
<a:theme xmlns:a="http://schemas.openxmlformats.org/drawingml/2006/main" name="1_Office 主题​​">
  <a:themeElements>
    <a:clrScheme name="自定义 11">
      <a:dk1>
        <a:srgbClr val="000000"/>
      </a:dk1>
      <a:lt1>
        <a:sysClr val="window" lastClr="FFFFFF"/>
      </a:lt1>
      <a:dk2>
        <a:srgbClr val="BED4E7"/>
      </a:dk2>
      <a:lt2>
        <a:srgbClr val="D8E5F0"/>
      </a:lt2>
      <a:accent1>
        <a:srgbClr val="66A0D0"/>
      </a:accent1>
      <a:accent2>
        <a:srgbClr val="76BEC0"/>
      </a:accent2>
      <a:accent3>
        <a:srgbClr val="71C58F"/>
      </a:accent3>
      <a:accent4>
        <a:srgbClr val="8BC571"/>
      </a:accent4>
      <a:accent5>
        <a:srgbClr val="A9CC6A"/>
      </a:accent5>
      <a:accent6>
        <a:srgbClr val="C4C158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2205</Words>
  <Application>WPS 演示</Application>
  <PresentationFormat>宽屏</PresentationFormat>
  <Paragraphs>226</Paragraphs>
  <Slides>27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226</vt:i4>
      </vt:variant>
      <vt:variant>
        <vt:lpstr>幻灯片标题</vt:lpstr>
      </vt:variant>
      <vt:variant>
        <vt:i4>27</vt:i4>
      </vt:variant>
    </vt:vector>
  </HeadingPairs>
  <TitlesOfParts>
    <vt:vector size="280" baseType="lpstr">
      <vt:lpstr>Arial</vt:lpstr>
      <vt:lpstr>宋体</vt:lpstr>
      <vt:lpstr>Wingdings</vt:lpstr>
      <vt:lpstr>微软雅黑</vt:lpstr>
      <vt:lpstr>华文行楷</vt:lpstr>
      <vt:lpstr>华文楷体</vt:lpstr>
      <vt:lpstr>汉仪旗黑-85S</vt:lpstr>
      <vt:lpstr>黑体</vt:lpstr>
      <vt:lpstr>Times New Roman</vt:lpstr>
      <vt:lpstr>汉仪颜楷简</vt:lpstr>
      <vt:lpstr>Wingdings</vt:lpstr>
      <vt:lpstr>仿宋_GB2312</vt:lpstr>
      <vt:lpstr>仿宋</vt:lpstr>
      <vt:lpstr>隶书</vt:lpstr>
      <vt:lpstr>Garamond</vt:lpstr>
      <vt:lpstr>Wingdings 2</vt:lpstr>
      <vt:lpstr>Cambria Math</vt:lpstr>
      <vt:lpstr>MS Mincho</vt:lpstr>
      <vt:lpstr>Segoe Print</vt:lpstr>
      <vt:lpstr>楷体_GB2312</vt:lpstr>
      <vt:lpstr>Arial Unicode MS</vt:lpstr>
      <vt:lpstr>Calibri</vt:lpstr>
      <vt:lpstr>Tahoma</vt:lpstr>
      <vt:lpstr>Verdana</vt:lpstr>
      <vt:lpstr>楷体</vt:lpstr>
      <vt:lpstr>新宋体</vt:lpstr>
      <vt:lpstr>1_Office 主题​​</vt:lpstr>
      <vt:lpstr>Word.Document.12</vt:lpstr>
      <vt:lpstr>Equation.3</vt:lpstr>
      <vt:lpstr>Equation.3</vt:lpstr>
      <vt:lpstr>Equation.3</vt:lpstr>
      <vt:lpstr>Equation.3</vt:lpstr>
      <vt:lpstr>Word.Document.8</vt:lpstr>
      <vt:lpstr>Equation.3</vt:lpstr>
      <vt:lpstr>Equation.3</vt:lpstr>
      <vt:lpstr>Equation.3</vt:lpstr>
      <vt:lpstr>Equation.3</vt:lpstr>
      <vt:lpstr>Equation.DSMT4</vt:lpstr>
      <vt:lpstr>Equation.DSMT4</vt:lpstr>
      <vt:lpstr>Equation.DSMT4</vt:lpstr>
      <vt:lpstr>Equation.DSMT4</vt:lpstr>
      <vt:lpstr>Equation.3</vt:lpstr>
      <vt:lpstr>Equation.3</vt:lpstr>
      <vt:lpstr>Equation.3</vt:lpstr>
      <vt:lpstr>Equation.3</vt:lpstr>
      <vt:lpstr>Equation.3</vt:lpstr>
      <vt:lpstr>Equation.DSMT4</vt:lpstr>
      <vt:lpstr>Equation.DSMT4</vt:lpstr>
      <vt:lpstr>Equation.DSMT4</vt:lpstr>
      <vt:lpstr>Equation.3</vt:lpstr>
      <vt:lpstr>Equation.3</vt:lpstr>
      <vt:lpstr>Word.Document.8</vt:lpstr>
      <vt:lpstr>Equation.3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Equation.3</vt:lpstr>
      <vt:lpstr>Equation.DSMT4</vt:lpstr>
      <vt:lpstr>Equation.3</vt:lpstr>
      <vt:lpstr>Equation.3</vt:lpstr>
      <vt:lpstr>Equation.DSMT4</vt:lpstr>
      <vt:lpstr>Equation.DSMT4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Equation.DSMT4</vt:lpstr>
      <vt:lpstr>Equation.3</vt:lpstr>
      <vt:lpstr>Equation.3</vt:lpstr>
      <vt:lpstr>Equation.DSMT4</vt:lpstr>
      <vt:lpstr>Word.Document.8</vt:lpstr>
      <vt:lpstr>Equation.3</vt:lpstr>
      <vt:lpstr>Equation.3</vt:lpstr>
      <vt:lpstr>Equation.3</vt:lpstr>
      <vt:lpstr>Equation.3</vt:lpstr>
      <vt:lpstr>Equation.DSMT4</vt:lpstr>
      <vt:lpstr>Equation.DSMT4</vt:lpstr>
      <vt:lpstr>Equation.DSMT4</vt:lpstr>
      <vt:lpstr>Equation.3</vt:lpstr>
      <vt:lpstr>Equation.3</vt:lpstr>
      <vt:lpstr>Equation.DSMT4</vt:lpstr>
      <vt:lpstr>Equation.DSMT4</vt:lpstr>
      <vt:lpstr>Equation.3</vt:lpstr>
      <vt:lpstr>Equation.3</vt:lpstr>
      <vt:lpstr>Equation.DSMT4</vt:lpstr>
      <vt:lpstr>Equation.DSMT4</vt:lpstr>
      <vt:lpstr>Equation.3</vt:lpstr>
      <vt:lpstr>Equation.3</vt:lpstr>
      <vt:lpstr>Equation.3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Equation.DSMT4</vt:lpstr>
      <vt:lpstr>Equation.DSMT4</vt:lpstr>
      <vt:lpstr>Equation.3</vt:lpstr>
      <vt:lpstr>Equation.DSMT4</vt:lpstr>
      <vt:lpstr>Equation.3</vt:lpstr>
      <vt:lpstr>Equation.DSMT4</vt:lpstr>
      <vt:lpstr>Equation.DSMT4</vt:lpstr>
      <vt:lpstr>Equation.DSMT4</vt:lpstr>
      <vt:lpstr>Equation.DSMT4</vt:lpstr>
      <vt:lpstr>Equation.3</vt:lpstr>
      <vt:lpstr>Equation.3</vt:lpstr>
      <vt:lpstr>Equation.DSMT4</vt:lpstr>
      <vt:lpstr>Equation.DSMT4</vt:lpstr>
      <vt:lpstr>Equation.DSMT4</vt:lpstr>
      <vt:lpstr>Equation.DSMT4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Equation.3</vt:lpstr>
      <vt:lpstr>Equation.DSMT4</vt:lpstr>
      <vt:lpstr>Equation.DSMT4</vt:lpstr>
      <vt:lpstr>Equation.DSMT4</vt:lpstr>
      <vt:lpstr>Equation.3</vt:lpstr>
      <vt:lpstr>Equation.3</vt:lpstr>
      <vt:lpstr>Equation.DSMT4</vt:lpstr>
      <vt:lpstr>Equation.3</vt:lpstr>
      <vt:lpstr>Equation.DSMT4</vt:lpstr>
      <vt:lpstr>Equation.DSMT4</vt:lpstr>
      <vt:lpstr>Equation.DSMT4</vt:lpstr>
      <vt:lpstr>Equation.3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Equation.3</vt:lpstr>
      <vt:lpstr>Equation.DSMT4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Equation.3</vt:lpstr>
      <vt:lpstr>Equation.DSMT4</vt:lpstr>
      <vt:lpstr>Equation.3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Equation.KSEE3</vt:lpstr>
      <vt:lpstr>Equation.3</vt:lpstr>
      <vt:lpstr>Equation.3</vt:lpstr>
      <vt:lpstr>Equation.3</vt:lpstr>
      <vt:lpstr>Equation.3</vt:lpstr>
      <vt:lpstr>Equation.DSMT4</vt:lpstr>
      <vt:lpstr>Equation.DSMT4</vt:lpstr>
      <vt:lpstr>Equation.DSMT4</vt:lpstr>
      <vt:lpstr>Equation.3</vt:lpstr>
      <vt:lpstr>Equation.3</vt:lpstr>
      <vt:lpstr>Equation.3</vt:lpstr>
      <vt:lpstr>Equation.KSEE3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Equation.DSMT4</vt:lpstr>
      <vt:lpstr>Equation.3</vt:lpstr>
      <vt:lpstr>Equation.3</vt:lpstr>
      <vt:lpstr>Equation.KSEE3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80549</cp:lastModifiedBy>
  <cp:revision>185</cp:revision>
  <dcterms:created xsi:type="dcterms:W3CDTF">2019-06-19T02:08:00Z</dcterms:created>
  <dcterms:modified xsi:type="dcterms:W3CDTF">2023-12-07T09:37:24Z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EC976751205A4B70A1ED5EB99D364E87_13</vt:lpwstr>
  </property>
</Properties>
</file>