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22"/>
  </p:handoutMasterIdLst>
  <p:sldIdLst>
    <p:sldId id="257" r:id="rId3"/>
    <p:sldId id="277" r:id="rId4"/>
    <p:sldId id="258" r:id="rId5"/>
    <p:sldId id="259" r:id="rId6"/>
    <p:sldId id="282" r:id="rId7"/>
    <p:sldId id="283" r:id="rId8"/>
    <p:sldId id="285" r:id="rId9"/>
    <p:sldId id="263" r:id="rId10"/>
    <p:sldId id="291" r:id="rId11"/>
    <p:sldId id="292" r:id="rId12"/>
    <p:sldId id="293" r:id="rId13"/>
    <p:sldId id="264" r:id="rId14"/>
    <p:sldId id="301" r:id="rId15"/>
    <p:sldId id="307" r:id="rId16"/>
    <p:sldId id="302" r:id="rId17"/>
    <p:sldId id="308" r:id="rId18"/>
    <p:sldId id="314" r:id="rId19"/>
    <p:sldId id="315" r:id="rId20"/>
    <p:sldId id="274" r:id="rId21"/>
  </p:sldIdLst>
  <p:sldSz cx="9144000" cy="5143500" type="screen16x9"/>
  <p:notesSz cx="6735445" cy="986917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86" userDrawn="1">
          <p15:clr>
            <a:srgbClr val="A4A3A4"/>
          </p15:clr>
        </p15:guide>
        <p15:guide id="2" pos="29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9" d="100"/>
          <a:sy n="89" d="100"/>
        </p:scale>
        <p:origin x="846" y="102"/>
      </p:cViewPr>
      <p:guideLst>
        <p:guide orient="horz" pos="1686"/>
        <p:guide pos="290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3187" y="-72"/>
      </p:cViewPr>
      <p:guideLst>
        <p:guide orient="horz" pos="3236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gs" Target="tags/tag57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handoutMaster" Target="handoutMasters/handoutMaster1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emf"/></Relationships>
</file>

<file path=ppt/drawings/_rels/vmlDrawing10.vml.rels><?xml version="1.0" encoding="UTF-8" standalone="yes"?>
<Relationships xmlns="http://schemas.openxmlformats.org/package/2006/relationships"><Relationship Id="rId9" Type="http://schemas.openxmlformats.org/officeDocument/2006/relationships/image" Target="../media/image61.wmf"/><Relationship Id="rId8" Type="http://schemas.openxmlformats.org/officeDocument/2006/relationships/image" Target="../media/image60.emf"/><Relationship Id="rId7" Type="http://schemas.openxmlformats.org/officeDocument/2006/relationships/image" Target="../media/image59.wmf"/><Relationship Id="rId6" Type="http://schemas.openxmlformats.org/officeDocument/2006/relationships/image" Target="../media/image58.emf"/><Relationship Id="rId5" Type="http://schemas.openxmlformats.org/officeDocument/2006/relationships/image" Target="../media/image57.wmf"/><Relationship Id="rId4" Type="http://schemas.openxmlformats.org/officeDocument/2006/relationships/image" Target="../media/image56.emf"/><Relationship Id="rId3" Type="http://schemas.openxmlformats.org/officeDocument/2006/relationships/image" Target="../media/image55.emf"/><Relationship Id="rId2" Type="http://schemas.openxmlformats.org/officeDocument/2006/relationships/image" Target="../media/image54.wmf"/><Relationship Id="rId12" Type="http://schemas.openxmlformats.org/officeDocument/2006/relationships/image" Target="../media/image64.emf"/><Relationship Id="rId11" Type="http://schemas.openxmlformats.org/officeDocument/2006/relationships/image" Target="../media/image63.wmf"/><Relationship Id="rId10" Type="http://schemas.openxmlformats.org/officeDocument/2006/relationships/image" Target="../media/image62.emf"/><Relationship Id="rId1" Type="http://schemas.openxmlformats.org/officeDocument/2006/relationships/image" Target="../media/image5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5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7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e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2.vml.rels><?xml version="1.0" encoding="UTF-8" standalone="yes"?>
<Relationships xmlns="http://schemas.openxmlformats.org/package/2006/relationships"><Relationship Id="rId9" Type="http://schemas.openxmlformats.org/officeDocument/2006/relationships/image" Target="../media/image15.wmf"/><Relationship Id="rId8" Type="http://schemas.openxmlformats.org/officeDocument/2006/relationships/image" Target="../media/image14.wmf"/><Relationship Id="rId7" Type="http://schemas.openxmlformats.org/officeDocument/2006/relationships/image" Target="../media/image13.emf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2" Type="http://schemas.openxmlformats.org/officeDocument/2006/relationships/image" Target="../media/image18.wmf"/><Relationship Id="rId11" Type="http://schemas.openxmlformats.org/officeDocument/2006/relationships/image" Target="../media/image17.wmf"/><Relationship Id="rId10" Type="http://schemas.openxmlformats.org/officeDocument/2006/relationships/image" Target="../media/image16.wmf"/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9" Type="http://schemas.openxmlformats.org/officeDocument/2006/relationships/image" Target="../media/image27.wmf"/><Relationship Id="rId8" Type="http://schemas.openxmlformats.org/officeDocument/2006/relationships/image" Target="../media/image26.emf"/><Relationship Id="rId7" Type="http://schemas.openxmlformats.org/officeDocument/2006/relationships/image" Target="../media/image25.emf"/><Relationship Id="rId6" Type="http://schemas.openxmlformats.org/officeDocument/2006/relationships/image" Target="../media/image24.emf"/><Relationship Id="rId5" Type="http://schemas.openxmlformats.org/officeDocument/2006/relationships/image" Target="../media/image23.emf"/><Relationship Id="rId4" Type="http://schemas.openxmlformats.org/officeDocument/2006/relationships/image" Target="../media/image22.emf"/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4.vml.rels><?xml version="1.0" encoding="UTF-8" standalone="yes"?>
<Relationships xmlns="http://schemas.openxmlformats.org/package/2006/relationships"><Relationship Id="rId9" Type="http://schemas.openxmlformats.org/officeDocument/2006/relationships/image" Target="../media/image35.emf"/><Relationship Id="rId8" Type="http://schemas.openxmlformats.org/officeDocument/2006/relationships/image" Target="../media/image34.emf"/><Relationship Id="rId7" Type="http://schemas.openxmlformats.org/officeDocument/2006/relationships/image" Target="../media/image33.emf"/><Relationship Id="rId6" Type="http://schemas.openxmlformats.org/officeDocument/2006/relationships/image" Target="../media/image32.emf"/><Relationship Id="rId5" Type="http://schemas.openxmlformats.org/officeDocument/2006/relationships/image" Target="../media/image31.wmf"/><Relationship Id="rId4" Type="http://schemas.openxmlformats.org/officeDocument/2006/relationships/image" Target="../media/image30.emf"/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1" Type="http://schemas.openxmlformats.org/officeDocument/2006/relationships/image" Target="../media/image36.wmf"/><Relationship Id="rId10" Type="http://schemas.openxmlformats.org/officeDocument/2006/relationships/image" Target="../media/image27.wmf"/><Relationship Id="rId1" Type="http://schemas.openxmlformats.org/officeDocument/2006/relationships/image" Target="../media/image25.e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emf"/><Relationship Id="rId7" Type="http://schemas.openxmlformats.org/officeDocument/2006/relationships/image" Target="../media/image43.emf"/><Relationship Id="rId6" Type="http://schemas.openxmlformats.org/officeDocument/2006/relationships/image" Target="../media/image42.wmf"/><Relationship Id="rId5" Type="http://schemas.openxmlformats.org/officeDocument/2006/relationships/image" Target="../media/image41.emf"/><Relationship Id="rId4" Type="http://schemas.openxmlformats.org/officeDocument/2006/relationships/image" Target="../media/image40.emf"/><Relationship Id="rId3" Type="http://schemas.openxmlformats.org/officeDocument/2006/relationships/image" Target="../media/image39.wmf"/><Relationship Id="rId2" Type="http://schemas.openxmlformats.org/officeDocument/2006/relationships/image" Target="../media/image38.emf"/><Relationship Id="rId1" Type="http://schemas.openxmlformats.org/officeDocument/2006/relationships/image" Target="../media/image3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e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e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4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AD96B-4934-4872-A337-819478CDCC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4A3CFE-4729-4737-A5AE-C19AD39938F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D0EE-2083-487D-A30B-8F48A2DAC4B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9C22-9EF4-478B-8D43-56971658EE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D0EE-2083-487D-A30B-8F48A2DAC4B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9C22-9EF4-478B-8D43-56971658EE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D0EE-2083-487D-A30B-8F48A2DAC4B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9C22-9EF4-478B-8D43-56971658EE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D0EE-2083-487D-A30B-8F48A2DAC4B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9C22-9EF4-478B-8D43-56971658EE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D0EE-2083-487D-A30B-8F48A2DAC4B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9C22-9EF4-478B-8D43-56971658EE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D0EE-2083-487D-A30B-8F48A2DAC4B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9C22-9EF4-478B-8D43-56971658EE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D0EE-2083-487D-A30B-8F48A2DAC4B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9C22-9EF4-478B-8D43-56971658EE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D0EE-2083-487D-A30B-8F48A2DAC4B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9C22-9EF4-478B-8D43-56971658EE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1406" y="642924"/>
            <a:ext cx="900118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1406" y="71420"/>
            <a:ext cx="714380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9" name="组合 8"/>
          <p:cNvGrpSpPr/>
          <p:nvPr userDrawn="1"/>
        </p:nvGrpSpPr>
        <p:grpSpPr>
          <a:xfrm>
            <a:off x="7286644" y="71420"/>
            <a:ext cx="1714512" cy="500066"/>
            <a:chOff x="4143851" y="532568"/>
            <a:chExt cx="4142700" cy="584449"/>
          </a:xfrm>
          <a:solidFill>
            <a:srgbClr val="00B050"/>
          </a:solidFill>
        </p:grpSpPr>
        <p:sp>
          <p:nvSpPr>
            <p:cNvPr id="10" name="圆角矩形 9"/>
            <p:cNvSpPr/>
            <p:nvPr/>
          </p:nvSpPr>
          <p:spPr>
            <a:xfrm>
              <a:off x="4143851" y="532568"/>
              <a:ext cx="4142700" cy="584449"/>
            </a:xfrm>
            <a:prstGeom prst="roundRect">
              <a:avLst>
                <a:gd name="adj" fmla="val 50000"/>
              </a:avLst>
            </a:prstGeom>
            <a:grpFill/>
            <a:ln w="19050">
              <a:solidFill>
                <a:srgbClr val="00B050"/>
              </a:solidFill>
            </a:ln>
            <a:effectLst>
              <a:outerShdw blurRad="241300" dist="177800" dir="2700000" algn="tl" rotWithShape="0">
                <a:prstClr val="black">
                  <a:alpha val="2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800"/>
              <a:endParaRPr lang="zh-CN" altLang="en-US" sz="1400" dirty="0">
                <a:solidFill>
                  <a:srgbClr val="0000FF"/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4159602" y="548816"/>
              <a:ext cx="4110966" cy="551953"/>
            </a:xfrm>
            <a:prstGeom prst="roundRect">
              <a:avLst>
                <a:gd name="adj" fmla="val 50000"/>
              </a:avLst>
            </a:prstGeom>
            <a:solidFill>
              <a:srgbClr val="00B0F0"/>
            </a:solidFill>
            <a:ln w="19050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800"/>
              <a:endParaRPr lang="zh-CN" altLang="en-US" sz="1400" dirty="0">
                <a:solidFill>
                  <a:srgbClr val="0000FF"/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D0EE-2083-487D-A30B-8F48A2DAC4B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9C22-9EF4-478B-8D43-56971658EE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D0EE-2083-487D-A30B-8F48A2DAC4B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9C22-9EF4-478B-8D43-56971658EE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DD0EE-2083-487D-A30B-8F48A2DAC4B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E9C22-9EF4-478B-8D43-56971658EE2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46.emf"/><Relationship Id="rId7" Type="http://schemas.openxmlformats.org/officeDocument/2006/relationships/package" Target="../embeddings/Document33.docx"/><Relationship Id="rId6" Type="http://schemas.openxmlformats.org/officeDocument/2006/relationships/image" Target="../media/image5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49.wmf"/><Relationship Id="rId3" Type="http://schemas.openxmlformats.org/officeDocument/2006/relationships/oleObject" Target="../embeddings/oleObject16.bin"/><Relationship Id="rId2" Type="http://schemas.openxmlformats.org/officeDocument/2006/relationships/slide" Target="slide3.xml"/><Relationship Id="rId10" Type="http://schemas.openxmlformats.org/officeDocument/2006/relationships/vmlDrawing" Target="../drawings/vmlDrawing8.vml"/><Relationship Id="rId1" Type="http://schemas.openxmlformats.org/officeDocument/2006/relationships/image" Target="../media/image45.emf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52.wmf"/><Relationship Id="rId7" Type="http://schemas.openxmlformats.org/officeDocument/2006/relationships/oleObject" Target="../embeddings/oleObject19.bin"/><Relationship Id="rId6" Type="http://schemas.openxmlformats.org/officeDocument/2006/relationships/image" Target="../media/image51.wmf"/><Relationship Id="rId5" Type="http://schemas.openxmlformats.org/officeDocument/2006/relationships/oleObject" Target="../embeddings/oleObject18.bin"/><Relationship Id="rId4" Type="http://schemas.openxmlformats.org/officeDocument/2006/relationships/slide" Target="slide3.xml"/><Relationship Id="rId3" Type="http://schemas.openxmlformats.org/officeDocument/2006/relationships/image" Target="../media/image45.emf"/><Relationship Id="rId2" Type="http://schemas.openxmlformats.org/officeDocument/2006/relationships/image" Target="../media/image46.emf"/><Relationship Id="rId10" Type="http://schemas.openxmlformats.org/officeDocument/2006/relationships/vmlDrawing" Target="../drawings/vmlDrawing9.vml"/><Relationship Id="rId1" Type="http://schemas.openxmlformats.org/officeDocument/2006/relationships/package" Target="../embeddings/Document34.docx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1.bin"/><Relationship Id="rId8" Type="http://schemas.openxmlformats.org/officeDocument/2006/relationships/image" Target="../media/image56.emf"/><Relationship Id="rId7" Type="http://schemas.openxmlformats.org/officeDocument/2006/relationships/package" Target="../embeddings/Document37.docx"/><Relationship Id="rId6" Type="http://schemas.openxmlformats.org/officeDocument/2006/relationships/image" Target="../media/image55.emf"/><Relationship Id="rId5" Type="http://schemas.openxmlformats.org/officeDocument/2006/relationships/package" Target="../embeddings/Document36.docx"/><Relationship Id="rId4" Type="http://schemas.openxmlformats.org/officeDocument/2006/relationships/image" Target="../media/image54.wmf"/><Relationship Id="rId3" Type="http://schemas.openxmlformats.org/officeDocument/2006/relationships/oleObject" Target="../embeddings/oleObject20.bin"/><Relationship Id="rId28" Type="http://schemas.openxmlformats.org/officeDocument/2006/relationships/vmlDrawing" Target="../drawings/vmlDrawing10.vml"/><Relationship Id="rId27" Type="http://schemas.openxmlformats.org/officeDocument/2006/relationships/slideLayout" Target="../slideLayouts/slideLayout7.xml"/><Relationship Id="rId26" Type="http://schemas.openxmlformats.org/officeDocument/2006/relationships/image" Target="../media/image64.emf"/><Relationship Id="rId25" Type="http://schemas.openxmlformats.org/officeDocument/2006/relationships/package" Target="../embeddings/Document41.docx"/><Relationship Id="rId24" Type="http://schemas.openxmlformats.org/officeDocument/2006/relationships/image" Target="../media/image63.wmf"/><Relationship Id="rId23" Type="http://schemas.openxmlformats.org/officeDocument/2006/relationships/oleObject" Target="../embeddings/oleObject24.bin"/><Relationship Id="rId22" Type="http://schemas.openxmlformats.org/officeDocument/2006/relationships/image" Target="../media/image62.emf"/><Relationship Id="rId21" Type="http://schemas.openxmlformats.org/officeDocument/2006/relationships/package" Target="../embeddings/Document40.docx"/><Relationship Id="rId20" Type="http://schemas.openxmlformats.org/officeDocument/2006/relationships/image" Target="../media/image61.wmf"/><Relationship Id="rId2" Type="http://schemas.openxmlformats.org/officeDocument/2006/relationships/image" Target="../media/image53.emf"/><Relationship Id="rId19" Type="http://schemas.openxmlformats.org/officeDocument/2006/relationships/oleObject" Target="../embeddings/oleObject23.bin"/><Relationship Id="rId18" Type="http://schemas.openxmlformats.org/officeDocument/2006/relationships/image" Target="../media/image60.emf"/><Relationship Id="rId17" Type="http://schemas.openxmlformats.org/officeDocument/2006/relationships/package" Target="../embeddings/Document39.docx"/><Relationship Id="rId16" Type="http://schemas.openxmlformats.org/officeDocument/2006/relationships/slide" Target="slide12.xml"/><Relationship Id="rId15" Type="http://schemas.openxmlformats.org/officeDocument/2006/relationships/slide" Target="slide3.xml"/><Relationship Id="rId14" Type="http://schemas.openxmlformats.org/officeDocument/2006/relationships/image" Target="../media/image59.wmf"/><Relationship Id="rId13" Type="http://schemas.openxmlformats.org/officeDocument/2006/relationships/oleObject" Target="../embeddings/oleObject22.bin"/><Relationship Id="rId12" Type="http://schemas.openxmlformats.org/officeDocument/2006/relationships/image" Target="../media/image58.emf"/><Relationship Id="rId11" Type="http://schemas.openxmlformats.org/officeDocument/2006/relationships/package" Target="../embeddings/Document38.docx"/><Relationship Id="rId10" Type="http://schemas.openxmlformats.org/officeDocument/2006/relationships/image" Target="../media/image57.wmf"/><Relationship Id="rId1" Type="http://schemas.openxmlformats.org/officeDocument/2006/relationships/package" Target="../embeddings/Document35.docx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image" Target="../media/image65.emf"/><Relationship Id="rId2" Type="http://schemas.openxmlformats.org/officeDocument/2006/relationships/package" Target="../embeddings/Document42.docx"/><Relationship Id="rId17" Type="http://schemas.openxmlformats.org/officeDocument/2006/relationships/vmlDrawing" Target="../drawings/vmlDrawing11.vml"/><Relationship Id="rId16" Type="http://schemas.openxmlformats.org/officeDocument/2006/relationships/slideLayout" Target="../slideLayouts/slideLayout7.xml"/><Relationship Id="rId15" Type="http://schemas.openxmlformats.org/officeDocument/2006/relationships/tags" Target="../tags/tag14.xml"/><Relationship Id="rId14" Type="http://schemas.openxmlformats.org/officeDocument/2006/relationships/slide" Target="slide1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3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2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66.emf"/><Relationship Id="rId2" Type="http://schemas.openxmlformats.org/officeDocument/2006/relationships/package" Target="../embeddings/Document43.docx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tags" Target="../tags/tag22.xml"/><Relationship Id="rId8" Type="http://schemas.openxmlformats.org/officeDocument/2006/relationships/tags" Target="../tags/tag21.xml"/><Relationship Id="rId7" Type="http://schemas.openxmlformats.org/officeDocument/2006/relationships/tags" Target="../tags/tag20.x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image" Target="../media/image67.emf"/><Relationship Id="rId3" Type="http://schemas.openxmlformats.org/officeDocument/2006/relationships/package" Target="../embeddings/Document44.docx"/><Relationship Id="rId2" Type="http://schemas.openxmlformats.org/officeDocument/2006/relationships/tags" Target="../tags/tag17.xml"/><Relationship Id="rId17" Type="http://schemas.openxmlformats.org/officeDocument/2006/relationships/vmlDrawing" Target="../drawings/vmlDrawing13.vml"/><Relationship Id="rId16" Type="http://schemas.openxmlformats.org/officeDocument/2006/relationships/slideLayout" Target="../slideLayouts/slideLayout7.xml"/><Relationship Id="rId15" Type="http://schemas.openxmlformats.org/officeDocument/2006/relationships/tags" Target="../tags/tag27.xml"/><Relationship Id="rId14" Type="http://schemas.openxmlformats.org/officeDocument/2006/relationships/slide" Target="slide1.xml"/><Relationship Id="rId13" Type="http://schemas.openxmlformats.org/officeDocument/2006/relationships/tags" Target="../tags/tag26.xml"/><Relationship Id="rId12" Type="http://schemas.openxmlformats.org/officeDocument/2006/relationships/tags" Target="../tags/tag25.xml"/><Relationship Id="rId11" Type="http://schemas.openxmlformats.org/officeDocument/2006/relationships/tags" Target="../tags/tag24.xml"/><Relationship Id="rId10" Type="http://schemas.openxmlformats.org/officeDocument/2006/relationships/tags" Target="../tags/tag23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4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68.emf"/><Relationship Id="rId2" Type="http://schemas.openxmlformats.org/officeDocument/2006/relationships/package" Target="../embeddings/Document45.docx"/><Relationship Id="rId1" Type="http://schemas.openxmlformats.org/officeDocument/2006/relationships/tags" Target="../tags/tag28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tags" Target="../tags/tag37.xml"/><Relationship Id="rId8" Type="http://schemas.openxmlformats.org/officeDocument/2006/relationships/tags" Target="../tags/tag36.xml"/><Relationship Id="rId7" Type="http://schemas.openxmlformats.org/officeDocument/2006/relationships/tags" Target="../tags/tag35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2" Type="http://schemas.openxmlformats.org/officeDocument/2006/relationships/vmlDrawing" Target="../drawings/vmlDrawing15.vml"/><Relationship Id="rId21" Type="http://schemas.openxmlformats.org/officeDocument/2006/relationships/slideLayout" Target="../slideLayouts/slideLayout7.xml"/><Relationship Id="rId20" Type="http://schemas.openxmlformats.org/officeDocument/2006/relationships/image" Target="../media/image71.wmf"/><Relationship Id="rId2" Type="http://schemas.openxmlformats.org/officeDocument/2006/relationships/tags" Target="../tags/tag30.xml"/><Relationship Id="rId19" Type="http://schemas.openxmlformats.org/officeDocument/2006/relationships/oleObject" Target="../embeddings/oleObject27.bin"/><Relationship Id="rId18" Type="http://schemas.openxmlformats.org/officeDocument/2006/relationships/tags" Target="../tags/tag42.xml"/><Relationship Id="rId17" Type="http://schemas.openxmlformats.org/officeDocument/2006/relationships/image" Target="../media/image70.wmf"/><Relationship Id="rId16" Type="http://schemas.openxmlformats.org/officeDocument/2006/relationships/oleObject" Target="../embeddings/oleObject26.bin"/><Relationship Id="rId15" Type="http://schemas.openxmlformats.org/officeDocument/2006/relationships/image" Target="../media/image69.wmf"/><Relationship Id="rId14" Type="http://schemas.openxmlformats.org/officeDocument/2006/relationships/oleObject" Target="../embeddings/oleObject25.bin"/><Relationship Id="rId13" Type="http://schemas.openxmlformats.org/officeDocument/2006/relationships/tags" Target="../tags/tag41.xml"/><Relationship Id="rId12" Type="http://schemas.openxmlformats.org/officeDocument/2006/relationships/tags" Target="../tags/tag40.xml"/><Relationship Id="rId11" Type="http://schemas.openxmlformats.org/officeDocument/2006/relationships/tags" Target="../tags/tag39.xml"/><Relationship Id="rId10" Type="http://schemas.openxmlformats.org/officeDocument/2006/relationships/tags" Target="../tags/tag38.xml"/><Relationship Id="rId1" Type="http://schemas.openxmlformats.org/officeDocument/2006/relationships/tags" Target="../tags/tag29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tags" Target="../tags/tag51.xml"/><Relationship Id="rId8" Type="http://schemas.openxmlformats.org/officeDocument/2006/relationships/tags" Target="../tags/tag50.xml"/><Relationship Id="rId7" Type="http://schemas.openxmlformats.org/officeDocument/2006/relationships/tags" Target="../tags/tag49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5" Type="http://schemas.openxmlformats.org/officeDocument/2006/relationships/slideLayout" Target="../slideLayouts/slideLayout7.xml"/><Relationship Id="rId14" Type="http://schemas.openxmlformats.org/officeDocument/2006/relationships/tags" Target="../tags/tag56.xml"/><Relationship Id="rId13" Type="http://schemas.openxmlformats.org/officeDocument/2006/relationships/tags" Target="../tags/tag55.xml"/><Relationship Id="rId12" Type="http://schemas.openxmlformats.org/officeDocument/2006/relationships/tags" Target="../tags/tag54.xml"/><Relationship Id="rId11" Type="http://schemas.openxmlformats.org/officeDocument/2006/relationships/tags" Target="../tags/tag53.xml"/><Relationship Id="rId10" Type="http://schemas.openxmlformats.org/officeDocument/2006/relationships/tags" Target="../tags/tag52.xml"/><Relationship Id="rId1" Type="http://schemas.openxmlformats.org/officeDocument/2006/relationships/tags" Target="../tags/tag4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.vml"/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6.wmf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emf"/><Relationship Id="rId4" Type="http://schemas.openxmlformats.org/officeDocument/2006/relationships/package" Target="../embeddings/Document1.docx"/><Relationship Id="rId3" Type="http://schemas.openxmlformats.org/officeDocument/2006/relationships/slide" Target="slide12.xml"/><Relationship Id="rId2" Type="http://schemas.openxmlformats.org/officeDocument/2006/relationships/slide" Target="slide1.xml"/><Relationship Id="rId1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emf"/><Relationship Id="rId8" Type="http://schemas.openxmlformats.org/officeDocument/2006/relationships/package" Target="../embeddings/Document5.docx"/><Relationship Id="rId7" Type="http://schemas.openxmlformats.org/officeDocument/2006/relationships/image" Target="../media/image9.emf"/><Relationship Id="rId6" Type="http://schemas.openxmlformats.org/officeDocument/2006/relationships/package" Target="../embeddings/Document4.docx"/><Relationship Id="rId5" Type="http://schemas.openxmlformats.org/officeDocument/2006/relationships/image" Target="../media/image8.emf"/><Relationship Id="rId4" Type="http://schemas.openxmlformats.org/officeDocument/2006/relationships/package" Target="../embeddings/Document3.docx"/><Relationship Id="rId3" Type="http://schemas.openxmlformats.org/officeDocument/2006/relationships/slide" Target="slide3.xml"/><Relationship Id="rId28" Type="http://schemas.openxmlformats.org/officeDocument/2006/relationships/vmlDrawing" Target="../drawings/vmlDrawing2.vml"/><Relationship Id="rId27" Type="http://schemas.openxmlformats.org/officeDocument/2006/relationships/slideLayout" Target="../slideLayouts/slideLayout7.xml"/><Relationship Id="rId26" Type="http://schemas.openxmlformats.org/officeDocument/2006/relationships/image" Target="../media/image18.wmf"/><Relationship Id="rId25" Type="http://schemas.openxmlformats.org/officeDocument/2006/relationships/oleObject" Target="../embeddings/oleObject7.bin"/><Relationship Id="rId24" Type="http://schemas.openxmlformats.org/officeDocument/2006/relationships/oleObject" Target="../embeddings/oleObject6.bin"/><Relationship Id="rId23" Type="http://schemas.openxmlformats.org/officeDocument/2006/relationships/image" Target="../media/image17.wmf"/><Relationship Id="rId22" Type="http://schemas.openxmlformats.org/officeDocument/2006/relationships/oleObject" Target="../embeddings/oleObject5.bin"/><Relationship Id="rId21" Type="http://schemas.openxmlformats.org/officeDocument/2006/relationships/image" Target="../media/image16.wmf"/><Relationship Id="rId20" Type="http://schemas.openxmlformats.org/officeDocument/2006/relationships/oleObject" Target="../embeddings/oleObject4.bin"/><Relationship Id="rId2" Type="http://schemas.openxmlformats.org/officeDocument/2006/relationships/image" Target="../media/image7.emf"/><Relationship Id="rId19" Type="http://schemas.openxmlformats.org/officeDocument/2006/relationships/image" Target="../media/image15.wmf"/><Relationship Id="rId18" Type="http://schemas.openxmlformats.org/officeDocument/2006/relationships/oleObject" Target="../embeddings/oleObject3.bin"/><Relationship Id="rId17" Type="http://schemas.openxmlformats.org/officeDocument/2006/relationships/image" Target="../media/image14.wmf"/><Relationship Id="rId16" Type="http://schemas.openxmlformats.org/officeDocument/2006/relationships/oleObject" Target="../embeddings/oleObject2.bin"/><Relationship Id="rId15" Type="http://schemas.openxmlformats.org/officeDocument/2006/relationships/image" Target="../media/image13.emf"/><Relationship Id="rId14" Type="http://schemas.openxmlformats.org/officeDocument/2006/relationships/package" Target="../embeddings/Document8.docx"/><Relationship Id="rId13" Type="http://schemas.openxmlformats.org/officeDocument/2006/relationships/image" Target="../media/image12.emf"/><Relationship Id="rId12" Type="http://schemas.openxmlformats.org/officeDocument/2006/relationships/package" Target="../embeddings/Document7.docx"/><Relationship Id="rId11" Type="http://schemas.openxmlformats.org/officeDocument/2006/relationships/image" Target="../media/image11.emf"/><Relationship Id="rId10" Type="http://schemas.openxmlformats.org/officeDocument/2006/relationships/package" Target="../embeddings/Document6.docx"/><Relationship Id="rId1" Type="http://schemas.openxmlformats.org/officeDocument/2006/relationships/package" Target="../embeddings/Document2.docx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22.emf"/><Relationship Id="rId8" Type="http://schemas.openxmlformats.org/officeDocument/2006/relationships/package" Target="../embeddings/Document12.docx"/><Relationship Id="rId7" Type="http://schemas.openxmlformats.org/officeDocument/2006/relationships/image" Target="../media/image21.emf"/><Relationship Id="rId6" Type="http://schemas.openxmlformats.org/officeDocument/2006/relationships/package" Target="../embeddings/Document11.docx"/><Relationship Id="rId5" Type="http://schemas.openxmlformats.org/officeDocument/2006/relationships/slide" Target="slide3.xml"/><Relationship Id="rId4" Type="http://schemas.openxmlformats.org/officeDocument/2006/relationships/image" Target="../media/image20.emf"/><Relationship Id="rId3" Type="http://schemas.openxmlformats.org/officeDocument/2006/relationships/package" Target="../embeddings/Document10.docx"/><Relationship Id="rId23" Type="http://schemas.openxmlformats.org/officeDocument/2006/relationships/vmlDrawing" Target="../drawings/vmlDrawing3.vml"/><Relationship Id="rId22" Type="http://schemas.openxmlformats.org/officeDocument/2006/relationships/slideLayout" Target="../slideLayouts/slideLayout7.xml"/><Relationship Id="rId21" Type="http://schemas.openxmlformats.org/officeDocument/2006/relationships/image" Target="../media/image27.wmf"/><Relationship Id="rId20" Type="http://schemas.openxmlformats.org/officeDocument/2006/relationships/oleObject" Target="../embeddings/oleObject8.bin"/><Relationship Id="rId2" Type="http://schemas.openxmlformats.org/officeDocument/2006/relationships/image" Target="../media/image19.emf"/><Relationship Id="rId19" Type="http://schemas.openxmlformats.org/officeDocument/2006/relationships/tags" Target="../tags/tag2.xml"/><Relationship Id="rId18" Type="http://schemas.openxmlformats.org/officeDocument/2006/relationships/image" Target="../media/image26.emf"/><Relationship Id="rId17" Type="http://schemas.openxmlformats.org/officeDocument/2006/relationships/package" Target="../embeddings/Document16.docx"/><Relationship Id="rId16" Type="http://schemas.openxmlformats.org/officeDocument/2006/relationships/tags" Target="../tags/tag1.xml"/><Relationship Id="rId15" Type="http://schemas.openxmlformats.org/officeDocument/2006/relationships/image" Target="../media/image25.emf"/><Relationship Id="rId14" Type="http://schemas.openxmlformats.org/officeDocument/2006/relationships/package" Target="../embeddings/Document15.docx"/><Relationship Id="rId13" Type="http://schemas.openxmlformats.org/officeDocument/2006/relationships/image" Target="../media/image24.emf"/><Relationship Id="rId12" Type="http://schemas.openxmlformats.org/officeDocument/2006/relationships/package" Target="../embeddings/Document14.docx"/><Relationship Id="rId11" Type="http://schemas.openxmlformats.org/officeDocument/2006/relationships/image" Target="../media/image23.emf"/><Relationship Id="rId10" Type="http://schemas.openxmlformats.org/officeDocument/2006/relationships/package" Target="../embeddings/Document13.docx"/><Relationship Id="rId1" Type="http://schemas.openxmlformats.org/officeDocument/2006/relationships/package" Target="../embeddings/Document9.docx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30.emf"/><Relationship Id="rId8" Type="http://schemas.openxmlformats.org/officeDocument/2006/relationships/package" Target="../embeddings/Document20.docx"/><Relationship Id="rId7" Type="http://schemas.openxmlformats.org/officeDocument/2006/relationships/slide" Target="slide3.xml"/><Relationship Id="rId6" Type="http://schemas.openxmlformats.org/officeDocument/2006/relationships/image" Target="../media/image29.emf"/><Relationship Id="rId5" Type="http://schemas.openxmlformats.org/officeDocument/2006/relationships/package" Target="../embeddings/Document19.docx"/><Relationship Id="rId4" Type="http://schemas.openxmlformats.org/officeDocument/2006/relationships/image" Target="../media/image28.emf"/><Relationship Id="rId3" Type="http://schemas.openxmlformats.org/officeDocument/2006/relationships/package" Target="../embeddings/Document18.docx"/><Relationship Id="rId25" Type="http://schemas.openxmlformats.org/officeDocument/2006/relationships/vmlDrawing" Target="../drawings/vmlDrawing4.vml"/><Relationship Id="rId24" Type="http://schemas.openxmlformats.org/officeDocument/2006/relationships/slideLayout" Target="../slideLayouts/slideLayout7.xml"/><Relationship Id="rId23" Type="http://schemas.openxmlformats.org/officeDocument/2006/relationships/image" Target="../media/image36.wmf"/><Relationship Id="rId22" Type="http://schemas.openxmlformats.org/officeDocument/2006/relationships/oleObject" Target="../embeddings/oleObject11.bin"/><Relationship Id="rId21" Type="http://schemas.openxmlformats.org/officeDocument/2006/relationships/image" Target="../media/image27.wmf"/><Relationship Id="rId20" Type="http://schemas.openxmlformats.org/officeDocument/2006/relationships/oleObject" Target="../embeddings/oleObject10.bin"/><Relationship Id="rId2" Type="http://schemas.openxmlformats.org/officeDocument/2006/relationships/image" Target="../media/image25.emf"/><Relationship Id="rId19" Type="http://schemas.openxmlformats.org/officeDocument/2006/relationships/image" Target="../media/image35.emf"/><Relationship Id="rId18" Type="http://schemas.openxmlformats.org/officeDocument/2006/relationships/package" Target="../embeddings/Document24.docx"/><Relationship Id="rId17" Type="http://schemas.openxmlformats.org/officeDocument/2006/relationships/image" Target="../media/image34.emf"/><Relationship Id="rId16" Type="http://schemas.openxmlformats.org/officeDocument/2006/relationships/package" Target="../embeddings/Document23.docx"/><Relationship Id="rId15" Type="http://schemas.openxmlformats.org/officeDocument/2006/relationships/image" Target="../media/image33.emf"/><Relationship Id="rId14" Type="http://schemas.openxmlformats.org/officeDocument/2006/relationships/package" Target="../embeddings/Document22.docx"/><Relationship Id="rId13" Type="http://schemas.openxmlformats.org/officeDocument/2006/relationships/image" Target="../media/image32.emf"/><Relationship Id="rId12" Type="http://schemas.openxmlformats.org/officeDocument/2006/relationships/package" Target="../embeddings/Document21.docx"/><Relationship Id="rId11" Type="http://schemas.openxmlformats.org/officeDocument/2006/relationships/image" Target="../media/image31.wmf"/><Relationship Id="rId10" Type="http://schemas.openxmlformats.org/officeDocument/2006/relationships/oleObject" Target="../embeddings/oleObject9.bin"/><Relationship Id="rId1" Type="http://schemas.openxmlformats.org/officeDocument/2006/relationships/package" Target="../embeddings/Document17.docx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package" Target="../embeddings/Document28.docx"/><Relationship Id="rId8" Type="http://schemas.openxmlformats.org/officeDocument/2006/relationships/image" Target="../media/image40.emf"/><Relationship Id="rId7" Type="http://schemas.openxmlformats.org/officeDocument/2006/relationships/package" Target="../embeddings/Document27.docx"/><Relationship Id="rId6" Type="http://schemas.openxmlformats.org/officeDocument/2006/relationships/image" Target="../media/image39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38.emf"/><Relationship Id="rId3" Type="http://schemas.openxmlformats.org/officeDocument/2006/relationships/package" Target="../embeddings/Document26.docx"/><Relationship Id="rId20" Type="http://schemas.openxmlformats.org/officeDocument/2006/relationships/vmlDrawing" Target="../drawings/vmlDrawing5.vml"/><Relationship Id="rId2" Type="http://schemas.openxmlformats.org/officeDocument/2006/relationships/image" Target="../media/image37.emf"/><Relationship Id="rId19" Type="http://schemas.openxmlformats.org/officeDocument/2006/relationships/slideLayout" Target="../slideLayouts/slideLayout7.xml"/><Relationship Id="rId18" Type="http://schemas.openxmlformats.org/officeDocument/2006/relationships/image" Target="../media/image44.emf"/><Relationship Id="rId17" Type="http://schemas.openxmlformats.org/officeDocument/2006/relationships/package" Target="../embeddings/Document30.docx"/><Relationship Id="rId16" Type="http://schemas.openxmlformats.org/officeDocument/2006/relationships/slide" Target="slide1.xml"/><Relationship Id="rId15" Type="http://schemas.openxmlformats.org/officeDocument/2006/relationships/slide" Target="slide3.xml"/><Relationship Id="rId14" Type="http://schemas.openxmlformats.org/officeDocument/2006/relationships/image" Target="../media/image43.emf"/><Relationship Id="rId13" Type="http://schemas.openxmlformats.org/officeDocument/2006/relationships/package" Target="../embeddings/Document29.docx"/><Relationship Id="rId12" Type="http://schemas.openxmlformats.org/officeDocument/2006/relationships/image" Target="../media/image42.wmf"/><Relationship Id="rId11" Type="http://schemas.openxmlformats.org/officeDocument/2006/relationships/oleObject" Target="../embeddings/oleObject13.bin"/><Relationship Id="rId10" Type="http://schemas.openxmlformats.org/officeDocument/2006/relationships/image" Target="../media/image41.emf"/><Relationship Id="rId1" Type="http://schemas.openxmlformats.org/officeDocument/2006/relationships/package" Target="../embeddings/Document25.docx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6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6.emf"/><Relationship Id="rId3" Type="http://schemas.openxmlformats.org/officeDocument/2006/relationships/package" Target="../embeddings/Document31.docx"/><Relationship Id="rId2" Type="http://schemas.openxmlformats.org/officeDocument/2006/relationships/slide" Target="slide3.xml"/><Relationship Id="rId1" Type="http://schemas.openxmlformats.org/officeDocument/2006/relationships/image" Target="../media/image45.emf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46.emf"/><Relationship Id="rId7" Type="http://schemas.openxmlformats.org/officeDocument/2006/relationships/package" Target="../embeddings/Document32.docx"/><Relationship Id="rId6" Type="http://schemas.openxmlformats.org/officeDocument/2006/relationships/image" Target="../media/image4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47.wmf"/><Relationship Id="rId3" Type="http://schemas.openxmlformats.org/officeDocument/2006/relationships/oleObject" Target="../embeddings/oleObject14.bin"/><Relationship Id="rId2" Type="http://schemas.openxmlformats.org/officeDocument/2006/relationships/slide" Target="slide3.xml"/><Relationship Id="rId10" Type="http://schemas.openxmlformats.org/officeDocument/2006/relationships/vmlDrawing" Target="../drawings/vmlDrawing7.vml"/><Relationship Id="rId1" Type="http://schemas.openxmlformats.org/officeDocument/2006/relationships/image" Target="../media/image4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-1"/>
            <a:ext cx="9144000" cy="5152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标题 1"/>
          <p:cNvSpPr txBox="1"/>
          <p:nvPr/>
        </p:nvSpPr>
        <p:spPr>
          <a:xfrm>
            <a:off x="395576" y="1635750"/>
            <a:ext cx="8429684" cy="110251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微专题：抽象函数</a:t>
            </a:r>
            <a:r>
              <a:rPr lang="zh-CN" altLang="en-US" sz="3600" b="1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的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性质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副标题 2"/>
          <p:cNvSpPr txBox="1"/>
          <p:nvPr/>
        </p:nvSpPr>
        <p:spPr>
          <a:xfrm>
            <a:off x="1500166" y="3214692"/>
            <a:ext cx="6400800" cy="114300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</a:rPr>
              <a:t>江苏省江都中学     陈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</a:rPr>
              <a:t>琳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</a:rPr>
              <a:t>2023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</a:rPr>
              <a:t>年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</a:rPr>
              <a:t>11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</a:rPr>
              <a:t>月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</a:rPr>
              <a:t>30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</a:rPr>
              <a:t>日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14348" y="1928808"/>
            <a:ext cx="792961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矩形 13"/>
          <p:cNvSpPr/>
          <p:nvPr/>
        </p:nvSpPr>
        <p:spPr>
          <a:xfrm>
            <a:off x="214282" y="785800"/>
            <a:ext cx="8786874" cy="42148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83"/>
          <p:cNvGrpSpPr/>
          <p:nvPr/>
        </p:nvGrpSpPr>
        <p:grpSpPr>
          <a:xfrm>
            <a:off x="7140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6" name="圆角矩形 15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18" name="矩形 17">
            <a:hlinkClick r:id="rId2" action="ppaction://hlinksldjump"/>
          </p:cNvPr>
          <p:cNvSpPr/>
          <p:nvPr/>
        </p:nvSpPr>
        <p:spPr>
          <a:xfrm>
            <a:off x="142843" y="130716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rgbClr val="0070C0"/>
                </a:solidFill>
              </a:rPr>
              <a:t>自主练习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pSp>
        <p:nvGrpSpPr>
          <p:cNvPr id="3" name="组合 83"/>
          <p:cNvGrpSpPr/>
          <p:nvPr/>
        </p:nvGrpSpPr>
        <p:grpSpPr>
          <a:xfrm>
            <a:off x="150016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0" name="圆角矩形 19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22" name="矩形 21"/>
          <p:cNvSpPr/>
          <p:nvPr/>
        </p:nvSpPr>
        <p:spPr>
          <a:xfrm>
            <a:off x="1571603" y="99938"/>
            <a:ext cx="1217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</a:rPr>
              <a:t>合作探究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786710" y="14285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002060"/>
                </a:solidFill>
              </a:rPr>
              <a:t>探究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4429125" y="3214692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79875" name="Object 3"/>
          <p:cNvGraphicFramePr>
            <a:graphicFrameLocks noChangeAspect="1"/>
          </p:cNvGraphicFramePr>
          <p:nvPr/>
        </p:nvGraphicFramePr>
        <p:xfrm>
          <a:off x="3786182" y="3286130"/>
          <a:ext cx="745153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2" name="Equation" r:id="rId3" imgW="8534400" imgH="4876800" progId="Equation.DSMT4">
                  <p:embed/>
                </p:oleObj>
              </mc:Choice>
              <mc:Fallback>
                <p:oleObj name="Equation" r:id="rId3" imgW="8534400" imgH="4876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2" y="3286130"/>
                        <a:ext cx="745153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79877" name="Object 5"/>
          <p:cNvGraphicFramePr>
            <a:graphicFrameLocks noChangeAspect="1"/>
          </p:cNvGraphicFramePr>
          <p:nvPr/>
        </p:nvGraphicFramePr>
        <p:xfrm>
          <a:off x="5572132" y="3286130"/>
          <a:ext cx="745153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3" name="Equation" r:id="rId5" imgW="8534400" imgH="4876800" progId="Equation.DSMT4">
                  <p:embed/>
                </p:oleObj>
              </mc:Choice>
              <mc:Fallback>
                <p:oleObj name="Equation" r:id="rId5" imgW="8534400" imgH="4876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2" y="3286130"/>
                        <a:ext cx="745153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椭圆 24"/>
          <p:cNvSpPr/>
          <p:nvPr/>
        </p:nvSpPr>
        <p:spPr>
          <a:xfrm>
            <a:off x="5572132" y="3214692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2789238" y="1143000"/>
          <a:ext cx="3817937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4" name="Document" r:id="rId7" imgW="1517650" imgH="200660" progId="Word.Document.12">
                  <p:embed/>
                </p:oleObj>
              </mc:Choice>
              <mc:Fallback>
                <p:oleObj name="Document" r:id="rId7" imgW="1517650" imgH="200660" progId="Word.Document.12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9238" y="1143000"/>
                        <a:ext cx="3817937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2789238" y="1143000"/>
          <a:ext cx="3817937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4" name="Document" r:id="rId1" imgW="1517650" imgH="200660" progId="Word.Document.12">
                  <p:embed/>
                </p:oleObj>
              </mc:Choice>
              <mc:Fallback>
                <p:oleObj name="Document" r:id="rId1" imgW="1517650" imgH="200660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9238" y="1143000"/>
                        <a:ext cx="3817937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图片 1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928808"/>
            <a:ext cx="792961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矩形 13"/>
          <p:cNvSpPr/>
          <p:nvPr/>
        </p:nvSpPr>
        <p:spPr>
          <a:xfrm>
            <a:off x="214282" y="785800"/>
            <a:ext cx="8786874" cy="42148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83"/>
          <p:cNvGrpSpPr/>
          <p:nvPr/>
        </p:nvGrpSpPr>
        <p:grpSpPr>
          <a:xfrm>
            <a:off x="7140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6" name="圆角矩形 15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18" name="矩形 17">
            <a:hlinkClick r:id="rId4" action="ppaction://hlinksldjump"/>
          </p:cNvPr>
          <p:cNvSpPr/>
          <p:nvPr/>
        </p:nvSpPr>
        <p:spPr>
          <a:xfrm>
            <a:off x="142843" y="130716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rgbClr val="0070C0"/>
                </a:solidFill>
              </a:rPr>
              <a:t>自主练习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pSp>
        <p:nvGrpSpPr>
          <p:cNvPr id="3" name="组合 83"/>
          <p:cNvGrpSpPr/>
          <p:nvPr/>
        </p:nvGrpSpPr>
        <p:grpSpPr>
          <a:xfrm>
            <a:off x="150016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0" name="圆角矩形 19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22" name="矩形 21"/>
          <p:cNvSpPr/>
          <p:nvPr/>
        </p:nvSpPr>
        <p:spPr>
          <a:xfrm>
            <a:off x="1571603" y="99938"/>
            <a:ext cx="1217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</a:rPr>
              <a:t>合作探究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786710" y="14285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002060"/>
                </a:solidFill>
              </a:rPr>
              <a:t>探究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80899" name="Object 3"/>
          <p:cNvGraphicFramePr>
            <a:graphicFrameLocks noChangeAspect="1"/>
          </p:cNvGraphicFramePr>
          <p:nvPr/>
        </p:nvGraphicFramePr>
        <p:xfrm>
          <a:off x="4695831" y="4429125"/>
          <a:ext cx="733425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5" name="Equation" r:id="rId5" imgW="355600" imgH="139700" progId="Equation.DSMT4">
                  <p:embed/>
                </p:oleObj>
              </mc:Choice>
              <mc:Fallback>
                <p:oleObj name="Equation" r:id="rId5" imgW="355600" imgH="1397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5831" y="4429125"/>
                        <a:ext cx="733425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直接连接符 14"/>
          <p:cNvCxnSpPr/>
          <p:nvPr/>
        </p:nvCxnSpPr>
        <p:spPr>
          <a:xfrm rot="5400000">
            <a:off x="3858414" y="3213898"/>
            <a:ext cx="2286016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椭圆 18"/>
          <p:cNvSpPr/>
          <p:nvPr/>
        </p:nvSpPr>
        <p:spPr>
          <a:xfrm>
            <a:off x="5572132" y="3214692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80900" name="Object 4"/>
          <p:cNvGraphicFramePr>
            <a:graphicFrameLocks noChangeAspect="1"/>
          </p:cNvGraphicFramePr>
          <p:nvPr/>
        </p:nvGraphicFramePr>
        <p:xfrm>
          <a:off x="5572132" y="3357568"/>
          <a:ext cx="74453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6" name="Equation" r:id="rId7" imgW="355600" imgH="203200" progId="Equation.DSMT4">
                  <p:embed/>
                </p:oleObj>
              </mc:Choice>
              <mc:Fallback>
                <p:oleObj name="Equation" r:id="rId7" imgW="355600" imgH="203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2" y="3357568"/>
                        <a:ext cx="744538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74625" y="2660666"/>
          <a:ext cx="80629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Document" r:id="rId1" imgW="5203190" imgH="397510" progId="Word.Document.12">
                  <p:embed/>
                </p:oleObj>
              </mc:Choice>
              <mc:Fallback>
                <p:oleObj name="Document" r:id="rId1" imgW="5203190" imgH="397510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25" y="2660666"/>
                        <a:ext cx="806291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7143768" y="2712364"/>
          <a:ext cx="714380" cy="373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Equation" r:id="rId3" imgW="11582400" imgH="6096000" progId="Equation.DSMT4">
                  <p:embed/>
                </p:oleObj>
              </mc:Choice>
              <mc:Fallback>
                <p:oleObj name="Equation" r:id="rId3" imgW="11582400" imgH="60960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68" y="2712364"/>
                        <a:ext cx="714380" cy="3737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285720" y="2228855"/>
          <a:ext cx="2910492" cy="6603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Document" r:id="rId5" imgW="1824355" imgH="397510" progId="Word.Document.12">
                  <p:embed/>
                </p:oleObj>
              </mc:Choice>
              <mc:Fallback>
                <p:oleObj name="Document" r:id="rId5" imgW="1824355" imgH="397510" progId="Word.Documen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2228855"/>
                        <a:ext cx="2910492" cy="6603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144463" y="3155966"/>
          <a:ext cx="9045575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Document" r:id="rId7" imgW="5731510" imgH="396875" progId="Word.Document.12">
                  <p:embed/>
                </p:oleObj>
              </mc:Choice>
              <mc:Fallback>
                <p:oleObj name="Document" r:id="rId7" imgW="5731510" imgH="396875" progId="Word.Document.12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63" y="3155966"/>
                        <a:ext cx="9045575" cy="623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7286644" y="3212430"/>
          <a:ext cx="714380" cy="373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Equation" r:id="rId9" imgW="11582400" imgH="6096000" progId="Equation.DSMT4">
                  <p:embed/>
                </p:oleObj>
              </mc:Choice>
              <mc:Fallback>
                <p:oleObj name="Equation" r:id="rId9" imgW="11582400" imgH="60960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44" y="3212430"/>
                        <a:ext cx="714380" cy="3737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1" name="Object 9"/>
          <p:cNvGraphicFramePr>
            <a:graphicFrameLocks noChangeAspect="1"/>
          </p:cNvGraphicFramePr>
          <p:nvPr/>
        </p:nvGraphicFramePr>
        <p:xfrm>
          <a:off x="144463" y="3659203"/>
          <a:ext cx="8983662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Document" r:id="rId11" imgW="5692775" imgH="398780" progId="Word.Document.12">
                  <p:embed/>
                </p:oleObj>
              </mc:Choice>
              <mc:Fallback>
                <p:oleObj name="Document" r:id="rId11" imgW="5692775" imgH="398780" progId="Word.Document.12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63" y="3659203"/>
                        <a:ext cx="8983662" cy="62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8202" name="Object 10"/>
          <p:cNvGraphicFramePr>
            <a:graphicFrameLocks noChangeAspect="1"/>
          </p:cNvGraphicFramePr>
          <p:nvPr/>
        </p:nvGraphicFramePr>
        <p:xfrm>
          <a:off x="7358082" y="3673392"/>
          <a:ext cx="714380" cy="373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Equation" r:id="rId13" imgW="11582400" imgH="6096000" progId="Equation.DSMT4">
                  <p:embed/>
                </p:oleObj>
              </mc:Choice>
              <mc:Fallback>
                <p:oleObj name="Equation" r:id="rId13" imgW="11582400" imgH="60960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8082" y="3673392"/>
                        <a:ext cx="714380" cy="3737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矩形 20"/>
          <p:cNvSpPr/>
          <p:nvPr/>
        </p:nvSpPr>
        <p:spPr>
          <a:xfrm>
            <a:off x="214282" y="2357436"/>
            <a:ext cx="8786874" cy="2571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2" name="组合 83"/>
          <p:cNvGrpSpPr/>
          <p:nvPr/>
        </p:nvGrpSpPr>
        <p:grpSpPr>
          <a:xfrm>
            <a:off x="7140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3" name="圆角矩形 22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24" name="圆角矩形 23"/>
            <p:cNvSpPr/>
            <p:nvPr/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25" name="矩形 24">
            <a:hlinkClick r:id="rId15" action="ppaction://hlinksldjump"/>
          </p:cNvPr>
          <p:cNvSpPr/>
          <p:nvPr/>
        </p:nvSpPr>
        <p:spPr>
          <a:xfrm>
            <a:off x="142843" y="130716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rgbClr val="0070C0"/>
                </a:solidFill>
              </a:rPr>
              <a:t>自主练习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pSp>
        <p:nvGrpSpPr>
          <p:cNvPr id="26" name="组合 83"/>
          <p:cNvGrpSpPr/>
          <p:nvPr/>
        </p:nvGrpSpPr>
        <p:grpSpPr>
          <a:xfrm>
            <a:off x="150016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7" name="圆角矩形 26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28" name="圆角矩形 27"/>
            <p:cNvSpPr/>
            <p:nvPr/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29" name="矩形 28">
            <a:hlinkClick r:id="rId16" action="ppaction://hlinksldjump"/>
          </p:cNvPr>
          <p:cNvSpPr/>
          <p:nvPr/>
        </p:nvSpPr>
        <p:spPr>
          <a:xfrm>
            <a:off x="1571603" y="99938"/>
            <a:ext cx="1217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</a:rPr>
              <a:t>合作探究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30" name="TextBox 29">
            <a:hlinkClick r:id="rId16" action="ppaction://hlinksldjump"/>
          </p:cNvPr>
          <p:cNvSpPr txBox="1"/>
          <p:nvPr/>
        </p:nvSpPr>
        <p:spPr>
          <a:xfrm>
            <a:off x="7786710" y="14285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002060"/>
                </a:solidFill>
              </a:rPr>
              <a:t>性质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Object 11"/>
          <p:cNvGraphicFramePr>
            <a:graphicFrameLocks noChangeAspect="1"/>
          </p:cNvGraphicFramePr>
          <p:nvPr/>
        </p:nvGraphicFramePr>
        <p:xfrm>
          <a:off x="144463" y="4160853"/>
          <a:ext cx="8961437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Document" r:id="rId17" imgW="5673725" imgH="397510" progId="Word.Document.12">
                  <p:embed/>
                </p:oleObj>
              </mc:Choice>
              <mc:Fallback>
                <p:oleObj name="Document" r:id="rId17" imgW="5673725" imgH="397510" progId="Word.Document.12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63" y="4160853"/>
                        <a:ext cx="8961437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4" name="Object 12"/>
          <p:cNvGraphicFramePr>
            <a:graphicFrameLocks noChangeAspect="1"/>
          </p:cNvGraphicFramePr>
          <p:nvPr/>
        </p:nvGraphicFramePr>
        <p:xfrm>
          <a:off x="7358082" y="4157682"/>
          <a:ext cx="714375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8" name="Equation" r:id="rId19" imgW="11582400" imgH="6096000" progId="Equation.DSMT4">
                  <p:embed/>
                </p:oleObj>
              </mc:Choice>
              <mc:Fallback>
                <p:oleObj name="Equation" r:id="rId19" imgW="11582400" imgH="60960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8082" y="4157682"/>
                        <a:ext cx="714375" cy="373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5" name="Object 13"/>
          <p:cNvGraphicFramePr>
            <a:graphicFrameLocks noChangeAspect="1"/>
          </p:cNvGraphicFramePr>
          <p:nvPr/>
        </p:nvGraphicFramePr>
        <p:xfrm>
          <a:off x="212725" y="1714494"/>
          <a:ext cx="512921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9" name="Document" r:id="rId21" imgW="2044700" imgH="198755" progId="Word.Document.12">
                  <p:embed/>
                </p:oleObj>
              </mc:Choice>
              <mc:Fallback>
                <p:oleObj name="Document" r:id="rId21" imgW="2044700" imgH="198755" progId="Word.Document.12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" y="1714494"/>
                        <a:ext cx="5129213" cy="495300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8206" name="Object 14"/>
          <p:cNvGraphicFramePr>
            <a:graphicFrameLocks noChangeAspect="1"/>
          </p:cNvGraphicFramePr>
          <p:nvPr/>
        </p:nvGraphicFramePr>
        <p:xfrm>
          <a:off x="3367085" y="2371732"/>
          <a:ext cx="776287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0" name="Equation" r:id="rId23" imgW="11277600" imgH="4572000" progId="Equation.DSMT4">
                  <p:embed/>
                </p:oleObj>
              </mc:Choice>
              <mc:Fallback>
                <p:oleObj name="Equation" r:id="rId23" imgW="11277600" imgH="45720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7085" y="2371732"/>
                        <a:ext cx="776287" cy="306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圆角矩形 30"/>
          <p:cNvSpPr/>
          <p:nvPr/>
        </p:nvSpPr>
        <p:spPr>
          <a:xfrm>
            <a:off x="571472" y="857238"/>
            <a:ext cx="3286148" cy="285752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2" name="Object 10"/>
          <p:cNvGraphicFramePr>
            <a:graphicFrameLocks noChangeAspect="1"/>
          </p:cNvGraphicFramePr>
          <p:nvPr/>
        </p:nvGraphicFramePr>
        <p:xfrm>
          <a:off x="278145" y="847330"/>
          <a:ext cx="8733790" cy="695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1" name="Document" r:id="rId25" imgW="5276850" imgH="428625" progId="Word.Document.12">
                  <p:embed/>
                </p:oleObj>
              </mc:Choice>
              <mc:Fallback>
                <p:oleObj name="Document" r:id="rId25" imgW="5276850" imgH="428625" progId="Word.Document.12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145" y="847330"/>
                        <a:ext cx="8733790" cy="6959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矩形 32"/>
          <p:cNvSpPr/>
          <p:nvPr/>
        </p:nvSpPr>
        <p:spPr>
          <a:xfrm>
            <a:off x="214282" y="714362"/>
            <a:ext cx="8786874" cy="8572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050665" y="1121410"/>
            <a:ext cx="546100" cy="5314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000">
                <a:solidFill>
                  <a:schemeClr val="tx1"/>
                </a:solidFill>
                <a:uFillTx/>
              </a:rPr>
              <a:t>0</a:t>
            </a:r>
            <a:endParaRPr lang="en-US" altLang="zh-CN" sz="2000">
              <a:solidFill>
                <a:schemeClr val="tx1"/>
              </a:solidFill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" name="对象 2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539433" y="843915"/>
          <a:ext cx="7682230" cy="1090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文档" r:id="rId2" imgW="11172825" imgH="1457325" progId="Word.Document.12">
                  <p:embed/>
                </p:oleObj>
              </mc:Choice>
              <mc:Fallback>
                <p:oleObj name="文档" r:id="rId2" imgW="11172825" imgH="1457325" progId="Word.Document.12">
                  <p:embed/>
                  <p:pic>
                    <p:nvPicPr>
                      <p:cNvPr id="0" name="图片 17413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39433" y="843915"/>
                        <a:ext cx="7682230" cy="10909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占位符 1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467995" y="1779905"/>
            <a:ext cx="7421880" cy="537210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624205" algn="just" rtl="0" eaLnBrk="1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184275" indent="-28575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59258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00025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408555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609600">
              <a:lnSpc>
                <a:spcPct val="140000"/>
              </a:lnSpc>
              <a:spcAft>
                <a:spcPts val="0"/>
              </a:spcAft>
              <a:tabLst>
                <a:tab pos="2628900" algn="l"/>
                <a:tab pos="5311140" algn="l"/>
              </a:tabLst>
            </a:pPr>
            <a:r>
              <a:rPr lang="en-US" altLang="zh-CN" sz="2000" kern="100">
                <a:cs typeface="Courier New" panose="02070309020205020404"/>
              </a:rPr>
              <a:t>A. </a:t>
            </a:r>
            <a:r>
              <a:rPr lang="zh-CN" altLang="zh-CN" sz="2000" kern="100">
                <a:cs typeface="Times New Roman" panose="02020603050405020304"/>
              </a:rPr>
              <a:t>－</a:t>
            </a:r>
            <a:r>
              <a:rPr lang="en-US" altLang="zh-CN" sz="2000" kern="100">
                <a:cs typeface="Courier New" panose="02070309020205020404"/>
              </a:rPr>
              <a:t>3 	B. </a:t>
            </a:r>
            <a:r>
              <a:rPr lang="zh-CN" altLang="zh-CN" sz="2000" kern="100">
                <a:cs typeface="Times New Roman" panose="02020603050405020304"/>
              </a:rPr>
              <a:t>－</a:t>
            </a:r>
            <a:r>
              <a:rPr lang="en-US" altLang="zh-CN" sz="2000" kern="100">
                <a:cs typeface="Courier New" panose="02070309020205020404"/>
              </a:rPr>
              <a:t>2                  C. 0                 D. 1</a:t>
            </a:r>
            <a:endParaRPr lang="zh-CN" altLang="zh-CN" sz="200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pSp>
        <p:nvGrpSpPr>
          <p:cNvPr id="8" name="组合 83"/>
          <p:cNvGrpSpPr/>
          <p:nvPr/>
        </p:nvGrpSpPr>
        <p:grpSpPr>
          <a:xfrm>
            <a:off x="7140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9" name="圆角矩形 8"/>
            <p:cNvSpPr/>
            <p:nvPr>
              <p:custDataLst>
                <p:tags r:id="rId5"/>
              </p:custDataLst>
            </p:nvPr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10" name="圆角矩形 9"/>
            <p:cNvSpPr/>
            <p:nvPr>
              <p:custDataLst>
                <p:tags r:id="rId6"/>
              </p:custDataLst>
            </p:nvPr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11" name="矩形 10"/>
          <p:cNvSpPr/>
          <p:nvPr>
            <p:custDataLst>
              <p:tags r:id="rId7"/>
            </p:custDataLst>
          </p:nvPr>
        </p:nvSpPr>
        <p:spPr>
          <a:xfrm>
            <a:off x="142843" y="130716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b="1" dirty="0">
                <a:solidFill>
                  <a:srgbClr val="0070C0"/>
                </a:solidFill>
              </a:rPr>
              <a:t>自主练习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pSp>
        <p:nvGrpSpPr>
          <p:cNvPr id="12" name="组合 83"/>
          <p:cNvGrpSpPr/>
          <p:nvPr/>
        </p:nvGrpSpPr>
        <p:grpSpPr>
          <a:xfrm>
            <a:off x="150016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3" name="圆角矩形 12"/>
            <p:cNvSpPr/>
            <p:nvPr>
              <p:custDataLst>
                <p:tags r:id="rId8"/>
              </p:custDataLst>
            </p:nvPr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14" name="圆角矩形 13"/>
            <p:cNvSpPr/>
            <p:nvPr>
              <p:custDataLst>
                <p:tags r:id="rId9"/>
              </p:custDataLst>
            </p:nvPr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15" name="矩形 14"/>
          <p:cNvSpPr/>
          <p:nvPr>
            <p:custDataLst>
              <p:tags r:id="rId10"/>
            </p:custDataLst>
          </p:nvPr>
        </p:nvSpPr>
        <p:spPr>
          <a:xfrm>
            <a:off x="1571603" y="130716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b="1" dirty="0">
                <a:solidFill>
                  <a:srgbClr val="0070C0"/>
                </a:solidFill>
              </a:rPr>
              <a:t>合作探究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pSp>
        <p:nvGrpSpPr>
          <p:cNvPr id="16" name="组合 83"/>
          <p:cNvGrpSpPr/>
          <p:nvPr/>
        </p:nvGrpSpPr>
        <p:grpSpPr>
          <a:xfrm>
            <a:off x="292892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7" name="圆角矩形 16"/>
            <p:cNvSpPr/>
            <p:nvPr>
              <p:custDataLst>
                <p:tags r:id="rId11"/>
              </p:custDataLst>
            </p:nvPr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18" name="圆角矩形 17"/>
            <p:cNvSpPr/>
            <p:nvPr>
              <p:custDataLst>
                <p:tags r:id="rId12"/>
              </p:custDataLst>
            </p:nvPr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19" name="矩形 18"/>
          <p:cNvSpPr/>
          <p:nvPr>
            <p:custDataLst>
              <p:tags r:id="rId13"/>
            </p:custDataLst>
          </p:nvPr>
        </p:nvSpPr>
        <p:spPr>
          <a:xfrm>
            <a:off x="3000363" y="99938"/>
            <a:ext cx="1217000" cy="40011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2000" b="1" dirty="0">
                <a:solidFill>
                  <a:srgbClr val="FF0000"/>
                </a:solidFill>
              </a:rPr>
              <a:t>学以致用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20" name="TextBox 16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7786710" y="14285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000" b="1" dirty="0">
                <a:solidFill>
                  <a:srgbClr val="002060"/>
                </a:solidFill>
              </a:rPr>
              <a:t>应用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39750" y="2211705"/>
            <a:ext cx="8096250" cy="24149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609600" algn="l">
              <a:lnSpc>
                <a:spcPct val="140000"/>
              </a:lnSpc>
              <a:spcAft>
                <a:spcPts val="0"/>
              </a:spcAft>
              <a:tabLst>
                <a:tab pos="2628900" algn="l"/>
                <a:tab pos="5311140" algn="l"/>
              </a:tabLst>
            </a:pP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  <a:sym typeface="+mn-ea"/>
              </a:rPr>
              <a:t>解： 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因为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y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y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y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，令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1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y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0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，可得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2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(1)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(1)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(0)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，所以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(0)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2.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609600" algn="l">
              <a:lnSpc>
                <a:spcPct val="140000"/>
              </a:lnSpc>
              <a:spcAft>
                <a:spcPts val="0"/>
              </a:spcAft>
              <a:tabLst>
                <a:tab pos="2628900" algn="l"/>
                <a:tab pos="5311140" algn="l"/>
              </a:tabLst>
            </a:pPr>
            <a:r>
              <a:rPr lang="zh-CN" altLang="zh-CN" kern="100"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令</a:t>
            </a:r>
            <a:r>
              <a:rPr lang="en-US" altLang="zh-CN" i="1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0</a:t>
            </a:r>
            <a:r>
              <a:rPr lang="zh-CN" altLang="zh-CN" kern="100"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，可得</a:t>
            </a:r>
            <a:r>
              <a:rPr lang="en-US" altLang="zh-CN" i="1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y</a:t>
            </a:r>
            <a:r>
              <a:rPr lang="en-US" altLang="zh-CN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i="1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zh-CN" altLang="zh-CN" kern="100"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i="1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y</a:t>
            </a:r>
            <a:r>
              <a:rPr lang="en-US" altLang="zh-CN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2</a:t>
            </a:r>
            <a:r>
              <a:rPr lang="en-US" altLang="zh-CN" i="1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y</a:t>
            </a:r>
            <a:r>
              <a:rPr lang="en-US" altLang="zh-CN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，即</a:t>
            </a:r>
            <a:r>
              <a:rPr lang="en-US" altLang="zh-CN" i="1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y</a:t>
            </a:r>
            <a:r>
              <a:rPr lang="en-US" altLang="zh-CN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i="1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zh-CN" altLang="zh-CN" kern="100"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i="1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y</a:t>
            </a:r>
            <a:r>
              <a:rPr lang="en-US" altLang="zh-CN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，所以函数</a:t>
            </a:r>
            <a:r>
              <a:rPr lang="en-US" altLang="zh-CN" i="1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en-US" altLang="zh-CN" kern="100"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为偶函数．</a:t>
            </a:r>
            <a:endParaRPr lang="zh-CN" altLang="zh-CN" sz="1050" kern="100">
              <a:solidFill>
                <a:schemeClr val="tx1"/>
              </a:solidFill>
              <a:latin typeface="宋体" panose="02010600030101010101" pitchFamily="2" charset="-122"/>
              <a:cs typeface="Courier New" panose="02070309020205020404"/>
            </a:endParaRPr>
          </a:p>
          <a:p>
            <a:pPr indent="609600" algn="l">
              <a:lnSpc>
                <a:spcPct val="140000"/>
              </a:lnSpc>
              <a:spcAft>
                <a:spcPts val="0"/>
              </a:spcAft>
              <a:tabLst>
                <a:tab pos="2628900" algn="l"/>
                <a:tab pos="5311140" algn="l"/>
              </a:tabLst>
            </a:pP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令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y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1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，得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1)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1)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(1)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，即有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2)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1)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，从而可知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2)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＝－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1)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1)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＝－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4)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，故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2)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4)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，即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6)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，所以函数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的一个周期为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6.</a:t>
            </a:r>
            <a:endParaRPr lang="en-US" altLang="zh-CN" kern="100">
              <a:solidFill>
                <a:srgbClr val="000000"/>
              </a:solidFill>
              <a:latin typeface="Times New Roman" panose="02020603050405020304"/>
              <a:ea typeface="黑体" panose="02010609060101010101" charset="-122"/>
              <a:cs typeface="Courier New" panose="02070309020205020404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" name="对象 2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751205" y="2926715"/>
          <a:ext cx="6974840" cy="753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文档" r:id="rId2" imgW="7976870" imgH="751840" progId="Word.Document.12">
                  <p:embed/>
                </p:oleObj>
              </mc:Choice>
              <mc:Fallback>
                <p:oleObj name="文档" r:id="rId2" imgW="7976870" imgH="751840" progId="Word.Document.12">
                  <p:embed/>
                  <p:pic>
                    <p:nvPicPr>
                      <p:cNvPr id="0" name="图片 18437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51205" y="2926715"/>
                        <a:ext cx="6974840" cy="7531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539750" y="1636395"/>
            <a:ext cx="7320280" cy="12528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609600" algn="just">
              <a:lnSpc>
                <a:spcPct val="140000"/>
              </a:lnSpc>
              <a:spcAft>
                <a:spcPts val="0"/>
              </a:spcAft>
              <a:tabLst>
                <a:tab pos="2628900" algn="l"/>
                <a:tab pos="5311140" algn="l"/>
              </a:tabLst>
            </a:pP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因为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(2)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(1)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(0)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1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2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1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(3)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(2)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(1)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1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1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2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(4)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2)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(2)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1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(5)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1)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(1)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1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(6)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(0)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2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，所以一个周期内的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(1)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(2)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charset="-122"/>
                <a:cs typeface="Times New Roman" panose="02020603050405020304"/>
                <a:sym typeface="+mn-ea"/>
              </a:rPr>
              <a:t>…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(6)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0</a:t>
            </a:r>
            <a:r>
              <a:rPr lang="en-US" altLang="zh-CN" kern="100" smtClean="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.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占位符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85420" y="1837690"/>
            <a:ext cx="7996555" cy="673735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624205" algn="just" rtl="0" eaLnBrk="1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184275" indent="-28575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59258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00025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408555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609600">
              <a:lnSpc>
                <a:spcPct val="140000"/>
              </a:lnSpc>
              <a:spcAft>
                <a:spcPts val="0"/>
              </a:spcAft>
              <a:tabLst>
                <a:tab pos="2628900" algn="l"/>
                <a:tab pos="5311140" algn="l"/>
              </a:tabLst>
            </a:pPr>
            <a:r>
              <a:rPr lang="en-US" altLang="zh-CN" sz="2000" kern="100">
                <a:cs typeface="Courier New" panose="02070309020205020404"/>
              </a:rPr>
              <a:t>A. </a:t>
            </a:r>
            <a:r>
              <a:rPr lang="zh-CN" altLang="zh-CN" sz="2000" kern="100">
                <a:cs typeface="Times New Roman" panose="02020603050405020304"/>
              </a:rPr>
              <a:t>－</a:t>
            </a:r>
            <a:r>
              <a:rPr lang="en-US" altLang="zh-CN" sz="2000" kern="100">
                <a:cs typeface="Courier New" panose="02070309020205020404"/>
              </a:rPr>
              <a:t>21 	B. </a:t>
            </a:r>
            <a:r>
              <a:rPr lang="zh-CN" altLang="zh-CN" sz="2000" kern="100">
                <a:cs typeface="Times New Roman" panose="02020603050405020304"/>
              </a:rPr>
              <a:t>－</a:t>
            </a:r>
            <a:r>
              <a:rPr lang="en-US" altLang="zh-CN" sz="2000" kern="100">
                <a:cs typeface="Courier New" panose="02070309020205020404"/>
              </a:rPr>
              <a:t>22                   C. </a:t>
            </a:r>
            <a:r>
              <a:rPr lang="zh-CN" altLang="zh-CN" sz="2000" kern="100">
                <a:cs typeface="Times New Roman" panose="02020603050405020304"/>
              </a:rPr>
              <a:t>－</a:t>
            </a:r>
            <a:r>
              <a:rPr lang="en-US" altLang="zh-CN" sz="2000" kern="100">
                <a:cs typeface="Courier New" panose="02070309020205020404"/>
              </a:rPr>
              <a:t>23 	                D. </a:t>
            </a:r>
            <a:r>
              <a:rPr lang="zh-CN" altLang="zh-CN" sz="2000" kern="100">
                <a:cs typeface="Times New Roman" panose="02020603050405020304"/>
              </a:rPr>
              <a:t>－</a:t>
            </a:r>
            <a:r>
              <a:rPr lang="en-US" altLang="zh-CN" sz="2000" kern="100">
                <a:cs typeface="Courier New" panose="02070309020205020404"/>
              </a:rPr>
              <a:t>24</a:t>
            </a:r>
            <a:endParaRPr lang="zh-CN" altLang="zh-CN" sz="200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87668" y="845185"/>
          <a:ext cx="8458835" cy="1087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文档" r:id="rId3" imgW="11161395" imgH="1434465" progId="Word.Document.12">
                  <p:embed/>
                </p:oleObj>
              </mc:Choice>
              <mc:Fallback>
                <p:oleObj name="文档" r:id="rId3" imgW="11161395" imgH="1434465" progId="Word.Document.12">
                  <p:embed/>
                  <p:pic>
                    <p:nvPicPr>
                      <p:cNvPr id="0" name="图片 1946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7668" y="845185"/>
                        <a:ext cx="8458835" cy="1087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组合 83"/>
          <p:cNvGrpSpPr/>
          <p:nvPr/>
        </p:nvGrpSpPr>
        <p:grpSpPr>
          <a:xfrm>
            <a:off x="7140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9" name="圆角矩形 8"/>
            <p:cNvSpPr/>
            <p:nvPr>
              <p:custDataLst>
                <p:tags r:id="rId5"/>
              </p:custDataLst>
            </p:nvPr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10" name="圆角矩形 9"/>
            <p:cNvSpPr/>
            <p:nvPr>
              <p:custDataLst>
                <p:tags r:id="rId6"/>
              </p:custDataLst>
            </p:nvPr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11" name="矩形 10"/>
          <p:cNvSpPr/>
          <p:nvPr>
            <p:custDataLst>
              <p:tags r:id="rId7"/>
            </p:custDataLst>
          </p:nvPr>
        </p:nvSpPr>
        <p:spPr>
          <a:xfrm>
            <a:off x="142843" y="130716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b="1" dirty="0">
                <a:solidFill>
                  <a:srgbClr val="0070C0"/>
                </a:solidFill>
              </a:rPr>
              <a:t>自主练习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pSp>
        <p:nvGrpSpPr>
          <p:cNvPr id="12" name="组合 83"/>
          <p:cNvGrpSpPr/>
          <p:nvPr/>
        </p:nvGrpSpPr>
        <p:grpSpPr>
          <a:xfrm>
            <a:off x="150016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3" name="圆角矩形 12"/>
            <p:cNvSpPr/>
            <p:nvPr>
              <p:custDataLst>
                <p:tags r:id="rId8"/>
              </p:custDataLst>
            </p:nvPr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14" name="圆角矩形 13"/>
            <p:cNvSpPr/>
            <p:nvPr>
              <p:custDataLst>
                <p:tags r:id="rId9"/>
              </p:custDataLst>
            </p:nvPr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15" name="矩形 14"/>
          <p:cNvSpPr/>
          <p:nvPr>
            <p:custDataLst>
              <p:tags r:id="rId10"/>
            </p:custDataLst>
          </p:nvPr>
        </p:nvSpPr>
        <p:spPr>
          <a:xfrm>
            <a:off x="1571603" y="130716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b="1" dirty="0">
                <a:solidFill>
                  <a:srgbClr val="0070C0"/>
                </a:solidFill>
              </a:rPr>
              <a:t>合作探究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pSp>
        <p:nvGrpSpPr>
          <p:cNvPr id="16" name="组合 83"/>
          <p:cNvGrpSpPr/>
          <p:nvPr/>
        </p:nvGrpSpPr>
        <p:grpSpPr>
          <a:xfrm>
            <a:off x="292892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7" name="圆角矩形 16"/>
            <p:cNvSpPr/>
            <p:nvPr>
              <p:custDataLst>
                <p:tags r:id="rId11"/>
              </p:custDataLst>
            </p:nvPr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18" name="圆角矩形 17"/>
            <p:cNvSpPr/>
            <p:nvPr>
              <p:custDataLst>
                <p:tags r:id="rId12"/>
              </p:custDataLst>
            </p:nvPr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19" name="矩形 18"/>
          <p:cNvSpPr/>
          <p:nvPr>
            <p:custDataLst>
              <p:tags r:id="rId13"/>
            </p:custDataLst>
          </p:nvPr>
        </p:nvSpPr>
        <p:spPr>
          <a:xfrm>
            <a:off x="3000363" y="99938"/>
            <a:ext cx="1217000" cy="40011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2000" b="1" dirty="0">
                <a:solidFill>
                  <a:srgbClr val="FF0000"/>
                </a:solidFill>
              </a:rPr>
              <a:t>学以致用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20" name="TextBox 16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7786710" y="14285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000" b="1" dirty="0">
                <a:solidFill>
                  <a:srgbClr val="002060"/>
                </a:solidFill>
              </a:rPr>
              <a:t>应用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130" y="2446655"/>
            <a:ext cx="8337550" cy="19570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609600" algn="just">
              <a:lnSpc>
                <a:spcPct val="140000"/>
              </a:lnSpc>
              <a:spcAft>
                <a:spcPts val="0"/>
              </a:spcAft>
              <a:tabLst>
                <a:tab pos="2628900" algn="l"/>
                <a:tab pos="5311140" algn="l"/>
              </a:tabLst>
            </a:pPr>
            <a:r>
              <a:rPr lang="zh-CN" altLang="zh-CN" kern="100">
                <a:solidFill>
                  <a:srgbClr val="044A7E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解：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  <a:sym typeface="+mn-ea"/>
              </a:rPr>
              <a:t> 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因为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y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g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的图象关于直线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2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对称，所以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g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(2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g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2)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．</a:t>
            </a:r>
            <a:endParaRPr lang="zh-CN" altLang="zh-CN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609600" algn="just">
              <a:lnSpc>
                <a:spcPct val="140000"/>
              </a:lnSpc>
              <a:spcAft>
                <a:spcPts val="0"/>
              </a:spcAft>
              <a:tabLst>
                <a:tab pos="2628900" algn="l"/>
                <a:tab pos="5311140" algn="l"/>
              </a:tabLst>
            </a:pP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因为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g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4)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7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，所以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g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2)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2)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7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，即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g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2)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7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2)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．</a:t>
            </a:r>
            <a:endParaRPr lang="zh-CN" altLang="zh-CN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609600" algn="just">
              <a:lnSpc>
                <a:spcPct val="140000"/>
              </a:lnSpc>
              <a:spcAft>
                <a:spcPts val="0"/>
              </a:spcAft>
              <a:tabLst>
                <a:tab pos="2628900" algn="l"/>
                <a:tab pos="5311140" algn="l"/>
              </a:tabLst>
            </a:pP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因为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g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(2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5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，所以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g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2)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5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，代入得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[7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2)]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5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</a:t>
            </a:r>
            <a:endParaRPr lang="zh-CN" altLang="zh-CN" kern="100">
              <a:solidFill>
                <a:srgbClr val="000000"/>
              </a:solidFill>
              <a:latin typeface="Times New Roman" panose="02020603050405020304"/>
              <a:ea typeface="黑体" panose="02010609060101010101" charset="-122"/>
              <a:cs typeface="Times New Roman" panose="02020603050405020304"/>
              <a:sym typeface="+mn-ea"/>
            </a:endParaRPr>
          </a:p>
          <a:p>
            <a:pPr indent="609600" algn="just">
              <a:lnSpc>
                <a:spcPct val="140000"/>
              </a:lnSpc>
              <a:spcAft>
                <a:spcPts val="0"/>
              </a:spcAft>
              <a:tabLst>
                <a:tab pos="2628900" algn="l"/>
                <a:tab pos="5311140" algn="l"/>
              </a:tabLst>
            </a:pP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即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2)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2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，所以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(3)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(5)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charset="-122"/>
                <a:cs typeface="Times New Roman" panose="02020603050405020304"/>
                <a:sym typeface="+mn-ea"/>
              </a:rPr>
              <a:t>…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(21)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2)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charset="-122"/>
                <a:cs typeface="Times New Roman" panose="02020603050405020304"/>
                <a:sym typeface="+mn-ea"/>
              </a:rPr>
              <a:t>×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5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10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</a:t>
            </a:r>
            <a:endParaRPr lang="zh-CN" altLang="zh-CN" kern="100">
              <a:solidFill>
                <a:srgbClr val="000000"/>
              </a:solidFill>
              <a:latin typeface="Times New Roman" panose="02020603050405020304"/>
              <a:ea typeface="黑体" panose="02010609060101010101" charset="-122"/>
              <a:cs typeface="Times New Roman" panose="02020603050405020304"/>
              <a:sym typeface="+mn-ea"/>
            </a:endParaRPr>
          </a:p>
          <a:p>
            <a:pPr indent="609600" algn="just">
              <a:lnSpc>
                <a:spcPct val="140000"/>
              </a:lnSpc>
              <a:spcAft>
                <a:spcPts val="0"/>
              </a:spcAft>
              <a:tabLst>
                <a:tab pos="2628900" algn="l"/>
                <a:tab pos="5311140" algn="l"/>
              </a:tabLst>
            </a:pP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(4)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(6)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charset="-122"/>
                <a:cs typeface="Times New Roman" panose="02020603050405020304"/>
                <a:sym typeface="+mn-ea"/>
              </a:rPr>
              <a:t>…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(22)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2)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charset="-122"/>
                <a:cs typeface="Times New Roman" panose="02020603050405020304"/>
                <a:sym typeface="+mn-ea"/>
              </a:rPr>
              <a:t>×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5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10.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82600" y="978535"/>
            <a:ext cx="8204835" cy="25349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609600" algn="just" eaLnBrk="1" hangingPunct="1">
              <a:lnSpc>
                <a:spcPct val="140000"/>
              </a:lnSpc>
              <a:spcAft>
                <a:spcPts val="0"/>
              </a:spcAft>
              <a:tabLst>
                <a:tab pos="2628900" algn="l"/>
                <a:tab pos="5311140" algn="l"/>
              </a:tabLst>
            </a:pP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因为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g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(2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5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，所以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(0)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g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(2)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5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，即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(0)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1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</a:t>
            </a:r>
            <a:endParaRPr lang="zh-CN" altLang="zh-CN" kern="100">
              <a:solidFill>
                <a:srgbClr val="000000"/>
              </a:solidFill>
              <a:latin typeface="Times New Roman" panose="02020603050405020304"/>
              <a:ea typeface="黑体" panose="02010609060101010101" charset="-122"/>
              <a:cs typeface="Times New Roman" panose="02020603050405020304"/>
              <a:sym typeface="+mn-ea"/>
            </a:endParaRPr>
          </a:p>
          <a:p>
            <a:pPr indent="609600" algn="just" eaLnBrk="1" hangingPunct="1">
              <a:lnSpc>
                <a:spcPct val="140000"/>
              </a:lnSpc>
              <a:spcAft>
                <a:spcPts val="0"/>
              </a:spcAft>
              <a:tabLst>
                <a:tab pos="2628900" algn="l"/>
                <a:tab pos="5311140" algn="l"/>
              </a:tabLst>
            </a:pP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所以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(2)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2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(0)</a:t>
            </a:r>
            <a:r>
              <a:rPr lang="zh-CN" altLang="zh-CN" kern="100" smtClean="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 smtClean="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  </a:t>
            </a:r>
            <a:r>
              <a:rPr lang="zh-CN" altLang="zh-CN" kern="100" smtClean="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3.</a:t>
            </a:r>
            <a:endParaRPr lang="zh-CN" altLang="zh-CN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609600" algn="just" eaLnBrk="1" hangingPunct="1">
              <a:lnSpc>
                <a:spcPct val="140000"/>
              </a:lnSpc>
              <a:spcAft>
                <a:spcPts val="0"/>
              </a:spcAft>
              <a:tabLst>
                <a:tab pos="2628900" algn="l"/>
                <a:tab pos="5311140" algn="l"/>
              </a:tabLst>
            </a:pP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因为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g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4)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7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，所以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g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4)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7.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又因为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g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(2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5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</a:t>
            </a:r>
            <a:endParaRPr lang="zh-CN" altLang="zh-CN" kern="100">
              <a:solidFill>
                <a:srgbClr val="000000"/>
              </a:solidFill>
              <a:latin typeface="Times New Roman" panose="02020603050405020304"/>
              <a:ea typeface="黑体" panose="02010609060101010101" charset="-122"/>
              <a:cs typeface="Times New Roman" panose="02020603050405020304"/>
              <a:sym typeface="+mn-ea"/>
            </a:endParaRPr>
          </a:p>
          <a:p>
            <a:pPr indent="609600" algn="just" eaLnBrk="1" hangingPunct="1">
              <a:lnSpc>
                <a:spcPct val="140000"/>
              </a:lnSpc>
              <a:spcAft>
                <a:spcPts val="0"/>
              </a:spcAft>
              <a:tabLst>
                <a:tab pos="2628900" algn="l"/>
                <a:tab pos="5311140" algn="l"/>
              </a:tabLst>
            </a:pP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联立得，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g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(2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g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4)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12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，所以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y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g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的图象关于点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(3,6)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中心对称．</a:t>
            </a:r>
            <a:endParaRPr lang="zh-CN" altLang="zh-CN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609600" algn="just" eaLnBrk="1" hangingPunct="1">
              <a:lnSpc>
                <a:spcPct val="140000"/>
              </a:lnSpc>
              <a:spcAft>
                <a:spcPts val="0"/>
              </a:spcAft>
              <a:tabLst>
                <a:tab pos="2628900" algn="l"/>
                <a:tab pos="5311140" algn="l"/>
              </a:tabLst>
            </a:pP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因为函数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g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的定义域为</a:t>
            </a:r>
            <a:r>
              <a:rPr lang="en-US" altLang="zh-CN" b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R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，所以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g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(3)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6.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因为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g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x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＋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2)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5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</a:t>
            </a:r>
            <a:endParaRPr lang="zh-CN" altLang="zh-CN" kern="100">
              <a:solidFill>
                <a:srgbClr val="000000"/>
              </a:solidFill>
              <a:latin typeface="Times New Roman" panose="02020603050405020304"/>
              <a:ea typeface="黑体" panose="02010609060101010101" charset="-122"/>
              <a:cs typeface="Times New Roman" panose="02020603050405020304"/>
              <a:sym typeface="+mn-ea"/>
            </a:endParaRPr>
          </a:p>
          <a:p>
            <a:pPr indent="609600" algn="just" eaLnBrk="1" hangingPunct="1">
              <a:lnSpc>
                <a:spcPct val="140000"/>
              </a:lnSpc>
              <a:spcAft>
                <a:spcPts val="0"/>
              </a:spcAft>
              <a:tabLst>
                <a:tab pos="2628900" algn="l"/>
                <a:tab pos="5311140" algn="l"/>
              </a:tabLst>
            </a:pP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所以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f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(1)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5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－</a:t>
            </a:r>
            <a:r>
              <a:rPr lang="en-US" altLang="zh-CN" i="1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g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(3)</a:t>
            </a:r>
            <a:r>
              <a:rPr lang="zh-CN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＝－</a:t>
            </a:r>
            <a:r>
              <a:rPr lang="en-US" altLang="zh-CN" kern="10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Courier New" panose="02070309020205020404"/>
                <a:sym typeface="+mn-ea"/>
              </a:rPr>
              <a:t>1</a:t>
            </a:r>
            <a:r>
              <a:rPr lang="zh-CN" altLang="zh-CN" kern="100" smtClean="0">
                <a:solidFill>
                  <a:srgbClr val="000000"/>
                </a:solidFill>
                <a:latin typeface="Times New Roman" panose="02020603050405020304"/>
                <a:ea typeface="黑体" panose="02010609060101010101" charset="-122"/>
                <a:cs typeface="Times New Roman" panose="02020603050405020304"/>
                <a:sym typeface="+mn-ea"/>
              </a:rPr>
              <a:t>，</a:t>
            </a:r>
            <a:endParaRPr lang="en-US" altLang="zh-CN" kern="100" smtClean="0">
              <a:solidFill>
                <a:srgbClr val="000000"/>
              </a:solidFill>
              <a:latin typeface="Times New Roman" panose="02020603050405020304"/>
              <a:ea typeface="黑体" panose="02010609060101010101" charset="-122"/>
              <a:cs typeface="Times New Roman" panose="02020603050405020304"/>
            </a:endParaRPr>
          </a:p>
          <a:p>
            <a:pPr indent="609600" algn="just" eaLnBrk="1" hangingPunct="1">
              <a:lnSpc>
                <a:spcPct val="140000"/>
              </a:lnSpc>
              <a:spcAft>
                <a:spcPts val="0"/>
              </a:spcAft>
              <a:tabLst>
                <a:tab pos="2628900" algn="l"/>
                <a:tab pos="5311140" algn="l"/>
              </a:tabLst>
            </a:pPr>
            <a:endParaRPr lang="en-US" altLang="zh-CN" kern="100">
              <a:solidFill>
                <a:srgbClr val="000000"/>
              </a:solidFill>
              <a:effectLst/>
              <a:latin typeface="Times New Roman" panose="02020603050405020304"/>
              <a:ea typeface="黑体" panose="02010609060101010101" charset="-122"/>
              <a:cs typeface="Times New Roman" panose="02020603050405020304"/>
            </a:endParaRPr>
          </a:p>
          <a:p>
            <a:pPr indent="609600" algn="just" eaLnBrk="1" hangingPunct="1">
              <a:lnSpc>
                <a:spcPct val="140000"/>
              </a:lnSpc>
              <a:spcAft>
                <a:spcPts val="0"/>
              </a:spcAft>
              <a:tabLst>
                <a:tab pos="2628900" algn="l"/>
                <a:tab pos="5311140" algn="l"/>
              </a:tabLst>
            </a:pPr>
            <a:endParaRPr lang="en-US" altLang="zh-CN" kern="100" smtClean="0">
              <a:solidFill>
                <a:srgbClr val="000000"/>
              </a:solidFill>
              <a:latin typeface="Times New Roman" panose="02020603050405020304"/>
              <a:ea typeface="黑体" panose="02010609060101010101" charset="-122"/>
              <a:cs typeface="Times New Roman" panose="02020603050405020304"/>
            </a:endParaRPr>
          </a:p>
          <a:p>
            <a:pPr indent="609600" algn="just" eaLnBrk="1" hangingPunct="1">
              <a:lnSpc>
                <a:spcPct val="140000"/>
              </a:lnSpc>
              <a:spcAft>
                <a:spcPts val="0"/>
              </a:spcAft>
              <a:tabLst>
                <a:tab pos="2628900" algn="l"/>
                <a:tab pos="5311140" algn="l"/>
              </a:tabLst>
            </a:pPr>
            <a:endParaRPr lang="en-US" altLang="zh-CN" kern="100">
              <a:solidFill>
                <a:srgbClr val="000000"/>
              </a:solidFill>
              <a:effectLst/>
              <a:latin typeface="Times New Roman" panose="02020603050405020304"/>
              <a:ea typeface="黑体" panose="02010609060101010101" charset="-122"/>
              <a:cs typeface="Times New Roman" panose="02020603050405020304"/>
            </a:endParaRPr>
          </a:p>
          <a:p>
            <a:pPr indent="609600" algn="just" eaLnBrk="1" hangingPunct="1">
              <a:lnSpc>
                <a:spcPct val="140000"/>
              </a:lnSpc>
              <a:spcAft>
                <a:spcPts val="0"/>
              </a:spcAft>
              <a:tabLst>
                <a:tab pos="2628900" algn="l"/>
                <a:tab pos="5311140" algn="l"/>
              </a:tabLst>
            </a:pPr>
            <a:endParaRPr lang="zh-CN" altLang="en-US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755015" y="3369945"/>
          <a:ext cx="8201660" cy="1053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文档" r:id="rId2" imgW="11161395" imgH="1434465" progId="Word.Document.12">
                  <p:embed/>
                </p:oleObj>
              </mc:Choice>
              <mc:Fallback>
                <p:oleObj name="文档" r:id="rId2" imgW="11161395" imgH="1434465" progId="Word.Document.12">
                  <p:embed/>
                  <p:pic>
                    <p:nvPicPr>
                      <p:cNvPr id="0" name="图片 2048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55015" y="3369945"/>
                        <a:ext cx="8201660" cy="1053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7" name="组合 83"/>
          <p:cNvGrpSpPr/>
          <p:nvPr/>
        </p:nvGrpSpPr>
        <p:grpSpPr>
          <a:xfrm>
            <a:off x="7140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8" name="圆角矩形 27"/>
            <p:cNvSpPr/>
            <p:nvPr>
              <p:custDataLst>
                <p:tags r:id="rId1"/>
              </p:custDataLst>
            </p:nvPr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29" name="圆角矩形 28"/>
            <p:cNvSpPr/>
            <p:nvPr>
              <p:custDataLst>
                <p:tags r:id="rId2"/>
              </p:custDataLst>
            </p:nvPr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30" name="矩形 29"/>
          <p:cNvSpPr/>
          <p:nvPr>
            <p:custDataLst>
              <p:tags r:id="rId3"/>
            </p:custDataLst>
          </p:nvPr>
        </p:nvSpPr>
        <p:spPr>
          <a:xfrm>
            <a:off x="142843" y="130716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b="1" dirty="0">
                <a:solidFill>
                  <a:srgbClr val="0070C0"/>
                </a:solidFill>
              </a:rPr>
              <a:t>自主练习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pSp>
        <p:nvGrpSpPr>
          <p:cNvPr id="31" name="组合 83"/>
          <p:cNvGrpSpPr/>
          <p:nvPr/>
        </p:nvGrpSpPr>
        <p:grpSpPr>
          <a:xfrm>
            <a:off x="150016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2" name="圆角矩形 31"/>
            <p:cNvSpPr/>
            <p:nvPr>
              <p:custDataLst>
                <p:tags r:id="rId4"/>
              </p:custDataLst>
            </p:nvPr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33" name="圆角矩形 32"/>
            <p:cNvSpPr/>
            <p:nvPr>
              <p:custDataLst>
                <p:tags r:id="rId5"/>
              </p:custDataLst>
            </p:nvPr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34" name="矩形 33"/>
          <p:cNvSpPr/>
          <p:nvPr>
            <p:custDataLst>
              <p:tags r:id="rId6"/>
            </p:custDataLst>
          </p:nvPr>
        </p:nvSpPr>
        <p:spPr>
          <a:xfrm>
            <a:off x="1571603" y="130716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b="1" dirty="0">
                <a:solidFill>
                  <a:srgbClr val="0070C0"/>
                </a:solidFill>
              </a:rPr>
              <a:t>合作探究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pSp>
        <p:nvGrpSpPr>
          <p:cNvPr id="35" name="组合 83"/>
          <p:cNvGrpSpPr/>
          <p:nvPr/>
        </p:nvGrpSpPr>
        <p:grpSpPr>
          <a:xfrm>
            <a:off x="292892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6" name="圆角矩形 35"/>
            <p:cNvSpPr/>
            <p:nvPr>
              <p:custDataLst>
                <p:tags r:id="rId7"/>
              </p:custDataLst>
            </p:nvPr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37" name="圆角矩形 36"/>
            <p:cNvSpPr/>
            <p:nvPr>
              <p:custDataLst>
                <p:tags r:id="rId8"/>
              </p:custDataLst>
            </p:nvPr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38" name="矩形 37"/>
          <p:cNvSpPr/>
          <p:nvPr>
            <p:custDataLst>
              <p:tags r:id="rId9"/>
            </p:custDataLst>
          </p:nvPr>
        </p:nvSpPr>
        <p:spPr>
          <a:xfrm>
            <a:off x="3000363" y="130716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b="1" dirty="0">
                <a:solidFill>
                  <a:srgbClr val="0070C0"/>
                </a:solidFill>
              </a:rPr>
              <a:t>学以致用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pSp>
        <p:nvGrpSpPr>
          <p:cNvPr id="39" name="组合 83"/>
          <p:cNvGrpSpPr/>
          <p:nvPr/>
        </p:nvGrpSpPr>
        <p:grpSpPr>
          <a:xfrm>
            <a:off x="435768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0" name="圆角矩形 39"/>
            <p:cNvSpPr/>
            <p:nvPr>
              <p:custDataLst>
                <p:tags r:id="rId10"/>
              </p:custDataLst>
            </p:nvPr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41" name="圆角矩形 40"/>
            <p:cNvSpPr/>
            <p:nvPr>
              <p:custDataLst>
                <p:tags r:id="rId11"/>
              </p:custDataLst>
            </p:nvPr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42" name="矩形 41"/>
          <p:cNvSpPr/>
          <p:nvPr>
            <p:custDataLst>
              <p:tags r:id="rId12"/>
            </p:custDataLst>
          </p:nvPr>
        </p:nvSpPr>
        <p:spPr>
          <a:xfrm>
            <a:off x="4429123" y="99938"/>
            <a:ext cx="1217000" cy="40011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2000" b="1" dirty="0">
                <a:solidFill>
                  <a:srgbClr val="FF0000"/>
                </a:solidFill>
              </a:rPr>
              <a:t>收获感悟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>
            <p:custDataLst>
              <p:tags r:id="rId13"/>
            </p:custDataLst>
          </p:nvPr>
        </p:nvSpPr>
        <p:spPr>
          <a:xfrm>
            <a:off x="7786710" y="14285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000" b="1" dirty="0">
                <a:solidFill>
                  <a:srgbClr val="002060"/>
                </a:solidFill>
              </a:rPr>
              <a:t>反思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02690" y="2475230"/>
            <a:ext cx="2661920" cy="3752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/>
              <a:t>抽象</a:t>
            </a:r>
            <a:r>
              <a:rPr lang="zh-CN" altLang="en-US"/>
              <a:t>函数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987675" y="2067560"/>
            <a:ext cx="43789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赋值法，</a:t>
            </a:r>
            <a:r>
              <a:rPr lang="zh-CN" altLang="en-US"/>
              <a:t>解决求</a:t>
            </a:r>
            <a:r>
              <a:rPr lang="en-US" altLang="zh-CN"/>
              <a:t>                  </a:t>
            </a:r>
            <a:r>
              <a:rPr lang="zh-CN" altLang="en-US"/>
              <a:t>等求值</a:t>
            </a:r>
            <a:r>
              <a:rPr lang="zh-CN" altLang="en-US"/>
              <a:t>问题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3053715" y="3004185"/>
            <a:ext cx="34753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赋值法求</a:t>
            </a:r>
            <a:r>
              <a:rPr lang="en-US" altLang="zh-CN"/>
              <a:t>            </a:t>
            </a:r>
            <a:r>
              <a:rPr lang="zh-CN" altLang="en-US"/>
              <a:t>，判断</a:t>
            </a:r>
            <a:r>
              <a:rPr lang="zh-CN" altLang="en-US"/>
              <a:t>奇偶性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987675" y="1275715"/>
            <a:ext cx="48412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判断单调性，解决不等式问题和求值域问题</a:t>
            </a:r>
            <a:r>
              <a:rPr lang="en-US" altLang="zh-CN"/>
              <a:t>  </a:t>
            </a:r>
            <a:endParaRPr lang="en-US" altLang="zh-CN"/>
          </a:p>
        </p:txBody>
      </p:sp>
      <p:sp>
        <p:nvSpPr>
          <p:cNvPr id="8" name="文本框 7"/>
          <p:cNvSpPr txBox="1"/>
          <p:nvPr/>
        </p:nvSpPr>
        <p:spPr>
          <a:xfrm>
            <a:off x="3053715" y="3862070"/>
            <a:ext cx="4777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找对称中心，对称轴，解决周期性相关</a:t>
            </a:r>
            <a:r>
              <a:rPr lang="zh-CN" altLang="en-US"/>
              <a:t>问题</a:t>
            </a:r>
            <a:endParaRPr lang="zh-CN" altLang="en-US"/>
          </a:p>
        </p:txBody>
      </p:sp>
      <p:graphicFrame>
        <p:nvGraphicFramePr>
          <p:cNvPr id="9" name="对象 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617085" y="2063750"/>
          <a:ext cx="1036320" cy="325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4" imgW="647700" imgH="203200" progId="Equation.KSEE3">
                  <p:embed/>
                </p:oleObj>
              </mc:Choice>
              <mc:Fallback>
                <p:oleObj name="" r:id="rId14" imgW="6477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617085" y="2063750"/>
                        <a:ext cx="1036320" cy="325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979228" y="3034030"/>
          <a:ext cx="736600" cy="346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6" imgW="431800" imgH="203200" progId="Equation.KSEE3">
                  <p:embed/>
                </p:oleObj>
              </mc:Choice>
              <mc:Fallback>
                <p:oleObj name="" r:id="rId16" imgW="4318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979228" y="3034030"/>
                        <a:ext cx="736600" cy="3467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文本框 116"/>
          <p:cNvSpPr txBox="1"/>
          <p:nvPr>
            <p:custDataLst>
              <p:tags r:id="rId18"/>
            </p:custDataLst>
          </p:nvPr>
        </p:nvSpPr>
        <p:spPr>
          <a:xfrm>
            <a:off x="256540" y="987425"/>
            <a:ext cx="24295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kern="0" dirty="0">
                <a:solidFill>
                  <a:srgbClr val="C00000"/>
                </a:solidFill>
                <a:effectLst>
                  <a:innerShdw blurRad="38100" dist="50800" dir="13500000">
                    <a:prstClr val="black">
                      <a:alpha val="6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</a:rPr>
              <a:t>研究什么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innerShdw blurRad="38100" dist="50800" dir="13500000">
                    <a:prstClr val="black">
                      <a:alpha val="60000"/>
                    </a:prstClr>
                  </a:innerShdw>
                </a:effectLst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？</a:t>
            </a: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innerShdw blurRad="38100" dist="50800" dir="13500000">
                  <a:prstClr val="black">
                    <a:alpha val="60000"/>
                  </a:prstClr>
                </a:innerShdw>
              </a:effectLst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13" name="对象 1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611120" y="1285875"/>
          <a:ext cx="654050" cy="2908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" r:id="rId19" imgW="190500" imgH="711200" progId="Equation.KSEE3">
                  <p:embed/>
                </p:oleObj>
              </mc:Choice>
              <mc:Fallback>
                <p:oleObj name="" r:id="rId19" imgW="190500" imgH="7112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611120" y="1285875"/>
                        <a:ext cx="654050" cy="29089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5" grpId="0"/>
      <p:bldP spid="5" grpId="1"/>
      <p:bldP spid="3" grpId="0"/>
      <p:bldP spid="3" grpId="1"/>
      <p:bldP spid="4" grpId="0"/>
      <p:bldP spid="4" grpId="1"/>
      <p:bldP spid="8" grpId="0"/>
      <p:bldP spid="8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" name="文本框 116"/>
          <p:cNvSpPr txBox="1"/>
          <p:nvPr>
            <p:custDataLst>
              <p:tags r:id="rId1"/>
            </p:custDataLst>
          </p:nvPr>
        </p:nvSpPr>
        <p:spPr>
          <a:xfrm>
            <a:off x="400050" y="987425"/>
            <a:ext cx="24295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kern="0" dirty="0">
                <a:solidFill>
                  <a:srgbClr val="C00000"/>
                </a:solidFill>
                <a:effectLst>
                  <a:innerShdw blurRad="38100" dist="50800" dir="13500000">
                    <a:prstClr val="black">
                      <a:alpha val="6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</a:rPr>
              <a:t>研究方法是什么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innerShdw blurRad="38100" dist="50800" dir="13500000">
                    <a:prstClr val="black">
                      <a:alpha val="60000"/>
                    </a:prstClr>
                  </a:innerShdw>
                </a:effectLst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？</a:t>
            </a: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innerShdw blurRad="38100" dist="50800" dir="13500000">
                  <a:prstClr val="black">
                    <a:alpha val="60000"/>
                  </a:prstClr>
                </a:innerShdw>
              </a:effectLst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27" name="组合 83"/>
          <p:cNvGrpSpPr/>
          <p:nvPr/>
        </p:nvGrpSpPr>
        <p:grpSpPr>
          <a:xfrm>
            <a:off x="7140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8" name="圆角矩形 27"/>
            <p:cNvSpPr/>
            <p:nvPr>
              <p:custDataLst>
                <p:tags r:id="rId2"/>
              </p:custDataLst>
            </p:nvPr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29" name="圆角矩形 28"/>
            <p:cNvSpPr/>
            <p:nvPr>
              <p:custDataLst>
                <p:tags r:id="rId3"/>
              </p:custDataLst>
            </p:nvPr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30" name="矩形 29"/>
          <p:cNvSpPr/>
          <p:nvPr>
            <p:custDataLst>
              <p:tags r:id="rId4"/>
            </p:custDataLst>
          </p:nvPr>
        </p:nvSpPr>
        <p:spPr>
          <a:xfrm>
            <a:off x="142843" y="130716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b="1" dirty="0">
                <a:solidFill>
                  <a:srgbClr val="0070C0"/>
                </a:solidFill>
              </a:rPr>
              <a:t>自主练习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pSp>
        <p:nvGrpSpPr>
          <p:cNvPr id="31" name="组合 83"/>
          <p:cNvGrpSpPr/>
          <p:nvPr/>
        </p:nvGrpSpPr>
        <p:grpSpPr>
          <a:xfrm>
            <a:off x="150016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2" name="圆角矩形 31"/>
            <p:cNvSpPr/>
            <p:nvPr>
              <p:custDataLst>
                <p:tags r:id="rId5"/>
              </p:custDataLst>
            </p:nvPr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33" name="圆角矩形 32"/>
            <p:cNvSpPr/>
            <p:nvPr>
              <p:custDataLst>
                <p:tags r:id="rId6"/>
              </p:custDataLst>
            </p:nvPr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34" name="矩形 33"/>
          <p:cNvSpPr/>
          <p:nvPr>
            <p:custDataLst>
              <p:tags r:id="rId7"/>
            </p:custDataLst>
          </p:nvPr>
        </p:nvSpPr>
        <p:spPr>
          <a:xfrm>
            <a:off x="1571603" y="130716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b="1" dirty="0">
                <a:solidFill>
                  <a:srgbClr val="0070C0"/>
                </a:solidFill>
              </a:rPr>
              <a:t>合作探究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pSp>
        <p:nvGrpSpPr>
          <p:cNvPr id="35" name="组合 83"/>
          <p:cNvGrpSpPr/>
          <p:nvPr/>
        </p:nvGrpSpPr>
        <p:grpSpPr>
          <a:xfrm>
            <a:off x="292892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6" name="圆角矩形 35"/>
            <p:cNvSpPr/>
            <p:nvPr>
              <p:custDataLst>
                <p:tags r:id="rId8"/>
              </p:custDataLst>
            </p:nvPr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37" name="圆角矩形 36"/>
            <p:cNvSpPr/>
            <p:nvPr>
              <p:custDataLst>
                <p:tags r:id="rId9"/>
              </p:custDataLst>
            </p:nvPr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38" name="矩形 37"/>
          <p:cNvSpPr/>
          <p:nvPr>
            <p:custDataLst>
              <p:tags r:id="rId10"/>
            </p:custDataLst>
          </p:nvPr>
        </p:nvSpPr>
        <p:spPr>
          <a:xfrm>
            <a:off x="3000363" y="130716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b="1" dirty="0">
                <a:solidFill>
                  <a:srgbClr val="0070C0"/>
                </a:solidFill>
              </a:rPr>
              <a:t>学以致用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pSp>
        <p:nvGrpSpPr>
          <p:cNvPr id="39" name="组合 83"/>
          <p:cNvGrpSpPr/>
          <p:nvPr/>
        </p:nvGrpSpPr>
        <p:grpSpPr>
          <a:xfrm>
            <a:off x="435768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0" name="圆角矩形 39"/>
            <p:cNvSpPr/>
            <p:nvPr>
              <p:custDataLst>
                <p:tags r:id="rId11"/>
              </p:custDataLst>
            </p:nvPr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41" name="圆角矩形 40"/>
            <p:cNvSpPr/>
            <p:nvPr>
              <p:custDataLst>
                <p:tags r:id="rId12"/>
              </p:custDataLst>
            </p:nvPr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42" name="矩形 41"/>
          <p:cNvSpPr/>
          <p:nvPr>
            <p:custDataLst>
              <p:tags r:id="rId13"/>
            </p:custDataLst>
          </p:nvPr>
        </p:nvSpPr>
        <p:spPr>
          <a:xfrm>
            <a:off x="4429123" y="99938"/>
            <a:ext cx="1217000" cy="40011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2000" b="1" dirty="0">
                <a:solidFill>
                  <a:srgbClr val="FF0000"/>
                </a:solidFill>
              </a:rPr>
              <a:t>收获感悟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>
            <p:custDataLst>
              <p:tags r:id="rId14"/>
            </p:custDataLst>
          </p:nvPr>
        </p:nvSpPr>
        <p:spPr>
          <a:xfrm>
            <a:off x="7786710" y="14285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000" b="1" dirty="0">
                <a:solidFill>
                  <a:srgbClr val="002060"/>
                </a:solidFill>
              </a:rPr>
              <a:t>反思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70965" y="1717675"/>
            <a:ext cx="49028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赋值，想象，推理，数形结合，化归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32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357290" y="1785932"/>
            <a:ext cx="2714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dirty="0">
                <a:solidFill>
                  <a:srgbClr val="0070C0"/>
                </a:solidFill>
                <a:latin typeface="方正楷体_GBK" pitchFamily="65" charset="-122"/>
                <a:ea typeface="方正楷体_GBK" pitchFamily="65" charset="-122"/>
              </a:rPr>
              <a:t>谢谢！</a:t>
            </a:r>
            <a:endParaRPr lang="en-US" altLang="zh-CN" sz="7200" dirty="0">
              <a:solidFill>
                <a:srgbClr val="0070C0"/>
              </a:solidFill>
              <a:latin typeface="方正楷体_GBK" pitchFamily="65" charset="-122"/>
              <a:ea typeface="方正楷体_GBK" pitchFamily="65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285720" y="977211"/>
          <a:ext cx="8429683" cy="3166175"/>
        </p:xfrm>
        <a:graphic>
          <a:graphicData uri="http://schemas.openxmlformats.org/drawingml/2006/table">
            <a:tbl>
              <a:tblPr/>
              <a:tblGrid>
                <a:gridCol w="2840990"/>
                <a:gridCol w="2771140"/>
                <a:gridCol w="2817553"/>
              </a:tblGrid>
              <a:tr h="363134">
                <a:tc gridSpan="3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solidFill>
                            <a:srgbClr val="FFFF00"/>
                          </a:solidFill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全国卷</a:t>
                      </a:r>
                      <a:endParaRPr lang="zh-CN" sz="2800" kern="100" dirty="0">
                        <a:solidFill>
                          <a:srgbClr val="FFFF00"/>
                        </a:solidFill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501973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2021</a:t>
                      </a:r>
                      <a:endParaRPr lang="zh-CN" sz="1800" kern="100" dirty="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2022</a:t>
                      </a:r>
                      <a:endParaRPr lang="zh-CN" sz="1800" kern="100" dirty="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2023</a:t>
                      </a:r>
                      <a:endParaRPr lang="zh-CN" sz="1800" kern="100" dirty="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631052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2021</a:t>
                      </a:r>
                      <a:r>
                        <a:rPr lang="zh-CN" sz="1800" kern="100" dirty="0"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新高考全国Ⅱ卷</a:t>
                      </a:r>
                      <a:r>
                        <a:rPr lang="en-US" sz="1800" kern="100" dirty="0"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.8</a:t>
                      </a:r>
                      <a:endParaRPr lang="zh-CN" sz="1800" kern="100" dirty="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2022</a:t>
                      </a:r>
                      <a:r>
                        <a:rPr lang="zh-CN" sz="1800" kern="100" dirty="0"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新高考全国Ⅰ卷</a:t>
                      </a:r>
                      <a:r>
                        <a:rPr lang="en-US" sz="1800" kern="100" dirty="0"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.12</a:t>
                      </a:r>
                      <a:endParaRPr lang="zh-CN" sz="1800" kern="100" dirty="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2023</a:t>
                      </a:r>
                      <a:r>
                        <a:rPr lang="zh-CN" sz="1800" kern="100" dirty="0"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新高考全国Ⅰ卷</a:t>
                      </a:r>
                      <a:r>
                        <a:rPr lang="en-US" sz="1800" kern="100" dirty="0"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.11</a:t>
                      </a:r>
                      <a:endParaRPr lang="zh-CN" sz="1800" kern="100" dirty="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376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2021</a:t>
                      </a:r>
                      <a:r>
                        <a:rPr lang="zh-CN" sz="1800" kern="100" dirty="0"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新高考全国甲卷理</a:t>
                      </a:r>
                      <a:r>
                        <a:rPr lang="en-US" sz="1800" kern="100" dirty="0"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.12</a:t>
                      </a:r>
                      <a:endParaRPr lang="zh-CN" sz="1800" kern="100" dirty="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2022</a:t>
                      </a:r>
                      <a:r>
                        <a:rPr lang="zh-CN" sz="1800" kern="100" dirty="0"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新高考全国Ⅱ卷</a:t>
                      </a:r>
                      <a:r>
                        <a:rPr lang="en-US" sz="1800" kern="100" dirty="0"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.8</a:t>
                      </a:r>
                      <a:endParaRPr lang="zh-CN" sz="1800" kern="100" dirty="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endParaRPr lang="zh-CN" sz="1800" kern="100" dirty="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8054">
                <a:tc>
                  <a:txBody>
                    <a:bodyPr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2021</a:t>
                      </a:r>
                      <a:r>
                        <a:rPr lang="zh-CN" sz="1800" kern="100" dirty="0"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新高考全国甲卷文</a:t>
                      </a:r>
                      <a:r>
                        <a:rPr lang="en-US" sz="1800" kern="100" dirty="0"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.12</a:t>
                      </a:r>
                      <a:endParaRPr lang="zh-CN" sz="1800" kern="100" dirty="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2022</a:t>
                      </a:r>
                      <a:r>
                        <a:rPr lang="zh-CN" sz="1800" kern="100" dirty="0"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新高考全国乙卷理</a:t>
                      </a:r>
                      <a:r>
                        <a:rPr lang="en-US" sz="1800" kern="100" dirty="0"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.12</a:t>
                      </a:r>
                      <a:endParaRPr lang="zh-CN" sz="1800" kern="100" dirty="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endParaRPr lang="zh-CN" sz="1800" kern="100" dirty="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圆角矩形 32">
            <a:hlinkClick r:id="rId1" action="ppaction://hlinksldjump"/>
          </p:cNvPr>
          <p:cNvSpPr/>
          <p:nvPr/>
        </p:nvSpPr>
        <p:spPr>
          <a:xfrm>
            <a:off x="499745" y="2000250"/>
            <a:ext cx="2496820" cy="357505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圆角矩形 10">
            <a:hlinkClick r:id="rId2" action="ppaction://hlinksldjump"/>
          </p:cNvPr>
          <p:cNvSpPr/>
          <p:nvPr/>
        </p:nvSpPr>
        <p:spPr>
          <a:xfrm>
            <a:off x="499745" y="4072255"/>
            <a:ext cx="2568575" cy="357505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圆角矩形 9">
            <a:hlinkClick r:id="rId3" action="ppaction://hlinksldjump"/>
          </p:cNvPr>
          <p:cNvSpPr/>
          <p:nvPr/>
        </p:nvSpPr>
        <p:spPr>
          <a:xfrm>
            <a:off x="500034" y="3000378"/>
            <a:ext cx="2571768" cy="357190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428625" y="857250"/>
            <a:ext cx="2587625" cy="357505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38480" y="770890"/>
          <a:ext cx="8252460" cy="4290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cument" r:id="rId4" imgW="6334125" imgH="3181350" progId="Word.Document.12">
                  <p:embed/>
                </p:oleObj>
              </mc:Choice>
              <mc:Fallback>
                <p:oleObj name="Document" r:id="rId4" imgW="6334125" imgH="3181350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480" y="770890"/>
                        <a:ext cx="8252460" cy="42906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组合 83"/>
          <p:cNvGrpSpPr/>
          <p:nvPr/>
        </p:nvGrpSpPr>
        <p:grpSpPr>
          <a:xfrm>
            <a:off x="7140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3" name="圆角矩形 12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15" name="矩形 14"/>
          <p:cNvSpPr/>
          <p:nvPr/>
        </p:nvSpPr>
        <p:spPr>
          <a:xfrm>
            <a:off x="142843" y="130716"/>
            <a:ext cx="1217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</a:rPr>
              <a:t>自主练习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214282" y="714362"/>
            <a:ext cx="8786874" cy="4286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7786710" y="14285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002060"/>
                </a:solidFill>
              </a:rPr>
              <a:t>复习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对象 2">
            <a:hlinkClick r:id="" action="ppaction://ole?verb=打开(O)"/>
          </p:cNvPr>
          <p:cNvGraphicFramePr>
            <a:graphicFrameLocks noChangeAspect="1"/>
          </p:cNvGraphicFramePr>
          <p:nvPr/>
        </p:nvGraphicFramePr>
        <p:xfrm>
          <a:off x="2627630" y="1275715"/>
          <a:ext cx="105791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6" imgW="673100" imgH="215900" progId="Equation.KSEE3">
                  <p:embed/>
                </p:oleObj>
              </mc:Choice>
              <mc:Fallback>
                <p:oleObj name="" r:id="rId6" imgW="673100" imgH="215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27630" y="1275715"/>
                        <a:ext cx="1057910" cy="339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圆角矩形 27"/>
          <p:cNvSpPr/>
          <p:nvPr/>
        </p:nvSpPr>
        <p:spPr>
          <a:xfrm>
            <a:off x="571472" y="785800"/>
            <a:ext cx="3214710" cy="285752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12725" y="1881684"/>
          <a:ext cx="3859209" cy="475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Document" r:id="rId1" imgW="1610995" imgH="199390" progId="Word.Document.12">
                  <p:embed/>
                </p:oleObj>
              </mc:Choice>
              <mc:Fallback>
                <p:oleObj name="Document" r:id="rId1" imgW="1610995" imgH="199390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" y="1881684"/>
                        <a:ext cx="3859209" cy="475752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组合 83"/>
          <p:cNvGrpSpPr/>
          <p:nvPr/>
        </p:nvGrpSpPr>
        <p:grpSpPr>
          <a:xfrm>
            <a:off x="7140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0" name="圆角矩形 19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22" name="矩形 21">
            <a:hlinkClick r:id="rId3" action="ppaction://hlinksldjump"/>
          </p:cNvPr>
          <p:cNvSpPr/>
          <p:nvPr/>
        </p:nvSpPr>
        <p:spPr>
          <a:xfrm>
            <a:off x="142843" y="130716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rgbClr val="0070C0"/>
                </a:solidFill>
              </a:rPr>
              <a:t>自主练习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pSp>
        <p:nvGrpSpPr>
          <p:cNvPr id="23" name="组合 83"/>
          <p:cNvGrpSpPr/>
          <p:nvPr/>
        </p:nvGrpSpPr>
        <p:grpSpPr>
          <a:xfrm>
            <a:off x="150016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4" name="圆角矩形 23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25" name="圆角矩形 24"/>
            <p:cNvSpPr/>
            <p:nvPr/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26" name="矩形 25"/>
          <p:cNvSpPr/>
          <p:nvPr/>
        </p:nvSpPr>
        <p:spPr>
          <a:xfrm>
            <a:off x="1571603" y="99938"/>
            <a:ext cx="1217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</a:rPr>
              <a:t>合作探究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57158" y="3012520"/>
          <a:ext cx="2241417" cy="637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4" imgW="1423035" imgH="405765" progId="Word.Document.12">
                  <p:embed/>
                </p:oleObj>
              </mc:Choice>
              <mc:Fallback>
                <p:oleObj name="Document" r:id="rId4" imgW="1423035" imgH="405765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3012520"/>
                        <a:ext cx="2241417" cy="6375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357158" y="3584024"/>
          <a:ext cx="2637995" cy="62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Document" r:id="rId6" imgW="1673225" imgH="398145" progId="Word.Document.12">
                  <p:embed/>
                </p:oleObj>
              </mc:Choice>
              <mc:Fallback>
                <p:oleObj name="Document" r:id="rId6" imgW="1673225" imgH="398145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3584024"/>
                        <a:ext cx="2637995" cy="62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57158" y="4155528"/>
          <a:ext cx="2384485" cy="637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Document" r:id="rId8" imgW="1515110" imgH="403225" progId="Word.Document.12">
                  <p:embed/>
                </p:oleObj>
              </mc:Choice>
              <mc:Fallback>
                <p:oleObj name="Document" r:id="rId8" imgW="1515110" imgH="403225" progId="Word.Documen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4155528"/>
                        <a:ext cx="2384485" cy="6375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5072066" y="2857502"/>
          <a:ext cx="2253965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Document" r:id="rId10" imgW="1430020" imgH="594995" progId="Word.Document.12">
                  <p:embed/>
                </p:oleObj>
              </mc:Choice>
              <mc:Fallback>
                <p:oleObj name="Document" r:id="rId10" imgW="1430020" imgH="594995" progId="Word.Document.12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6" y="2857502"/>
                        <a:ext cx="2253965" cy="9286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5072066" y="3488302"/>
          <a:ext cx="2374445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Document" r:id="rId12" imgW="1506855" imgH="593725" progId="Word.Document.12">
                  <p:embed/>
                </p:oleObj>
              </mc:Choice>
              <mc:Fallback>
                <p:oleObj name="Document" r:id="rId12" imgW="1506855" imgH="593725" progId="Word.Document.12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6" y="3488302"/>
                        <a:ext cx="2374445" cy="9286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矩形 31"/>
          <p:cNvSpPr/>
          <p:nvPr/>
        </p:nvSpPr>
        <p:spPr>
          <a:xfrm>
            <a:off x="214282" y="2500312"/>
            <a:ext cx="8786874" cy="24288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5560519" y="4274120"/>
            <a:ext cx="511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……</a:t>
            </a:r>
            <a:endParaRPr lang="zh-CN" alt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786710" y="14285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002060"/>
                </a:solidFill>
              </a:rPr>
              <a:t>性质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294640" y="784054"/>
          <a:ext cx="8516620" cy="963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Document" r:id="rId14" imgW="5272405" imgH="605790" progId="Word.Document.12">
                  <p:embed/>
                </p:oleObj>
              </mc:Choice>
              <mc:Fallback>
                <p:oleObj name="Document" r:id="rId14" imgW="5272405" imgH="605790" progId="Word.Document.12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640" y="784054"/>
                        <a:ext cx="8516620" cy="9639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矩形 26"/>
          <p:cNvSpPr/>
          <p:nvPr/>
        </p:nvSpPr>
        <p:spPr>
          <a:xfrm>
            <a:off x="214282" y="714362"/>
            <a:ext cx="8786874" cy="1071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357158" y="2571750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已知</a:t>
            </a:r>
            <a:r>
              <a:rPr lang="en-US" altLang="zh-C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&gt;0,</a:t>
            </a:r>
            <a:r>
              <a:rPr lang="en-US" altLang="zh-C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&gt;0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3143240" y="3714757"/>
          <a:ext cx="1000132" cy="3970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16" imgW="15240000" imgH="6096000" progId="Equation.DSMT4">
                  <p:embed/>
                </p:oleObj>
              </mc:Choice>
              <mc:Fallback>
                <p:oleObj name="Equation" r:id="rId16" imgW="15240000" imgH="60960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3714757"/>
                        <a:ext cx="1000132" cy="3970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3143240" y="3181350"/>
          <a:ext cx="612325" cy="285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Equation" r:id="rId18" imgW="9144000" imgH="4267200" progId="Equation.DSMT4">
                  <p:embed/>
                </p:oleObj>
              </mc:Choice>
              <mc:Fallback>
                <p:oleObj name="Equation" r:id="rId18" imgW="9144000" imgH="42672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3181350"/>
                        <a:ext cx="612325" cy="2857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7694861" y="3143254"/>
          <a:ext cx="734791" cy="285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Equation" r:id="rId20" imgW="10972800" imgH="4267200" progId="Equation.DSMT4">
                  <p:embed/>
                </p:oleObj>
              </mc:Choice>
              <mc:Fallback>
                <p:oleObj name="Equation" r:id="rId20" imgW="10972800" imgH="42672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4861" y="3143254"/>
                        <a:ext cx="734791" cy="2857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7694861" y="3714758"/>
          <a:ext cx="734791" cy="285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Equation" r:id="rId22" imgW="457200" imgH="177800" progId="Equation.DSMT4">
                  <p:embed/>
                </p:oleObj>
              </mc:Choice>
              <mc:Fallback>
                <p:oleObj name="Equation" r:id="rId22" imgW="457200" imgH="1778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4861" y="3714758"/>
                        <a:ext cx="734791" cy="2857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3143240" y="4286262"/>
          <a:ext cx="734791" cy="285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Equation" r:id="rId24" imgW="457200" imgH="177800" progId="Equation.DSMT4">
                  <p:embed/>
                </p:oleObj>
              </mc:Choice>
              <mc:Fallback>
                <p:oleObj name="Equation" r:id="rId24" imgW="457200" imgH="1778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4286262"/>
                        <a:ext cx="734791" cy="2857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987675" y="969010"/>
          <a:ext cx="29781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25" imgW="139700" imgH="393700" progId="Equation.KSEE3">
                  <p:embed/>
                </p:oleObj>
              </mc:Choice>
              <mc:Fallback>
                <p:oleObj name="" r:id="rId25" imgW="139700" imgH="3937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2987675" y="969010"/>
                        <a:ext cx="297815" cy="56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圆角矩形 29"/>
          <p:cNvSpPr/>
          <p:nvPr/>
        </p:nvSpPr>
        <p:spPr>
          <a:xfrm>
            <a:off x="428596" y="785800"/>
            <a:ext cx="2428892" cy="285752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285720" y="3425852"/>
            <a:ext cx="785818" cy="357190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42817" y="2428874"/>
          <a:ext cx="1726798" cy="43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6" name="Document" r:id="rId1" imgW="797560" imgH="199390" progId="Word.Document.12">
                  <p:embed/>
                </p:oleObj>
              </mc:Choice>
              <mc:Fallback>
                <p:oleObj name="Document" r:id="rId1" imgW="797560" imgH="199390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17" y="2428874"/>
                        <a:ext cx="1726798" cy="432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0" name="Object 14"/>
          <p:cNvGraphicFramePr>
            <a:graphicFrameLocks noChangeAspect="1"/>
          </p:cNvGraphicFramePr>
          <p:nvPr/>
        </p:nvGraphicFramePr>
        <p:xfrm>
          <a:off x="381000" y="3360738"/>
          <a:ext cx="7870825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7" name="Document" r:id="rId3" imgW="5466715" imgH="397510" progId="Word.Document.12">
                  <p:embed/>
                </p:oleObj>
              </mc:Choice>
              <mc:Fallback>
                <p:oleObj name="Document" r:id="rId3" imgW="5466715" imgH="397510" progId="Word.Document.12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360738"/>
                        <a:ext cx="7870825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矩形 24"/>
          <p:cNvSpPr/>
          <p:nvPr/>
        </p:nvSpPr>
        <p:spPr>
          <a:xfrm>
            <a:off x="214282" y="2285998"/>
            <a:ext cx="8786874" cy="26432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83"/>
          <p:cNvGrpSpPr/>
          <p:nvPr/>
        </p:nvGrpSpPr>
        <p:grpSpPr>
          <a:xfrm>
            <a:off x="7140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7" name="圆角矩形 26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28" name="圆角矩形 27"/>
            <p:cNvSpPr/>
            <p:nvPr/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29" name="矩形 28">
            <a:hlinkClick r:id="rId5" action="ppaction://hlinksldjump"/>
          </p:cNvPr>
          <p:cNvSpPr/>
          <p:nvPr/>
        </p:nvSpPr>
        <p:spPr>
          <a:xfrm>
            <a:off x="142843" y="130716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rgbClr val="0070C0"/>
                </a:solidFill>
              </a:rPr>
              <a:t>自主练习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pSp>
        <p:nvGrpSpPr>
          <p:cNvPr id="3" name="组合 83"/>
          <p:cNvGrpSpPr/>
          <p:nvPr/>
        </p:nvGrpSpPr>
        <p:grpSpPr>
          <a:xfrm>
            <a:off x="150016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1" name="圆角矩形 30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32" name="圆角矩形 31"/>
            <p:cNvSpPr/>
            <p:nvPr/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33" name="矩形 32"/>
          <p:cNvSpPr/>
          <p:nvPr/>
        </p:nvSpPr>
        <p:spPr>
          <a:xfrm>
            <a:off x="1571603" y="99938"/>
            <a:ext cx="1217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</a:rPr>
              <a:t>合作探究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786710" y="14285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002060"/>
                </a:solidFill>
              </a:rPr>
              <a:t>性质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214282" y="714362"/>
            <a:ext cx="8786874" cy="7858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53260" name="Object 12"/>
          <p:cNvGraphicFramePr>
            <a:graphicFrameLocks noChangeAspect="1"/>
          </p:cNvGraphicFramePr>
          <p:nvPr/>
        </p:nvGraphicFramePr>
        <p:xfrm>
          <a:off x="2201863" y="2430463"/>
          <a:ext cx="4716462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2" name="Document" r:id="rId6" imgW="3052445" imgH="207010" progId="Word.Document.12">
                  <p:embed/>
                </p:oleObj>
              </mc:Choice>
              <mc:Fallback>
                <p:oleObj name="Document" r:id="rId6" imgW="3052445" imgH="207010" progId="Word.Document.12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1863" y="2430463"/>
                        <a:ext cx="4716462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61" name="Object 13"/>
          <p:cNvGraphicFramePr>
            <a:graphicFrameLocks noChangeAspect="1"/>
          </p:cNvGraphicFramePr>
          <p:nvPr/>
        </p:nvGraphicFramePr>
        <p:xfrm>
          <a:off x="6645275" y="2567750"/>
          <a:ext cx="1998691" cy="718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3" name="Document" r:id="rId8" imgW="1480820" imgH="598805" progId="Word.Document.12">
                  <p:embed/>
                </p:oleObj>
              </mc:Choice>
              <mc:Fallback>
                <p:oleObj name="Document" r:id="rId8" imgW="1480820" imgH="598805" progId="Word.Document.12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5275" y="2567750"/>
                        <a:ext cx="1998691" cy="7183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矩形 34"/>
          <p:cNvSpPr/>
          <p:nvPr/>
        </p:nvSpPr>
        <p:spPr>
          <a:xfrm>
            <a:off x="2143108" y="2428874"/>
            <a:ext cx="6572296" cy="7858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53262" name="Object 14"/>
          <p:cNvGraphicFramePr>
            <a:graphicFrameLocks noChangeAspect="1"/>
          </p:cNvGraphicFramePr>
          <p:nvPr/>
        </p:nvGraphicFramePr>
        <p:xfrm>
          <a:off x="5143504" y="2643188"/>
          <a:ext cx="1553850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4" name="Document" r:id="rId10" imgW="1076960" imgH="395605" progId="Word.Document.12">
                  <p:embed/>
                </p:oleObj>
              </mc:Choice>
              <mc:Fallback>
                <p:oleObj name="Document" r:id="rId10" imgW="1076960" imgH="395605" progId="Word.Document.12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4" y="2643188"/>
                        <a:ext cx="1553850" cy="571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63" name="Object 15"/>
          <p:cNvGraphicFramePr>
            <a:graphicFrameLocks noChangeAspect="1"/>
          </p:cNvGraphicFramePr>
          <p:nvPr/>
        </p:nvGraphicFramePr>
        <p:xfrm>
          <a:off x="179546" y="774701"/>
          <a:ext cx="874204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5" name="Document" r:id="rId12" imgW="5295900" imgH="428625" progId="Word.Document.12">
                  <p:embed/>
                </p:oleObj>
              </mc:Choice>
              <mc:Fallback>
                <p:oleObj name="Document" r:id="rId12" imgW="5295900" imgH="428625" progId="Word.Document.12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" y="774701"/>
                        <a:ext cx="8742045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64" name="Object 16"/>
          <p:cNvGraphicFramePr>
            <a:graphicFrameLocks noChangeAspect="1"/>
          </p:cNvGraphicFramePr>
          <p:nvPr/>
        </p:nvGraphicFramePr>
        <p:xfrm>
          <a:off x="212725" y="1646238"/>
          <a:ext cx="472440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6" name="Document" r:id="rId14" imgW="1895475" imgH="199390" progId="Word.Document.12">
                  <p:embed/>
                </p:oleObj>
              </mc:Choice>
              <mc:Fallback>
                <p:oleObj name="Document" r:id="rId14" imgW="1895475" imgH="199390" progId="Word.Document.12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" y="1646238"/>
                        <a:ext cx="4724400" cy="487362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4"/>
          <p:cNvGraphicFramePr>
            <a:graphicFrameLocks noChangeAspect="1"/>
          </p:cNvGraphicFramePr>
          <p:nvPr>
            <p:custDataLst>
              <p:tags r:id="rId16"/>
            </p:custDataLst>
          </p:nvPr>
        </p:nvGraphicFramePr>
        <p:xfrm>
          <a:off x="547688" y="3867944"/>
          <a:ext cx="7853680" cy="563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Document" r:id="rId17" imgW="5463540" imgH="398145" progId="Word.Document.12">
                  <p:embed/>
                </p:oleObj>
              </mc:Choice>
              <mc:Fallback>
                <p:oleObj name="Document" r:id="rId17" imgW="5463540" imgH="398145" progId="Word.Document.12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88" y="3867944"/>
                        <a:ext cx="7853680" cy="5638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>
            <p:custDataLst>
              <p:tags r:id="rId19"/>
            </p:custDataLst>
          </p:nvPr>
        </p:nvGraphicFramePr>
        <p:xfrm>
          <a:off x="2051685" y="1059815"/>
          <a:ext cx="582295" cy="290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" r:id="rId20" imgW="355600" imgH="177165" progId="Equation.KSEE3">
                  <p:embed/>
                </p:oleObj>
              </mc:Choice>
              <mc:Fallback>
                <p:oleObj name="" r:id="rId20" imgW="355600" imgH="177165" progId="Equation.KSEE3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2051685" y="1059815"/>
                        <a:ext cx="582295" cy="290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圆角矩形 26"/>
          <p:cNvSpPr/>
          <p:nvPr/>
        </p:nvSpPr>
        <p:spPr>
          <a:xfrm>
            <a:off x="428596" y="785800"/>
            <a:ext cx="2428892" cy="285752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285720" y="3429026"/>
            <a:ext cx="857256" cy="357190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212725" y="1646238"/>
          <a:ext cx="472440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1" name="Document" r:id="rId1" imgW="1895475" imgH="199390" progId="Word.Document.12">
                  <p:embed/>
                </p:oleObj>
              </mc:Choice>
              <mc:Fallback>
                <p:oleObj name="Document" r:id="rId1" imgW="1895475" imgH="199390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" y="1646238"/>
                        <a:ext cx="4724400" cy="487362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50839" y="2357436"/>
          <a:ext cx="1992269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2" name="Document" r:id="rId3" imgW="926465" imgH="199390" progId="Word.Document.12">
                  <p:embed/>
                </p:oleObj>
              </mc:Choice>
              <mc:Fallback>
                <p:oleObj name="Document" r:id="rId3" imgW="926465" imgH="199390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39" y="2357436"/>
                        <a:ext cx="1992269" cy="4286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396875" y="3360738"/>
          <a:ext cx="8366125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3" name="Document" r:id="rId5" imgW="5815330" imgH="397510" progId="Word.Document.12">
                  <p:embed/>
                </p:oleObj>
              </mc:Choice>
              <mc:Fallback>
                <p:oleObj name="Document" r:id="rId5" imgW="5815330" imgH="397510" progId="Word.Document.12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5" y="3360738"/>
                        <a:ext cx="8366125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矩形 16"/>
          <p:cNvSpPr/>
          <p:nvPr/>
        </p:nvSpPr>
        <p:spPr>
          <a:xfrm>
            <a:off x="214282" y="2357436"/>
            <a:ext cx="8786874" cy="2571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83"/>
          <p:cNvGrpSpPr/>
          <p:nvPr/>
        </p:nvGrpSpPr>
        <p:grpSpPr>
          <a:xfrm>
            <a:off x="150016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1" name="圆角矩形 30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32" name="圆角矩形 31"/>
            <p:cNvSpPr/>
            <p:nvPr/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33" name="矩形 32"/>
          <p:cNvSpPr/>
          <p:nvPr/>
        </p:nvSpPr>
        <p:spPr>
          <a:xfrm>
            <a:off x="1571603" y="99938"/>
            <a:ext cx="1217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</a:rPr>
              <a:t>合作探究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786710" y="14285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002060"/>
                </a:solidFill>
              </a:rPr>
              <a:t>性质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  <p:grpSp>
        <p:nvGrpSpPr>
          <p:cNvPr id="3" name="组合 83"/>
          <p:cNvGrpSpPr/>
          <p:nvPr/>
        </p:nvGrpSpPr>
        <p:grpSpPr>
          <a:xfrm>
            <a:off x="7140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6" name="圆角矩形 35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37" name="圆角矩形 36"/>
            <p:cNvSpPr/>
            <p:nvPr/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38" name="矩形 37">
            <a:hlinkClick r:id="rId7" action="ppaction://hlinksldjump"/>
          </p:cNvPr>
          <p:cNvSpPr/>
          <p:nvPr/>
        </p:nvSpPr>
        <p:spPr>
          <a:xfrm>
            <a:off x="142843" y="130716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rgbClr val="0070C0"/>
                </a:solidFill>
              </a:rPr>
              <a:t>自主练习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1142976" y="3857634"/>
          <a:ext cx="2767843" cy="539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4" name="Document" r:id="rId8" imgW="2040890" imgH="397510" progId="Word.Document.12">
                  <p:embed/>
                </p:oleObj>
              </mc:Choice>
              <mc:Fallback>
                <p:oleObj name="Document" r:id="rId8" imgW="2040890" imgH="397510" progId="Word.Document.12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6" y="3857634"/>
                        <a:ext cx="2767843" cy="5397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11274" name="Object 10"/>
          <p:cNvGraphicFramePr>
            <a:graphicFrameLocks noChangeAspect="1"/>
          </p:cNvGraphicFramePr>
          <p:nvPr/>
        </p:nvGraphicFramePr>
        <p:xfrm>
          <a:off x="3714744" y="3968750"/>
          <a:ext cx="419417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7" name="Equation" r:id="rId10" imgW="65836800" imgH="4876800" progId="Equation.DSMT4">
                  <p:embed/>
                </p:oleObj>
              </mc:Choice>
              <mc:Fallback>
                <p:oleObj name="Equation" r:id="rId10" imgW="65836800" imgH="48768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44" y="3968750"/>
                        <a:ext cx="4194175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矩形 25"/>
          <p:cNvSpPr/>
          <p:nvPr/>
        </p:nvSpPr>
        <p:spPr>
          <a:xfrm>
            <a:off x="214282" y="714362"/>
            <a:ext cx="8786874" cy="7858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62476" name="Object 12"/>
          <p:cNvGraphicFramePr>
            <a:graphicFrameLocks noChangeAspect="1"/>
          </p:cNvGraphicFramePr>
          <p:nvPr/>
        </p:nvGraphicFramePr>
        <p:xfrm>
          <a:off x="2430463" y="2498725"/>
          <a:ext cx="5021262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8" name="Document" r:id="rId12" imgW="3333115" imgH="213360" progId="Word.Document.12">
                  <p:embed/>
                </p:oleObj>
              </mc:Choice>
              <mc:Fallback>
                <p:oleObj name="Document" r:id="rId12" imgW="3333115" imgH="213360" progId="Word.Document.12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0463" y="2498725"/>
                        <a:ext cx="5021262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7" name="Object 13"/>
          <p:cNvGraphicFramePr>
            <a:graphicFrameLocks noChangeAspect="1"/>
          </p:cNvGraphicFramePr>
          <p:nvPr/>
        </p:nvGraphicFramePr>
        <p:xfrm>
          <a:off x="6758016" y="2716055"/>
          <a:ext cx="1885950" cy="49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9" name="Document" r:id="rId14" imgW="1480820" imgH="400050" progId="Word.Document.12">
                  <p:embed/>
                </p:oleObj>
              </mc:Choice>
              <mc:Fallback>
                <p:oleObj name="Document" r:id="rId14" imgW="1480820" imgH="400050" progId="Word.Document.12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8016" y="2716055"/>
                        <a:ext cx="1885950" cy="49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矩形 27"/>
          <p:cNvSpPr/>
          <p:nvPr/>
        </p:nvSpPr>
        <p:spPr>
          <a:xfrm>
            <a:off x="2143108" y="2428874"/>
            <a:ext cx="6572296" cy="7858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62478" name="Object 14"/>
          <p:cNvGraphicFramePr>
            <a:graphicFrameLocks noChangeAspect="1"/>
          </p:cNvGraphicFramePr>
          <p:nvPr/>
        </p:nvGraphicFramePr>
        <p:xfrm>
          <a:off x="5143504" y="2714626"/>
          <a:ext cx="1666287" cy="496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0" name="Document" r:id="rId16" imgW="1329055" imgH="396240" progId="Word.Document.12">
                  <p:embed/>
                </p:oleObj>
              </mc:Choice>
              <mc:Fallback>
                <p:oleObj name="Document" r:id="rId16" imgW="1329055" imgH="396240" progId="Word.Document.12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4" y="2714626"/>
                        <a:ext cx="1666287" cy="4968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9" name="Object 15"/>
          <p:cNvGraphicFramePr>
            <a:graphicFrameLocks noChangeAspect="1"/>
          </p:cNvGraphicFramePr>
          <p:nvPr/>
        </p:nvGraphicFramePr>
        <p:xfrm>
          <a:off x="246221" y="774701"/>
          <a:ext cx="874204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1" name="Document" r:id="rId18" imgW="5295900" imgH="428625" progId="Word.Document.12">
                  <p:embed/>
                </p:oleObj>
              </mc:Choice>
              <mc:Fallback>
                <p:oleObj name="Document" r:id="rId18" imgW="5295900" imgH="428625" progId="Word.Document.12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221" y="774701"/>
                        <a:ext cx="8742045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051685" y="1059815"/>
          <a:ext cx="582295" cy="290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" r:id="rId20" imgW="355600" imgH="177165" progId="Equation.KSEE3">
                  <p:embed/>
                </p:oleObj>
              </mc:Choice>
              <mc:Fallback>
                <p:oleObj name="" r:id="rId20" imgW="355600" imgH="177165" progId="Equation.KSEE3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2051685" y="1059815"/>
                        <a:ext cx="582295" cy="290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968615" y="1053465"/>
          <a:ext cx="535940" cy="349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" r:id="rId22" imgW="330200" imgH="215900" progId="Equation.KSEE3">
                  <p:embed/>
                </p:oleObj>
              </mc:Choice>
              <mc:Fallback>
                <p:oleObj name="" r:id="rId22" imgW="330200" imgH="215900" progId="Equation.KSEE3">
                  <p:embed/>
                  <p:pic>
                    <p:nvPicPr>
                      <p:cNvPr id="0" name="图片 3073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7968615" y="1053465"/>
                        <a:ext cx="535940" cy="3498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圆角矩形 29"/>
          <p:cNvSpPr/>
          <p:nvPr/>
        </p:nvSpPr>
        <p:spPr>
          <a:xfrm>
            <a:off x="571472" y="857238"/>
            <a:ext cx="3286148" cy="285752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241" name="Object 1"/>
          <p:cNvGraphicFramePr>
            <a:graphicFrameLocks noChangeAspect="1"/>
          </p:cNvGraphicFramePr>
          <p:nvPr/>
        </p:nvGraphicFramePr>
        <p:xfrm>
          <a:off x="214282" y="1676400"/>
          <a:ext cx="4602163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8" name="Document" r:id="rId1" imgW="1894205" imgH="200025" progId="Word.Document.12">
                  <p:embed/>
                </p:oleObj>
              </mc:Choice>
              <mc:Fallback>
                <p:oleObj name="Document" r:id="rId1" imgW="1894205" imgH="200025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1676400"/>
                        <a:ext cx="4602163" cy="479425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32954" y="2323324"/>
          <a:ext cx="3510352" cy="6770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9" name="Document" r:id="rId3" imgW="2056130" imgH="395605" progId="Word.Document.12">
                  <p:embed/>
                </p:oleObj>
              </mc:Choice>
              <mc:Fallback>
                <p:oleObj name="Document" r:id="rId3" imgW="2056130" imgH="395605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954" y="2323324"/>
                        <a:ext cx="3510352" cy="6770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3571868" y="2466200"/>
          <a:ext cx="2286016" cy="338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0" name="Equation" r:id="rId5" imgW="33528000" imgH="4876800" progId="Equation.DSMT4">
                  <p:embed/>
                </p:oleObj>
              </mc:Choice>
              <mc:Fallback>
                <p:oleObj name="Equation" r:id="rId5" imgW="33528000" imgH="4876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68" y="2466200"/>
                        <a:ext cx="2286016" cy="3384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5857884" y="2323324"/>
          <a:ext cx="3143272" cy="657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1" name="Document" r:id="rId7" imgW="1932305" imgH="405130" progId="Word.Document.12">
                  <p:embed/>
                </p:oleObj>
              </mc:Choice>
              <mc:Fallback>
                <p:oleObj name="Document" r:id="rId7" imgW="1932305" imgH="405130" progId="Word.Documen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4" y="2323324"/>
                        <a:ext cx="3143272" cy="6576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6"/>
          <p:cNvGraphicFramePr>
            <a:graphicFrameLocks noChangeAspect="1"/>
          </p:cNvGraphicFramePr>
          <p:nvPr/>
        </p:nvGraphicFramePr>
        <p:xfrm>
          <a:off x="142844" y="3184536"/>
          <a:ext cx="3733315" cy="666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2" name="Document" r:id="rId9" imgW="2185670" imgH="397510" progId="Word.Document.12">
                  <p:embed/>
                </p:oleObj>
              </mc:Choice>
              <mc:Fallback>
                <p:oleObj name="Document" r:id="rId9" imgW="2185670" imgH="397510" progId="Word.Document.12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44" y="3184536"/>
                        <a:ext cx="3733315" cy="6661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10247" name="Object 7"/>
          <p:cNvGraphicFramePr>
            <a:graphicFrameLocks noChangeAspect="1"/>
          </p:cNvGraphicFramePr>
          <p:nvPr/>
        </p:nvGraphicFramePr>
        <p:xfrm>
          <a:off x="3571868" y="3330585"/>
          <a:ext cx="2245974" cy="353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3" name="Equation" r:id="rId11" imgW="31394400" imgH="4876800" progId="Equation.DSMT4">
                  <p:embed/>
                </p:oleObj>
              </mc:Choice>
              <mc:Fallback>
                <p:oleObj name="Equation" r:id="rId11" imgW="31394400" imgH="4876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68" y="3330585"/>
                        <a:ext cx="2245974" cy="3534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9" name="Object 9"/>
          <p:cNvGraphicFramePr>
            <a:graphicFrameLocks noChangeAspect="1"/>
          </p:cNvGraphicFramePr>
          <p:nvPr/>
        </p:nvGraphicFramePr>
        <p:xfrm>
          <a:off x="5786446" y="3187709"/>
          <a:ext cx="3148012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4" name="Document" r:id="rId13" imgW="1854835" imgH="398145" progId="Word.Document.12">
                  <p:embed/>
                </p:oleObj>
              </mc:Choice>
              <mc:Fallback>
                <p:oleObj name="Document" r:id="rId13" imgW="1854835" imgH="398145" progId="Word.Document.12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46" y="3187709"/>
                        <a:ext cx="3148012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矩形 18"/>
          <p:cNvSpPr/>
          <p:nvPr/>
        </p:nvSpPr>
        <p:spPr>
          <a:xfrm>
            <a:off x="214282" y="2214560"/>
            <a:ext cx="8786874" cy="27146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83"/>
          <p:cNvGrpSpPr/>
          <p:nvPr/>
        </p:nvGrpSpPr>
        <p:grpSpPr>
          <a:xfrm>
            <a:off x="7140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1" name="圆角矩形 20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22" name="圆角矩形 21"/>
            <p:cNvSpPr/>
            <p:nvPr/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23" name="矩形 22">
            <a:hlinkClick r:id="rId15" action="ppaction://hlinksldjump"/>
          </p:cNvPr>
          <p:cNvSpPr/>
          <p:nvPr/>
        </p:nvSpPr>
        <p:spPr>
          <a:xfrm>
            <a:off x="142843" y="130716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rgbClr val="0070C0"/>
                </a:solidFill>
              </a:rPr>
              <a:t>自主练习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pSp>
        <p:nvGrpSpPr>
          <p:cNvPr id="3" name="组合 83"/>
          <p:cNvGrpSpPr/>
          <p:nvPr/>
        </p:nvGrpSpPr>
        <p:grpSpPr>
          <a:xfrm>
            <a:off x="150016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5" name="圆角矩形 24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26" name="圆角矩形 25"/>
            <p:cNvSpPr/>
            <p:nvPr/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27" name="矩形 26">
            <a:hlinkClick r:id="rId16" action="ppaction://hlinksldjump"/>
          </p:cNvPr>
          <p:cNvSpPr/>
          <p:nvPr/>
        </p:nvSpPr>
        <p:spPr>
          <a:xfrm>
            <a:off x="1571603" y="99938"/>
            <a:ext cx="1217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</a:rPr>
              <a:t>合作探究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786710" y="14285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002060"/>
                </a:solidFill>
              </a:rPr>
              <a:t>性质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10250" name="Object 10"/>
          <p:cNvGraphicFramePr>
            <a:graphicFrameLocks noChangeAspect="1"/>
          </p:cNvGraphicFramePr>
          <p:nvPr/>
        </p:nvGraphicFramePr>
        <p:xfrm>
          <a:off x="278145" y="847330"/>
          <a:ext cx="8733790" cy="695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5" name="Document" r:id="rId17" imgW="5276850" imgH="428625" progId="Word.Document.12">
                  <p:embed/>
                </p:oleObj>
              </mc:Choice>
              <mc:Fallback>
                <p:oleObj name="Document" r:id="rId17" imgW="5276850" imgH="428625" progId="Word.Document.12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145" y="847330"/>
                        <a:ext cx="8733790" cy="6959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矩形 28"/>
          <p:cNvSpPr/>
          <p:nvPr/>
        </p:nvSpPr>
        <p:spPr>
          <a:xfrm>
            <a:off x="214282" y="714362"/>
            <a:ext cx="8786874" cy="8572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283710" y="1131570"/>
            <a:ext cx="2190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0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" grpId="0"/>
      <p:bldP spid="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14348" y="1928808"/>
            <a:ext cx="800105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矩形 13"/>
          <p:cNvSpPr/>
          <p:nvPr/>
        </p:nvSpPr>
        <p:spPr>
          <a:xfrm>
            <a:off x="214282" y="785800"/>
            <a:ext cx="8786874" cy="42148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" name="组合 83"/>
          <p:cNvGrpSpPr/>
          <p:nvPr/>
        </p:nvGrpSpPr>
        <p:grpSpPr>
          <a:xfrm>
            <a:off x="7140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6" name="圆角矩形 15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18" name="矩形 17">
            <a:hlinkClick r:id="rId2" action="ppaction://hlinksldjump"/>
          </p:cNvPr>
          <p:cNvSpPr/>
          <p:nvPr/>
        </p:nvSpPr>
        <p:spPr>
          <a:xfrm>
            <a:off x="142843" y="130716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rgbClr val="0070C0"/>
                </a:solidFill>
              </a:rPr>
              <a:t>自主练习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pSp>
        <p:nvGrpSpPr>
          <p:cNvPr id="19" name="组合 83"/>
          <p:cNvGrpSpPr/>
          <p:nvPr/>
        </p:nvGrpSpPr>
        <p:grpSpPr>
          <a:xfrm>
            <a:off x="150016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0" name="圆角矩形 19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22" name="矩形 21"/>
          <p:cNvSpPr/>
          <p:nvPr/>
        </p:nvSpPr>
        <p:spPr>
          <a:xfrm>
            <a:off x="1571603" y="99938"/>
            <a:ext cx="1217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</a:rPr>
              <a:t>合作探究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786710" y="14285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002060"/>
                </a:solidFill>
              </a:rPr>
              <a:t>探究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2789238" y="1143000"/>
          <a:ext cx="3817937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Document" r:id="rId3" imgW="1517650" imgH="200660" progId="Word.Document.12">
                  <p:embed/>
                </p:oleObj>
              </mc:Choice>
              <mc:Fallback>
                <p:oleObj name="Document" r:id="rId3" imgW="1517650" imgH="200660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9238" y="1143000"/>
                        <a:ext cx="3817937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14348" y="1928808"/>
            <a:ext cx="800105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矩形 13"/>
          <p:cNvSpPr/>
          <p:nvPr/>
        </p:nvSpPr>
        <p:spPr>
          <a:xfrm>
            <a:off x="214282" y="785800"/>
            <a:ext cx="8786874" cy="42148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83"/>
          <p:cNvGrpSpPr/>
          <p:nvPr/>
        </p:nvGrpSpPr>
        <p:grpSpPr>
          <a:xfrm>
            <a:off x="7140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6" name="圆角矩形 15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18" name="矩形 17">
            <a:hlinkClick r:id="rId2" action="ppaction://hlinksldjump"/>
          </p:cNvPr>
          <p:cNvSpPr/>
          <p:nvPr/>
        </p:nvSpPr>
        <p:spPr>
          <a:xfrm>
            <a:off x="142843" y="130716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rgbClr val="0070C0"/>
                </a:solidFill>
              </a:rPr>
              <a:t>自主练习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pSp>
        <p:nvGrpSpPr>
          <p:cNvPr id="3" name="组合 83"/>
          <p:cNvGrpSpPr/>
          <p:nvPr/>
        </p:nvGrpSpPr>
        <p:grpSpPr>
          <a:xfrm>
            <a:off x="1500166" y="71420"/>
            <a:ext cx="1357321" cy="42862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0" name="圆角矩形 19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4351927" y="1373342"/>
              <a:ext cx="3742173" cy="258445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思源黑体" panose="020B0400000000000000" charset="-122"/>
                <a:ea typeface="思源黑体" panose="020B0400000000000000" charset="-122"/>
              </a:endParaRPr>
            </a:p>
          </p:txBody>
        </p:sp>
      </p:grpSp>
      <p:sp>
        <p:nvSpPr>
          <p:cNvPr id="22" name="矩形 21"/>
          <p:cNvSpPr/>
          <p:nvPr/>
        </p:nvSpPr>
        <p:spPr>
          <a:xfrm>
            <a:off x="1571603" y="99938"/>
            <a:ext cx="1217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</a:rPr>
              <a:t>合作探究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786710" y="14285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002060"/>
                </a:solidFill>
              </a:rPr>
              <a:t>探究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  <p:cxnSp>
        <p:nvCxnSpPr>
          <p:cNvPr id="19" name="直接连接符 18"/>
          <p:cNvCxnSpPr/>
          <p:nvPr/>
        </p:nvCxnSpPr>
        <p:spPr>
          <a:xfrm rot="5400000">
            <a:off x="2786844" y="3213898"/>
            <a:ext cx="2286016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 rot="5400000">
            <a:off x="3928264" y="3213898"/>
            <a:ext cx="2286016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78851" name="Object 3"/>
          <p:cNvGraphicFramePr>
            <a:graphicFrameLocks noChangeAspect="1"/>
          </p:cNvGraphicFramePr>
          <p:nvPr/>
        </p:nvGraphicFramePr>
        <p:xfrm>
          <a:off x="3571868" y="4429138"/>
          <a:ext cx="733864" cy="279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8" name="Equation" r:id="rId3" imgW="8534400" imgH="3352800" progId="Equation.DSMT4">
                  <p:embed/>
                </p:oleObj>
              </mc:Choice>
              <mc:Fallback>
                <p:oleObj name="Equation" r:id="rId3" imgW="8534400" imgH="3352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68" y="4429138"/>
                        <a:ext cx="733864" cy="2792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78853" name="Object 5"/>
          <p:cNvGraphicFramePr>
            <a:graphicFrameLocks noChangeAspect="1"/>
          </p:cNvGraphicFramePr>
          <p:nvPr/>
        </p:nvGraphicFramePr>
        <p:xfrm>
          <a:off x="4714876" y="4357700"/>
          <a:ext cx="733863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9" name="Equation" r:id="rId5" imgW="8534400" imgH="4267200" progId="Equation.DSMT4">
                  <p:embed/>
                </p:oleObj>
              </mc:Choice>
              <mc:Fallback>
                <p:oleObj name="Equation" r:id="rId5" imgW="8534400" imgH="4267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6" y="4357700"/>
                        <a:ext cx="733863" cy="357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2789238" y="1143000"/>
          <a:ext cx="3817937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0" name="Document" r:id="rId7" imgW="1517650" imgH="200660" progId="Word.Document.12">
                  <p:embed/>
                </p:oleObj>
              </mc:Choice>
              <mc:Fallback>
                <p:oleObj name="Document" r:id="rId7" imgW="1517650" imgH="200660" progId="Word.Document.12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9238" y="1143000"/>
                        <a:ext cx="3817937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commondata" val="eyJoZGlkIjoiYjU2MzJhZDllMzY3MzFiYjIzZTcxZjlhYjM0M2NmMzMifQ==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1373</Words>
  <Application>WPS 演示</Application>
  <PresentationFormat>全屏显示(16:9)</PresentationFormat>
  <Paragraphs>178</Paragraphs>
  <Slides>19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72</vt:i4>
      </vt:variant>
      <vt:variant>
        <vt:lpstr>幻灯片标题</vt:lpstr>
      </vt:variant>
      <vt:variant>
        <vt:i4>19</vt:i4>
      </vt:variant>
    </vt:vector>
  </HeadingPairs>
  <TitlesOfParts>
    <vt:vector size="110" baseType="lpstr">
      <vt:lpstr>Arial</vt:lpstr>
      <vt:lpstr>宋体</vt:lpstr>
      <vt:lpstr>Wingdings</vt:lpstr>
      <vt:lpstr>Arial</vt:lpstr>
      <vt:lpstr>微软雅黑</vt:lpstr>
      <vt:lpstr>楷体_GB2312</vt:lpstr>
      <vt:lpstr>新宋体</vt:lpstr>
      <vt:lpstr>Calibri</vt:lpstr>
      <vt:lpstr>Times New Roman</vt:lpstr>
      <vt:lpstr>思源黑体</vt:lpstr>
      <vt:lpstr>Times New Roman</vt:lpstr>
      <vt:lpstr>Cambria Math</vt:lpstr>
      <vt:lpstr>Arial Unicode MS</vt:lpstr>
      <vt:lpstr>Courier New</vt:lpstr>
      <vt:lpstr>黑体</vt:lpstr>
      <vt:lpstr>思源黑体 Normal</vt:lpstr>
      <vt:lpstr>方正楷体_GBK</vt:lpstr>
      <vt:lpstr>Calibri</vt:lpstr>
      <vt:lpstr>Office 主题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Equation.KSEE3</vt:lpstr>
      <vt:lpstr>Equation.KSEE3</vt:lpstr>
      <vt:lpstr>Equation.KSEE3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Equation.KSEE3</vt:lpstr>
      <vt:lpstr>Equation.KSEE3</vt:lpstr>
      <vt:lpstr>Equation.KSEE3</vt:lpstr>
      <vt:lpstr>Equation.DSMT4</vt:lpstr>
      <vt:lpstr>Equation.DSMT4</vt:lpstr>
      <vt:lpstr>Equation.DSMT4</vt:lpstr>
      <vt:lpstr>Equation.DSMT4</vt:lpstr>
      <vt:lpstr>Equation.KSEE3</vt:lpstr>
      <vt:lpstr>Equation.KSEE3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抽象函数的周期性与对称性</dc:title>
  <dc:creator>丁强</dc:creator>
  <cp:lastModifiedBy>Lenovo</cp:lastModifiedBy>
  <cp:revision>134</cp:revision>
  <dcterms:created xsi:type="dcterms:W3CDTF">2023-04-08T05:32:00Z</dcterms:created>
  <dcterms:modified xsi:type="dcterms:W3CDTF">2023-11-27T14:21:04Z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8C4B89FAC74D4CEAB94CDFCD5262232F_13</vt:lpwstr>
  </property>
  <property fmtid="{D5CDD505-2E9C-101B-9397-08002B2CF9AE}" pid="3" name="KSOProductBuildVer">
    <vt:lpwstr>2052-12.1.0.15712</vt:lpwstr>
  </property>
</Properties>
</file>