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581" r:id="rId3"/>
    <p:sldId id="582" r:id="rId4"/>
    <p:sldId id="583" r:id="rId5"/>
    <p:sldId id="285" r:id="rId6"/>
    <p:sldId id="430" r:id="rId7"/>
    <p:sldId id="540" r:id="rId8"/>
    <p:sldId id="562" r:id="rId9"/>
    <p:sldId id="465" r:id="rId10"/>
    <p:sldId id="566" r:id="rId11"/>
    <p:sldId id="565" r:id="rId12"/>
    <p:sldId id="579" r:id="rId13"/>
    <p:sldId id="567" r:id="rId14"/>
    <p:sldId id="580" r:id="rId15"/>
    <p:sldId id="266" r:id="rId16"/>
    <p:sldId id="554" r:id="rId17"/>
    <p:sldId id="270" r:id="rId18"/>
    <p:sldId id="564" r:id="rId19"/>
    <p:sldId id="514" r:id="rId20"/>
    <p:sldId id="515" r:id="rId21"/>
    <p:sldId id="421" r:id="rId22"/>
    <p:sldId id="493" r:id="rId23"/>
    <p:sldId id="276" r:id="rId24"/>
    <p:sldId id="257" r:id="rId25"/>
    <p:sldId id="563" r:id="rId26"/>
    <p:sldId id="258"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7" clrIdx="0"/>
  <p:cmAuthor id="2" name="蒋 恒峰" initials="蒋" lastIdx="1" clrIdx="1">
    <p:extLst>
      <p:ext uri="{19B8F6BF-5375-455C-9EA6-DF929625EA0E}">
        <p15:presenceInfo xmlns="" xmlns:p15="http://schemas.microsoft.com/office/powerpoint/2012/main" userId="d84b6d33dd2e24b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89" d="100"/>
          <a:sy n="89" d="100"/>
        </p:scale>
        <p:origin x="-210" y="4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wmf"/><Relationship Id="rId18" Type="http://schemas.openxmlformats.org/officeDocument/2006/relationships/image" Target="../media/image19.wmf"/><Relationship Id="rId3" Type="http://schemas.openxmlformats.org/officeDocument/2006/relationships/image" Target="../media/image4.wmf"/><Relationship Id="rId21" Type="http://schemas.openxmlformats.org/officeDocument/2006/relationships/image" Target="../media/image22.wmf"/><Relationship Id="rId7" Type="http://schemas.openxmlformats.org/officeDocument/2006/relationships/image" Target="../media/image8.wmf"/><Relationship Id="rId12" Type="http://schemas.openxmlformats.org/officeDocument/2006/relationships/image" Target="../media/image13.wmf"/><Relationship Id="rId17" Type="http://schemas.openxmlformats.org/officeDocument/2006/relationships/image" Target="../media/image18.wmf"/><Relationship Id="rId25" Type="http://schemas.openxmlformats.org/officeDocument/2006/relationships/image" Target="../media/image26.wmf"/><Relationship Id="rId2" Type="http://schemas.openxmlformats.org/officeDocument/2006/relationships/image" Target="../media/image3.wmf"/><Relationship Id="rId16" Type="http://schemas.openxmlformats.org/officeDocument/2006/relationships/image" Target="../media/image17.wmf"/><Relationship Id="rId20" Type="http://schemas.openxmlformats.org/officeDocument/2006/relationships/image" Target="../media/image21.wmf"/><Relationship Id="rId1" Type="http://schemas.openxmlformats.org/officeDocument/2006/relationships/image" Target="../media/image2.wmf"/><Relationship Id="rId6" Type="http://schemas.openxmlformats.org/officeDocument/2006/relationships/image" Target="../media/image7.wmf"/><Relationship Id="rId11" Type="http://schemas.openxmlformats.org/officeDocument/2006/relationships/image" Target="../media/image12.wmf"/><Relationship Id="rId24" Type="http://schemas.openxmlformats.org/officeDocument/2006/relationships/image" Target="../media/image25.wmf"/><Relationship Id="rId5" Type="http://schemas.openxmlformats.org/officeDocument/2006/relationships/image" Target="../media/image6.wmf"/><Relationship Id="rId15" Type="http://schemas.openxmlformats.org/officeDocument/2006/relationships/image" Target="../media/image16.wmf"/><Relationship Id="rId23" Type="http://schemas.openxmlformats.org/officeDocument/2006/relationships/image" Target="../media/image24.wmf"/><Relationship Id="rId10" Type="http://schemas.openxmlformats.org/officeDocument/2006/relationships/image" Target="../media/image11.wmf"/><Relationship Id="rId19" Type="http://schemas.openxmlformats.org/officeDocument/2006/relationships/image" Target="../media/image20.wmf"/><Relationship Id="rId4" Type="http://schemas.openxmlformats.org/officeDocument/2006/relationships/image" Target="../media/image5.wmf"/><Relationship Id="rId9" Type="http://schemas.openxmlformats.org/officeDocument/2006/relationships/image" Target="../media/image10.wmf"/><Relationship Id="rId14" Type="http://schemas.openxmlformats.org/officeDocument/2006/relationships/image" Target="../media/image15.wmf"/><Relationship Id="rId22" Type="http://schemas.openxmlformats.org/officeDocument/2006/relationships/image" Target="../media/image2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85.emf"/><Relationship Id="rId2" Type="http://schemas.openxmlformats.org/officeDocument/2006/relationships/image" Target="../media/image84.emf"/><Relationship Id="rId1" Type="http://schemas.openxmlformats.org/officeDocument/2006/relationships/image" Target="../media/image83.e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image" Target="../media/image13.wmf"/><Relationship Id="rId7" Type="http://schemas.openxmlformats.org/officeDocument/2006/relationships/image" Target="../media/image29.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20.wmf"/><Relationship Id="rId5" Type="http://schemas.openxmlformats.org/officeDocument/2006/relationships/image" Target="../media/image28.wmf"/><Relationship Id="rId4" Type="http://schemas.openxmlformats.org/officeDocument/2006/relationships/image" Target="../media/image27.wmf"/><Relationship Id="rId9" Type="http://schemas.openxmlformats.org/officeDocument/2006/relationships/image" Target="../media/image3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5" Type="http://schemas.openxmlformats.org/officeDocument/2006/relationships/image" Target="../media/image39.wmf"/><Relationship Id="rId4" Type="http://schemas.openxmlformats.org/officeDocument/2006/relationships/image" Target="../media/image3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4.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52.wmf"/><Relationship Id="rId3" Type="http://schemas.openxmlformats.org/officeDocument/2006/relationships/image" Target="../media/image47.wmf"/><Relationship Id="rId7" Type="http://schemas.openxmlformats.org/officeDocument/2006/relationships/image" Target="../media/image51.wmf"/><Relationship Id="rId12" Type="http://schemas.openxmlformats.org/officeDocument/2006/relationships/image" Target="../media/image56.wmf"/><Relationship Id="rId2" Type="http://schemas.openxmlformats.org/officeDocument/2006/relationships/image" Target="../media/image46.wmf"/><Relationship Id="rId1" Type="http://schemas.openxmlformats.org/officeDocument/2006/relationships/image" Target="../media/image45.wmf"/><Relationship Id="rId6" Type="http://schemas.openxmlformats.org/officeDocument/2006/relationships/image" Target="../media/image50.wmf"/><Relationship Id="rId11" Type="http://schemas.openxmlformats.org/officeDocument/2006/relationships/image" Target="../media/image55.wmf"/><Relationship Id="rId5" Type="http://schemas.openxmlformats.org/officeDocument/2006/relationships/image" Target="../media/image49.wmf"/><Relationship Id="rId10" Type="http://schemas.openxmlformats.org/officeDocument/2006/relationships/image" Target="../media/image54.wmf"/><Relationship Id="rId4" Type="http://schemas.openxmlformats.org/officeDocument/2006/relationships/image" Target="../media/image48.wmf"/><Relationship Id="rId9" Type="http://schemas.openxmlformats.org/officeDocument/2006/relationships/image" Target="../media/image53.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52.wmf"/><Relationship Id="rId13" Type="http://schemas.openxmlformats.org/officeDocument/2006/relationships/image" Target="../media/image61.wmf"/><Relationship Id="rId3" Type="http://schemas.openxmlformats.org/officeDocument/2006/relationships/image" Target="../media/image59.wmf"/><Relationship Id="rId7" Type="http://schemas.openxmlformats.org/officeDocument/2006/relationships/image" Target="../media/image51.wmf"/><Relationship Id="rId12" Type="http://schemas.openxmlformats.org/officeDocument/2006/relationships/image" Target="../media/image60.wmf"/><Relationship Id="rId2" Type="http://schemas.openxmlformats.org/officeDocument/2006/relationships/image" Target="../media/image46.wmf"/><Relationship Id="rId1" Type="http://schemas.openxmlformats.org/officeDocument/2006/relationships/image" Target="../media/image45.wmf"/><Relationship Id="rId6" Type="http://schemas.openxmlformats.org/officeDocument/2006/relationships/image" Target="../media/image50.wmf"/><Relationship Id="rId11" Type="http://schemas.openxmlformats.org/officeDocument/2006/relationships/image" Target="../media/image55.wmf"/><Relationship Id="rId5" Type="http://schemas.openxmlformats.org/officeDocument/2006/relationships/image" Target="../media/image49.wmf"/><Relationship Id="rId10" Type="http://schemas.openxmlformats.org/officeDocument/2006/relationships/image" Target="../media/image54.wmf"/><Relationship Id="rId4" Type="http://schemas.openxmlformats.org/officeDocument/2006/relationships/image" Target="../media/image48.wmf"/><Relationship Id="rId9" Type="http://schemas.openxmlformats.org/officeDocument/2006/relationships/image" Target="../media/image53.wmf"/><Relationship Id="rId14" Type="http://schemas.openxmlformats.org/officeDocument/2006/relationships/image" Target="../media/image6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7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BB190B-723B-4859-BCF3-251592D8D362}" type="datetimeFigureOut">
              <a:rPr lang="zh-CN" altLang="en-US" smtClean="0"/>
              <a:t>2023/3/10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0E276F-47C9-470C-8B4B-0F327E8C7C65}" type="slidenum">
              <a:rPr lang="zh-CN" altLang="en-US" smtClean="0"/>
              <a:t>‹#›</a:t>
            </a:fld>
            <a:endParaRPr lang="zh-CN" altLang="en-US"/>
          </a:p>
        </p:txBody>
      </p:sp>
    </p:spTree>
    <p:extLst>
      <p:ext uri="{BB962C8B-B14F-4D97-AF65-F5344CB8AC3E}">
        <p14:creationId xmlns:p14="http://schemas.microsoft.com/office/powerpoint/2010/main" val="617967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5</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14</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16</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18</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19</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20</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21</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22</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25</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6</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7</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8</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9</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10</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11</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12</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4313FAE-BFF9-467C-9FAC-650000627638}" type="slidenum">
              <a:rPr lang="zh-CN" altLang="en-US" smtClean="0"/>
              <a:t>13</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3FC251F-18B5-936A-DCDC-EFF54F64C0FF}"/>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 xmlns:a16="http://schemas.microsoft.com/office/drawing/2014/main" id="{639718B4-3C31-920D-C9D1-D3DA8D513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 xmlns:a16="http://schemas.microsoft.com/office/drawing/2014/main" id="{8FC2EC82-DA56-A29D-91A4-C1CCB4DC9E14}"/>
              </a:ext>
            </a:extLst>
          </p:cNvPr>
          <p:cNvSpPr>
            <a:spLocks noGrp="1"/>
          </p:cNvSpPr>
          <p:nvPr>
            <p:ph type="dt" sz="half" idx="10"/>
          </p:nvPr>
        </p:nvSpPr>
        <p:spPr/>
        <p:txBody>
          <a:bodyPr/>
          <a:lstStyle/>
          <a:p>
            <a:fld id="{31A280DF-0BEC-4431-B6F8-A1B59E53E7EA}" type="datetimeFigureOut">
              <a:rPr lang="zh-CN" altLang="en-US" smtClean="0"/>
              <a:t>2023/3/10</a:t>
            </a:fld>
            <a:endParaRPr lang="zh-CN" altLang="en-US"/>
          </a:p>
        </p:txBody>
      </p:sp>
      <p:sp>
        <p:nvSpPr>
          <p:cNvPr id="5" name="页脚占位符 4">
            <a:extLst>
              <a:ext uri="{FF2B5EF4-FFF2-40B4-BE49-F238E27FC236}">
                <a16:creationId xmlns="" xmlns:a16="http://schemas.microsoft.com/office/drawing/2014/main" id="{1AC92D0D-103C-6930-DA37-7ECBB9DBDA6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7E649A6E-64B7-969E-D269-E15E62C36270}"/>
              </a:ext>
            </a:extLst>
          </p:cNvPr>
          <p:cNvSpPr>
            <a:spLocks noGrp="1"/>
          </p:cNvSpPr>
          <p:nvPr>
            <p:ph type="sldNum" sz="quarter" idx="12"/>
          </p:nvPr>
        </p:nvSpPr>
        <p:spPr/>
        <p:txBody>
          <a:bodyPr/>
          <a:lstStyle/>
          <a:p>
            <a:fld id="{F6832402-17C3-40EC-A547-13169A277A2E}" type="slidenum">
              <a:rPr lang="zh-CN" altLang="en-US" smtClean="0"/>
              <a:t>‹#›</a:t>
            </a:fld>
            <a:endParaRPr lang="zh-CN" altLang="en-US"/>
          </a:p>
        </p:txBody>
      </p:sp>
    </p:spTree>
    <p:extLst>
      <p:ext uri="{BB962C8B-B14F-4D97-AF65-F5344CB8AC3E}">
        <p14:creationId xmlns:p14="http://schemas.microsoft.com/office/powerpoint/2010/main" val="2204158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27AB7D7A-19E1-787B-1A1A-234D17E1EBB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 xmlns:a16="http://schemas.microsoft.com/office/drawing/2014/main" id="{3C61BCAE-E5C6-5335-1B45-8A45F523B567}"/>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5BCBD188-3E1D-6D5E-6A9F-2B1414A7E5C8}"/>
              </a:ext>
            </a:extLst>
          </p:cNvPr>
          <p:cNvSpPr>
            <a:spLocks noGrp="1"/>
          </p:cNvSpPr>
          <p:nvPr>
            <p:ph type="dt" sz="half" idx="10"/>
          </p:nvPr>
        </p:nvSpPr>
        <p:spPr/>
        <p:txBody>
          <a:bodyPr/>
          <a:lstStyle/>
          <a:p>
            <a:fld id="{31A280DF-0BEC-4431-B6F8-A1B59E53E7EA}" type="datetimeFigureOut">
              <a:rPr lang="zh-CN" altLang="en-US" smtClean="0"/>
              <a:t>2023/3/10</a:t>
            </a:fld>
            <a:endParaRPr lang="zh-CN" altLang="en-US"/>
          </a:p>
        </p:txBody>
      </p:sp>
      <p:sp>
        <p:nvSpPr>
          <p:cNvPr id="5" name="页脚占位符 4">
            <a:extLst>
              <a:ext uri="{FF2B5EF4-FFF2-40B4-BE49-F238E27FC236}">
                <a16:creationId xmlns="" xmlns:a16="http://schemas.microsoft.com/office/drawing/2014/main" id="{02133309-D701-1C95-D3CB-29648E3EE01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58FD8582-D14D-CE94-7C4F-BE2948CDDCD2}"/>
              </a:ext>
            </a:extLst>
          </p:cNvPr>
          <p:cNvSpPr>
            <a:spLocks noGrp="1"/>
          </p:cNvSpPr>
          <p:nvPr>
            <p:ph type="sldNum" sz="quarter" idx="12"/>
          </p:nvPr>
        </p:nvSpPr>
        <p:spPr/>
        <p:txBody>
          <a:bodyPr/>
          <a:lstStyle/>
          <a:p>
            <a:fld id="{F6832402-17C3-40EC-A547-13169A277A2E}" type="slidenum">
              <a:rPr lang="zh-CN" altLang="en-US" smtClean="0"/>
              <a:t>‹#›</a:t>
            </a:fld>
            <a:endParaRPr lang="zh-CN" altLang="en-US"/>
          </a:p>
        </p:txBody>
      </p:sp>
    </p:spTree>
    <p:extLst>
      <p:ext uri="{BB962C8B-B14F-4D97-AF65-F5344CB8AC3E}">
        <p14:creationId xmlns:p14="http://schemas.microsoft.com/office/powerpoint/2010/main" val="277820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 xmlns:a16="http://schemas.microsoft.com/office/drawing/2014/main" id="{0B7A3996-12AF-C57C-EEFB-7F611BC907FD}"/>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 xmlns:a16="http://schemas.microsoft.com/office/drawing/2014/main" id="{48B2238C-F54C-361C-41E9-14DBFA76AA5A}"/>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53310A60-86FB-EE82-6D14-47EAA9CB86C7}"/>
              </a:ext>
            </a:extLst>
          </p:cNvPr>
          <p:cNvSpPr>
            <a:spLocks noGrp="1"/>
          </p:cNvSpPr>
          <p:nvPr>
            <p:ph type="dt" sz="half" idx="10"/>
          </p:nvPr>
        </p:nvSpPr>
        <p:spPr/>
        <p:txBody>
          <a:bodyPr/>
          <a:lstStyle/>
          <a:p>
            <a:fld id="{31A280DF-0BEC-4431-B6F8-A1B59E53E7EA}" type="datetimeFigureOut">
              <a:rPr lang="zh-CN" altLang="en-US" smtClean="0"/>
              <a:t>2023/3/10</a:t>
            </a:fld>
            <a:endParaRPr lang="zh-CN" altLang="en-US"/>
          </a:p>
        </p:txBody>
      </p:sp>
      <p:sp>
        <p:nvSpPr>
          <p:cNvPr id="5" name="页脚占位符 4">
            <a:extLst>
              <a:ext uri="{FF2B5EF4-FFF2-40B4-BE49-F238E27FC236}">
                <a16:creationId xmlns="" xmlns:a16="http://schemas.microsoft.com/office/drawing/2014/main" id="{C34FADF5-D982-31F5-D87C-9D186DA7D42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9DF4C48B-F8C0-C4C9-84B4-600A8C2415FE}"/>
              </a:ext>
            </a:extLst>
          </p:cNvPr>
          <p:cNvSpPr>
            <a:spLocks noGrp="1"/>
          </p:cNvSpPr>
          <p:nvPr>
            <p:ph type="sldNum" sz="quarter" idx="12"/>
          </p:nvPr>
        </p:nvSpPr>
        <p:spPr/>
        <p:txBody>
          <a:bodyPr/>
          <a:lstStyle/>
          <a:p>
            <a:fld id="{F6832402-17C3-40EC-A547-13169A277A2E}" type="slidenum">
              <a:rPr lang="zh-CN" altLang="en-US" smtClean="0"/>
              <a:t>‹#›</a:t>
            </a:fld>
            <a:endParaRPr lang="zh-CN" altLang="en-US"/>
          </a:p>
        </p:txBody>
      </p:sp>
    </p:spTree>
    <p:extLst>
      <p:ext uri="{BB962C8B-B14F-4D97-AF65-F5344CB8AC3E}">
        <p14:creationId xmlns:p14="http://schemas.microsoft.com/office/powerpoint/2010/main" val="1015117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2B8AE959-A0E5-97FA-F82E-FD6DA0B50DE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6473497D-BE4A-4B03-F237-DD8C222B782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F4AB1D54-70C9-5AD6-C14E-8D8A3B4A3231}"/>
              </a:ext>
            </a:extLst>
          </p:cNvPr>
          <p:cNvSpPr>
            <a:spLocks noGrp="1"/>
          </p:cNvSpPr>
          <p:nvPr>
            <p:ph type="dt" sz="half" idx="10"/>
          </p:nvPr>
        </p:nvSpPr>
        <p:spPr/>
        <p:txBody>
          <a:bodyPr/>
          <a:lstStyle/>
          <a:p>
            <a:fld id="{31A280DF-0BEC-4431-B6F8-A1B59E53E7EA}" type="datetimeFigureOut">
              <a:rPr lang="zh-CN" altLang="en-US" smtClean="0"/>
              <a:t>2023/3/10</a:t>
            </a:fld>
            <a:endParaRPr lang="zh-CN" altLang="en-US"/>
          </a:p>
        </p:txBody>
      </p:sp>
      <p:sp>
        <p:nvSpPr>
          <p:cNvPr id="5" name="页脚占位符 4">
            <a:extLst>
              <a:ext uri="{FF2B5EF4-FFF2-40B4-BE49-F238E27FC236}">
                <a16:creationId xmlns="" xmlns:a16="http://schemas.microsoft.com/office/drawing/2014/main" id="{6151885B-C045-DED8-4BB2-88044D70D6E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4EE657BB-83E4-E2D5-28F4-169590BF98B5}"/>
              </a:ext>
            </a:extLst>
          </p:cNvPr>
          <p:cNvSpPr>
            <a:spLocks noGrp="1"/>
          </p:cNvSpPr>
          <p:nvPr>
            <p:ph type="sldNum" sz="quarter" idx="12"/>
          </p:nvPr>
        </p:nvSpPr>
        <p:spPr/>
        <p:txBody>
          <a:bodyPr/>
          <a:lstStyle/>
          <a:p>
            <a:fld id="{F6832402-17C3-40EC-A547-13169A277A2E}" type="slidenum">
              <a:rPr lang="zh-CN" altLang="en-US" smtClean="0"/>
              <a:t>‹#›</a:t>
            </a:fld>
            <a:endParaRPr lang="zh-CN" altLang="en-US"/>
          </a:p>
        </p:txBody>
      </p:sp>
    </p:spTree>
    <p:extLst>
      <p:ext uri="{BB962C8B-B14F-4D97-AF65-F5344CB8AC3E}">
        <p14:creationId xmlns:p14="http://schemas.microsoft.com/office/powerpoint/2010/main" val="2317401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EECFC210-3D09-870F-92FC-C68A44AEC7EE}"/>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 xmlns:a16="http://schemas.microsoft.com/office/drawing/2014/main" id="{BCEA41D4-B6B7-07A4-D7D2-1E1B0FF56F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 xmlns:a16="http://schemas.microsoft.com/office/drawing/2014/main" id="{623A3C5B-21CD-84B6-4EEE-8F98F07B56D1}"/>
              </a:ext>
            </a:extLst>
          </p:cNvPr>
          <p:cNvSpPr>
            <a:spLocks noGrp="1"/>
          </p:cNvSpPr>
          <p:nvPr>
            <p:ph type="dt" sz="half" idx="10"/>
          </p:nvPr>
        </p:nvSpPr>
        <p:spPr/>
        <p:txBody>
          <a:bodyPr/>
          <a:lstStyle/>
          <a:p>
            <a:fld id="{31A280DF-0BEC-4431-B6F8-A1B59E53E7EA}" type="datetimeFigureOut">
              <a:rPr lang="zh-CN" altLang="en-US" smtClean="0"/>
              <a:t>2023/3/10</a:t>
            </a:fld>
            <a:endParaRPr lang="zh-CN" altLang="en-US"/>
          </a:p>
        </p:txBody>
      </p:sp>
      <p:sp>
        <p:nvSpPr>
          <p:cNvPr id="5" name="页脚占位符 4">
            <a:extLst>
              <a:ext uri="{FF2B5EF4-FFF2-40B4-BE49-F238E27FC236}">
                <a16:creationId xmlns="" xmlns:a16="http://schemas.microsoft.com/office/drawing/2014/main" id="{7AB1AA91-A5C8-8254-5FE1-1290B42967A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01169448-BC15-F260-C5F0-3D43A5EE8E43}"/>
              </a:ext>
            </a:extLst>
          </p:cNvPr>
          <p:cNvSpPr>
            <a:spLocks noGrp="1"/>
          </p:cNvSpPr>
          <p:nvPr>
            <p:ph type="sldNum" sz="quarter" idx="12"/>
          </p:nvPr>
        </p:nvSpPr>
        <p:spPr/>
        <p:txBody>
          <a:bodyPr/>
          <a:lstStyle/>
          <a:p>
            <a:fld id="{F6832402-17C3-40EC-A547-13169A277A2E}" type="slidenum">
              <a:rPr lang="zh-CN" altLang="en-US" smtClean="0"/>
              <a:t>‹#›</a:t>
            </a:fld>
            <a:endParaRPr lang="zh-CN" altLang="en-US"/>
          </a:p>
        </p:txBody>
      </p:sp>
    </p:spTree>
    <p:extLst>
      <p:ext uri="{BB962C8B-B14F-4D97-AF65-F5344CB8AC3E}">
        <p14:creationId xmlns:p14="http://schemas.microsoft.com/office/powerpoint/2010/main" val="40985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5ACB45AE-24AC-6EAF-DD6D-0DA6D748CD3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B041EA06-A895-CA9E-2428-D8BEFA73DE9E}"/>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 xmlns:a16="http://schemas.microsoft.com/office/drawing/2014/main" id="{1C0C275C-FC8B-ABBB-88FD-A80524694331}"/>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 xmlns:a16="http://schemas.microsoft.com/office/drawing/2014/main" id="{CB70B077-78D1-FA96-19D0-DBF5C0567722}"/>
              </a:ext>
            </a:extLst>
          </p:cNvPr>
          <p:cNvSpPr>
            <a:spLocks noGrp="1"/>
          </p:cNvSpPr>
          <p:nvPr>
            <p:ph type="dt" sz="half" idx="10"/>
          </p:nvPr>
        </p:nvSpPr>
        <p:spPr/>
        <p:txBody>
          <a:bodyPr/>
          <a:lstStyle/>
          <a:p>
            <a:fld id="{31A280DF-0BEC-4431-B6F8-A1B59E53E7EA}" type="datetimeFigureOut">
              <a:rPr lang="zh-CN" altLang="en-US" smtClean="0"/>
              <a:t>2023/3/10</a:t>
            </a:fld>
            <a:endParaRPr lang="zh-CN" altLang="en-US"/>
          </a:p>
        </p:txBody>
      </p:sp>
      <p:sp>
        <p:nvSpPr>
          <p:cNvPr id="6" name="页脚占位符 5">
            <a:extLst>
              <a:ext uri="{FF2B5EF4-FFF2-40B4-BE49-F238E27FC236}">
                <a16:creationId xmlns="" xmlns:a16="http://schemas.microsoft.com/office/drawing/2014/main" id="{3F8B908A-6271-4CF9-E84C-A394515F224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440084D6-45BD-2C05-99AE-1B194A937627}"/>
              </a:ext>
            </a:extLst>
          </p:cNvPr>
          <p:cNvSpPr>
            <a:spLocks noGrp="1"/>
          </p:cNvSpPr>
          <p:nvPr>
            <p:ph type="sldNum" sz="quarter" idx="12"/>
          </p:nvPr>
        </p:nvSpPr>
        <p:spPr/>
        <p:txBody>
          <a:bodyPr/>
          <a:lstStyle/>
          <a:p>
            <a:fld id="{F6832402-17C3-40EC-A547-13169A277A2E}" type="slidenum">
              <a:rPr lang="zh-CN" altLang="en-US" smtClean="0"/>
              <a:t>‹#›</a:t>
            </a:fld>
            <a:endParaRPr lang="zh-CN" altLang="en-US"/>
          </a:p>
        </p:txBody>
      </p:sp>
    </p:spTree>
    <p:extLst>
      <p:ext uri="{BB962C8B-B14F-4D97-AF65-F5344CB8AC3E}">
        <p14:creationId xmlns:p14="http://schemas.microsoft.com/office/powerpoint/2010/main" val="1607145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254D09E-6CB4-9120-6E79-86443A736F7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 xmlns:a16="http://schemas.microsoft.com/office/drawing/2014/main" id="{EC799AA5-4A31-1AA9-7C83-4317FCEB91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 xmlns:a16="http://schemas.microsoft.com/office/drawing/2014/main" id="{84D28082-71A3-FF8F-429D-9181ECB8C33B}"/>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 xmlns:a16="http://schemas.microsoft.com/office/drawing/2014/main" id="{5BEBFCF1-3860-C860-F302-4FC9DA2B9B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 xmlns:a16="http://schemas.microsoft.com/office/drawing/2014/main" id="{1C89DAA3-5F1D-2885-9C71-D3881DDF904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 xmlns:a16="http://schemas.microsoft.com/office/drawing/2014/main" id="{CB8E136F-E96D-2182-3ED2-665F2AA5B7F2}"/>
              </a:ext>
            </a:extLst>
          </p:cNvPr>
          <p:cNvSpPr>
            <a:spLocks noGrp="1"/>
          </p:cNvSpPr>
          <p:nvPr>
            <p:ph type="dt" sz="half" idx="10"/>
          </p:nvPr>
        </p:nvSpPr>
        <p:spPr/>
        <p:txBody>
          <a:bodyPr/>
          <a:lstStyle/>
          <a:p>
            <a:fld id="{31A280DF-0BEC-4431-B6F8-A1B59E53E7EA}" type="datetimeFigureOut">
              <a:rPr lang="zh-CN" altLang="en-US" smtClean="0"/>
              <a:t>2023/3/10</a:t>
            </a:fld>
            <a:endParaRPr lang="zh-CN" altLang="en-US"/>
          </a:p>
        </p:txBody>
      </p:sp>
      <p:sp>
        <p:nvSpPr>
          <p:cNvPr id="8" name="页脚占位符 7">
            <a:extLst>
              <a:ext uri="{FF2B5EF4-FFF2-40B4-BE49-F238E27FC236}">
                <a16:creationId xmlns="" xmlns:a16="http://schemas.microsoft.com/office/drawing/2014/main" id="{1256277D-755A-76E5-0879-EC1D3C9BADA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 xmlns:a16="http://schemas.microsoft.com/office/drawing/2014/main" id="{BFAA5D11-D3F9-0187-9C1C-AF93E7DC3AC9}"/>
              </a:ext>
            </a:extLst>
          </p:cNvPr>
          <p:cNvSpPr>
            <a:spLocks noGrp="1"/>
          </p:cNvSpPr>
          <p:nvPr>
            <p:ph type="sldNum" sz="quarter" idx="12"/>
          </p:nvPr>
        </p:nvSpPr>
        <p:spPr/>
        <p:txBody>
          <a:bodyPr/>
          <a:lstStyle/>
          <a:p>
            <a:fld id="{F6832402-17C3-40EC-A547-13169A277A2E}" type="slidenum">
              <a:rPr lang="zh-CN" altLang="en-US" smtClean="0"/>
              <a:t>‹#›</a:t>
            </a:fld>
            <a:endParaRPr lang="zh-CN" altLang="en-US"/>
          </a:p>
        </p:txBody>
      </p:sp>
    </p:spTree>
    <p:extLst>
      <p:ext uri="{BB962C8B-B14F-4D97-AF65-F5344CB8AC3E}">
        <p14:creationId xmlns:p14="http://schemas.microsoft.com/office/powerpoint/2010/main" val="848218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ACB7987A-D739-BFCE-BB70-8854FCF9A21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 xmlns:a16="http://schemas.microsoft.com/office/drawing/2014/main" id="{DD2A170F-40F5-791C-2845-5861E58C72D8}"/>
              </a:ext>
            </a:extLst>
          </p:cNvPr>
          <p:cNvSpPr>
            <a:spLocks noGrp="1"/>
          </p:cNvSpPr>
          <p:nvPr>
            <p:ph type="dt" sz="half" idx="10"/>
          </p:nvPr>
        </p:nvSpPr>
        <p:spPr/>
        <p:txBody>
          <a:bodyPr/>
          <a:lstStyle/>
          <a:p>
            <a:fld id="{31A280DF-0BEC-4431-B6F8-A1B59E53E7EA}" type="datetimeFigureOut">
              <a:rPr lang="zh-CN" altLang="en-US" smtClean="0"/>
              <a:t>2023/3/10</a:t>
            </a:fld>
            <a:endParaRPr lang="zh-CN" altLang="en-US"/>
          </a:p>
        </p:txBody>
      </p:sp>
      <p:sp>
        <p:nvSpPr>
          <p:cNvPr id="4" name="页脚占位符 3">
            <a:extLst>
              <a:ext uri="{FF2B5EF4-FFF2-40B4-BE49-F238E27FC236}">
                <a16:creationId xmlns="" xmlns:a16="http://schemas.microsoft.com/office/drawing/2014/main" id="{9DB359A2-79D0-FFBF-83B3-0E075906BFE8}"/>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 xmlns:a16="http://schemas.microsoft.com/office/drawing/2014/main" id="{39CC6FAD-6059-F450-A687-52142E358AED}"/>
              </a:ext>
            </a:extLst>
          </p:cNvPr>
          <p:cNvSpPr>
            <a:spLocks noGrp="1"/>
          </p:cNvSpPr>
          <p:nvPr>
            <p:ph type="sldNum" sz="quarter" idx="12"/>
          </p:nvPr>
        </p:nvSpPr>
        <p:spPr/>
        <p:txBody>
          <a:bodyPr/>
          <a:lstStyle/>
          <a:p>
            <a:fld id="{F6832402-17C3-40EC-A547-13169A277A2E}" type="slidenum">
              <a:rPr lang="zh-CN" altLang="en-US" smtClean="0"/>
              <a:t>‹#›</a:t>
            </a:fld>
            <a:endParaRPr lang="zh-CN" altLang="en-US"/>
          </a:p>
        </p:txBody>
      </p:sp>
    </p:spTree>
    <p:extLst>
      <p:ext uri="{BB962C8B-B14F-4D97-AF65-F5344CB8AC3E}">
        <p14:creationId xmlns:p14="http://schemas.microsoft.com/office/powerpoint/2010/main" val="417815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 xmlns:a16="http://schemas.microsoft.com/office/drawing/2014/main" id="{76E77C10-A804-7931-B396-1B2D38CB2451}"/>
              </a:ext>
            </a:extLst>
          </p:cNvPr>
          <p:cNvSpPr>
            <a:spLocks noGrp="1"/>
          </p:cNvSpPr>
          <p:nvPr>
            <p:ph type="dt" sz="half" idx="10"/>
          </p:nvPr>
        </p:nvSpPr>
        <p:spPr/>
        <p:txBody>
          <a:bodyPr/>
          <a:lstStyle/>
          <a:p>
            <a:fld id="{31A280DF-0BEC-4431-B6F8-A1B59E53E7EA}" type="datetimeFigureOut">
              <a:rPr lang="zh-CN" altLang="en-US" smtClean="0"/>
              <a:t>2023/3/10</a:t>
            </a:fld>
            <a:endParaRPr lang="zh-CN" altLang="en-US"/>
          </a:p>
        </p:txBody>
      </p:sp>
      <p:sp>
        <p:nvSpPr>
          <p:cNvPr id="3" name="页脚占位符 2">
            <a:extLst>
              <a:ext uri="{FF2B5EF4-FFF2-40B4-BE49-F238E27FC236}">
                <a16:creationId xmlns="" xmlns:a16="http://schemas.microsoft.com/office/drawing/2014/main" id="{A160DD83-10AA-89DB-3E4A-FD6B3701FEBC}"/>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 xmlns:a16="http://schemas.microsoft.com/office/drawing/2014/main" id="{0CC335C7-724A-A4BC-3AC7-0214CA229DD9}"/>
              </a:ext>
            </a:extLst>
          </p:cNvPr>
          <p:cNvSpPr>
            <a:spLocks noGrp="1"/>
          </p:cNvSpPr>
          <p:nvPr>
            <p:ph type="sldNum" sz="quarter" idx="12"/>
          </p:nvPr>
        </p:nvSpPr>
        <p:spPr/>
        <p:txBody>
          <a:bodyPr/>
          <a:lstStyle/>
          <a:p>
            <a:fld id="{F6832402-17C3-40EC-A547-13169A277A2E}" type="slidenum">
              <a:rPr lang="zh-CN" altLang="en-US" smtClean="0"/>
              <a:t>‹#›</a:t>
            </a:fld>
            <a:endParaRPr lang="zh-CN" altLang="en-US"/>
          </a:p>
        </p:txBody>
      </p:sp>
    </p:spTree>
    <p:extLst>
      <p:ext uri="{BB962C8B-B14F-4D97-AF65-F5344CB8AC3E}">
        <p14:creationId xmlns:p14="http://schemas.microsoft.com/office/powerpoint/2010/main" val="3227612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73936A37-9317-5C7E-AE48-3B96955341E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 xmlns:a16="http://schemas.microsoft.com/office/drawing/2014/main" id="{B8ADEA2C-3E01-8AB2-CBBE-E0ABAA3347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 xmlns:a16="http://schemas.microsoft.com/office/drawing/2014/main" id="{5F1AC8B8-8D3F-8FC2-A682-8073A347C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 xmlns:a16="http://schemas.microsoft.com/office/drawing/2014/main" id="{0ADE044C-8061-72F2-E0BB-FBDAEAF59EFA}"/>
              </a:ext>
            </a:extLst>
          </p:cNvPr>
          <p:cNvSpPr>
            <a:spLocks noGrp="1"/>
          </p:cNvSpPr>
          <p:nvPr>
            <p:ph type="dt" sz="half" idx="10"/>
          </p:nvPr>
        </p:nvSpPr>
        <p:spPr/>
        <p:txBody>
          <a:bodyPr/>
          <a:lstStyle/>
          <a:p>
            <a:fld id="{31A280DF-0BEC-4431-B6F8-A1B59E53E7EA}" type="datetimeFigureOut">
              <a:rPr lang="zh-CN" altLang="en-US" smtClean="0"/>
              <a:t>2023/3/10</a:t>
            </a:fld>
            <a:endParaRPr lang="zh-CN" altLang="en-US"/>
          </a:p>
        </p:txBody>
      </p:sp>
      <p:sp>
        <p:nvSpPr>
          <p:cNvPr id="6" name="页脚占位符 5">
            <a:extLst>
              <a:ext uri="{FF2B5EF4-FFF2-40B4-BE49-F238E27FC236}">
                <a16:creationId xmlns="" xmlns:a16="http://schemas.microsoft.com/office/drawing/2014/main" id="{05A0E4A4-F538-46B5-5EAD-67E8E33CE19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F3F68738-5A94-4E16-82ED-A0DE370A553E}"/>
              </a:ext>
            </a:extLst>
          </p:cNvPr>
          <p:cNvSpPr>
            <a:spLocks noGrp="1"/>
          </p:cNvSpPr>
          <p:nvPr>
            <p:ph type="sldNum" sz="quarter" idx="12"/>
          </p:nvPr>
        </p:nvSpPr>
        <p:spPr/>
        <p:txBody>
          <a:bodyPr/>
          <a:lstStyle/>
          <a:p>
            <a:fld id="{F6832402-17C3-40EC-A547-13169A277A2E}" type="slidenum">
              <a:rPr lang="zh-CN" altLang="en-US" smtClean="0"/>
              <a:t>‹#›</a:t>
            </a:fld>
            <a:endParaRPr lang="zh-CN" altLang="en-US"/>
          </a:p>
        </p:txBody>
      </p:sp>
    </p:spTree>
    <p:extLst>
      <p:ext uri="{BB962C8B-B14F-4D97-AF65-F5344CB8AC3E}">
        <p14:creationId xmlns:p14="http://schemas.microsoft.com/office/powerpoint/2010/main" val="857190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B52336D0-CF0D-611D-DFFB-C2298123A3C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 xmlns:a16="http://schemas.microsoft.com/office/drawing/2014/main" id="{BC947CA1-CC85-758D-DE9B-9AF758295B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 xmlns:a16="http://schemas.microsoft.com/office/drawing/2014/main" id="{22DA2468-DE5A-B925-EC4F-466C3BE2AC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 xmlns:a16="http://schemas.microsoft.com/office/drawing/2014/main" id="{93AB07B6-9A2F-8392-83EB-F5B25B76347D}"/>
              </a:ext>
            </a:extLst>
          </p:cNvPr>
          <p:cNvSpPr>
            <a:spLocks noGrp="1"/>
          </p:cNvSpPr>
          <p:nvPr>
            <p:ph type="dt" sz="half" idx="10"/>
          </p:nvPr>
        </p:nvSpPr>
        <p:spPr/>
        <p:txBody>
          <a:bodyPr/>
          <a:lstStyle/>
          <a:p>
            <a:fld id="{31A280DF-0BEC-4431-B6F8-A1B59E53E7EA}" type="datetimeFigureOut">
              <a:rPr lang="zh-CN" altLang="en-US" smtClean="0"/>
              <a:t>2023/3/10</a:t>
            </a:fld>
            <a:endParaRPr lang="zh-CN" altLang="en-US"/>
          </a:p>
        </p:txBody>
      </p:sp>
      <p:sp>
        <p:nvSpPr>
          <p:cNvPr id="6" name="页脚占位符 5">
            <a:extLst>
              <a:ext uri="{FF2B5EF4-FFF2-40B4-BE49-F238E27FC236}">
                <a16:creationId xmlns="" xmlns:a16="http://schemas.microsoft.com/office/drawing/2014/main" id="{69DD1F61-C44F-E025-0FAF-6C78B14E975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3C7D2E9D-5308-D97B-CF84-E0D89B5BDA2A}"/>
              </a:ext>
            </a:extLst>
          </p:cNvPr>
          <p:cNvSpPr>
            <a:spLocks noGrp="1"/>
          </p:cNvSpPr>
          <p:nvPr>
            <p:ph type="sldNum" sz="quarter" idx="12"/>
          </p:nvPr>
        </p:nvSpPr>
        <p:spPr/>
        <p:txBody>
          <a:bodyPr/>
          <a:lstStyle/>
          <a:p>
            <a:fld id="{F6832402-17C3-40EC-A547-13169A277A2E}" type="slidenum">
              <a:rPr lang="zh-CN" altLang="en-US" smtClean="0"/>
              <a:t>‹#›</a:t>
            </a:fld>
            <a:endParaRPr lang="zh-CN" altLang="en-US"/>
          </a:p>
        </p:txBody>
      </p:sp>
    </p:spTree>
    <p:extLst>
      <p:ext uri="{BB962C8B-B14F-4D97-AF65-F5344CB8AC3E}">
        <p14:creationId xmlns:p14="http://schemas.microsoft.com/office/powerpoint/2010/main" val="1938916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 xmlns:a16="http://schemas.microsoft.com/office/drawing/2014/main" id="{E8C2A6E3-3105-5CD3-1AE3-536BD7BD54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 xmlns:a16="http://schemas.microsoft.com/office/drawing/2014/main" id="{2358E9E4-D27C-E8B5-26B1-313D353BC4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024034CF-1FF5-82F4-1420-090C1EA9E9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280DF-0BEC-4431-B6F8-A1B59E53E7EA}" type="datetimeFigureOut">
              <a:rPr lang="zh-CN" altLang="en-US" smtClean="0"/>
              <a:t>2023/3/10</a:t>
            </a:fld>
            <a:endParaRPr lang="zh-CN" altLang="en-US"/>
          </a:p>
        </p:txBody>
      </p:sp>
      <p:sp>
        <p:nvSpPr>
          <p:cNvPr id="5" name="页脚占位符 4">
            <a:extLst>
              <a:ext uri="{FF2B5EF4-FFF2-40B4-BE49-F238E27FC236}">
                <a16:creationId xmlns="" xmlns:a16="http://schemas.microsoft.com/office/drawing/2014/main" id="{4633C73D-C7A9-90FA-65C2-1398BB2CB0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 xmlns:a16="http://schemas.microsoft.com/office/drawing/2014/main" id="{7E0EFB48-15D3-B2E7-44D5-FEC2064D6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832402-17C3-40EC-A547-13169A277A2E}" type="slidenum">
              <a:rPr lang="zh-CN" altLang="en-US" smtClean="0"/>
              <a:t>‹#›</a:t>
            </a:fld>
            <a:endParaRPr lang="zh-CN" altLang="en-US"/>
          </a:p>
        </p:txBody>
      </p:sp>
    </p:spTree>
    <p:extLst>
      <p:ext uri="{BB962C8B-B14F-4D97-AF65-F5344CB8AC3E}">
        <p14:creationId xmlns:p14="http://schemas.microsoft.com/office/powerpoint/2010/main" val="2839351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image" Target="../media/image39.wmf"/><Relationship Id="rId3" Type="http://schemas.openxmlformats.org/officeDocument/2006/relationships/notesSlide" Target="../notesSlides/notesSlide6.xml"/><Relationship Id="rId7" Type="http://schemas.openxmlformats.org/officeDocument/2006/relationships/image" Target="../media/image36.wmf"/><Relationship Id="rId12" Type="http://schemas.openxmlformats.org/officeDocument/2006/relationships/oleObject" Target="../embeddings/oleObject43.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oleObject" Target="../embeddings/oleObject40.bin"/><Relationship Id="rId11" Type="http://schemas.openxmlformats.org/officeDocument/2006/relationships/image" Target="../media/image38.wmf"/><Relationship Id="rId5" Type="http://schemas.openxmlformats.org/officeDocument/2006/relationships/image" Target="../media/image35.wmf"/><Relationship Id="rId10" Type="http://schemas.openxmlformats.org/officeDocument/2006/relationships/oleObject" Target="../embeddings/oleObject42.bin"/><Relationship Id="rId4" Type="http://schemas.openxmlformats.org/officeDocument/2006/relationships/oleObject" Target="../embeddings/oleObject39.bin"/><Relationship Id="rId9" Type="http://schemas.openxmlformats.org/officeDocument/2006/relationships/image" Target="../media/image37.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40.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46.bin"/><Relationship Id="rId3" Type="http://schemas.openxmlformats.org/officeDocument/2006/relationships/notesSlide" Target="../notesSlides/notesSlide8.xml"/><Relationship Id="rId7" Type="http://schemas.openxmlformats.org/officeDocument/2006/relationships/image" Target="../media/image42.wmf"/><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oleObject" Target="../embeddings/oleObject45.bin"/><Relationship Id="rId11" Type="http://schemas.openxmlformats.org/officeDocument/2006/relationships/image" Target="../media/image44.wmf"/><Relationship Id="rId5" Type="http://schemas.openxmlformats.org/officeDocument/2006/relationships/image" Target="../media/image41.wmf"/><Relationship Id="rId10" Type="http://schemas.openxmlformats.org/officeDocument/2006/relationships/oleObject" Target="../embeddings/oleObject47.bin"/><Relationship Id="rId4" Type="http://schemas.openxmlformats.org/officeDocument/2006/relationships/oleObject" Target="../embeddings/oleObject44.bin"/><Relationship Id="rId9" Type="http://schemas.openxmlformats.org/officeDocument/2006/relationships/image" Target="../media/image43.wmf"/></Relationships>
</file>

<file path=ppt/slides/_rels/slide13.xml.rels><?xml version="1.0" encoding="UTF-8" standalone="yes"?>
<Relationships xmlns="http://schemas.openxmlformats.org/package/2006/relationships"><Relationship Id="rId8" Type="http://schemas.openxmlformats.org/officeDocument/2006/relationships/image" Target="../media/image46.wmf"/><Relationship Id="rId13" Type="http://schemas.openxmlformats.org/officeDocument/2006/relationships/oleObject" Target="../embeddings/oleObject52.bin"/><Relationship Id="rId18" Type="http://schemas.openxmlformats.org/officeDocument/2006/relationships/image" Target="../media/image51.wmf"/><Relationship Id="rId26" Type="http://schemas.openxmlformats.org/officeDocument/2006/relationships/image" Target="../media/image55.wmf"/><Relationship Id="rId3" Type="http://schemas.openxmlformats.org/officeDocument/2006/relationships/notesSlide" Target="../notesSlides/notesSlide9.xml"/><Relationship Id="rId21" Type="http://schemas.openxmlformats.org/officeDocument/2006/relationships/oleObject" Target="../embeddings/oleObject56.bin"/><Relationship Id="rId7" Type="http://schemas.openxmlformats.org/officeDocument/2006/relationships/oleObject" Target="../embeddings/oleObject49.bin"/><Relationship Id="rId12" Type="http://schemas.openxmlformats.org/officeDocument/2006/relationships/image" Target="../media/image48.wmf"/><Relationship Id="rId17" Type="http://schemas.openxmlformats.org/officeDocument/2006/relationships/oleObject" Target="../embeddings/oleObject54.bin"/><Relationship Id="rId25" Type="http://schemas.openxmlformats.org/officeDocument/2006/relationships/oleObject" Target="../embeddings/oleObject58.bin"/><Relationship Id="rId2" Type="http://schemas.openxmlformats.org/officeDocument/2006/relationships/slideLayout" Target="../slideLayouts/slideLayout1.xml"/><Relationship Id="rId16" Type="http://schemas.openxmlformats.org/officeDocument/2006/relationships/image" Target="../media/image50.wmf"/><Relationship Id="rId20" Type="http://schemas.openxmlformats.org/officeDocument/2006/relationships/image" Target="../media/image52.wmf"/><Relationship Id="rId29" Type="http://schemas.openxmlformats.org/officeDocument/2006/relationships/image" Target="../media/image56.wmf"/><Relationship Id="rId1" Type="http://schemas.openxmlformats.org/officeDocument/2006/relationships/vmlDrawing" Target="../drawings/vmlDrawing6.vml"/><Relationship Id="rId6" Type="http://schemas.openxmlformats.org/officeDocument/2006/relationships/image" Target="../media/image45.wmf"/><Relationship Id="rId11" Type="http://schemas.openxmlformats.org/officeDocument/2006/relationships/oleObject" Target="../embeddings/oleObject51.bin"/><Relationship Id="rId24" Type="http://schemas.openxmlformats.org/officeDocument/2006/relationships/image" Target="../media/image54.wmf"/><Relationship Id="rId5" Type="http://schemas.openxmlformats.org/officeDocument/2006/relationships/oleObject" Target="../embeddings/oleObject48.bin"/><Relationship Id="rId15" Type="http://schemas.openxmlformats.org/officeDocument/2006/relationships/oleObject" Target="../embeddings/oleObject53.bin"/><Relationship Id="rId23" Type="http://schemas.openxmlformats.org/officeDocument/2006/relationships/oleObject" Target="../embeddings/oleObject57.bin"/><Relationship Id="rId28" Type="http://schemas.openxmlformats.org/officeDocument/2006/relationships/oleObject" Target="../embeddings/oleObject59.bin"/><Relationship Id="rId10" Type="http://schemas.openxmlformats.org/officeDocument/2006/relationships/image" Target="../media/image47.wmf"/><Relationship Id="rId19" Type="http://schemas.openxmlformats.org/officeDocument/2006/relationships/oleObject" Target="../embeddings/oleObject55.bin"/><Relationship Id="rId4" Type="http://schemas.openxmlformats.org/officeDocument/2006/relationships/image" Target="../media/image57.wmf"/><Relationship Id="rId9" Type="http://schemas.openxmlformats.org/officeDocument/2006/relationships/oleObject" Target="../embeddings/oleObject50.bin"/><Relationship Id="rId14" Type="http://schemas.openxmlformats.org/officeDocument/2006/relationships/image" Target="../media/image49.wmf"/><Relationship Id="rId22" Type="http://schemas.openxmlformats.org/officeDocument/2006/relationships/image" Target="../media/image53.wmf"/><Relationship Id="rId27" Type="http://schemas.openxmlformats.org/officeDocument/2006/relationships/image" Target="../media/image58.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62.bin"/><Relationship Id="rId13" Type="http://schemas.openxmlformats.org/officeDocument/2006/relationships/image" Target="../media/image49.wmf"/><Relationship Id="rId18" Type="http://schemas.openxmlformats.org/officeDocument/2006/relationships/oleObject" Target="../embeddings/oleObject67.bin"/><Relationship Id="rId26" Type="http://schemas.openxmlformats.org/officeDocument/2006/relationships/oleObject" Target="../embeddings/oleObject71.bin"/><Relationship Id="rId3" Type="http://schemas.openxmlformats.org/officeDocument/2006/relationships/notesSlide" Target="../notesSlides/notesSlide10.xml"/><Relationship Id="rId21" Type="http://schemas.openxmlformats.org/officeDocument/2006/relationships/image" Target="../media/image53.wmf"/><Relationship Id="rId7" Type="http://schemas.openxmlformats.org/officeDocument/2006/relationships/image" Target="../media/image46.wmf"/><Relationship Id="rId12" Type="http://schemas.openxmlformats.org/officeDocument/2006/relationships/oleObject" Target="../embeddings/oleObject64.bin"/><Relationship Id="rId17" Type="http://schemas.openxmlformats.org/officeDocument/2006/relationships/image" Target="../media/image51.wmf"/><Relationship Id="rId25" Type="http://schemas.openxmlformats.org/officeDocument/2006/relationships/image" Target="../media/image55.wmf"/><Relationship Id="rId2" Type="http://schemas.openxmlformats.org/officeDocument/2006/relationships/slideLayout" Target="../slideLayouts/slideLayout1.xml"/><Relationship Id="rId16" Type="http://schemas.openxmlformats.org/officeDocument/2006/relationships/oleObject" Target="../embeddings/oleObject66.bin"/><Relationship Id="rId20" Type="http://schemas.openxmlformats.org/officeDocument/2006/relationships/oleObject" Target="../embeddings/oleObject68.bin"/><Relationship Id="rId29" Type="http://schemas.openxmlformats.org/officeDocument/2006/relationships/image" Target="../media/image61.wmf"/><Relationship Id="rId1" Type="http://schemas.openxmlformats.org/officeDocument/2006/relationships/vmlDrawing" Target="../drawings/vmlDrawing7.vml"/><Relationship Id="rId6" Type="http://schemas.openxmlformats.org/officeDocument/2006/relationships/oleObject" Target="../embeddings/oleObject61.bin"/><Relationship Id="rId11" Type="http://schemas.openxmlformats.org/officeDocument/2006/relationships/image" Target="../media/image48.wmf"/><Relationship Id="rId24" Type="http://schemas.openxmlformats.org/officeDocument/2006/relationships/oleObject" Target="../embeddings/oleObject70.bin"/><Relationship Id="rId32" Type="http://schemas.openxmlformats.org/officeDocument/2006/relationships/image" Target="../media/image62.wmf"/><Relationship Id="rId5" Type="http://schemas.openxmlformats.org/officeDocument/2006/relationships/image" Target="../media/image45.wmf"/><Relationship Id="rId15" Type="http://schemas.openxmlformats.org/officeDocument/2006/relationships/image" Target="../media/image50.wmf"/><Relationship Id="rId23" Type="http://schemas.openxmlformats.org/officeDocument/2006/relationships/image" Target="../media/image54.wmf"/><Relationship Id="rId28" Type="http://schemas.openxmlformats.org/officeDocument/2006/relationships/oleObject" Target="../embeddings/oleObject72.bin"/><Relationship Id="rId10" Type="http://schemas.openxmlformats.org/officeDocument/2006/relationships/oleObject" Target="../embeddings/oleObject63.bin"/><Relationship Id="rId19" Type="http://schemas.openxmlformats.org/officeDocument/2006/relationships/image" Target="../media/image52.wmf"/><Relationship Id="rId31" Type="http://schemas.openxmlformats.org/officeDocument/2006/relationships/oleObject" Target="../embeddings/oleObject73.bin"/><Relationship Id="rId4" Type="http://schemas.openxmlformats.org/officeDocument/2006/relationships/oleObject" Target="../embeddings/oleObject60.bin"/><Relationship Id="rId9" Type="http://schemas.openxmlformats.org/officeDocument/2006/relationships/image" Target="../media/image59.wmf"/><Relationship Id="rId14" Type="http://schemas.openxmlformats.org/officeDocument/2006/relationships/oleObject" Target="../embeddings/oleObject65.bin"/><Relationship Id="rId22" Type="http://schemas.openxmlformats.org/officeDocument/2006/relationships/oleObject" Target="../embeddings/oleObject69.bin"/><Relationship Id="rId27" Type="http://schemas.openxmlformats.org/officeDocument/2006/relationships/image" Target="../media/image60.wmf"/><Relationship Id="rId30" Type="http://schemas.openxmlformats.org/officeDocument/2006/relationships/image" Target="../media/image64.png"/></Relationships>
</file>

<file path=ppt/slides/_rels/slide15.xml.rels><?xml version="1.0" encoding="UTF-8" standalone="yes"?>
<Relationships xmlns="http://schemas.openxmlformats.org/package/2006/relationships"><Relationship Id="rId2" Type="http://schemas.openxmlformats.org/officeDocument/2006/relationships/image" Target="../media/image6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image" Target="../media/image72.png"/><Relationship Id="rId3" Type="http://schemas.openxmlformats.org/officeDocument/2006/relationships/notesSlide" Target="../notesSlides/notesSlide11.xml"/><Relationship Id="rId7" Type="http://schemas.openxmlformats.org/officeDocument/2006/relationships/image" Target="../media/image71.png"/><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68.png"/><Relationship Id="rId5" Type="http://schemas.openxmlformats.org/officeDocument/2006/relationships/image" Target="../media/image64.wmf"/><Relationship Id="rId10" Type="http://schemas.openxmlformats.org/officeDocument/2006/relationships/image" Target="../media/image66.png"/><Relationship Id="rId4" Type="http://schemas.openxmlformats.org/officeDocument/2006/relationships/oleObject" Target="../embeddings/oleObject74.bin"/><Relationship Id="rId9" Type="http://schemas.openxmlformats.org/officeDocument/2006/relationships/image" Target="../media/image650.png"/></Relationships>
</file>

<file path=ppt/slides/_rels/slide17.xml.rels><?xml version="1.0" encoding="UTF-8" standalone="yes"?>
<Relationships xmlns="http://schemas.openxmlformats.org/package/2006/relationships"><Relationship Id="rId3" Type="http://schemas.openxmlformats.org/officeDocument/2006/relationships/image" Target="../media/image67.png"/><Relationship Id="rId2" Type="http://schemas.openxmlformats.org/officeDocument/2006/relationships/image" Target="../media/image65.png"/><Relationship Id="rId1" Type="http://schemas.openxmlformats.org/officeDocument/2006/relationships/slideLayout" Target="../slideLayouts/slideLayout1.xml"/><Relationship Id="rId4" Type="http://schemas.openxmlformats.org/officeDocument/2006/relationships/image" Target="../media/image69.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750.png"/><Relationship Id="rId4" Type="http://schemas.openxmlformats.org/officeDocument/2006/relationships/image" Target="../media/image40.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72.wmf"/><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image" Target="../media/image71.wmf"/><Relationship Id="rId5" Type="http://schemas.openxmlformats.org/officeDocument/2006/relationships/image" Target="../media/image70.emf"/><Relationship Id="rId4" Type="http://schemas.openxmlformats.org/officeDocument/2006/relationships/oleObject" Target="../embeddings/oleObject75.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75.wmf"/><Relationship Id="rId4" Type="http://schemas.openxmlformats.org/officeDocument/2006/relationships/image" Target="../media/image74.wmf"/></Relationships>
</file>

<file path=ppt/slides/_rels/slide21.x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77.wmf"/></Relationships>
</file>

<file path=ppt/slides/_rels/slide22.xml.rels><?xml version="1.0" encoding="UTF-8" standalone="yes"?>
<Relationships xmlns="http://schemas.openxmlformats.org/package/2006/relationships"><Relationship Id="rId3" Type="http://schemas.openxmlformats.org/officeDocument/2006/relationships/image" Target="../media/image78.wmf"/><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80.wmf"/><Relationship Id="rId4" Type="http://schemas.openxmlformats.org/officeDocument/2006/relationships/image" Target="../media/image79.wmf"/></Relationships>
</file>

<file path=ppt/slides/_rels/slide23.xml.rels><?xml version="1.0" encoding="UTF-8" standalone="yes"?>
<Relationships xmlns="http://schemas.openxmlformats.org/package/2006/relationships"><Relationship Id="rId2" Type="http://schemas.openxmlformats.org/officeDocument/2006/relationships/image" Target="../media/image8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8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78.bin"/><Relationship Id="rId3" Type="http://schemas.openxmlformats.org/officeDocument/2006/relationships/notesSlide" Target="../notesSlides/notesSlide17.xml"/><Relationship Id="rId7" Type="http://schemas.openxmlformats.org/officeDocument/2006/relationships/image" Target="../media/image84.emf"/><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oleObject" Target="../embeddings/oleObject77.bin"/><Relationship Id="rId5" Type="http://schemas.openxmlformats.org/officeDocument/2006/relationships/image" Target="../media/image83.emf"/><Relationship Id="rId4" Type="http://schemas.openxmlformats.org/officeDocument/2006/relationships/oleObject" Target="../embeddings/oleObject76.bin"/><Relationship Id="rId9" Type="http://schemas.openxmlformats.org/officeDocument/2006/relationships/image" Target="../media/image85.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3" Type="http://schemas.openxmlformats.org/officeDocument/2006/relationships/image" Target="../media/image6.wmf"/><Relationship Id="rId18" Type="http://schemas.openxmlformats.org/officeDocument/2006/relationships/oleObject" Target="../embeddings/oleObject8.bin"/><Relationship Id="rId26" Type="http://schemas.openxmlformats.org/officeDocument/2006/relationships/oleObject" Target="../embeddings/oleObject12.bin"/><Relationship Id="rId39" Type="http://schemas.openxmlformats.org/officeDocument/2006/relationships/image" Target="../media/image19.wmf"/><Relationship Id="rId3" Type="http://schemas.openxmlformats.org/officeDocument/2006/relationships/notesSlide" Target="../notesSlides/notesSlide2.xml"/><Relationship Id="rId21" Type="http://schemas.openxmlformats.org/officeDocument/2006/relationships/image" Target="../media/image10.wmf"/><Relationship Id="rId34" Type="http://schemas.openxmlformats.org/officeDocument/2006/relationships/oleObject" Target="../embeddings/oleObject16.bin"/><Relationship Id="rId42" Type="http://schemas.openxmlformats.org/officeDocument/2006/relationships/oleObject" Target="../embeddings/oleObject20.bin"/><Relationship Id="rId47" Type="http://schemas.openxmlformats.org/officeDocument/2006/relationships/image" Target="../media/image23.wmf"/><Relationship Id="rId50" Type="http://schemas.openxmlformats.org/officeDocument/2006/relationships/oleObject" Target="../embeddings/oleObject24.bin"/><Relationship Id="rId7" Type="http://schemas.openxmlformats.org/officeDocument/2006/relationships/image" Target="../media/image3.wmf"/><Relationship Id="rId12" Type="http://schemas.openxmlformats.org/officeDocument/2006/relationships/oleObject" Target="../embeddings/oleObject5.bin"/><Relationship Id="rId17" Type="http://schemas.openxmlformats.org/officeDocument/2006/relationships/image" Target="../media/image8.wmf"/><Relationship Id="rId25" Type="http://schemas.openxmlformats.org/officeDocument/2006/relationships/image" Target="../media/image12.wmf"/><Relationship Id="rId33" Type="http://schemas.openxmlformats.org/officeDocument/2006/relationships/image" Target="../media/image16.wmf"/><Relationship Id="rId38" Type="http://schemas.openxmlformats.org/officeDocument/2006/relationships/oleObject" Target="../embeddings/oleObject18.bin"/><Relationship Id="rId46" Type="http://schemas.openxmlformats.org/officeDocument/2006/relationships/oleObject" Target="../embeddings/oleObject22.bin"/><Relationship Id="rId2" Type="http://schemas.openxmlformats.org/officeDocument/2006/relationships/slideLayout" Target="../slideLayouts/slideLayout1.xml"/><Relationship Id="rId16" Type="http://schemas.openxmlformats.org/officeDocument/2006/relationships/oleObject" Target="../embeddings/oleObject7.bin"/><Relationship Id="rId20" Type="http://schemas.openxmlformats.org/officeDocument/2006/relationships/oleObject" Target="../embeddings/oleObject9.bin"/><Relationship Id="rId29" Type="http://schemas.openxmlformats.org/officeDocument/2006/relationships/image" Target="../media/image14.wmf"/><Relationship Id="rId41" Type="http://schemas.openxmlformats.org/officeDocument/2006/relationships/image" Target="../media/image20.wmf"/><Relationship Id="rId54" Type="http://schemas.openxmlformats.org/officeDocument/2006/relationships/image" Target="../media/image26.wmf"/><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24" Type="http://schemas.openxmlformats.org/officeDocument/2006/relationships/oleObject" Target="../embeddings/oleObject11.bin"/><Relationship Id="rId32" Type="http://schemas.openxmlformats.org/officeDocument/2006/relationships/oleObject" Target="../embeddings/oleObject15.bin"/><Relationship Id="rId37" Type="http://schemas.openxmlformats.org/officeDocument/2006/relationships/image" Target="../media/image18.wmf"/><Relationship Id="rId40" Type="http://schemas.openxmlformats.org/officeDocument/2006/relationships/oleObject" Target="../embeddings/oleObject19.bin"/><Relationship Id="rId45" Type="http://schemas.openxmlformats.org/officeDocument/2006/relationships/image" Target="../media/image22.wmf"/><Relationship Id="rId53" Type="http://schemas.openxmlformats.org/officeDocument/2006/relationships/oleObject" Target="../embeddings/oleObject26.bin"/><Relationship Id="rId5" Type="http://schemas.openxmlformats.org/officeDocument/2006/relationships/image" Target="../media/image2.wmf"/><Relationship Id="rId15" Type="http://schemas.openxmlformats.org/officeDocument/2006/relationships/image" Target="../media/image7.wmf"/><Relationship Id="rId23" Type="http://schemas.openxmlformats.org/officeDocument/2006/relationships/image" Target="../media/image11.wmf"/><Relationship Id="rId28" Type="http://schemas.openxmlformats.org/officeDocument/2006/relationships/oleObject" Target="../embeddings/oleObject13.bin"/><Relationship Id="rId36" Type="http://schemas.openxmlformats.org/officeDocument/2006/relationships/oleObject" Target="../embeddings/oleObject17.bin"/><Relationship Id="rId49" Type="http://schemas.openxmlformats.org/officeDocument/2006/relationships/image" Target="../media/image24.wmf"/><Relationship Id="rId10" Type="http://schemas.openxmlformats.org/officeDocument/2006/relationships/oleObject" Target="../embeddings/oleObject4.bin"/><Relationship Id="rId19" Type="http://schemas.openxmlformats.org/officeDocument/2006/relationships/image" Target="../media/image9.wmf"/><Relationship Id="rId31" Type="http://schemas.openxmlformats.org/officeDocument/2006/relationships/image" Target="../media/image15.wmf"/><Relationship Id="rId44" Type="http://schemas.openxmlformats.org/officeDocument/2006/relationships/oleObject" Target="../embeddings/oleObject21.bin"/><Relationship Id="rId52" Type="http://schemas.openxmlformats.org/officeDocument/2006/relationships/image" Target="../media/image25.wmf"/><Relationship Id="rId4" Type="http://schemas.openxmlformats.org/officeDocument/2006/relationships/oleObject" Target="../embeddings/oleObject1.bin"/><Relationship Id="rId9" Type="http://schemas.openxmlformats.org/officeDocument/2006/relationships/image" Target="../media/image4.wmf"/><Relationship Id="rId14" Type="http://schemas.openxmlformats.org/officeDocument/2006/relationships/oleObject" Target="../embeddings/oleObject6.bin"/><Relationship Id="rId22" Type="http://schemas.openxmlformats.org/officeDocument/2006/relationships/oleObject" Target="../embeddings/oleObject10.bin"/><Relationship Id="rId27" Type="http://schemas.openxmlformats.org/officeDocument/2006/relationships/image" Target="../media/image13.wmf"/><Relationship Id="rId30" Type="http://schemas.openxmlformats.org/officeDocument/2006/relationships/oleObject" Target="../embeddings/oleObject14.bin"/><Relationship Id="rId35" Type="http://schemas.openxmlformats.org/officeDocument/2006/relationships/image" Target="../media/image17.wmf"/><Relationship Id="rId43" Type="http://schemas.openxmlformats.org/officeDocument/2006/relationships/image" Target="../media/image21.wmf"/><Relationship Id="rId48" Type="http://schemas.openxmlformats.org/officeDocument/2006/relationships/oleObject" Target="../embeddings/oleObject23.bin"/><Relationship Id="rId8" Type="http://schemas.openxmlformats.org/officeDocument/2006/relationships/oleObject" Target="../embeddings/oleObject3.bin"/><Relationship Id="rId51" Type="http://schemas.openxmlformats.org/officeDocument/2006/relationships/oleObject" Target="../embeddings/oleObject25.bin"/></Relationships>
</file>

<file path=ppt/slides/_rels/slide7.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oleObject" Target="../embeddings/oleObject31.bin"/><Relationship Id="rId18" Type="http://schemas.openxmlformats.org/officeDocument/2006/relationships/oleObject" Target="../embeddings/oleObject33.bin"/><Relationship Id="rId3" Type="http://schemas.openxmlformats.org/officeDocument/2006/relationships/notesSlide" Target="../notesSlides/notesSlide3.xml"/><Relationship Id="rId21" Type="http://schemas.openxmlformats.org/officeDocument/2006/relationships/image" Target="../media/image30.wmf"/><Relationship Id="rId7" Type="http://schemas.openxmlformats.org/officeDocument/2006/relationships/oleObject" Target="../embeddings/oleObject28.bin"/><Relationship Id="rId12" Type="http://schemas.openxmlformats.org/officeDocument/2006/relationships/image" Target="../media/image27.wmf"/><Relationship Id="rId17" Type="http://schemas.openxmlformats.org/officeDocument/2006/relationships/image" Target="../media/image30.png"/><Relationship Id="rId2" Type="http://schemas.openxmlformats.org/officeDocument/2006/relationships/slideLayout" Target="../slideLayouts/slideLayout1.xml"/><Relationship Id="rId16" Type="http://schemas.openxmlformats.org/officeDocument/2006/relationships/image" Target="../media/image20.wmf"/><Relationship Id="rId20" Type="http://schemas.openxmlformats.org/officeDocument/2006/relationships/oleObject" Target="../embeddings/oleObject34.bin"/><Relationship Id="rId1" Type="http://schemas.openxmlformats.org/officeDocument/2006/relationships/vmlDrawing" Target="../drawings/vmlDrawing2.vml"/><Relationship Id="rId6" Type="http://schemas.openxmlformats.org/officeDocument/2006/relationships/image" Target="../media/image11.wmf"/><Relationship Id="rId11" Type="http://schemas.openxmlformats.org/officeDocument/2006/relationships/oleObject" Target="../embeddings/oleObject30.bin"/><Relationship Id="rId5" Type="http://schemas.openxmlformats.org/officeDocument/2006/relationships/oleObject" Target="../embeddings/oleObject27.bin"/><Relationship Id="rId15" Type="http://schemas.openxmlformats.org/officeDocument/2006/relationships/oleObject" Target="../embeddings/oleObject32.bin"/><Relationship Id="rId23" Type="http://schemas.openxmlformats.org/officeDocument/2006/relationships/image" Target="../media/image31.wmf"/><Relationship Id="rId10" Type="http://schemas.openxmlformats.org/officeDocument/2006/relationships/image" Target="../media/image13.wmf"/><Relationship Id="rId19" Type="http://schemas.openxmlformats.org/officeDocument/2006/relationships/image" Target="../media/image29.wmf"/><Relationship Id="rId4" Type="http://schemas.openxmlformats.org/officeDocument/2006/relationships/image" Target="../media/image27.png"/><Relationship Id="rId9" Type="http://schemas.openxmlformats.org/officeDocument/2006/relationships/oleObject" Target="../embeddings/oleObject29.bin"/><Relationship Id="rId14" Type="http://schemas.openxmlformats.org/officeDocument/2006/relationships/image" Target="../media/image28.wmf"/><Relationship Id="rId22" Type="http://schemas.openxmlformats.org/officeDocument/2006/relationships/oleObject" Target="../embeddings/oleObject35.bin"/></Relationships>
</file>

<file path=ppt/slides/_rels/slide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2.png"/></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5.xml"/><Relationship Id="rId7" Type="http://schemas.openxmlformats.org/officeDocument/2006/relationships/image" Target="../media/image33.wmf"/><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oleObject" Target="../embeddings/oleObject37.bin"/><Relationship Id="rId5" Type="http://schemas.openxmlformats.org/officeDocument/2006/relationships/image" Target="../media/image32.wmf"/><Relationship Id="rId4" Type="http://schemas.openxmlformats.org/officeDocument/2006/relationships/oleObject" Target="../embeddings/oleObject36.bin"/><Relationship Id="rId9" Type="http://schemas.openxmlformats.org/officeDocument/2006/relationships/image" Target="../media/image3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829CECC5-612B-A5CA-07FB-4001BB4F0000}"/>
              </a:ext>
            </a:extLst>
          </p:cNvPr>
          <p:cNvSpPr>
            <a:spLocks noGrp="1"/>
          </p:cNvSpPr>
          <p:nvPr>
            <p:ph type="ctrTitle"/>
          </p:nvPr>
        </p:nvSpPr>
        <p:spPr>
          <a:xfrm>
            <a:off x="60960" y="1584325"/>
            <a:ext cx="11932920" cy="2387600"/>
          </a:xfrm>
        </p:spPr>
        <p:txBody>
          <a:bodyPr>
            <a:normAutofit fontScale="90000"/>
          </a:bodyPr>
          <a:lstStyle/>
          <a:p>
            <a:pPr>
              <a:lnSpc>
                <a:spcPct val="150000"/>
              </a:lnSpc>
            </a:pPr>
            <a:r>
              <a:rPr lang="en-US" altLang="zh-CN" b="1" dirty="0">
                <a:latin typeface="黑体" panose="02010609060101010101" pitchFamily="49" charset="-122"/>
                <a:ea typeface="黑体" panose="02010609060101010101" pitchFamily="49" charset="-122"/>
              </a:rPr>
              <a:t>6.3.1 </a:t>
            </a:r>
            <a:r>
              <a:rPr lang="zh-CN" altLang="en-US" b="1" dirty="0">
                <a:latin typeface="黑体" panose="02010609060101010101" pitchFamily="49" charset="-122"/>
                <a:ea typeface="黑体" panose="02010609060101010101" pitchFamily="49" charset="-122"/>
              </a:rPr>
              <a:t>直线方向向量与平面的法向量</a:t>
            </a:r>
            <a:r>
              <a:rPr lang="en-US" altLang="zh-CN" b="1" dirty="0">
                <a:latin typeface="黑体" panose="02010609060101010101" pitchFamily="49" charset="-122"/>
                <a:ea typeface="黑体" panose="02010609060101010101" pitchFamily="49" charset="-122"/>
              </a:rPr>
              <a:t/>
            </a:r>
            <a:br>
              <a:rPr lang="en-US" altLang="zh-CN" b="1" dirty="0">
                <a:latin typeface="黑体" panose="02010609060101010101" pitchFamily="49" charset="-122"/>
                <a:ea typeface="黑体" panose="02010609060101010101" pitchFamily="49" charset="-122"/>
              </a:rPr>
            </a:br>
            <a:r>
              <a:rPr lang="zh-CN" altLang="en-US" b="1" dirty="0">
                <a:latin typeface="黑体" panose="02010609060101010101" pitchFamily="49" charset="-122"/>
                <a:ea typeface="黑体" panose="02010609060101010101" pitchFamily="49" charset="-122"/>
              </a:rPr>
              <a:t>（新授课）教学设计</a:t>
            </a:r>
          </a:p>
        </p:txBody>
      </p:sp>
    </p:spTree>
    <p:extLst>
      <p:ext uri="{BB962C8B-B14F-4D97-AF65-F5344CB8AC3E}">
        <p14:creationId xmlns:p14="http://schemas.microsoft.com/office/powerpoint/2010/main" val="2369646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chemeClr val="bg1"/>
                </a:solidFill>
                <a:effectLst/>
                <a:uLnTx/>
                <a:uFillTx/>
                <a:latin typeface="仿宋" panose="02010609060101010101" charset="-122"/>
                <a:ea typeface="仿宋" panose="02010609060101010101" charset="-122"/>
                <a:cs typeface="+mn-cs"/>
              </a:rPr>
              <a:t>数学建构</a:t>
            </a:r>
          </a:p>
        </p:txBody>
      </p:sp>
      <p:grpSp>
        <p:nvGrpSpPr>
          <p:cNvPr id="25603" name="组合 25602"/>
          <p:cNvGrpSpPr/>
          <p:nvPr/>
        </p:nvGrpSpPr>
        <p:grpSpPr>
          <a:xfrm>
            <a:off x="7117398" y="1926908"/>
            <a:ext cx="4889500" cy="4422775"/>
            <a:chOff x="2290" y="1069"/>
            <a:chExt cx="3080" cy="2786"/>
          </a:xfrm>
        </p:grpSpPr>
        <p:sp>
          <p:nvSpPr>
            <p:cNvPr id="25604" name="直接连接符 25603"/>
            <p:cNvSpPr/>
            <p:nvPr/>
          </p:nvSpPr>
          <p:spPr>
            <a:xfrm>
              <a:off x="3198" y="3022"/>
              <a:ext cx="1496" cy="0"/>
            </a:xfrm>
            <a:prstGeom prst="line">
              <a:avLst/>
            </a:prstGeom>
            <a:ln w="28575" cap="flat" cmpd="sng">
              <a:solidFill>
                <a:schemeClr val="tx1"/>
              </a:solidFill>
              <a:prstDash val="dash"/>
              <a:headEnd type="none" w="med" len="med"/>
              <a:tailEnd type="none" w="med" len="med"/>
            </a:ln>
          </p:spPr>
          <p:txBody>
            <a:bodyPr/>
            <a:lstStyle/>
            <a:p>
              <a:endParaRPr/>
            </a:p>
          </p:txBody>
        </p:sp>
        <p:sp>
          <p:nvSpPr>
            <p:cNvPr id="25605" name="直接连接符 25604"/>
            <p:cNvSpPr/>
            <p:nvPr/>
          </p:nvSpPr>
          <p:spPr>
            <a:xfrm>
              <a:off x="2653" y="3521"/>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06" name="直接连接符 25605"/>
            <p:cNvSpPr/>
            <p:nvPr/>
          </p:nvSpPr>
          <p:spPr>
            <a:xfrm flipH="1">
              <a:off x="2653" y="3022"/>
              <a:ext cx="545" cy="499"/>
            </a:xfrm>
            <a:prstGeom prst="line">
              <a:avLst/>
            </a:prstGeom>
            <a:ln w="28575" cap="flat" cmpd="sng">
              <a:solidFill>
                <a:schemeClr val="tx1"/>
              </a:solidFill>
              <a:prstDash val="dash"/>
              <a:headEnd type="none" w="med" len="med"/>
              <a:tailEnd type="none" w="med" len="med"/>
            </a:ln>
          </p:spPr>
          <p:txBody>
            <a:bodyPr/>
            <a:lstStyle/>
            <a:p>
              <a:endParaRPr/>
            </a:p>
          </p:txBody>
        </p:sp>
        <p:sp>
          <p:nvSpPr>
            <p:cNvPr id="25607" name="直接连接符 25606"/>
            <p:cNvSpPr/>
            <p:nvPr/>
          </p:nvSpPr>
          <p:spPr>
            <a:xfrm flipH="1">
              <a:off x="4150" y="3022"/>
              <a:ext cx="545" cy="499"/>
            </a:xfrm>
            <a:prstGeom prst="line">
              <a:avLst/>
            </a:prstGeom>
            <a:ln w="28575" cap="flat" cmpd="sng">
              <a:solidFill>
                <a:schemeClr val="tx1"/>
              </a:solidFill>
              <a:prstDash val="solid"/>
              <a:headEnd type="none" w="med" len="med"/>
              <a:tailEnd type="none" w="med" len="med"/>
            </a:ln>
          </p:spPr>
          <p:txBody>
            <a:bodyPr/>
            <a:lstStyle/>
            <a:p>
              <a:endParaRPr/>
            </a:p>
          </p:txBody>
        </p:sp>
        <p:sp>
          <p:nvSpPr>
            <p:cNvPr id="25608" name="直接连接符 25607"/>
            <p:cNvSpPr/>
            <p:nvPr/>
          </p:nvSpPr>
          <p:spPr>
            <a:xfrm>
              <a:off x="3198" y="1525"/>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09" name="直接连接符 25608"/>
            <p:cNvSpPr/>
            <p:nvPr/>
          </p:nvSpPr>
          <p:spPr>
            <a:xfrm>
              <a:off x="2653" y="2024"/>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0" name="直接连接符 25609"/>
            <p:cNvSpPr/>
            <p:nvPr/>
          </p:nvSpPr>
          <p:spPr>
            <a:xfrm flipH="1">
              <a:off x="2653" y="1525"/>
              <a:ext cx="545" cy="499"/>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1" name="直接连接符 25610"/>
            <p:cNvSpPr/>
            <p:nvPr/>
          </p:nvSpPr>
          <p:spPr>
            <a:xfrm flipH="1">
              <a:off x="4150" y="1525"/>
              <a:ext cx="545" cy="499"/>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2" name="直接连接符 25611"/>
            <p:cNvSpPr/>
            <p:nvPr/>
          </p:nvSpPr>
          <p:spPr>
            <a:xfrm rot="-5400000">
              <a:off x="1905" y="2772"/>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3" name="直接连接符 25612"/>
            <p:cNvSpPr/>
            <p:nvPr/>
          </p:nvSpPr>
          <p:spPr>
            <a:xfrm rot="-5400000">
              <a:off x="2450" y="2273"/>
              <a:ext cx="1496" cy="0"/>
            </a:xfrm>
            <a:prstGeom prst="line">
              <a:avLst/>
            </a:prstGeom>
            <a:ln w="28575" cap="flat" cmpd="sng">
              <a:solidFill>
                <a:schemeClr val="tx1"/>
              </a:solidFill>
              <a:prstDash val="dash"/>
              <a:headEnd type="none" w="med" len="med"/>
              <a:tailEnd type="none" w="med" len="med"/>
            </a:ln>
          </p:spPr>
          <p:txBody>
            <a:bodyPr/>
            <a:lstStyle/>
            <a:p>
              <a:endParaRPr/>
            </a:p>
          </p:txBody>
        </p:sp>
        <p:sp>
          <p:nvSpPr>
            <p:cNvPr id="25614" name="直接连接符 25613"/>
            <p:cNvSpPr/>
            <p:nvPr/>
          </p:nvSpPr>
          <p:spPr>
            <a:xfrm rot="-5400000">
              <a:off x="3402" y="2772"/>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5" name="直接连接符 25614"/>
            <p:cNvSpPr/>
            <p:nvPr/>
          </p:nvSpPr>
          <p:spPr>
            <a:xfrm rot="-5400000">
              <a:off x="3946" y="2273"/>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6" name="直接连接符 25615"/>
            <p:cNvSpPr/>
            <p:nvPr/>
          </p:nvSpPr>
          <p:spPr>
            <a:xfrm>
              <a:off x="4694" y="3022"/>
              <a:ext cx="409" cy="0"/>
            </a:xfrm>
            <a:prstGeom prst="line">
              <a:avLst/>
            </a:prstGeom>
            <a:ln w="28575" cap="flat" cmpd="sng">
              <a:solidFill>
                <a:schemeClr val="tx1"/>
              </a:solidFill>
              <a:prstDash val="solid"/>
              <a:headEnd type="none" w="med" len="med"/>
              <a:tailEnd type="triangle" w="med" len="med"/>
            </a:ln>
          </p:spPr>
          <p:txBody>
            <a:bodyPr/>
            <a:lstStyle/>
            <a:p>
              <a:endParaRPr/>
            </a:p>
          </p:txBody>
        </p:sp>
        <p:sp>
          <p:nvSpPr>
            <p:cNvPr id="25617" name="直接连接符 25616"/>
            <p:cNvSpPr/>
            <p:nvPr/>
          </p:nvSpPr>
          <p:spPr>
            <a:xfrm flipH="1" flipV="1">
              <a:off x="3198" y="1207"/>
              <a:ext cx="0" cy="318"/>
            </a:xfrm>
            <a:prstGeom prst="line">
              <a:avLst/>
            </a:prstGeom>
            <a:ln w="28575" cap="flat" cmpd="sng">
              <a:solidFill>
                <a:schemeClr val="tx1"/>
              </a:solidFill>
              <a:prstDash val="solid"/>
              <a:headEnd type="none" w="med" len="med"/>
              <a:tailEnd type="triangle" w="med" len="med"/>
            </a:ln>
          </p:spPr>
          <p:txBody>
            <a:bodyPr/>
            <a:lstStyle/>
            <a:p>
              <a:endParaRPr/>
            </a:p>
          </p:txBody>
        </p:sp>
        <p:sp>
          <p:nvSpPr>
            <p:cNvPr id="25618" name="直接连接符 25617"/>
            <p:cNvSpPr/>
            <p:nvPr/>
          </p:nvSpPr>
          <p:spPr>
            <a:xfrm flipH="1">
              <a:off x="2472" y="3521"/>
              <a:ext cx="181" cy="181"/>
            </a:xfrm>
            <a:prstGeom prst="line">
              <a:avLst/>
            </a:prstGeom>
            <a:ln w="28575" cap="flat" cmpd="sng">
              <a:solidFill>
                <a:schemeClr val="tx1"/>
              </a:solidFill>
              <a:prstDash val="solid"/>
              <a:headEnd type="none" w="med" len="med"/>
              <a:tailEnd type="triangle" w="med" len="med"/>
            </a:ln>
          </p:spPr>
          <p:txBody>
            <a:bodyPr/>
            <a:lstStyle/>
            <a:p>
              <a:endParaRPr/>
            </a:p>
          </p:txBody>
        </p:sp>
        <p:sp>
          <p:nvSpPr>
            <p:cNvPr id="25619" name="文本框 25618"/>
            <p:cNvSpPr txBox="1"/>
            <p:nvPr/>
          </p:nvSpPr>
          <p:spPr>
            <a:xfrm>
              <a:off x="3201" y="2731"/>
              <a:ext cx="998"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A</a:t>
              </a:r>
              <a:r>
                <a:rPr lang="en-US" altLang="zh-CN" sz="2400">
                  <a:solidFill>
                    <a:srgbClr val="FF0000"/>
                  </a:solidFill>
                  <a:latin typeface="Arial" panose="020B0604020202020204" pitchFamily="34" charset="0"/>
                  <a:sym typeface="+mn-ea"/>
                </a:rPr>
                <a:t>(0,0,0)</a:t>
              </a:r>
              <a:endParaRPr lang="en-US" altLang="zh-CN" sz="2400" b="1">
                <a:solidFill>
                  <a:srgbClr val="FF0000"/>
                </a:solidFill>
                <a:latin typeface="Arial" panose="020B0604020202020204" pitchFamily="34" charset="0"/>
                <a:sym typeface="+mn-ea"/>
              </a:endParaRPr>
            </a:p>
          </p:txBody>
        </p:sp>
        <p:sp>
          <p:nvSpPr>
            <p:cNvPr id="25620" name="文本框 25619"/>
            <p:cNvSpPr txBox="1"/>
            <p:nvPr/>
          </p:nvSpPr>
          <p:spPr>
            <a:xfrm>
              <a:off x="3194" y="1235"/>
              <a:ext cx="900"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A</a:t>
              </a:r>
              <a:r>
                <a:rPr lang="en-US" altLang="zh-CN" sz="2400" b="1" baseline="-25000">
                  <a:solidFill>
                    <a:srgbClr val="FF0000"/>
                  </a:solidFill>
                  <a:latin typeface="Arial" panose="020B0604020202020204" pitchFamily="34" charset="0"/>
                </a:rPr>
                <a:t>1</a:t>
              </a:r>
              <a:r>
                <a:rPr lang="en-US" altLang="zh-CN" sz="2400">
                  <a:solidFill>
                    <a:srgbClr val="FF0000"/>
                  </a:solidFill>
                  <a:latin typeface="Arial" panose="020B0604020202020204" pitchFamily="34" charset="0"/>
                  <a:sym typeface="+mn-ea"/>
                </a:rPr>
                <a:t>(0,0,2)</a:t>
              </a:r>
              <a:endParaRPr lang="en-US" altLang="zh-CN" sz="2400" b="1">
                <a:solidFill>
                  <a:srgbClr val="FF0000"/>
                </a:solidFill>
                <a:latin typeface="Arial" panose="020B0604020202020204" pitchFamily="34" charset="0"/>
                <a:sym typeface="+mn-ea"/>
              </a:endParaRPr>
            </a:p>
          </p:txBody>
        </p:sp>
        <p:sp>
          <p:nvSpPr>
            <p:cNvPr id="25621" name="文本框 25620"/>
            <p:cNvSpPr txBox="1"/>
            <p:nvPr/>
          </p:nvSpPr>
          <p:spPr>
            <a:xfrm>
              <a:off x="2381" y="1797"/>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B</a:t>
              </a:r>
              <a:r>
                <a:rPr lang="en-US" altLang="zh-CN" sz="2400" b="1" baseline="-25000">
                  <a:latin typeface="Arial" panose="020B0604020202020204" pitchFamily="34" charset="0"/>
                </a:rPr>
                <a:t>1</a:t>
              </a:r>
              <a:endParaRPr lang="en-US" altLang="zh-CN" sz="2400" b="1">
                <a:latin typeface="Arial" panose="020B0604020202020204" pitchFamily="34" charset="0"/>
              </a:endParaRPr>
            </a:p>
          </p:txBody>
        </p:sp>
        <p:sp>
          <p:nvSpPr>
            <p:cNvPr id="25622" name="文本框 25621"/>
            <p:cNvSpPr txBox="1"/>
            <p:nvPr/>
          </p:nvSpPr>
          <p:spPr>
            <a:xfrm>
              <a:off x="3878" y="1706"/>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C</a:t>
              </a:r>
              <a:r>
                <a:rPr lang="en-US" altLang="zh-CN" sz="2400" b="1" baseline="-25000">
                  <a:latin typeface="Arial" panose="020B0604020202020204" pitchFamily="34" charset="0"/>
                </a:rPr>
                <a:t>1</a:t>
              </a:r>
              <a:endParaRPr lang="en-US" altLang="zh-CN" sz="2400" b="1">
                <a:latin typeface="Arial" panose="020B0604020202020204" pitchFamily="34" charset="0"/>
              </a:endParaRPr>
            </a:p>
          </p:txBody>
        </p:sp>
        <p:sp>
          <p:nvSpPr>
            <p:cNvPr id="25623" name="文本框 25622"/>
            <p:cNvSpPr txBox="1"/>
            <p:nvPr/>
          </p:nvSpPr>
          <p:spPr>
            <a:xfrm>
              <a:off x="4518" y="1207"/>
              <a:ext cx="852"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sym typeface="+mn-ea"/>
                </a:rPr>
                <a:t>D</a:t>
              </a:r>
              <a:r>
                <a:rPr lang="en-US" altLang="zh-CN" sz="2400" b="1" baseline="-25000">
                  <a:solidFill>
                    <a:srgbClr val="FF0000"/>
                  </a:solidFill>
                  <a:latin typeface="Arial" panose="020B0604020202020204" pitchFamily="34" charset="0"/>
                  <a:sym typeface="+mn-ea"/>
                </a:rPr>
                <a:t>1</a:t>
              </a:r>
              <a:r>
                <a:rPr lang="en-US" altLang="zh-CN" sz="2400">
                  <a:solidFill>
                    <a:srgbClr val="FF0000"/>
                  </a:solidFill>
                  <a:latin typeface="Arial" panose="020B0604020202020204" pitchFamily="34" charset="0"/>
                  <a:sym typeface="+mn-ea"/>
                </a:rPr>
                <a:t>(0,2,2)</a:t>
              </a:r>
              <a:endParaRPr lang="en-US" altLang="zh-CN" sz="2400" b="1">
                <a:solidFill>
                  <a:srgbClr val="FF0000"/>
                </a:solidFill>
                <a:latin typeface="Arial" panose="020B0604020202020204" pitchFamily="34" charset="0"/>
                <a:sym typeface="+mn-ea"/>
              </a:endParaRPr>
            </a:p>
          </p:txBody>
        </p:sp>
        <p:sp>
          <p:nvSpPr>
            <p:cNvPr id="25624" name="文本框 25623"/>
            <p:cNvSpPr txBox="1"/>
            <p:nvPr/>
          </p:nvSpPr>
          <p:spPr>
            <a:xfrm>
              <a:off x="4649" y="2750"/>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D</a:t>
              </a:r>
            </a:p>
          </p:txBody>
        </p:sp>
        <p:sp>
          <p:nvSpPr>
            <p:cNvPr id="25625" name="文本框 25624"/>
            <p:cNvSpPr txBox="1"/>
            <p:nvPr/>
          </p:nvSpPr>
          <p:spPr>
            <a:xfrm>
              <a:off x="4105" y="3460"/>
              <a:ext cx="1134"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C</a:t>
              </a:r>
              <a:r>
                <a:rPr lang="en-US" altLang="zh-CN" sz="2400">
                  <a:solidFill>
                    <a:srgbClr val="FF0000"/>
                  </a:solidFill>
                  <a:latin typeface="Arial" panose="020B0604020202020204" pitchFamily="34" charset="0"/>
                </a:rPr>
                <a:t>(2,2,0)</a:t>
              </a:r>
            </a:p>
          </p:txBody>
        </p:sp>
        <p:sp>
          <p:nvSpPr>
            <p:cNvPr id="25626" name="文本框 25625"/>
            <p:cNvSpPr txBox="1"/>
            <p:nvPr/>
          </p:nvSpPr>
          <p:spPr>
            <a:xfrm>
              <a:off x="2611" y="3510"/>
              <a:ext cx="1018"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B</a:t>
              </a:r>
              <a:r>
                <a:rPr lang="en-US" altLang="zh-CN" sz="2400">
                  <a:solidFill>
                    <a:srgbClr val="FF0000"/>
                  </a:solidFill>
                  <a:latin typeface="Arial" panose="020B0604020202020204" pitchFamily="34" charset="0"/>
                  <a:sym typeface="+mn-ea"/>
                </a:rPr>
                <a:t>(2,0,0)</a:t>
              </a:r>
              <a:endParaRPr lang="en-US" altLang="zh-CN" sz="2400" b="1">
                <a:solidFill>
                  <a:srgbClr val="FF0000"/>
                </a:solidFill>
                <a:latin typeface="Arial" panose="020B0604020202020204" pitchFamily="34" charset="0"/>
                <a:sym typeface="+mn-ea"/>
              </a:endParaRPr>
            </a:p>
          </p:txBody>
        </p:sp>
        <p:sp>
          <p:nvSpPr>
            <p:cNvPr id="25627" name="文本框 25626"/>
            <p:cNvSpPr txBox="1"/>
            <p:nvPr/>
          </p:nvSpPr>
          <p:spPr>
            <a:xfrm>
              <a:off x="2939" y="1069"/>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z</a:t>
              </a:r>
            </a:p>
          </p:txBody>
        </p:sp>
        <p:sp>
          <p:nvSpPr>
            <p:cNvPr id="25628" name="文本框 25627"/>
            <p:cNvSpPr txBox="1"/>
            <p:nvPr/>
          </p:nvSpPr>
          <p:spPr>
            <a:xfrm>
              <a:off x="4876" y="2976"/>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y</a:t>
              </a:r>
            </a:p>
          </p:txBody>
        </p:sp>
        <p:sp>
          <p:nvSpPr>
            <p:cNvPr id="25629" name="文本框 25628"/>
            <p:cNvSpPr txBox="1"/>
            <p:nvPr/>
          </p:nvSpPr>
          <p:spPr>
            <a:xfrm>
              <a:off x="2290" y="3567"/>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x</a:t>
              </a:r>
            </a:p>
          </p:txBody>
        </p:sp>
      </p:grpSp>
      <p:sp>
        <p:nvSpPr>
          <p:cNvPr id="25637" name="直接连接符 25636"/>
          <p:cNvSpPr/>
          <p:nvPr/>
        </p:nvSpPr>
        <p:spPr>
          <a:xfrm flipH="1" flipV="1">
            <a:off x="7693025" y="3435350"/>
            <a:ext cx="2385060" cy="2384425"/>
          </a:xfrm>
          <a:prstGeom prst="line">
            <a:avLst/>
          </a:prstGeom>
          <a:ln w="28575" cap="flat" cmpd="sng">
            <a:solidFill>
              <a:srgbClr val="3333CC"/>
            </a:solidFill>
            <a:prstDash val="solid"/>
            <a:headEnd type="none" w="med" len="med"/>
            <a:tailEnd type="none" w="med" len="med"/>
          </a:ln>
        </p:spPr>
        <p:txBody>
          <a:bodyPr/>
          <a:lstStyle/>
          <a:p>
            <a:endParaRPr/>
          </a:p>
        </p:txBody>
      </p:sp>
      <p:sp>
        <p:nvSpPr>
          <p:cNvPr id="25639" name="直接连接符 25638"/>
          <p:cNvSpPr/>
          <p:nvPr/>
        </p:nvSpPr>
        <p:spPr>
          <a:xfrm flipH="1" flipV="1">
            <a:off x="8581390" y="2675890"/>
            <a:ext cx="2354580" cy="2339340"/>
          </a:xfrm>
          <a:prstGeom prst="line">
            <a:avLst/>
          </a:prstGeom>
          <a:ln w="28575" cap="flat" cmpd="sng">
            <a:solidFill>
              <a:srgbClr val="3333FF"/>
            </a:solidFill>
            <a:prstDash val="dash"/>
            <a:headEnd type="none" w="med" len="med"/>
            <a:tailEnd type="none" w="med" len="med"/>
          </a:ln>
        </p:spPr>
        <p:txBody>
          <a:bodyPr/>
          <a:lstStyle/>
          <a:p>
            <a:endParaRPr/>
          </a:p>
        </p:txBody>
      </p:sp>
      <p:sp>
        <p:nvSpPr>
          <p:cNvPr id="25602" name="矩形 25601"/>
          <p:cNvSpPr/>
          <p:nvPr/>
        </p:nvSpPr>
        <p:spPr>
          <a:xfrm>
            <a:off x="804545" y="623570"/>
            <a:ext cx="10634345" cy="521970"/>
          </a:xfrm>
          <a:prstGeom prst="rect">
            <a:avLst/>
          </a:prstGeom>
          <a:noFill/>
          <a:ln w="9525">
            <a:noFill/>
          </a:ln>
        </p:spPr>
        <p:txBody>
          <a:bodyPr wrap="square">
            <a:spAutoFit/>
          </a:bodyPr>
          <a:lstStyle/>
          <a:p>
            <a:r>
              <a:rPr lang="zh-CN" altLang="en-US" sz="2800" b="1">
                <a:latin typeface="Times New Roman" panose="02020603050405020304" pitchFamily="18" charset="0"/>
                <a:ea typeface="宋体" panose="02010600030101010101" pitchFamily="2" charset="-122"/>
                <a:cs typeface="Times New Roman" panose="02020603050405020304" pitchFamily="18" charset="0"/>
              </a:rPr>
              <a:t>正方体</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ABCD-A</a:t>
            </a:r>
            <a:r>
              <a:rPr lang="en-US" altLang="zh-CN" sz="2800" b="1" baseline="-25000">
                <a:latin typeface="Times New Roman" panose="02020603050405020304" pitchFamily="18" charset="0"/>
                <a:ea typeface="宋体" panose="02010600030101010101" pitchFamily="2" charset="-122"/>
                <a:cs typeface="Times New Roman" panose="02020603050405020304" pitchFamily="18" charset="0"/>
              </a:rPr>
              <a:t>1</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B</a:t>
            </a:r>
            <a:r>
              <a:rPr lang="en-US" altLang="zh-CN" sz="2800" b="1" baseline="-25000">
                <a:latin typeface="Times New Roman" panose="02020603050405020304" pitchFamily="18" charset="0"/>
                <a:ea typeface="宋体" panose="02010600030101010101" pitchFamily="2" charset="-122"/>
                <a:cs typeface="Times New Roman" panose="02020603050405020304" pitchFamily="18" charset="0"/>
              </a:rPr>
              <a:t>1</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C</a:t>
            </a:r>
            <a:r>
              <a:rPr lang="en-US" altLang="zh-CN" sz="2800" b="1" baseline="-25000">
                <a:latin typeface="Times New Roman" panose="02020603050405020304" pitchFamily="18" charset="0"/>
                <a:ea typeface="宋体" panose="02010600030101010101" pitchFamily="2" charset="-122"/>
                <a:cs typeface="Times New Roman" panose="02020603050405020304" pitchFamily="18" charset="0"/>
              </a:rPr>
              <a:t>1</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D</a:t>
            </a:r>
            <a:r>
              <a:rPr lang="en-US" altLang="zh-CN" sz="2800" b="1" baseline="-25000">
                <a:latin typeface="Times New Roman" panose="02020603050405020304" pitchFamily="18" charset="0"/>
                <a:ea typeface="宋体" panose="02010600030101010101" pitchFamily="2" charset="-122"/>
                <a:cs typeface="Times New Roman" panose="02020603050405020304" pitchFamily="18" charset="0"/>
              </a:rPr>
              <a:t>1</a:t>
            </a:r>
            <a:r>
              <a:rPr lang="zh-CN" altLang="en-US" sz="2800" b="1">
                <a:latin typeface="Times New Roman" panose="02020603050405020304" pitchFamily="18" charset="0"/>
                <a:ea typeface="宋体" panose="02010600030101010101" pitchFamily="2" charset="-122"/>
                <a:cs typeface="Times New Roman" panose="02020603050405020304" pitchFamily="18" charset="0"/>
              </a:rPr>
              <a:t>的棱长为</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2,</a:t>
            </a:r>
            <a:r>
              <a:rPr lang="zh-CN" altLang="en-US" sz="2800" b="1">
                <a:latin typeface="Times New Roman" panose="02020603050405020304" pitchFamily="18" charset="0"/>
                <a:ea typeface="宋体" panose="02010600030101010101" pitchFamily="2" charset="-122"/>
                <a:cs typeface="Times New Roman" panose="02020603050405020304" pitchFamily="18" charset="0"/>
              </a:rPr>
              <a:t>建立如图所示坐标系</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a:t>
            </a:r>
          </a:p>
        </p:txBody>
      </p:sp>
      <p:graphicFrame>
        <p:nvGraphicFramePr>
          <p:cNvPr id="3" name="对象 2">
            <a:hlinkClick r:id="" action="ppaction://ole?verb=0"/>
          </p:cNvPr>
          <p:cNvGraphicFramePr>
            <a:graphicFrameLocks noChangeAspect="1"/>
          </p:cNvGraphicFramePr>
          <p:nvPr/>
        </p:nvGraphicFramePr>
        <p:xfrm>
          <a:off x="902970" y="1306830"/>
          <a:ext cx="10115550" cy="498475"/>
        </p:xfrm>
        <a:graphic>
          <a:graphicData uri="http://schemas.openxmlformats.org/presentationml/2006/ole">
            <mc:AlternateContent xmlns:mc="http://schemas.openxmlformats.org/markup-compatibility/2006">
              <mc:Choice xmlns:v="urn:schemas-microsoft-com:vml" Requires="v">
                <p:oleObj spid="_x0000_s4103" r:id="rId4" imgW="4381500" imgH="215900" progId="Equation.KSEE3">
                  <p:embed/>
                </p:oleObj>
              </mc:Choice>
              <mc:Fallback>
                <p:oleObj r:id="rId4" imgW="4381500" imgH="215900" progId="Equation.KSEE3">
                  <p:embed/>
                  <p:pic>
                    <p:nvPicPr>
                      <p:cNvPr id="3" name="对象 2">
                        <a:hlinkClick r:id="" action="ppaction://ole?verb=0"/>
                      </p:cNvPr>
                      <p:cNvPicPr/>
                      <p:nvPr/>
                    </p:nvPicPr>
                    <p:blipFill>
                      <a:blip r:embed="rId5"/>
                      <a:stretch>
                        <a:fillRect/>
                      </a:stretch>
                    </p:blipFill>
                    <p:spPr>
                      <a:xfrm>
                        <a:off x="902970" y="1306830"/>
                        <a:ext cx="10115550" cy="498475"/>
                      </a:xfrm>
                      <a:prstGeom prst="rect">
                        <a:avLst/>
                      </a:prstGeom>
                    </p:spPr>
                  </p:pic>
                </p:oleObj>
              </mc:Fallback>
            </mc:AlternateContent>
          </a:graphicData>
        </a:graphic>
      </p:graphicFrame>
      <p:graphicFrame>
        <p:nvGraphicFramePr>
          <p:cNvPr id="112" name="对象 111">
            <a:hlinkClick r:id="" action="ppaction://ole?verb=0"/>
          </p:cNvPr>
          <p:cNvGraphicFramePr>
            <a:graphicFrameLocks noChangeAspect="1"/>
          </p:cNvGraphicFramePr>
          <p:nvPr/>
        </p:nvGraphicFramePr>
        <p:xfrm>
          <a:off x="909003" y="1966278"/>
          <a:ext cx="5704840" cy="981075"/>
        </p:xfrm>
        <a:graphic>
          <a:graphicData uri="http://schemas.openxmlformats.org/presentationml/2006/ole">
            <mc:AlternateContent xmlns:mc="http://schemas.openxmlformats.org/markup-compatibility/2006">
              <mc:Choice xmlns:v="urn:schemas-microsoft-com:vml" Requires="v">
                <p:oleObj spid="_x0000_s4104" r:id="rId6" imgW="2514600" imgH="431800" progId="Equation.KSEE3">
                  <p:embed/>
                </p:oleObj>
              </mc:Choice>
              <mc:Fallback>
                <p:oleObj r:id="rId6" imgW="2514600" imgH="431800" progId="Equation.KSEE3">
                  <p:embed/>
                  <p:pic>
                    <p:nvPicPr>
                      <p:cNvPr id="112" name="对象 111">
                        <a:hlinkClick r:id="" action="ppaction://ole?verb=0"/>
                      </p:cNvPr>
                      <p:cNvPicPr/>
                      <p:nvPr/>
                    </p:nvPicPr>
                    <p:blipFill>
                      <a:blip r:embed="rId7"/>
                      <a:stretch>
                        <a:fillRect/>
                      </a:stretch>
                    </p:blipFill>
                    <p:spPr>
                      <a:xfrm>
                        <a:off x="909003" y="1966278"/>
                        <a:ext cx="5704840" cy="981075"/>
                      </a:xfrm>
                      <a:prstGeom prst="rect">
                        <a:avLst/>
                      </a:prstGeom>
                    </p:spPr>
                  </p:pic>
                </p:oleObj>
              </mc:Fallback>
            </mc:AlternateContent>
          </a:graphicData>
        </a:graphic>
      </p:graphicFrame>
      <p:graphicFrame>
        <p:nvGraphicFramePr>
          <p:cNvPr id="5" name="对象 4">
            <a:hlinkClick r:id="" action="ppaction://ole?verb=0"/>
          </p:cNvPr>
          <p:cNvGraphicFramePr>
            <a:graphicFrameLocks noChangeAspect="1"/>
          </p:cNvGraphicFramePr>
          <p:nvPr/>
        </p:nvGraphicFramePr>
        <p:xfrm>
          <a:off x="911860" y="3199765"/>
          <a:ext cx="6359525" cy="911225"/>
        </p:xfrm>
        <a:graphic>
          <a:graphicData uri="http://schemas.openxmlformats.org/presentationml/2006/ole">
            <mc:AlternateContent xmlns:mc="http://schemas.openxmlformats.org/markup-compatibility/2006">
              <mc:Choice xmlns:v="urn:schemas-microsoft-com:vml" Requires="v">
                <p:oleObj spid="_x0000_s4105" r:id="rId8" imgW="3022600" imgH="431800" progId="Equation.KSEE3">
                  <p:embed/>
                </p:oleObj>
              </mc:Choice>
              <mc:Fallback>
                <p:oleObj r:id="rId8" imgW="3022600" imgH="431800" progId="Equation.KSEE3">
                  <p:embed/>
                  <p:pic>
                    <p:nvPicPr>
                      <p:cNvPr id="5" name="对象 4">
                        <a:hlinkClick r:id="" action="ppaction://ole?verb=0"/>
                      </p:cNvPr>
                      <p:cNvPicPr/>
                      <p:nvPr/>
                    </p:nvPicPr>
                    <p:blipFill>
                      <a:blip r:embed="rId9"/>
                      <a:stretch>
                        <a:fillRect/>
                      </a:stretch>
                    </p:blipFill>
                    <p:spPr>
                      <a:xfrm>
                        <a:off x="911860" y="3199765"/>
                        <a:ext cx="6359525" cy="911225"/>
                      </a:xfrm>
                      <a:prstGeom prst="rect">
                        <a:avLst/>
                      </a:prstGeom>
                    </p:spPr>
                  </p:pic>
                </p:oleObj>
              </mc:Fallback>
            </mc:AlternateContent>
          </a:graphicData>
        </a:graphic>
      </p:graphicFrame>
      <p:graphicFrame>
        <p:nvGraphicFramePr>
          <p:cNvPr id="19" name="对象 18">
            <a:hlinkClick r:id="" action="ppaction://ole?verb=0"/>
          </p:cNvPr>
          <p:cNvGraphicFramePr>
            <a:graphicFrameLocks noChangeAspect="1"/>
          </p:cNvGraphicFramePr>
          <p:nvPr/>
        </p:nvGraphicFramePr>
        <p:xfrm>
          <a:off x="889000" y="4376738"/>
          <a:ext cx="5330825" cy="577215"/>
        </p:xfrm>
        <a:graphic>
          <a:graphicData uri="http://schemas.openxmlformats.org/presentationml/2006/ole">
            <mc:AlternateContent xmlns:mc="http://schemas.openxmlformats.org/markup-compatibility/2006">
              <mc:Choice xmlns:v="urn:schemas-microsoft-com:vml" Requires="v">
                <p:oleObj spid="_x0000_s4106" r:id="rId10" imgW="2349500" imgH="254000" progId="Equation.KSEE3">
                  <p:embed/>
                </p:oleObj>
              </mc:Choice>
              <mc:Fallback>
                <p:oleObj r:id="rId10" imgW="2349500" imgH="254000" progId="Equation.KSEE3">
                  <p:embed/>
                  <p:pic>
                    <p:nvPicPr>
                      <p:cNvPr id="19" name="对象 18">
                        <a:hlinkClick r:id="" action="ppaction://ole?verb=0"/>
                      </p:cNvPr>
                      <p:cNvPicPr/>
                      <p:nvPr/>
                    </p:nvPicPr>
                    <p:blipFill>
                      <a:blip r:embed="rId11"/>
                      <a:stretch>
                        <a:fillRect/>
                      </a:stretch>
                    </p:blipFill>
                    <p:spPr>
                      <a:xfrm>
                        <a:off x="889000" y="4376738"/>
                        <a:ext cx="5330825" cy="577215"/>
                      </a:xfrm>
                      <a:prstGeom prst="rect">
                        <a:avLst/>
                      </a:prstGeom>
                    </p:spPr>
                  </p:pic>
                </p:oleObj>
              </mc:Fallback>
            </mc:AlternateContent>
          </a:graphicData>
        </a:graphic>
      </p:graphicFrame>
      <p:graphicFrame>
        <p:nvGraphicFramePr>
          <p:cNvPr id="25" name="对象 24">
            <a:hlinkClick r:id="" action="ppaction://ole?verb=0"/>
          </p:cNvPr>
          <p:cNvGraphicFramePr>
            <a:graphicFrameLocks noChangeAspect="1"/>
          </p:cNvGraphicFramePr>
          <p:nvPr/>
        </p:nvGraphicFramePr>
        <p:xfrm>
          <a:off x="940435" y="5208905"/>
          <a:ext cx="4633595" cy="539750"/>
        </p:xfrm>
        <a:graphic>
          <a:graphicData uri="http://schemas.openxmlformats.org/presentationml/2006/ole">
            <mc:AlternateContent xmlns:mc="http://schemas.openxmlformats.org/markup-compatibility/2006">
              <mc:Choice xmlns:v="urn:schemas-microsoft-com:vml" Requires="v">
                <p:oleObj spid="_x0000_s4107" r:id="rId12" imgW="2184400" imgH="254000" progId="Equation.KSEE3">
                  <p:embed/>
                </p:oleObj>
              </mc:Choice>
              <mc:Fallback>
                <p:oleObj r:id="rId12" imgW="2184400" imgH="254000" progId="Equation.KSEE3">
                  <p:embed/>
                  <p:pic>
                    <p:nvPicPr>
                      <p:cNvPr id="25" name="对象 24">
                        <a:hlinkClick r:id="" action="ppaction://ole?verb=0"/>
                      </p:cNvPr>
                      <p:cNvPicPr/>
                      <p:nvPr/>
                    </p:nvPicPr>
                    <p:blipFill>
                      <a:blip r:embed="rId13"/>
                      <a:stretch>
                        <a:fillRect/>
                      </a:stretch>
                    </p:blipFill>
                    <p:spPr>
                      <a:xfrm>
                        <a:off x="940435" y="5208905"/>
                        <a:ext cx="4633595" cy="539750"/>
                      </a:xfrm>
                      <a:prstGeom prst="rect">
                        <a:avLst/>
                      </a:prstGeom>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zh-CN" altLang="en-US" sz="3200" b="1" noProof="0">
                <a:ln>
                  <a:noFill/>
                </a:ln>
                <a:solidFill>
                  <a:schemeClr val="bg1"/>
                </a:solidFill>
                <a:effectLst/>
                <a:uLnTx/>
                <a:uFillTx/>
                <a:latin typeface="仿宋" panose="02010609060101010101" charset="-122"/>
                <a:ea typeface="仿宋" panose="02010609060101010101" charset="-122"/>
                <a:sym typeface="+mn-ea"/>
              </a:rPr>
              <a:t>数学建构</a:t>
            </a:r>
          </a:p>
        </p:txBody>
      </p:sp>
      <p:pic>
        <p:nvPicPr>
          <p:cNvPr id="19" name="图片 18"/>
          <p:cNvPicPr>
            <a:picLocks noChangeAspect="1"/>
          </p:cNvPicPr>
          <p:nvPr>
            <p:custDataLst>
              <p:tags r:id="rId1"/>
            </p:custDataLst>
          </p:nvPr>
        </p:nvPicPr>
        <p:blipFill>
          <a:blip r:embed="rId4"/>
          <a:stretch>
            <a:fillRect/>
          </a:stretch>
        </p:blipFill>
        <p:spPr>
          <a:xfrm>
            <a:off x="480830" y="3145665"/>
            <a:ext cx="10899140" cy="2262505"/>
          </a:xfrm>
          <a:prstGeom prst="rect">
            <a:avLst/>
          </a:prstGeom>
        </p:spPr>
      </p:pic>
      <p:sp>
        <p:nvSpPr>
          <p:cNvPr id="3" name="文本框 2">
            <a:extLst>
              <a:ext uri="{FF2B5EF4-FFF2-40B4-BE49-F238E27FC236}">
                <a16:creationId xmlns="" xmlns:a16="http://schemas.microsoft.com/office/drawing/2014/main" id="{75150D06-F865-A09C-0C82-3D01670CB8C7}"/>
              </a:ext>
            </a:extLst>
          </p:cNvPr>
          <p:cNvSpPr txBox="1"/>
          <p:nvPr/>
        </p:nvSpPr>
        <p:spPr>
          <a:xfrm>
            <a:off x="60676" y="1534071"/>
            <a:ext cx="10864357" cy="1113766"/>
          </a:xfrm>
          <a:prstGeom prst="rect">
            <a:avLst/>
          </a:prstGeom>
          <a:noFill/>
        </p:spPr>
        <p:txBody>
          <a:bodyPr wrap="square">
            <a:spAutoFit/>
          </a:bodyPr>
          <a:lstStyle/>
          <a:p>
            <a:pPr marL="400050" algn="just">
              <a:lnSpc>
                <a:spcPct val="150000"/>
              </a:lnSpc>
            </a:pPr>
            <a:r>
              <a:rPr lang="zh-CN" altLang="en-US" sz="2400" dirty="0">
                <a:latin typeface="宋体" panose="02010600030101010101" pitchFamily="2" charset="-122"/>
                <a:ea typeface="宋体" panose="02010600030101010101" pitchFamily="2" charset="-122"/>
              </a:rPr>
              <a:t>由于垂直于同一个平面的直线是相互平行的，所以，我们可以考虑用平面的垂线的方向向量来刻画平面的“方向”</a:t>
            </a:r>
            <a:r>
              <a:rPr lang="zh-CN" altLang="zh-CN" sz="2400" dirty="0">
                <a:latin typeface="宋体" panose="02010600030101010101" pitchFamily="2" charset="-122"/>
                <a:ea typeface="宋体" panose="02010600030101010101" pitchFamily="2" charset="-122"/>
              </a:rPr>
              <a:t>。</a:t>
            </a:r>
          </a:p>
        </p:txBody>
      </p:sp>
      <p:sp>
        <p:nvSpPr>
          <p:cNvPr id="5" name="文本框 4">
            <a:extLst>
              <a:ext uri="{FF2B5EF4-FFF2-40B4-BE49-F238E27FC236}">
                <a16:creationId xmlns="" xmlns:a16="http://schemas.microsoft.com/office/drawing/2014/main" id="{3DC59306-96DA-9148-6FD8-46DD81D576D4}"/>
              </a:ext>
            </a:extLst>
          </p:cNvPr>
          <p:cNvSpPr txBox="1"/>
          <p:nvPr/>
        </p:nvSpPr>
        <p:spPr>
          <a:xfrm>
            <a:off x="480830" y="5665561"/>
            <a:ext cx="6172200" cy="369332"/>
          </a:xfrm>
          <a:prstGeom prst="rect">
            <a:avLst/>
          </a:prstGeom>
          <a:noFill/>
        </p:spPr>
        <p:txBody>
          <a:bodyPr wrap="square">
            <a:spAutoFit/>
          </a:bodyPr>
          <a:lstStyle/>
          <a:p>
            <a:r>
              <a:rPr lang="zh-CN" altLang="en-US" dirty="0"/>
              <a:t>一个平面的法向量有无数个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882650" y="1810385"/>
            <a:ext cx="5708015" cy="4799965"/>
          </a:xfrm>
          <a:prstGeom prst="rect">
            <a:avLst/>
          </a:prstGeom>
          <a:solidFill>
            <a:schemeClr val="bg1">
              <a:lumMod val="95000"/>
            </a:schemeClr>
          </a:solidFill>
        </p:spPr>
        <p:txBody>
          <a:bodyPr wrap="square" rtlCol="0">
            <a:spAutoFit/>
          </a:bodyPr>
          <a:lstStyle/>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p:txBody>
      </p:sp>
      <p:sp>
        <p:nvSpPr>
          <p:cNvPr id="28" name="矩形 27"/>
          <p:cNvSpPr/>
          <p:nvPr/>
        </p:nvSpPr>
        <p:spPr>
          <a:xfrm>
            <a:off x="0" y="40005"/>
            <a:ext cx="12192635"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chemeClr val="bg1"/>
                </a:solidFill>
                <a:effectLst/>
                <a:uLnTx/>
                <a:uFillTx/>
                <a:latin typeface="仿宋" panose="02010609060101010101" charset="-122"/>
                <a:ea typeface="仿宋" panose="02010609060101010101" charset="-122"/>
                <a:cs typeface="+mn-cs"/>
              </a:rPr>
              <a:t>数学应用</a:t>
            </a:r>
          </a:p>
        </p:txBody>
      </p:sp>
      <p:grpSp>
        <p:nvGrpSpPr>
          <p:cNvPr id="25603" name="组合 25602"/>
          <p:cNvGrpSpPr/>
          <p:nvPr/>
        </p:nvGrpSpPr>
        <p:grpSpPr>
          <a:xfrm>
            <a:off x="7117398" y="1926908"/>
            <a:ext cx="4889500" cy="4422775"/>
            <a:chOff x="2290" y="1069"/>
            <a:chExt cx="3080" cy="2786"/>
          </a:xfrm>
        </p:grpSpPr>
        <p:sp>
          <p:nvSpPr>
            <p:cNvPr id="25604" name="直接连接符 25603"/>
            <p:cNvSpPr/>
            <p:nvPr/>
          </p:nvSpPr>
          <p:spPr>
            <a:xfrm>
              <a:off x="3198" y="3022"/>
              <a:ext cx="1496" cy="0"/>
            </a:xfrm>
            <a:prstGeom prst="line">
              <a:avLst/>
            </a:prstGeom>
            <a:ln w="28575" cap="flat" cmpd="sng">
              <a:solidFill>
                <a:schemeClr val="tx1"/>
              </a:solidFill>
              <a:prstDash val="dash"/>
              <a:headEnd type="none" w="med" len="med"/>
              <a:tailEnd type="none" w="med" len="med"/>
            </a:ln>
          </p:spPr>
          <p:txBody>
            <a:bodyPr/>
            <a:lstStyle/>
            <a:p>
              <a:endParaRPr/>
            </a:p>
          </p:txBody>
        </p:sp>
        <p:sp>
          <p:nvSpPr>
            <p:cNvPr id="25605" name="直接连接符 25604"/>
            <p:cNvSpPr/>
            <p:nvPr/>
          </p:nvSpPr>
          <p:spPr>
            <a:xfrm>
              <a:off x="2653" y="3521"/>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06" name="直接连接符 25605"/>
            <p:cNvSpPr/>
            <p:nvPr/>
          </p:nvSpPr>
          <p:spPr>
            <a:xfrm flipH="1">
              <a:off x="2653" y="3022"/>
              <a:ext cx="545" cy="499"/>
            </a:xfrm>
            <a:prstGeom prst="line">
              <a:avLst/>
            </a:prstGeom>
            <a:ln w="28575" cap="flat" cmpd="sng">
              <a:solidFill>
                <a:schemeClr val="tx1"/>
              </a:solidFill>
              <a:prstDash val="dash"/>
              <a:headEnd type="none" w="med" len="med"/>
              <a:tailEnd type="none" w="med" len="med"/>
            </a:ln>
          </p:spPr>
          <p:txBody>
            <a:bodyPr/>
            <a:lstStyle/>
            <a:p>
              <a:endParaRPr/>
            </a:p>
          </p:txBody>
        </p:sp>
        <p:sp>
          <p:nvSpPr>
            <p:cNvPr id="25607" name="直接连接符 25606"/>
            <p:cNvSpPr/>
            <p:nvPr/>
          </p:nvSpPr>
          <p:spPr>
            <a:xfrm flipH="1">
              <a:off x="4150" y="3022"/>
              <a:ext cx="545" cy="499"/>
            </a:xfrm>
            <a:prstGeom prst="line">
              <a:avLst/>
            </a:prstGeom>
            <a:ln w="28575" cap="flat" cmpd="sng">
              <a:solidFill>
                <a:schemeClr val="tx1"/>
              </a:solidFill>
              <a:prstDash val="solid"/>
              <a:headEnd type="none" w="med" len="med"/>
              <a:tailEnd type="none" w="med" len="med"/>
            </a:ln>
          </p:spPr>
          <p:txBody>
            <a:bodyPr/>
            <a:lstStyle/>
            <a:p>
              <a:endParaRPr/>
            </a:p>
          </p:txBody>
        </p:sp>
        <p:sp>
          <p:nvSpPr>
            <p:cNvPr id="25608" name="直接连接符 25607"/>
            <p:cNvSpPr/>
            <p:nvPr/>
          </p:nvSpPr>
          <p:spPr>
            <a:xfrm>
              <a:off x="3198" y="1525"/>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09" name="直接连接符 25608"/>
            <p:cNvSpPr/>
            <p:nvPr/>
          </p:nvSpPr>
          <p:spPr>
            <a:xfrm>
              <a:off x="2653" y="2024"/>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0" name="直接连接符 25609"/>
            <p:cNvSpPr/>
            <p:nvPr/>
          </p:nvSpPr>
          <p:spPr>
            <a:xfrm flipH="1">
              <a:off x="2653" y="1525"/>
              <a:ext cx="545" cy="499"/>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1" name="直接连接符 25610"/>
            <p:cNvSpPr/>
            <p:nvPr/>
          </p:nvSpPr>
          <p:spPr>
            <a:xfrm flipH="1">
              <a:off x="4150" y="1525"/>
              <a:ext cx="545" cy="499"/>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2" name="直接连接符 25611"/>
            <p:cNvSpPr/>
            <p:nvPr/>
          </p:nvSpPr>
          <p:spPr>
            <a:xfrm rot="-5400000">
              <a:off x="1905" y="2772"/>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3" name="直接连接符 25612"/>
            <p:cNvSpPr/>
            <p:nvPr/>
          </p:nvSpPr>
          <p:spPr>
            <a:xfrm rot="-5400000">
              <a:off x="2450" y="2273"/>
              <a:ext cx="1496" cy="0"/>
            </a:xfrm>
            <a:prstGeom prst="line">
              <a:avLst/>
            </a:prstGeom>
            <a:ln w="28575" cap="flat" cmpd="sng">
              <a:solidFill>
                <a:schemeClr val="tx1"/>
              </a:solidFill>
              <a:prstDash val="dash"/>
              <a:headEnd type="none" w="med" len="med"/>
              <a:tailEnd type="none" w="med" len="med"/>
            </a:ln>
          </p:spPr>
          <p:txBody>
            <a:bodyPr/>
            <a:lstStyle/>
            <a:p>
              <a:endParaRPr/>
            </a:p>
          </p:txBody>
        </p:sp>
        <p:sp>
          <p:nvSpPr>
            <p:cNvPr id="25614" name="直接连接符 25613"/>
            <p:cNvSpPr/>
            <p:nvPr/>
          </p:nvSpPr>
          <p:spPr>
            <a:xfrm rot="-5400000">
              <a:off x="3402" y="2772"/>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5" name="直接连接符 25614"/>
            <p:cNvSpPr/>
            <p:nvPr/>
          </p:nvSpPr>
          <p:spPr>
            <a:xfrm rot="-5400000">
              <a:off x="3946" y="2273"/>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6" name="直接连接符 25615"/>
            <p:cNvSpPr/>
            <p:nvPr/>
          </p:nvSpPr>
          <p:spPr>
            <a:xfrm>
              <a:off x="4694" y="3022"/>
              <a:ext cx="409" cy="0"/>
            </a:xfrm>
            <a:prstGeom prst="line">
              <a:avLst/>
            </a:prstGeom>
            <a:ln w="28575" cap="flat" cmpd="sng">
              <a:solidFill>
                <a:schemeClr val="tx1"/>
              </a:solidFill>
              <a:prstDash val="solid"/>
              <a:headEnd type="none" w="med" len="med"/>
              <a:tailEnd type="triangle" w="med" len="med"/>
            </a:ln>
          </p:spPr>
          <p:txBody>
            <a:bodyPr/>
            <a:lstStyle/>
            <a:p>
              <a:endParaRPr/>
            </a:p>
          </p:txBody>
        </p:sp>
        <p:sp>
          <p:nvSpPr>
            <p:cNvPr id="25617" name="直接连接符 25616"/>
            <p:cNvSpPr/>
            <p:nvPr/>
          </p:nvSpPr>
          <p:spPr>
            <a:xfrm flipH="1" flipV="1">
              <a:off x="3198" y="1207"/>
              <a:ext cx="0" cy="318"/>
            </a:xfrm>
            <a:prstGeom prst="line">
              <a:avLst/>
            </a:prstGeom>
            <a:ln w="28575" cap="flat" cmpd="sng">
              <a:solidFill>
                <a:schemeClr val="tx1"/>
              </a:solidFill>
              <a:prstDash val="solid"/>
              <a:headEnd type="none" w="med" len="med"/>
              <a:tailEnd type="triangle" w="med" len="med"/>
            </a:ln>
          </p:spPr>
          <p:txBody>
            <a:bodyPr/>
            <a:lstStyle/>
            <a:p>
              <a:endParaRPr/>
            </a:p>
          </p:txBody>
        </p:sp>
        <p:sp>
          <p:nvSpPr>
            <p:cNvPr id="25618" name="直接连接符 25617"/>
            <p:cNvSpPr/>
            <p:nvPr/>
          </p:nvSpPr>
          <p:spPr>
            <a:xfrm flipH="1">
              <a:off x="2472" y="3521"/>
              <a:ext cx="181" cy="181"/>
            </a:xfrm>
            <a:prstGeom prst="line">
              <a:avLst/>
            </a:prstGeom>
            <a:ln w="28575" cap="flat" cmpd="sng">
              <a:solidFill>
                <a:schemeClr val="tx1"/>
              </a:solidFill>
              <a:prstDash val="solid"/>
              <a:headEnd type="none" w="med" len="med"/>
              <a:tailEnd type="triangle" w="med" len="med"/>
            </a:ln>
          </p:spPr>
          <p:txBody>
            <a:bodyPr/>
            <a:lstStyle/>
            <a:p>
              <a:endParaRPr/>
            </a:p>
          </p:txBody>
        </p:sp>
        <p:sp>
          <p:nvSpPr>
            <p:cNvPr id="25619" name="文本框 25618"/>
            <p:cNvSpPr txBox="1"/>
            <p:nvPr/>
          </p:nvSpPr>
          <p:spPr>
            <a:xfrm>
              <a:off x="3201" y="2731"/>
              <a:ext cx="998"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A</a:t>
              </a:r>
              <a:r>
                <a:rPr lang="en-US" altLang="zh-CN" sz="2400">
                  <a:solidFill>
                    <a:srgbClr val="FF0000"/>
                  </a:solidFill>
                  <a:latin typeface="Arial" panose="020B0604020202020204" pitchFamily="34" charset="0"/>
                  <a:sym typeface="+mn-ea"/>
                </a:rPr>
                <a:t>(0,0,0)</a:t>
              </a:r>
              <a:endParaRPr lang="en-US" altLang="zh-CN" sz="2400" b="1">
                <a:solidFill>
                  <a:srgbClr val="FF0000"/>
                </a:solidFill>
                <a:latin typeface="Arial" panose="020B0604020202020204" pitchFamily="34" charset="0"/>
                <a:sym typeface="+mn-ea"/>
              </a:endParaRPr>
            </a:p>
          </p:txBody>
        </p:sp>
        <p:sp>
          <p:nvSpPr>
            <p:cNvPr id="25620" name="文本框 25619"/>
            <p:cNvSpPr txBox="1"/>
            <p:nvPr/>
          </p:nvSpPr>
          <p:spPr>
            <a:xfrm>
              <a:off x="3194" y="1235"/>
              <a:ext cx="900"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A</a:t>
              </a:r>
              <a:r>
                <a:rPr lang="en-US" altLang="zh-CN" sz="2400" b="1" baseline="-25000">
                  <a:solidFill>
                    <a:srgbClr val="FF0000"/>
                  </a:solidFill>
                  <a:latin typeface="Arial" panose="020B0604020202020204" pitchFamily="34" charset="0"/>
                </a:rPr>
                <a:t>1</a:t>
              </a:r>
              <a:r>
                <a:rPr lang="en-US" altLang="zh-CN" sz="2400">
                  <a:solidFill>
                    <a:srgbClr val="FF0000"/>
                  </a:solidFill>
                  <a:latin typeface="Arial" panose="020B0604020202020204" pitchFamily="34" charset="0"/>
                  <a:sym typeface="+mn-ea"/>
                </a:rPr>
                <a:t>(0,0,2)</a:t>
              </a:r>
              <a:endParaRPr lang="en-US" altLang="zh-CN" sz="2400" b="1">
                <a:solidFill>
                  <a:srgbClr val="FF0000"/>
                </a:solidFill>
                <a:latin typeface="Arial" panose="020B0604020202020204" pitchFamily="34" charset="0"/>
                <a:sym typeface="+mn-ea"/>
              </a:endParaRPr>
            </a:p>
          </p:txBody>
        </p:sp>
        <p:sp>
          <p:nvSpPr>
            <p:cNvPr id="25621" name="文本框 25620"/>
            <p:cNvSpPr txBox="1"/>
            <p:nvPr/>
          </p:nvSpPr>
          <p:spPr>
            <a:xfrm>
              <a:off x="2381" y="1797"/>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B</a:t>
              </a:r>
              <a:r>
                <a:rPr lang="en-US" altLang="zh-CN" sz="2400" b="1" baseline="-25000">
                  <a:latin typeface="Arial" panose="020B0604020202020204" pitchFamily="34" charset="0"/>
                </a:rPr>
                <a:t>1</a:t>
              </a:r>
              <a:endParaRPr lang="en-US" altLang="zh-CN" sz="2400" b="1">
                <a:latin typeface="Arial" panose="020B0604020202020204" pitchFamily="34" charset="0"/>
              </a:endParaRPr>
            </a:p>
          </p:txBody>
        </p:sp>
        <p:sp>
          <p:nvSpPr>
            <p:cNvPr id="25622" name="文本框 25621"/>
            <p:cNvSpPr txBox="1"/>
            <p:nvPr/>
          </p:nvSpPr>
          <p:spPr>
            <a:xfrm>
              <a:off x="3878" y="1706"/>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C</a:t>
              </a:r>
              <a:r>
                <a:rPr lang="en-US" altLang="zh-CN" sz="2400" b="1" baseline="-25000">
                  <a:latin typeface="Arial" panose="020B0604020202020204" pitchFamily="34" charset="0"/>
                </a:rPr>
                <a:t>1</a:t>
              </a:r>
              <a:endParaRPr lang="en-US" altLang="zh-CN" sz="2400" b="1">
                <a:latin typeface="Arial" panose="020B0604020202020204" pitchFamily="34" charset="0"/>
              </a:endParaRPr>
            </a:p>
          </p:txBody>
        </p:sp>
        <p:sp>
          <p:nvSpPr>
            <p:cNvPr id="25623" name="文本框 25622"/>
            <p:cNvSpPr txBox="1"/>
            <p:nvPr/>
          </p:nvSpPr>
          <p:spPr>
            <a:xfrm>
              <a:off x="4518" y="1207"/>
              <a:ext cx="852"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sym typeface="+mn-ea"/>
                </a:rPr>
                <a:t>D</a:t>
              </a:r>
              <a:r>
                <a:rPr lang="en-US" altLang="zh-CN" sz="2400" b="1" baseline="-25000">
                  <a:solidFill>
                    <a:srgbClr val="FF0000"/>
                  </a:solidFill>
                  <a:latin typeface="Arial" panose="020B0604020202020204" pitchFamily="34" charset="0"/>
                  <a:sym typeface="+mn-ea"/>
                </a:rPr>
                <a:t>1</a:t>
              </a:r>
              <a:r>
                <a:rPr lang="en-US" altLang="zh-CN" sz="2400">
                  <a:solidFill>
                    <a:srgbClr val="FF0000"/>
                  </a:solidFill>
                  <a:latin typeface="Arial" panose="020B0604020202020204" pitchFamily="34" charset="0"/>
                  <a:sym typeface="+mn-ea"/>
                </a:rPr>
                <a:t>(0,2,2)</a:t>
              </a:r>
              <a:endParaRPr lang="en-US" altLang="zh-CN" sz="2400" b="1">
                <a:solidFill>
                  <a:srgbClr val="FF0000"/>
                </a:solidFill>
                <a:latin typeface="Arial" panose="020B0604020202020204" pitchFamily="34" charset="0"/>
                <a:sym typeface="+mn-ea"/>
              </a:endParaRPr>
            </a:p>
          </p:txBody>
        </p:sp>
        <p:sp>
          <p:nvSpPr>
            <p:cNvPr id="25624" name="文本框 25623"/>
            <p:cNvSpPr txBox="1"/>
            <p:nvPr/>
          </p:nvSpPr>
          <p:spPr>
            <a:xfrm>
              <a:off x="4649" y="2750"/>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D</a:t>
              </a:r>
            </a:p>
          </p:txBody>
        </p:sp>
        <p:sp>
          <p:nvSpPr>
            <p:cNvPr id="25625" name="文本框 25624"/>
            <p:cNvSpPr txBox="1"/>
            <p:nvPr/>
          </p:nvSpPr>
          <p:spPr>
            <a:xfrm>
              <a:off x="4105" y="3460"/>
              <a:ext cx="1134"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C</a:t>
              </a:r>
              <a:r>
                <a:rPr lang="en-US" altLang="zh-CN" sz="2400">
                  <a:solidFill>
                    <a:srgbClr val="FF0000"/>
                  </a:solidFill>
                  <a:latin typeface="Arial" panose="020B0604020202020204" pitchFamily="34" charset="0"/>
                </a:rPr>
                <a:t>(2,2,0)</a:t>
              </a:r>
            </a:p>
          </p:txBody>
        </p:sp>
        <p:sp>
          <p:nvSpPr>
            <p:cNvPr id="25626" name="文本框 25625"/>
            <p:cNvSpPr txBox="1"/>
            <p:nvPr/>
          </p:nvSpPr>
          <p:spPr>
            <a:xfrm>
              <a:off x="2611" y="3510"/>
              <a:ext cx="1018"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B</a:t>
              </a:r>
              <a:r>
                <a:rPr lang="en-US" altLang="zh-CN" sz="2400">
                  <a:solidFill>
                    <a:srgbClr val="FF0000"/>
                  </a:solidFill>
                  <a:latin typeface="Arial" panose="020B0604020202020204" pitchFamily="34" charset="0"/>
                  <a:sym typeface="+mn-ea"/>
                </a:rPr>
                <a:t>(2,0,0)</a:t>
              </a:r>
              <a:endParaRPr lang="en-US" altLang="zh-CN" sz="2400" b="1">
                <a:solidFill>
                  <a:srgbClr val="FF0000"/>
                </a:solidFill>
                <a:latin typeface="Arial" panose="020B0604020202020204" pitchFamily="34" charset="0"/>
                <a:sym typeface="+mn-ea"/>
              </a:endParaRPr>
            </a:p>
          </p:txBody>
        </p:sp>
        <p:sp>
          <p:nvSpPr>
            <p:cNvPr id="25627" name="文本框 25626"/>
            <p:cNvSpPr txBox="1"/>
            <p:nvPr/>
          </p:nvSpPr>
          <p:spPr>
            <a:xfrm>
              <a:off x="2939" y="1069"/>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z</a:t>
              </a:r>
            </a:p>
          </p:txBody>
        </p:sp>
        <p:sp>
          <p:nvSpPr>
            <p:cNvPr id="25628" name="文本框 25627"/>
            <p:cNvSpPr txBox="1"/>
            <p:nvPr/>
          </p:nvSpPr>
          <p:spPr>
            <a:xfrm>
              <a:off x="4876" y="2976"/>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y</a:t>
              </a:r>
            </a:p>
          </p:txBody>
        </p:sp>
        <p:sp>
          <p:nvSpPr>
            <p:cNvPr id="25629" name="文本框 25628"/>
            <p:cNvSpPr txBox="1"/>
            <p:nvPr/>
          </p:nvSpPr>
          <p:spPr>
            <a:xfrm>
              <a:off x="2290" y="3567"/>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x</a:t>
              </a:r>
            </a:p>
          </p:txBody>
        </p:sp>
      </p:grpSp>
      <p:sp>
        <p:nvSpPr>
          <p:cNvPr id="25637" name="直接连接符 25636"/>
          <p:cNvSpPr/>
          <p:nvPr/>
        </p:nvSpPr>
        <p:spPr>
          <a:xfrm flipH="1" flipV="1">
            <a:off x="7693025" y="3435350"/>
            <a:ext cx="2385060" cy="2384425"/>
          </a:xfrm>
          <a:prstGeom prst="line">
            <a:avLst/>
          </a:prstGeom>
          <a:ln w="28575" cap="flat" cmpd="sng">
            <a:solidFill>
              <a:srgbClr val="3333CC"/>
            </a:solidFill>
            <a:prstDash val="solid"/>
            <a:headEnd type="none" w="med" len="med"/>
            <a:tailEnd type="none" w="med" len="med"/>
          </a:ln>
        </p:spPr>
        <p:txBody>
          <a:bodyPr/>
          <a:lstStyle/>
          <a:p>
            <a:endParaRPr/>
          </a:p>
        </p:txBody>
      </p:sp>
      <p:sp>
        <p:nvSpPr>
          <p:cNvPr id="25639" name="直接连接符 25638"/>
          <p:cNvSpPr/>
          <p:nvPr/>
        </p:nvSpPr>
        <p:spPr>
          <a:xfrm flipH="1" flipV="1">
            <a:off x="8581390" y="2675890"/>
            <a:ext cx="2354580" cy="2339340"/>
          </a:xfrm>
          <a:prstGeom prst="line">
            <a:avLst/>
          </a:prstGeom>
          <a:ln w="28575" cap="flat" cmpd="sng">
            <a:solidFill>
              <a:srgbClr val="3333FF"/>
            </a:solidFill>
            <a:prstDash val="dash"/>
            <a:headEnd type="none" w="med" len="med"/>
            <a:tailEnd type="none" w="med" len="med"/>
          </a:ln>
        </p:spPr>
        <p:txBody>
          <a:bodyPr/>
          <a:lstStyle/>
          <a:p>
            <a:endParaRPr/>
          </a:p>
        </p:txBody>
      </p:sp>
      <p:sp>
        <p:nvSpPr>
          <p:cNvPr id="25602" name="矩形 25601"/>
          <p:cNvSpPr/>
          <p:nvPr/>
        </p:nvSpPr>
        <p:spPr>
          <a:xfrm>
            <a:off x="804545" y="623570"/>
            <a:ext cx="10634345" cy="521970"/>
          </a:xfrm>
          <a:prstGeom prst="rect">
            <a:avLst/>
          </a:prstGeom>
          <a:noFill/>
          <a:ln w="9525">
            <a:noFill/>
          </a:ln>
        </p:spPr>
        <p:txBody>
          <a:bodyPr wrap="square">
            <a:spAutoFit/>
          </a:bodyPr>
          <a:lstStyle/>
          <a:p>
            <a:r>
              <a:rPr lang="zh-CN" altLang="en-US" sz="2800" b="1">
                <a:latin typeface="Times New Roman" panose="02020603050405020304" pitchFamily="18" charset="0"/>
                <a:ea typeface="宋体" panose="02010600030101010101" pitchFamily="2" charset="-122"/>
                <a:cs typeface="Times New Roman" panose="02020603050405020304" pitchFamily="18" charset="0"/>
              </a:rPr>
              <a:t>正方体</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ABCD-A</a:t>
            </a:r>
            <a:r>
              <a:rPr lang="en-US" altLang="zh-CN" sz="2800" b="1" baseline="-25000">
                <a:latin typeface="Times New Roman" panose="02020603050405020304" pitchFamily="18" charset="0"/>
                <a:ea typeface="宋体" panose="02010600030101010101" pitchFamily="2" charset="-122"/>
                <a:cs typeface="Times New Roman" panose="02020603050405020304" pitchFamily="18" charset="0"/>
              </a:rPr>
              <a:t>1</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B</a:t>
            </a:r>
            <a:r>
              <a:rPr lang="en-US" altLang="zh-CN" sz="2800" b="1" baseline="-25000">
                <a:latin typeface="Times New Roman" panose="02020603050405020304" pitchFamily="18" charset="0"/>
                <a:ea typeface="宋体" panose="02010600030101010101" pitchFamily="2" charset="-122"/>
                <a:cs typeface="Times New Roman" panose="02020603050405020304" pitchFamily="18" charset="0"/>
              </a:rPr>
              <a:t>1</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C</a:t>
            </a:r>
            <a:r>
              <a:rPr lang="en-US" altLang="zh-CN" sz="2800" b="1" baseline="-25000">
                <a:latin typeface="Times New Roman" panose="02020603050405020304" pitchFamily="18" charset="0"/>
                <a:ea typeface="宋体" panose="02010600030101010101" pitchFamily="2" charset="-122"/>
                <a:cs typeface="Times New Roman" panose="02020603050405020304" pitchFamily="18" charset="0"/>
              </a:rPr>
              <a:t>1</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D</a:t>
            </a:r>
            <a:r>
              <a:rPr lang="en-US" altLang="zh-CN" sz="2800" b="1" baseline="-25000">
                <a:latin typeface="Times New Roman" panose="02020603050405020304" pitchFamily="18" charset="0"/>
                <a:ea typeface="宋体" panose="02010600030101010101" pitchFamily="2" charset="-122"/>
                <a:cs typeface="Times New Roman" panose="02020603050405020304" pitchFamily="18" charset="0"/>
              </a:rPr>
              <a:t>1</a:t>
            </a:r>
            <a:r>
              <a:rPr lang="zh-CN" altLang="en-US" sz="2800" b="1">
                <a:latin typeface="Times New Roman" panose="02020603050405020304" pitchFamily="18" charset="0"/>
                <a:ea typeface="宋体" panose="02010600030101010101" pitchFamily="2" charset="-122"/>
                <a:cs typeface="Times New Roman" panose="02020603050405020304" pitchFamily="18" charset="0"/>
              </a:rPr>
              <a:t>的棱长为</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2,</a:t>
            </a:r>
            <a:r>
              <a:rPr lang="zh-CN" altLang="en-US" sz="2800" b="1">
                <a:latin typeface="Times New Roman" panose="02020603050405020304" pitchFamily="18" charset="0"/>
                <a:ea typeface="宋体" panose="02010600030101010101" pitchFamily="2" charset="-122"/>
                <a:cs typeface="Times New Roman" panose="02020603050405020304" pitchFamily="18" charset="0"/>
              </a:rPr>
              <a:t>建立如图所示坐标系</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a:t>
            </a:r>
          </a:p>
        </p:txBody>
      </p:sp>
      <p:graphicFrame>
        <p:nvGraphicFramePr>
          <p:cNvPr id="3" name="对象 2">
            <a:hlinkClick r:id="" action="ppaction://ole?verb=0"/>
          </p:cNvPr>
          <p:cNvGraphicFramePr>
            <a:graphicFrameLocks noChangeAspect="1"/>
          </p:cNvGraphicFramePr>
          <p:nvPr/>
        </p:nvGraphicFramePr>
        <p:xfrm>
          <a:off x="928370" y="1162050"/>
          <a:ext cx="8181340" cy="498475"/>
        </p:xfrm>
        <a:graphic>
          <a:graphicData uri="http://schemas.openxmlformats.org/presentationml/2006/ole">
            <mc:AlternateContent xmlns:mc="http://schemas.openxmlformats.org/markup-compatibility/2006">
              <mc:Choice xmlns:v="urn:schemas-microsoft-com:vml" Requires="v">
                <p:oleObj spid="_x0000_s5126" r:id="rId4" imgW="3543300" imgH="215900" progId="Equation.KSEE3">
                  <p:embed/>
                </p:oleObj>
              </mc:Choice>
              <mc:Fallback>
                <p:oleObj r:id="rId4" imgW="3543300" imgH="215900" progId="Equation.KSEE3">
                  <p:embed/>
                  <p:pic>
                    <p:nvPicPr>
                      <p:cNvPr id="3" name="对象 2">
                        <a:hlinkClick r:id="" action="ppaction://ole?verb=0"/>
                      </p:cNvPr>
                      <p:cNvPicPr/>
                      <p:nvPr/>
                    </p:nvPicPr>
                    <p:blipFill>
                      <a:blip r:embed="rId5"/>
                      <a:stretch>
                        <a:fillRect/>
                      </a:stretch>
                    </p:blipFill>
                    <p:spPr>
                      <a:xfrm>
                        <a:off x="928370" y="1162050"/>
                        <a:ext cx="8181340" cy="498475"/>
                      </a:xfrm>
                      <a:prstGeom prst="rect">
                        <a:avLst/>
                      </a:prstGeom>
                    </p:spPr>
                  </p:pic>
                </p:oleObj>
              </mc:Fallback>
            </mc:AlternateContent>
          </a:graphicData>
        </a:graphic>
      </p:graphicFrame>
      <p:graphicFrame>
        <p:nvGraphicFramePr>
          <p:cNvPr id="2" name="对象 1">
            <a:hlinkClick r:id="" action="ppaction://ole?verb=0"/>
          </p:cNvPr>
          <p:cNvGraphicFramePr>
            <a:graphicFrameLocks noChangeAspect="1"/>
          </p:cNvGraphicFramePr>
          <p:nvPr/>
        </p:nvGraphicFramePr>
        <p:xfrm>
          <a:off x="928370" y="1866900"/>
          <a:ext cx="4011295" cy="1528445"/>
        </p:xfrm>
        <a:graphic>
          <a:graphicData uri="http://schemas.openxmlformats.org/presentationml/2006/ole">
            <mc:AlternateContent xmlns:mc="http://schemas.openxmlformats.org/markup-compatibility/2006">
              <mc:Choice xmlns:v="urn:schemas-microsoft-com:vml" Requires="v">
                <p:oleObj spid="_x0000_s5127" r:id="rId6" imgW="2032000" imgH="774065" progId="Equation.KSEE3">
                  <p:embed/>
                </p:oleObj>
              </mc:Choice>
              <mc:Fallback>
                <p:oleObj r:id="rId6" imgW="2032000" imgH="774065" progId="Equation.KSEE3">
                  <p:embed/>
                  <p:pic>
                    <p:nvPicPr>
                      <p:cNvPr id="2" name="对象 1">
                        <a:hlinkClick r:id="" action="ppaction://ole?verb=0"/>
                      </p:cNvPr>
                      <p:cNvPicPr/>
                      <p:nvPr/>
                    </p:nvPicPr>
                    <p:blipFill>
                      <a:blip r:embed="rId7"/>
                      <a:stretch>
                        <a:fillRect/>
                      </a:stretch>
                    </p:blipFill>
                    <p:spPr>
                      <a:xfrm>
                        <a:off x="928370" y="1866900"/>
                        <a:ext cx="4011295" cy="1528445"/>
                      </a:xfrm>
                      <a:prstGeom prst="rect">
                        <a:avLst/>
                      </a:prstGeom>
                    </p:spPr>
                  </p:pic>
                </p:oleObj>
              </mc:Fallback>
            </mc:AlternateContent>
          </a:graphicData>
        </a:graphic>
      </p:graphicFrame>
      <p:graphicFrame>
        <p:nvGraphicFramePr>
          <p:cNvPr id="7" name="对象 6">
            <a:hlinkClick r:id="" action="ppaction://ole?verb=0"/>
          </p:cNvPr>
          <p:cNvGraphicFramePr>
            <a:graphicFrameLocks noChangeAspect="1"/>
          </p:cNvGraphicFramePr>
          <p:nvPr/>
        </p:nvGraphicFramePr>
        <p:xfrm>
          <a:off x="928370" y="3527425"/>
          <a:ext cx="4236085" cy="1528445"/>
        </p:xfrm>
        <a:graphic>
          <a:graphicData uri="http://schemas.openxmlformats.org/presentationml/2006/ole">
            <mc:AlternateContent xmlns:mc="http://schemas.openxmlformats.org/markup-compatibility/2006">
              <mc:Choice xmlns:v="urn:schemas-microsoft-com:vml" Requires="v">
                <p:oleObj spid="_x0000_s5128" r:id="rId8" imgW="2145665" imgH="774065" progId="Equation.KSEE3">
                  <p:embed/>
                </p:oleObj>
              </mc:Choice>
              <mc:Fallback>
                <p:oleObj r:id="rId8" imgW="2145665" imgH="774065" progId="Equation.KSEE3">
                  <p:embed/>
                  <p:pic>
                    <p:nvPicPr>
                      <p:cNvPr id="7" name="对象 6">
                        <a:hlinkClick r:id="" action="ppaction://ole?verb=0"/>
                      </p:cNvPr>
                      <p:cNvPicPr/>
                      <p:nvPr/>
                    </p:nvPicPr>
                    <p:blipFill>
                      <a:blip r:embed="rId9"/>
                      <a:stretch>
                        <a:fillRect/>
                      </a:stretch>
                    </p:blipFill>
                    <p:spPr>
                      <a:xfrm>
                        <a:off x="928370" y="3527425"/>
                        <a:ext cx="4236085" cy="1528445"/>
                      </a:xfrm>
                      <a:prstGeom prst="rect">
                        <a:avLst/>
                      </a:prstGeom>
                    </p:spPr>
                  </p:pic>
                </p:oleObj>
              </mc:Fallback>
            </mc:AlternateContent>
          </a:graphicData>
        </a:graphic>
      </p:graphicFrame>
      <p:graphicFrame>
        <p:nvGraphicFramePr>
          <p:cNvPr id="8" name="对象 7">
            <a:hlinkClick r:id="" action="ppaction://ole?verb=0"/>
          </p:cNvPr>
          <p:cNvGraphicFramePr>
            <a:graphicFrameLocks noChangeAspect="1"/>
          </p:cNvGraphicFramePr>
          <p:nvPr/>
        </p:nvGraphicFramePr>
        <p:xfrm>
          <a:off x="918845" y="5119370"/>
          <a:ext cx="4036695" cy="1528445"/>
        </p:xfrm>
        <a:graphic>
          <a:graphicData uri="http://schemas.openxmlformats.org/presentationml/2006/ole">
            <mc:AlternateContent xmlns:mc="http://schemas.openxmlformats.org/markup-compatibility/2006">
              <mc:Choice xmlns:v="urn:schemas-microsoft-com:vml" Requires="v">
                <p:oleObj spid="_x0000_s5129" r:id="rId10" imgW="2044700" imgH="774065" progId="Equation.KSEE3">
                  <p:embed/>
                </p:oleObj>
              </mc:Choice>
              <mc:Fallback>
                <p:oleObj r:id="rId10" imgW="2044700" imgH="774065" progId="Equation.KSEE3">
                  <p:embed/>
                  <p:pic>
                    <p:nvPicPr>
                      <p:cNvPr id="8" name="对象 7">
                        <a:hlinkClick r:id="" action="ppaction://ole?verb=0"/>
                      </p:cNvPr>
                      <p:cNvPicPr/>
                      <p:nvPr/>
                    </p:nvPicPr>
                    <p:blipFill>
                      <a:blip r:embed="rId11"/>
                      <a:stretch>
                        <a:fillRect/>
                      </a:stretch>
                    </p:blipFill>
                    <p:spPr>
                      <a:xfrm>
                        <a:off x="918845" y="5119370"/>
                        <a:ext cx="4036695" cy="1528445"/>
                      </a:xfrm>
                      <a:prstGeom prst="rect">
                        <a:avLst/>
                      </a:prstGeom>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par>
                                <p:cTn id="18" presetID="22" presetClass="entr" presetSubtype="1"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up)">
                                      <p:cBhvr>
                                        <p:cTn id="20" dur="500"/>
                                        <p:tgtEl>
                                          <p:spTgt spid="7"/>
                                        </p:tgtEl>
                                      </p:cBhvr>
                                    </p:animEffect>
                                  </p:childTnLst>
                                </p:cTn>
                              </p:par>
                              <p:par>
                                <p:cTn id="21" presetID="22" presetClass="entr" presetSubtype="1"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up)">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0" y="40005"/>
            <a:ext cx="1955165"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chemeClr val="bg1"/>
                </a:solidFill>
                <a:effectLst/>
                <a:uLnTx/>
                <a:uFillTx/>
                <a:latin typeface="仿宋" panose="02010609060101010101" charset="-122"/>
                <a:ea typeface="仿宋" panose="02010609060101010101" charset="-122"/>
                <a:cs typeface="+mn-cs"/>
              </a:rPr>
              <a:t>数学应用</a:t>
            </a:r>
          </a:p>
        </p:txBody>
      </p:sp>
      <p:pic>
        <p:nvPicPr>
          <p:cNvPr id="4" name="图片 3"/>
          <p:cNvPicPr>
            <a:picLocks noChangeAspect="1"/>
          </p:cNvPicPr>
          <p:nvPr/>
        </p:nvPicPr>
        <p:blipFill>
          <a:blip r:embed="rId4"/>
          <a:stretch>
            <a:fillRect/>
          </a:stretch>
        </p:blipFill>
        <p:spPr>
          <a:xfrm>
            <a:off x="769620" y="414020"/>
            <a:ext cx="11993880" cy="909320"/>
          </a:xfrm>
          <a:prstGeom prst="rect">
            <a:avLst/>
          </a:prstGeom>
        </p:spPr>
      </p:pic>
      <p:grpSp>
        <p:nvGrpSpPr>
          <p:cNvPr id="1073742875" name="组合 1073742874" descr="学科网(www.zxxk.com)--教育资源门户，提供试卷、教案、课件、论文、素材及各类教学资源下载，还有大量而丰富的教学相关资讯！"/>
          <p:cNvGrpSpPr/>
          <p:nvPr/>
        </p:nvGrpSpPr>
        <p:grpSpPr>
          <a:xfrm>
            <a:off x="8413115" y="3535680"/>
            <a:ext cx="3007360" cy="2999105"/>
            <a:chOff x="6960" y="11271"/>
            <a:chExt cx="2620" cy="2715"/>
          </a:xfrm>
        </p:grpSpPr>
        <p:sp>
          <p:nvSpPr>
            <p:cNvPr id="1073742876" name="立方体 1073742875"/>
            <p:cNvSpPr/>
            <p:nvPr/>
          </p:nvSpPr>
          <p:spPr>
            <a:xfrm>
              <a:off x="7267" y="11695"/>
              <a:ext cx="1913" cy="1913"/>
            </a:xfrm>
            <a:prstGeom prst="cube">
              <a:avLst>
                <a:gd name="adj" fmla="val 25000"/>
              </a:avLst>
            </a:prstGeom>
            <a:solidFill>
              <a:srgbClr val="FFFFFF">
                <a:alpha val="0"/>
              </a:srgbClr>
            </a:solidFill>
            <a:ln w="9525" cap="flat" cmpd="sng">
              <a:solidFill>
                <a:srgbClr val="000000"/>
              </a:solidFill>
              <a:prstDash val="solid"/>
              <a:miter/>
              <a:headEnd type="none" w="med" len="med"/>
              <a:tailEnd type="none" w="med" len="med"/>
            </a:ln>
          </p:spPr>
          <p:txBody>
            <a:bodyPr/>
            <a:lstStyle/>
            <a:p>
              <a:endParaRPr lang="zh-CN" altLang="en-US"/>
            </a:p>
          </p:txBody>
        </p:sp>
        <p:sp>
          <p:nvSpPr>
            <p:cNvPr id="1073742877" name="直接连接符 1073742876"/>
            <p:cNvSpPr/>
            <p:nvPr/>
          </p:nvSpPr>
          <p:spPr>
            <a:xfrm flipH="1">
              <a:off x="7740" y="11736"/>
              <a:ext cx="0" cy="1404"/>
            </a:xfrm>
            <a:prstGeom prst="line">
              <a:avLst/>
            </a:prstGeom>
            <a:ln w="9525" cap="flat" cmpd="sng">
              <a:solidFill>
                <a:srgbClr val="000000"/>
              </a:solidFill>
              <a:prstDash val="dash"/>
              <a:headEnd type="none" w="med" len="med"/>
              <a:tailEnd type="none" w="med" len="med"/>
            </a:ln>
          </p:spPr>
          <p:txBody>
            <a:bodyPr/>
            <a:lstStyle/>
            <a:p>
              <a:endParaRPr/>
            </a:p>
          </p:txBody>
        </p:sp>
        <p:sp>
          <p:nvSpPr>
            <p:cNvPr id="1073742878" name="直接连接符 1073742877"/>
            <p:cNvSpPr/>
            <p:nvPr/>
          </p:nvSpPr>
          <p:spPr>
            <a:xfrm flipH="1">
              <a:off x="7740" y="13143"/>
              <a:ext cx="1440" cy="0"/>
            </a:xfrm>
            <a:prstGeom prst="line">
              <a:avLst/>
            </a:prstGeom>
            <a:ln w="9525" cap="flat" cmpd="sng">
              <a:solidFill>
                <a:srgbClr val="000000"/>
              </a:solidFill>
              <a:prstDash val="dash"/>
              <a:headEnd type="none" w="med" len="med"/>
              <a:tailEnd type="none" w="med" len="med"/>
            </a:ln>
          </p:spPr>
          <p:txBody>
            <a:bodyPr/>
            <a:lstStyle/>
            <a:p>
              <a:endParaRPr/>
            </a:p>
          </p:txBody>
        </p:sp>
        <p:sp>
          <p:nvSpPr>
            <p:cNvPr id="1073742879" name="直接连接符 1073742878"/>
            <p:cNvSpPr/>
            <p:nvPr/>
          </p:nvSpPr>
          <p:spPr>
            <a:xfrm flipH="1">
              <a:off x="7245" y="13143"/>
              <a:ext cx="540" cy="468"/>
            </a:xfrm>
            <a:prstGeom prst="line">
              <a:avLst/>
            </a:prstGeom>
            <a:ln w="9525" cap="flat" cmpd="sng">
              <a:solidFill>
                <a:srgbClr val="000000"/>
              </a:solidFill>
              <a:prstDash val="dash"/>
              <a:headEnd type="none" w="med" len="med"/>
              <a:tailEnd type="none" w="med" len="med"/>
            </a:ln>
          </p:spPr>
          <p:txBody>
            <a:bodyPr/>
            <a:lstStyle/>
            <a:p>
              <a:endParaRPr/>
            </a:p>
          </p:txBody>
        </p:sp>
        <p:sp>
          <p:nvSpPr>
            <p:cNvPr id="1073742880" name="直接连接符 1073742879"/>
            <p:cNvSpPr/>
            <p:nvPr/>
          </p:nvSpPr>
          <p:spPr>
            <a:xfrm flipH="1">
              <a:off x="7800" y="12177"/>
              <a:ext cx="900" cy="936"/>
            </a:xfrm>
            <a:prstGeom prst="line">
              <a:avLst/>
            </a:prstGeom>
            <a:ln w="9525" cap="flat" cmpd="sng">
              <a:solidFill>
                <a:srgbClr val="000000"/>
              </a:solidFill>
              <a:prstDash val="dash"/>
              <a:headEnd type="stealth" w="med" len="med"/>
              <a:tailEnd type="none" w="med" len="med"/>
            </a:ln>
          </p:spPr>
          <p:txBody>
            <a:bodyPr/>
            <a:lstStyle/>
            <a:p>
              <a:endParaRPr/>
            </a:p>
          </p:txBody>
        </p:sp>
        <p:sp>
          <p:nvSpPr>
            <p:cNvPr id="1073742881" name="直接连接符 1073742880"/>
            <p:cNvSpPr/>
            <p:nvPr/>
          </p:nvSpPr>
          <p:spPr>
            <a:xfrm flipV="1">
              <a:off x="7215" y="13143"/>
              <a:ext cx="1980" cy="468"/>
            </a:xfrm>
            <a:prstGeom prst="line">
              <a:avLst/>
            </a:prstGeom>
            <a:ln w="9525" cap="flat" cmpd="sng">
              <a:solidFill>
                <a:srgbClr val="000000"/>
              </a:solidFill>
              <a:prstDash val="dash"/>
              <a:headEnd type="none" w="med" len="med"/>
              <a:tailEnd type="none" w="med" len="med"/>
            </a:ln>
          </p:spPr>
          <p:txBody>
            <a:bodyPr/>
            <a:lstStyle/>
            <a:p>
              <a:endParaRPr/>
            </a:p>
          </p:txBody>
        </p:sp>
        <p:sp>
          <p:nvSpPr>
            <p:cNvPr id="1073742882" name="直接连接符 1073742881"/>
            <p:cNvSpPr/>
            <p:nvPr/>
          </p:nvSpPr>
          <p:spPr>
            <a:xfrm flipH="1" flipV="1">
              <a:off x="7740" y="11721"/>
              <a:ext cx="1440" cy="1404"/>
            </a:xfrm>
            <a:prstGeom prst="line">
              <a:avLst/>
            </a:prstGeom>
            <a:ln w="9525" cap="flat" cmpd="sng">
              <a:solidFill>
                <a:srgbClr val="000000"/>
              </a:solidFill>
              <a:prstDash val="dash"/>
              <a:headEnd type="none" w="med" len="med"/>
              <a:tailEnd type="none" w="med" len="med"/>
            </a:ln>
          </p:spPr>
          <p:txBody>
            <a:bodyPr/>
            <a:lstStyle/>
            <a:p>
              <a:endParaRPr/>
            </a:p>
          </p:txBody>
        </p:sp>
        <p:sp>
          <p:nvSpPr>
            <p:cNvPr id="1073742883" name="直接连接符 1073742882"/>
            <p:cNvSpPr/>
            <p:nvPr/>
          </p:nvSpPr>
          <p:spPr>
            <a:xfrm flipV="1">
              <a:off x="7290" y="11736"/>
              <a:ext cx="450" cy="1857"/>
            </a:xfrm>
            <a:prstGeom prst="line">
              <a:avLst/>
            </a:prstGeom>
            <a:ln w="9525" cap="flat" cmpd="sng">
              <a:solidFill>
                <a:srgbClr val="000000"/>
              </a:solidFill>
              <a:prstDash val="dash"/>
              <a:headEnd type="none" w="med" len="med"/>
              <a:tailEnd type="none" w="med" len="med"/>
            </a:ln>
          </p:spPr>
          <p:txBody>
            <a:bodyPr/>
            <a:lstStyle/>
            <a:p>
              <a:endParaRPr/>
            </a:p>
          </p:txBody>
        </p:sp>
        <p:sp>
          <p:nvSpPr>
            <p:cNvPr id="1073742884" name="直接连接符 1073742883"/>
            <p:cNvSpPr/>
            <p:nvPr/>
          </p:nvSpPr>
          <p:spPr>
            <a:xfrm flipH="1">
              <a:off x="7020" y="13560"/>
              <a:ext cx="255" cy="221"/>
            </a:xfrm>
            <a:prstGeom prst="line">
              <a:avLst/>
            </a:prstGeom>
            <a:ln w="9525" cap="flat" cmpd="sng">
              <a:solidFill>
                <a:srgbClr val="000000"/>
              </a:solidFill>
              <a:prstDash val="solid"/>
              <a:headEnd type="none" w="med" len="med"/>
              <a:tailEnd type="stealth" w="med" len="med"/>
            </a:ln>
          </p:spPr>
          <p:txBody>
            <a:bodyPr/>
            <a:lstStyle/>
            <a:p>
              <a:endParaRPr/>
            </a:p>
          </p:txBody>
        </p:sp>
        <p:sp>
          <p:nvSpPr>
            <p:cNvPr id="1073742885" name="直接连接符 1073742884"/>
            <p:cNvSpPr/>
            <p:nvPr/>
          </p:nvSpPr>
          <p:spPr>
            <a:xfrm>
              <a:off x="9150" y="13143"/>
              <a:ext cx="390" cy="0"/>
            </a:xfrm>
            <a:prstGeom prst="line">
              <a:avLst/>
            </a:prstGeom>
            <a:ln w="9525" cap="flat" cmpd="sng">
              <a:solidFill>
                <a:srgbClr val="000000"/>
              </a:solidFill>
              <a:prstDash val="solid"/>
              <a:headEnd type="none" w="med" len="med"/>
              <a:tailEnd type="stealth" w="med" len="med"/>
            </a:ln>
          </p:spPr>
          <p:txBody>
            <a:bodyPr/>
            <a:lstStyle/>
            <a:p>
              <a:endParaRPr/>
            </a:p>
          </p:txBody>
        </p:sp>
        <p:sp>
          <p:nvSpPr>
            <p:cNvPr id="1073742886" name="直接连接符 1073742885"/>
            <p:cNvSpPr/>
            <p:nvPr/>
          </p:nvSpPr>
          <p:spPr>
            <a:xfrm flipH="1" flipV="1">
              <a:off x="7740" y="11271"/>
              <a:ext cx="0" cy="468"/>
            </a:xfrm>
            <a:prstGeom prst="line">
              <a:avLst/>
            </a:prstGeom>
            <a:ln w="9525" cap="flat" cmpd="sng">
              <a:solidFill>
                <a:srgbClr val="000000"/>
              </a:solidFill>
              <a:prstDash val="solid"/>
              <a:headEnd type="none" w="med" len="med"/>
              <a:tailEnd type="stealth" w="med" len="med"/>
            </a:ln>
          </p:spPr>
          <p:txBody>
            <a:bodyPr/>
            <a:lstStyle/>
            <a:p>
              <a:endParaRPr/>
            </a:p>
          </p:txBody>
        </p:sp>
        <p:graphicFrame>
          <p:nvGraphicFramePr>
            <p:cNvPr id="1073742887" name="对象 1073742886"/>
            <p:cNvGraphicFramePr>
              <a:graphicFrameLocks noChangeAspect="1"/>
            </p:cNvGraphicFramePr>
            <p:nvPr/>
          </p:nvGraphicFramePr>
          <p:xfrm>
            <a:off x="6960" y="11892"/>
            <a:ext cx="285" cy="345"/>
          </p:xfrm>
          <a:graphic>
            <a:graphicData uri="http://schemas.openxmlformats.org/presentationml/2006/ole">
              <mc:AlternateContent xmlns:mc="http://schemas.openxmlformats.org/markup-compatibility/2006">
                <mc:Choice xmlns:v="urn:schemas-microsoft-com:vml" Requires="v">
                  <p:oleObj spid="_x0000_s6158" r:id="rId5" imgW="177800" imgH="215265" progId="">
                    <p:embed/>
                  </p:oleObj>
                </mc:Choice>
                <mc:Fallback>
                  <p:oleObj r:id="rId5" imgW="177800" imgH="215265" progId="">
                    <p:embed/>
                    <p:pic>
                      <p:nvPicPr>
                        <p:cNvPr id="1073742887" name="对象 1073742886"/>
                        <p:cNvPicPr/>
                        <p:nvPr/>
                      </p:nvPicPr>
                      <p:blipFill>
                        <a:blip r:embed="rId6"/>
                        <a:stretch>
                          <a:fillRect/>
                        </a:stretch>
                      </p:blipFill>
                      <p:spPr>
                        <a:xfrm>
                          <a:off x="6960" y="11892"/>
                          <a:ext cx="285" cy="345"/>
                        </a:xfrm>
                        <a:prstGeom prst="rect">
                          <a:avLst/>
                        </a:prstGeom>
                        <a:noFill/>
                        <a:ln w="38100">
                          <a:noFill/>
                          <a:miter/>
                        </a:ln>
                      </p:spPr>
                    </p:pic>
                  </p:oleObj>
                </mc:Fallback>
              </mc:AlternateContent>
            </a:graphicData>
          </a:graphic>
        </p:graphicFrame>
        <p:graphicFrame>
          <p:nvGraphicFramePr>
            <p:cNvPr id="1073742888" name="对象 1073742887"/>
            <p:cNvGraphicFramePr>
              <a:graphicFrameLocks noChangeAspect="1"/>
            </p:cNvGraphicFramePr>
            <p:nvPr/>
          </p:nvGraphicFramePr>
          <p:xfrm>
            <a:off x="7005" y="13371"/>
            <a:ext cx="240" cy="255"/>
          </p:xfrm>
          <a:graphic>
            <a:graphicData uri="http://schemas.openxmlformats.org/presentationml/2006/ole">
              <mc:AlternateContent xmlns:mc="http://schemas.openxmlformats.org/markup-compatibility/2006">
                <mc:Choice xmlns:v="urn:schemas-microsoft-com:vml" Requires="v">
                  <p:oleObj spid="_x0000_s6159" r:id="rId7" imgW="152400" imgH="165100" progId="">
                    <p:embed/>
                  </p:oleObj>
                </mc:Choice>
                <mc:Fallback>
                  <p:oleObj r:id="rId7" imgW="152400" imgH="165100" progId="">
                    <p:embed/>
                    <p:pic>
                      <p:nvPicPr>
                        <p:cNvPr id="1073742888" name="对象 1073742887"/>
                        <p:cNvPicPr/>
                        <p:nvPr/>
                      </p:nvPicPr>
                      <p:blipFill>
                        <a:blip r:embed="rId8"/>
                        <a:stretch>
                          <a:fillRect/>
                        </a:stretch>
                      </p:blipFill>
                      <p:spPr>
                        <a:xfrm>
                          <a:off x="7005" y="13371"/>
                          <a:ext cx="240" cy="255"/>
                        </a:xfrm>
                        <a:prstGeom prst="rect">
                          <a:avLst/>
                        </a:prstGeom>
                        <a:noFill/>
                        <a:ln w="38100">
                          <a:noFill/>
                          <a:miter/>
                        </a:ln>
                      </p:spPr>
                    </p:pic>
                  </p:oleObj>
                </mc:Fallback>
              </mc:AlternateContent>
            </a:graphicData>
          </a:graphic>
        </p:graphicFrame>
        <p:graphicFrame>
          <p:nvGraphicFramePr>
            <p:cNvPr id="1073742889" name="对象 1073742888"/>
            <p:cNvGraphicFramePr>
              <a:graphicFrameLocks noChangeAspect="1"/>
            </p:cNvGraphicFramePr>
            <p:nvPr/>
          </p:nvGraphicFramePr>
          <p:xfrm>
            <a:off x="8745" y="12048"/>
            <a:ext cx="285" cy="345"/>
          </p:xfrm>
          <a:graphic>
            <a:graphicData uri="http://schemas.openxmlformats.org/presentationml/2006/ole">
              <mc:AlternateContent xmlns:mc="http://schemas.openxmlformats.org/markup-compatibility/2006">
                <mc:Choice xmlns:v="urn:schemas-microsoft-com:vml" Requires="v">
                  <p:oleObj spid="_x0000_s6160" r:id="rId9" imgW="177800" imgH="215265" progId="">
                    <p:embed/>
                  </p:oleObj>
                </mc:Choice>
                <mc:Fallback>
                  <p:oleObj r:id="rId9" imgW="177800" imgH="215265" progId="">
                    <p:embed/>
                    <p:pic>
                      <p:nvPicPr>
                        <p:cNvPr id="1073742889" name="对象 1073742888"/>
                        <p:cNvPicPr/>
                        <p:nvPr/>
                      </p:nvPicPr>
                      <p:blipFill>
                        <a:blip r:embed="rId10"/>
                        <a:stretch>
                          <a:fillRect/>
                        </a:stretch>
                      </p:blipFill>
                      <p:spPr>
                        <a:xfrm>
                          <a:off x="8745" y="12048"/>
                          <a:ext cx="285" cy="345"/>
                        </a:xfrm>
                        <a:prstGeom prst="rect">
                          <a:avLst/>
                        </a:prstGeom>
                        <a:noFill/>
                        <a:ln w="38100">
                          <a:noFill/>
                          <a:miter/>
                        </a:ln>
                      </p:spPr>
                    </p:pic>
                  </p:oleObj>
                </mc:Fallback>
              </mc:AlternateContent>
            </a:graphicData>
          </a:graphic>
        </p:graphicFrame>
        <p:graphicFrame>
          <p:nvGraphicFramePr>
            <p:cNvPr id="1073742890" name="对象 1073742889"/>
            <p:cNvGraphicFramePr>
              <a:graphicFrameLocks noChangeAspect="1"/>
            </p:cNvGraphicFramePr>
            <p:nvPr/>
          </p:nvGraphicFramePr>
          <p:xfrm>
            <a:off x="9060" y="11385"/>
            <a:ext cx="285" cy="345"/>
          </p:xfrm>
          <a:graphic>
            <a:graphicData uri="http://schemas.openxmlformats.org/presentationml/2006/ole">
              <mc:AlternateContent xmlns:mc="http://schemas.openxmlformats.org/markup-compatibility/2006">
                <mc:Choice xmlns:v="urn:schemas-microsoft-com:vml" Requires="v">
                  <p:oleObj spid="_x0000_s6161" r:id="rId11" imgW="177800" imgH="215265" progId="">
                    <p:embed/>
                  </p:oleObj>
                </mc:Choice>
                <mc:Fallback>
                  <p:oleObj r:id="rId11" imgW="177800" imgH="215265" progId="">
                    <p:embed/>
                    <p:pic>
                      <p:nvPicPr>
                        <p:cNvPr id="1073742890" name="对象 1073742889"/>
                        <p:cNvPicPr/>
                        <p:nvPr/>
                      </p:nvPicPr>
                      <p:blipFill>
                        <a:blip r:embed="rId12"/>
                        <a:stretch>
                          <a:fillRect/>
                        </a:stretch>
                      </p:blipFill>
                      <p:spPr>
                        <a:xfrm>
                          <a:off x="9060" y="11385"/>
                          <a:ext cx="285" cy="345"/>
                        </a:xfrm>
                        <a:prstGeom prst="rect">
                          <a:avLst/>
                        </a:prstGeom>
                        <a:noFill/>
                        <a:ln w="38100">
                          <a:noFill/>
                          <a:miter/>
                        </a:ln>
                      </p:spPr>
                    </p:pic>
                  </p:oleObj>
                </mc:Fallback>
              </mc:AlternateContent>
            </a:graphicData>
          </a:graphic>
        </p:graphicFrame>
        <p:graphicFrame>
          <p:nvGraphicFramePr>
            <p:cNvPr id="1073742891" name="对象 1073742890"/>
            <p:cNvGraphicFramePr>
              <a:graphicFrameLocks noChangeAspect="1"/>
            </p:cNvGraphicFramePr>
            <p:nvPr/>
          </p:nvGraphicFramePr>
          <p:xfrm>
            <a:off x="7410" y="11439"/>
            <a:ext cx="307" cy="345"/>
          </p:xfrm>
          <a:graphic>
            <a:graphicData uri="http://schemas.openxmlformats.org/presentationml/2006/ole">
              <mc:AlternateContent xmlns:mc="http://schemas.openxmlformats.org/markup-compatibility/2006">
                <mc:Choice xmlns:v="urn:schemas-microsoft-com:vml" Requires="v">
                  <p:oleObj spid="_x0000_s6162" r:id="rId13" imgW="190500" imgH="215900" progId="">
                    <p:embed/>
                  </p:oleObj>
                </mc:Choice>
                <mc:Fallback>
                  <p:oleObj r:id="rId13" imgW="190500" imgH="215900" progId="">
                    <p:embed/>
                    <p:pic>
                      <p:nvPicPr>
                        <p:cNvPr id="1073742891" name="对象 1073742890"/>
                        <p:cNvPicPr/>
                        <p:nvPr/>
                      </p:nvPicPr>
                      <p:blipFill>
                        <a:blip r:embed="rId14"/>
                        <a:stretch>
                          <a:fillRect/>
                        </a:stretch>
                      </p:blipFill>
                      <p:spPr>
                        <a:xfrm>
                          <a:off x="7410" y="11439"/>
                          <a:ext cx="307" cy="345"/>
                        </a:xfrm>
                        <a:prstGeom prst="rect">
                          <a:avLst/>
                        </a:prstGeom>
                        <a:noFill/>
                        <a:ln w="38100">
                          <a:noFill/>
                          <a:miter/>
                        </a:ln>
                      </p:spPr>
                    </p:pic>
                  </p:oleObj>
                </mc:Fallback>
              </mc:AlternateContent>
            </a:graphicData>
          </a:graphic>
        </p:graphicFrame>
        <p:graphicFrame>
          <p:nvGraphicFramePr>
            <p:cNvPr id="1073742892" name="对象 1073742891"/>
            <p:cNvGraphicFramePr>
              <a:graphicFrameLocks noChangeAspect="1"/>
            </p:cNvGraphicFramePr>
            <p:nvPr/>
          </p:nvGraphicFramePr>
          <p:xfrm>
            <a:off x="8685" y="13563"/>
            <a:ext cx="240" cy="255"/>
          </p:xfrm>
          <a:graphic>
            <a:graphicData uri="http://schemas.openxmlformats.org/presentationml/2006/ole">
              <mc:AlternateContent xmlns:mc="http://schemas.openxmlformats.org/markup-compatibility/2006">
                <mc:Choice xmlns:v="urn:schemas-microsoft-com:vml" Requires="v">
                  <p:oleObj spid="_x0000_s6163" r:id="rId15" imgW="152400" imgH="165100" progId="">
                    <p:embed/>
                  </p:oleObj>
                </mc:Choice>
                <mc:Fallback>
                  <p:oleObj r:id="rId15" imgW="152400" imgH="165100" progId="">
                    <p:embed/>
                    <p:pic>
                      <p:nvPicPr>
                        <p:cNvPr id="1073742892" name="对象 1073742891"/>
                        <p:cNvPicPr/>
                        <p:nvPr/>
                      </p:nvPicPr>
                      <p:blipFill>
                        <a:blip r:embed="rId16"/>
                        <a:stretch>
                          <a:fillRect/>
                        </a:stretch>
                      </p:blipFill>
                      <p:spPr>
                        <a:xfrm>
                          <a:off x="8685" y="13563"/>
                          <a:ext cx="240" cy="255"/>
                        </a:xfrm>
                        <a:prstGeom prst="rect">
                          <a:avLst/>
                        </a:prstGeom>
                        <a:noFill/>
                        <a:ln w="38100">
                          <a:noFill/>
                          <a:miter/>
                        </a:ln>
                      </p:spPr>
                    </p:pic>
                  </p:oleObj>
                </mc:Fallback>
              </mc:AlternateContent>
            </a:graphicData>
          </a:graphic>
        </p:graphicFrame>
        <p:graphicFrame>
          <p:nvGraphicFramePr>
            <p:cNvPr id="1073742893" name="对象 1073742892"/>
            <p:cNvGraphicFramePr>
              <a:graphicFrameLocks noChangeAspect="1"/>
            </p:cNvGraphicFramePr>
            <p:nvPr/>
          </p:nvGraphicFramePr>
          <p:xfrm>
            <a:off x="9195" y="12894"/>
            <a:ext cx="240" cy="274"/>
          </p:xfrm>
          <a:graphic>
            <a:graphicData uri="http://schemas.openxmlformats.org/presentationml/2006/ole">
              <mc:AlternateContent xmlns:mc="http://schemas.openxmlformats.org/markup-compatibility/2006">
                <mc:Choice xmlns:v="urn:schemas-microsoft-com:vml" Requires="v">
                  <p:oleObj spid="_x0000_s6164" r:id="rId17" imgW="152400" imgH="177800" progId="">
                    <p:embed/>
                  </p:oleObj>
                </mc:Choice>
                <mc:Fallback>
                  <p:oleObj r:id="rId17" imgW="152400" imgH="177800" progId="">
                    <p:embed/>
                    <p:pic>
                      <p:nvPicPr>
                        <p:cNvPr id="1073742893" name="对象 1073742892"/>
                        <p:cNvPicPr/>
                        <p:nvPr/>
                      </p:nvPicPr>
                      <p:blipFill>
                        <a:blip r:embed="rId18"/>
                        <a:stretch>
                          <a:fillRect/>
                        </a:stretch>
                      </p:blipFill>
                      <p:spPr>
                        <a:xfrm>
                          <a:off x="9195" y="12894"/>
                          <a:ext cx="240" cy="274"/>
                        </a:xfrm>
                        <a:prstGeom prst="rect">
                          <a:avLst/>
                        </a:prstGeom>
                        <a:noFill/>
                        <a:ln w="38100">
                          <a:noFill/>
                          <a:miter/>
                        </a:ln>
                      </p:spPr>
                    </p:pic>
                  </p:oleObj>
                </mc:Fallback>
              </mc:AlternateContent>
            </a:graphicData>
          </a:graphic>
        </p:graphicFrame>
        <p:graphicFrame>
          <p:nvGraphicFramePr>
            <p:cNvPr id="1073742894" name="对象 1073742893"/>
            <p:cNvGraphicFramePr>
              <a:graphicFrameLocks noChangeAspect="1"/>
            </p:cNvGraphicFramePr>
            <p:nvPr/>
          </p:nvGraphicFramePr>
          <p:xfrm>
            <a:off x="7500" y="13005"/>
            <a:ext cx="260" cy="255"/>
          </p:xfrm>
          <a:graphic>
            <a:graphicData uri="http://schemas.openxmlformats.org/presentationml/2006/ole">
              <mc:AlternateContent xmlns:mc="http://schemas.openxmlformats.org/markup-compatibility/2006">
                <mc:Choice xmlns:v="urn:schemas-microsoft-com:vml" Requires="v">
                  <p:oleObj spid="_x0000_s6165" r:id="rId19" imgW="165100" imgH="165100" progId="">
                    <p:embed/>
                  </p:oleObj>
                </mc:Choice>
                <mc:Fallback>
                  <p:oleObj r:id="rId19" imgW="165100" imgH="165100" progId="">
                    <p:embed/>
                    <p:pic>
                      <p:nvPicPr>
                        <p:cNvPr id="1073742894" name="对象 1073742893"/>
                        <p:cNvPicPr/>
                        <p:nvPr/>
                      </p:nvPicPr>
                      <p:blipFill>
                        <a:blip r:embed="rId20"/>
                        <a:stretch>
                          <a:fillRect/>
                        </a:stretch>
                      </p:blipFill>
                      <p:spPr>
                        <a:xfrm>
                          <a:off x="7500" y="13005"/>
                          <a:ext cx="260" cy="255"/>
                        </a:xfrm>
                        <a:prstGeom prst="rect">
                          <a:avLst/>
                        </a:prstGeom>
                        <a:noFill/>
                        <a:ln w="38100">
                          <a:noFill/>
                          <a:miter/>
                        </a:ln>
                      </p:spPr>
                    </p:pic>
                  </p:oleObj>
                </mc:Fallback>
              </mc:AlternateContent>
            </a:graphicData>
          </a:graphic>
        </p:graphicFrame>
        <p:graphicFrame>
          <p:nvGraphicFramePr>
            <p:cNvPr id="1073742895" name="对象 1073742894"/>
            <p:cNvGraphicFramePr>
              <a:graphicFrameLocks noChangeAspect="1"/>
            </p:cNvGraphicFramePr>
            <p:nvPr/>
          </p:nvGraphicFramePr>
          <p:xfrm>
            <a:off x="7065" y="13770"/>
            <a:ext cx="200" cy="216"/>
          </p:xfrm>
          <a:graphic>
            <a:graphicData uri="http://schemas.openxmlformats.org/presentationml/2006/ole">
              <mc:AlternateContent xmlns:mc="http://schemas.openxmlformats.org/markup-compatibility/2006">
                <mc:Choice xmlns:v="urn:schemas-microsoft-com:vml" Requires="v">
                  <p:oleObj spid="_x0000_s6166" r:id="rId21" imgW="127000" imgH="139700" progId="">
                    <p:embed/>
                  </p:oleObj>
                </mc:Choice>
                <mc:Fallback>
                  <p:oleObj r:id="rId21" imgW="127000" imgH="139700" progId="">
                    <p:embed/>
                    <p:pic>
                      <p:nvPicPr>
                        <p:cNvPr id="1073742895" name="对象 1073742894"/>
                        <p:cNvPicPr/>
                        <p:nvPr/>
                      </p:nvPicPr>
                      <p:blipFill>
                        <a:blip r:embed="rId22"/>
                        <a:stretch>
                          <a:fillRect/>
                        </a:stretch>
                      </p:blipFill>
                      <p:spPr>
                        <a:xfrm>
                          <a:off x="7065" y="13770"/>
                          <a:ext cx="200" cy="216"/>
                        </a:xfrm>
                        <a:prstGeom prst="rect">
                          <a:avLst/>
                        </a:prstGeom>
                        <a:noFill/>
                        <a:ln w="38100">
                          <a:noFill/>
                          <a:miter/>
                        </a:ln>
                      </p:spPr>
                    </p:pic>
                  </p:oleObj>
                </mc:Fallback>
              </mc:AlternateContent>
            </a:graphicData>
          </a:graphic>
        </p:graphicFrame>
        <p:graphicFrame>
          <p:nvGraphicFramePr>
            <p:cNvPr id="1073742896" name="对象 1073742895"/>
            <p:cNvGraphicFramePr>
              <a:graphicFrameLocks noChangeAspect="1"/>
            </p:cNvGraphicFramePr>
            <p:nvPr/>
          </p:nvGraphicFramePr>
          <p:xfrm>
            <a:off x="9360" y="13206"/>
            <a:ext cx="220" cy="255"/>
          </p:xfrm>
          <a:graphic>
            <a:graphicData uri="http://schemas.openxmlformats.org/presentationml/2006/ole">
              <mc:AlternateContent xmlns:mc="http://schemas.openxmlformats.org/markup-compatibility/2006">
                <mc:Choice xmlns:v="urn:schemas-microsoft-com:vml" Requires="v">
                  <p:oleObj spid="_x0000_s6167" r:id="rId23" imgW="139700" imgH="165100" progId="">
                    <p:embed/>
                  </p:oleObj>
                </mc:Choice>
                <mc:Fallback>
                  <p:oleObj r:id="rId23" imgW="139700" imgH="165100" progId="">
                    <p:embed/>
                    <p:pic>
                      <p:nvPicPr>
                        <p:cNvPr id="1073742896" name="对象 1073742895"/>
                        <p:cNvPicPr/>
                        <p:nvPr/>
                      </p:nvPicPr>
                      <p:blipFill>
                        <a:blip r:embed="rId24"/>
                        <a:stretch>
                          <a:fillRect/>
                        </a:stretch>
                      </p:blipFill>
                      <p:spPr>
                        <a:xfrm>
                          <a:off x="9360" y="13206"/>
                          <a:ext cx="220" cy="255"/>
                        </a:xfrm>
                        <a:prstGeom prst="rect">
                          <a:avLst/>
                        </a:prstGeom>
                        <a:noFill/>
                        <a:ln w="38100">
                          <a:noFill/>
                          <a:miter/>
                        </a:ln>
                      </p:spPr>
                    </p:pic>
                  </p:oleObj>
                </mc:Fallback>
              </mc:AlternateContent>
            </a:graphicData>
          </a:graphic>
        </p:graphicFrame>
        <p:graphicFrame>
          <p:nvGraphicFramePr>
            <p:cNvPr id="1073742897" name="对象 1073742896"/>
            <p:cNvGraphicFramePr>
              <a:graphicFrameLocks noChangeAspect="1"/>
            </p:cNvGraphicFramePr>
            <p:nvPr/>
          </p:nvGraphicFramePr>
          <p:xfrm>
            <a:off x="7770" y="11358"/>
            <a:ext cx="200" cy="196"/>
          </p:xfrm>
          <a:graphic>
            <a:graphicData uri="http://schemas.openxmlformats.org/presentationml/2006/ole">
              <mc:AlternateContent xmlns:mc="http://schemas.openxmlformats.org/markup-compatibility/2006">
                <mc:Choice xmlns:v="urn:schemas-microsoft-com:vml" Requires="v">
                  <p:oleObj spid="_x0000_s6168" r:id="rId25" imgW="127000" imgH="127000" progId="">
                    <p:embed/>
                  </p:oleObj>
                </mc:Choice>
                <mc:Fallback>
                  <p:oleObj r:id="rId25" imgW="127000" imgH="127000" progId="">
                    <p:embed/>
                    <p:pic>
                      <p:nvPicPr>
                        <p:cNvPr id="1073742897" name="对象 1073742896"/>
                        <p:cNvPicPr/>
                        <p:nvPr/>
                      </p:nvPicPr>
                      <p:blipFill>
                        <a:blip r:embed="rId26"/>
                        <a:stretch>
                          <a:fillRect/>
                        </a:stretch>
                      </p:blipFill>
                      <p:spPr>
                        <a:xfrm>
                          <a:off x="7770" y="11358"/>
                          <a:ext cx="200" cy="196"/>
                        </a:xfrm>
                        <a:prstGeom prst="rect">
                          <a:avLst/>
                        </a:prstGeom>
                        <a:noFill/>
                        <a:ln w="38100">
                          <a:noFill/>
                          <a:miter/>
                        </a:ln>
                      </p:spPr>
                    </p:pic>
                  </p:oleObj>
                </mc:Fallback>
              </mc:AlternateContent>
            </a:graphicData>
          </a:graphic>
        </p:graphicFrame>
      </p:grpSp>
      <p:pic>
        <p:nvPicPr>
          <p:cNvPr id="5" name="图片 4"/>
          <p:cNvPicPr>
            <a:picLocks noChangeAspect="1"/>
          </p:cNvPicPr>
          <p:nvPr/>
        </p:nvPicPr>
        <p:blipFill>
          <a:blip r:embed="rId27"/>
          <a:stretch>
            <a:fillRect/>
          </a:stretch>
        </p:blipFill>
        <p:spPr>
          <a:xfrm>
            <a:off x="815975" y="1758315"/>
            <a:ext cx="9259570" cy="4880610"/>
          </a:xfrm>
          <a:prstGeom prst="rect">
            <a:avLst/>
          </a:prstGeom>
        </p:spPr>
      </p:pic>
      <p:graphicFrame>
        <p:nvGraphicFramePr>
          <p:cNvPr id="6" name="对象 5">
            <a:hlinkClick r:id="" action="ppaction://ole?verb=0"/>
          </p:cNvPr>
          <p:cNvGraphicFramePr>
            <a:graphicFrameLocks noChangeAspect="1"/>
          </p:cNvGraphicFramePr>
          <p:nvPr/>
        </p:nvGraphicFramePr>
        <p:xfrm>
          <a:off x="769620" y="1084580"/>
          <a:ext cx="9321800" cy="804545"/>
        </p:xfrm>
        <a:graphic>
          <a:graphicData uri="http://schemas.openxmlformats.org/presentationml/2006/ole">
            <mc:AlternateContent xmlns:mc="http://schemas.openxmlformats.org/markup-compatibility/2006">
              <mc:Choice xmlns:v="urn:schemas-microsoft-com:vml" Requires="v">
                <p:oleObj spid="_x0000_s6169" r:id="rId28" imgW="5003800" imgH="431800" progId="Equation.KSEE3">
                  <p:embed/>
                </p:oleObj>
              </mc:Choice>
              <mc:Fallback>
                <p:oleObj r:id="rId28" imgW="5003800" imgH="431800" progId="Equation.KSEE3">
                  <p:embed/>
                  <p:pic>
                    <p:nvPicPr>
                      <p:cNvPr id="6" name="对象 5">
                        <a:hlinkClick r:id="" action="ppaction://ole?verb=0"/>
                      </p:cNvPr>
                      <p:cNvPicPr/>
                      <p:nvPr/>
                    </p:nvPicPr>
                    <p:blipFill>
                      <a:blip r:embed="rId29"/>
                      <a:stretch>
                        <a:fillRect/>
                      </a:stretch>
                    </p:blipFill>
                    <p:spPr>
                      <a:xfrm>
                        <a:off x="769620" y="1084580"/>
                        <a:ext cx="9321800" cy="804545"/>
                      </a:xfrm>
                      <a:prstGeom prst="rect">
                        <a:avLst/>
                      </a:prstGeom>
                      <a:solidFill>
                        <a:schemeClr val="accent5">
                          <a:lumMod val="40000"/>
                          <a:lumOff val="60000"/>
                        </a:schemeClr>
                      </a:solidFill>
                    </p:spPr>
                  </p:pic>
                </p:oleObj>
              </mc:Fallback>
            </mc:AlternateContent>
          </a:graphicData>
        </a:graphic>
      </p:graphicFrame>
      <p:sp>
        <p:nvSpPr>
          <p:cNvPr id="2" name="文本框 1">
            <a:extLst>
              <a:ext uri="{FF2B5EF4-FFF2-40B4-BE49-F238E27FC236}">
                <a16:creationId xmlns="" xmlns:a16="http://schemas.microsoft.com/office/drawing/2014/main" id="{9DFACC71-3D0D-1462-0241-5DC82B47674C}"/>
              </a:ext>
            </a:extLst>
          </p:cNvPr>
          <p:cNvSpPr txBox="1"/>
          <p:nvPr/>
        </p:nvSpPr>
        <p:spPr>
          <a:xfrm>
            <a:off x="10416589" y="490954"/>
            <a:ext cx="1755246" cy="571290"/>
          </a:xfrm>
          <a:prstGeom prst="rect">
            <a:avLst/>
          </a:prstGeom>
          <a:noFill/>
        </p:spPr>
        <p:txBody>
          <a:bodyPr wrap="square">
            <a:spAutoFit/>
          </a:bodyPr>
          <a:lstStyle/>
          <a:p>
            <a:pPr marL="400050" algn="just">
              <a:lnSpc>
                <a:spcPct val="150000"/>
              </a:lnSpc>
            </a:pPr>
            <a:r>
              <a:rPr lang="en-US" altLang="zh-CN" sz="2400" dirty="0">
                <a:latin typeface="宋体" panose="02010600030101010101" pitchFamily="2" charset="-122"/>
                <a:ea typeface="宋体" panose="02010600030101010101" pitchFamily="2" charset="-122"/>
              </a:rPr>
              <a:t>P29 </a:t>
            </a:r>
            <a:r>
              <a:rPr lang="zh-CN" altLang="en-US" sz="2400" dirty="0">
                <a:latin typeface="宋体" panose="02010600030101010101" pitchFamily="2" charset="-122"/>
                <a:ea typeface="宋体" panose="02010600030101010101" pitchFamily="2" charset="-122"/>
              </a:rPr>
              <a:t>例</a:t>
            </a:r>
            <a:r>
              <a:rPr lang="en-US" altLang="zh-CN" sz="2400" dirty="0">
                <a:latin typeface="宋体" panose="02010600030101010101" pitchFamily="2" charset="-122"/>
                <a:ea typeface="宋体" panose="02010600030101010101" pitchFamily="2" charset="-122"/>
              </a:rPr>
              <a:t>1</a:t>
            </a:r>
            <a:endParaRPr lang="zh-CN" altLang="zh-CN" sz="2400" dirty="0">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0" y="40005"/>
            <a:ext cx="196469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chemeClr val="bg1"/>
                </a:solidFill>
                <a:effectLst/>
                <a:uLnTx/>
                <a:uFillTx/>
                <a:latin typeface="仿宋" panose="02010609060101010101" charset="-122"/>
                <a:ea typeface="仿宋" panose="02010609060101010101" charset="-122"/>
                <a:cs typeface="+mn-cs"/>
              </a:rPr>
              <a:t>数学应用</a:t>
            </a:r>
          </a:p>
        </p:txBody>
      </p:sp>
      <p:grpSp>
        <p:nvGrpSpPr>
          <p:cNvPr id="7" name="组合 6"/>
          <p:cNvGrpSpPr/>
          <p:nvPr/>
        </p:nvGrpSpPr>
        <p:grpSpPr>
          <a:xfrm>
            <a:off x="8452485" y="2849245"/>
            <a:ext cx="3007360" cy="2998470"/>
            <a:chOff x="13249" y="5568"/>
            <a:chExt cx="4736" cy="4722"/>
          </a:xfrm>
        </p:grpSpPr>
        <p:grpSp>
          <p:nvGrpSpPr>
            <p:cNvPr id="1073742875" name="组合 1073742874" descr="学科网(www.zxxk.com)--教育资源门户，提供试卷、教案、课件、论文、素材及各类教学资源下载，还有大量而丰富的教学相关资讯！"/>
            <p:cNvGrpSpPr/>
            <p:nvPr/>
          </p:nvGrpSpPr>
          <p:grpSpPr>
            <a:xfrm>
              <a:off x="13249" y="5568"/>
              <a:ext cx="4736" cy="4723"/>
              <a:chOff x="6960" y="11271"/>
              <a:chExt cx="2620" cy="2715"/>
            </a:xfrm>
          </p:grpSpPr>
          <p:sp>
            <p:nvSpPr>
              <p:cNvPr id="1073742876" name="立方体 1073742875"/>
              <p:cNvSpPr/>
              <p:nvPr/>
            </p:nvSpPr>
            <p:spPr>
              <a:xfrm>
                <a:off x="7267" y="11695"/>
                <a:ext cx="1913" cy="1913"/>
              </a:xfrm>
              <a:prstGeom prst="cube">
                <a:avLst>
                  <a:gd name="adj" fmla="val 25000"/>
                </a:avLst>
              </a:prstGeom>
              <a:solidFill>
                <a:srgbClr val="FFFFFF">
                  <a:alpha val="0"/>
                </a:srgbClr>
              </a:solidFill>
              <a:ln w="9525" cap="flat" cmpd="sng">
                <a:solidFill>
                  <a:srgbClr val="000000"/>
                </a:solidFill>
                <a:prstDash val="solid"/>
                <a:miter/>
                <a:headEnd type="none" w="med" len="med"/>
                <a:tailEnd type="none" w="med" len="med"/>
              </a:ln>
            </p:spPr>
            <p:txBody>
              <a:bodyPr/>
              <a:lstStyle/>
              <a:p>
                <a:endParaRPr lang="zh-CN" altLang="en-US"/>
              </a:p>
            </p:txBody>
          </p:sp>
          <p:sp>
            <p:nvSpPr>
              <p:cNvPr id="1073742877" name="直接连接符 1073742876"/>
              <p:cNvSpPr/>
              <p:nvPr/>
            </p:nvSpPr>
            <p:spPr>
              <a:xfrm flipH="1">
                <a:off x="7740" y="11736"/>
                <a:ext cx="0" cy="1404"/>
              </a:xfrm>
              <a:prstGeom prst="line">
                <a:avLst/>
              </a:prstGeom>
              <a:ln w="9525" cap="flat" cmpd="sng">
                <a:solidFill>
                  <a:srgbClr val="000000"/>
                </a:solidFill>
                <a:prstDash val="dash"/>
                <a:headEnd type="none" w="med" len="med"/>
                <a:tailEnd type="none" w="med" len="med"/>
              </a:ln>
            </p:spPr>
            <p:txBody>
              <a:bodyPr/>
              <a:lstStyle/>
              <a:p>
                <a:endParaRPr/>
              </a:p>
            </p:txBody>
          </p:sp>
          <p:sp>
            <p:nvSpPr>
              <p:cNvPr id="1073742878" name="直接连接符 1073742877"/>
              <p:cNvSpPr/>
              <p:nvPr/>
            </p:nvSpPr>
            <p:spPr>
              <a:xfrm flipH="1">
                <a:off x="7740" y="13143"/>
                <a:ext cx="1440" cy="0"/>
              </a:xfrm>
              <a:prstGeom prst="line">
                <a:avLst/>
              </a:prstGeom>
              <a:ln w="9525" cap="flat" cmpd="sng">
                <a:solidFill>
                  <a:srgbClr val="000000"/>
                </a:solidFill>
                <a:prstDash val="dash"/>
                <a:headEnd type="none" w="med" len="med"/>
                <a:tailEnd type="none" w="med" len="med"/>
              </a:ln>
            </p:spPr>
            <p:txBody>
              <a:bodyPr/>
              <a:lstStyle/>
              <a:p>
                <a:endParaRPr/>
              </a:p>
            </p:txBody>
          </p:sp>
          <p:sp>
            <p:nvSpPr>
              <p:cNvPr id="1073742879" name="直接连接符 1073742878"/>
              <p:cNvSpPr/>
              <p:nvPr/>
            </p:nvSpPr>
            <p:spPr>
              <a:xfrm flipH="1">
                <a:off x="7245" y="13143"/>
                <a:ext cx="540" cy="468"/>
              </a:xfrm>
              <a:prstGeom prst="line">
                <a:avLst/>
              </a:prstGeom>
              <a:ln w="9525" cap="flat" cmpd="sng">
                <a:solidFill>
                  <a:srgbClr val="000000"/>
                </a:solidFill>
                <a:prstDash val="dash"/>
                <a:headEnd type="none" w="med" len="med"/>
                <a:tailEnd type="none" w="med" len="med"/>
              </a:ln>
            </p:spPr>
            <p:txBody>
              <a:bodyPr/>
              <a:lstStyle/>
              <a:p>
                <a:endParaRPr/>
              </a:p>
            </p:txBody>
          </p:sp>
          <p:sp>
            <p:nvSpPr>
              <p:cNvPr id="1073742881" name="直接连接符 1073742880"/>
              <p:cNvSpPr/>
              <p:nvPr/>
            </p:nvSpPr>
            <p:spPr>
              <a:xfrm>
                <a:off x="7265" y="12897"/>
                <a:ext cx="1930" cy="246"/>
              </a:xfrm>
              <a:prstGeom prst="line">
                <a:avLst/>
              </a:prstGeom>
              <a:ln w="9525" cap="flat" cmpd="sng">
                <a:solidFill>
                  <a:srgbClr val="000000"/>
                </a:solidFill>
                <a:prstDash val="dash"/>
                <a:headEnd type="none" w="med" len="med"/>
                <a:tailEnd type="none" w="med" len="med"/>
              </a:ln>
            </p:spPr>
            <p:txBody>
              <a:bodyPr/>
              <a:lstStyle/>
              <a:p>
                <a:endParaRPr/>
              </a:p>
            </p:txBody>
          </p:sp>
          <p:sp>
            <p:nvSpPr>
              <p:cNvPr id="1073742882" name="直接连接符 1073742881"/>
              <p:cNvSpPr/>
              <p:nvPr/>
            </p:nvSpPr>
            <p:spPr>
              <a:xfrm flipH="1" flipV="1">
                <a:off x="7740" y="11721"/>
                <a:ext cx="1440" cy="1404"/>
              </a:xfrm>
              <a:prstGeom prst="line">
                <a:avLst/>
              </a:prstGeom>
              <a:ln w="9525" cap="flat" cmpd="sng">
                <a:solidFill>
                  <a:srgbClr val="000000"/>
                </a:solidFill>
                <a:prstDash val="dash"/>
                <a:headEnd type="none" w="med" len="med"/>
                <a:tailEnd type="none" w="med" len="med"/>
              </a:ln>
            </p:spPr>
            <p:txBody>
              <a:bodyPr/>
              <a:lstStyle/>
              <a:p>
                <a:endParaRPr/>
              </a:p>
            </p:txBody>
          </p:sp>
          <p:sp>
            <p:nvSpPr>
              <p:cNvPr id="1073742883" name="直接连接符 1073742882"/>
              <p:cNvSpPr/>
              <p:nvPr/>
            </p:nvSpPr>
            <p:spPr>
              <a:xfrm flipV="1">
                <a:off x="7274" y="11736"/>
                <a:ext cx="466" cy="1161"/>
              </a:xfrm>
              <a:prstGeom prst="line">
                <a:avLst/>
              </a:prstGeom>
              <a:ln w="9525" cap="flat" cmpd="sng">
                <a:solidFill>
                  <a:srgbClr val="000000"/>
                </a:solidFill>
                <a:prstDash val="dash"/>
                <a:headEnd type="none" w="med" len="med"/>
                <a:tailEnd type="none" w="med" len="med"/>
              </a:ln>
            </p:spPr>
            <p:txBody>
              <a:bodyPr/>
              <a:lstStyle/>
              <a:p>
                <a:endParaRPr/>
              </a:p>
            </p:txBody>
          </p:sp>
          <p:sp>
            <p:nvSpPr>
              <p:cNvPr id="1073742884" name="直接连接符 1073742883"/>
              <p:cNvSpPr/>
              <p:nvPr/>
            </p:nvSpPr>
            <p:spPr>
              <a:xfrm flipH="1">
                <a:off x="7020" y="13560"/>
                <a:ext cx="255" cy="221"/>
              </a:xfrm>
              <a:prstGeom prst="line">
                <a:avLst/>
              </a:prstGeom>
              <a:ln w="9525" cap="flat" cmpd="sng">
                <a:solidFill>
                  <a:srgbClr val="000000"/>
                </a:solidFill>
                <a:prstDash val="solid"/>
                <a:headEnd type="none" w="med" len="med"/>
                <a:tailEnd type="stealth" w="med" len="med"/>
              </a:ln>
            </p:spPr>
            <p:txBody>
              <a:bodyPr/>
              <a:lstStyle/>
              <a:p>
                <a:endParaRPr/>
              </a:p>
            </p:txBody>
          </p:sp>
          <p:sp>
            <p:nvSpPr>
              <p:cNvPr id="1073742885" name="直接连接符 1073742884"/>
              <p:cNvSpPr/>
              <p:nvPr/>
            </p:nvSpPr>
            <p:spPr>
              <a:xfrm>
                <a:off x="9150" y="13143"/>
                <a:ext cx="390" cy="0"/>
              </a:xfrm>
              <a:prstGeom prst="line">
                <a:avLst/>
              </a:prstGeom>
              <a:ln w="9525" cap="flat" cmpd="sng">
                <a:solidFill>
                  <a:srgbClr val="000000"/>
                </a:solidFill>
                <a:prstDash val="solid"/>
                <a:headEnd type="none" w="med" len="med"/>
                <a:tailEnd type="stealth" w="med" len="med"/>
              </a:ln>
            </p:spPr>
            <p:txBody>
              <a:bodyPr/>
              <a:lstStyle/>
              <a:p>
                <a:endParaRPr/>
              </a:p>
            </p:txBody>
          </p:sp>
          <p:sp>
            <p:nvSpPr>
              <p:cNvPr id="1073742886" name="直接连接符 1073742885"/>
              <p:cNvSpPr/>
              <p:nvPr/>
            </p:nvSpPr>
            <p:spPr>
              <a:xfrm flipH="1" flipV="1">
                <a:off x="7740" y="11271"/>
                <a:ext cx="0" cy="468"/>
              </a:xfrm>
              <a:prstGeom prst="line">
                <a:avLst/>
              </a:prstGeom>
              <a:ln w="9525" cap="flat" cmpd="sng">
                <a:solidFill>
                  <a:srgbClr val="000000"/>
                </a:solidFill>
                <a:prstDash val="solid"/>
                <a:headEnd type="none" w="med" len="med"/>
                <a:tailEnd type="stealth" w="med" len="med"/>
              </a:ln>
            </p:spPr>
            <p:txBody>
              <a:bodyPr/>
              <a:lstStyle/>
              <a:p>
                <a:endParaRPr/>
              </a:p>
            </p:txBody>
          </p:sp>
          <p:graphicFrame>
            <p:nvGraphicFramePr>
              <p:cNvPr id="1073742887" name="对象 1073742886"/>
              <p:cNvGraphicFramePr>
                <a:graphicFrameLocks noChangeAspect="1"/>
              </p:cNvGraphicFramePr>
              <p:nvPr/>
            </p:nvGraphicFramePr>
            <p:xfrm>
              <a:off x="6960" y="11892"/>
              <a:ext cx="285" cy="345"/>
            </p:xfrm>
            <a:graphic>
              <a:graphicData uri="http://schemas.openxmlformats.org/presentationml/2006/ole">
                <mc:AlternateContent xmlns:mc="http://schemas.openxmlformats.org/markup-compatibility/2006">
                  <mc:Choice xmlns:v="urn:schemas-microsoft-com:vml" Requires="v">
                    <p:oleObj spid="_x0000_s7184" r:id="rId4" imgW="177800" imgH="215265" progId="">
                      <p:embed/>
                    </p:oleObj>
                  </mc:Choice>
                  <mc:Fallback>
                    <p:oleObj r:id="rId4" imgW="177800" imgH="215265" progId="">
                      <p:embed/>
                      <p:pic>
                        <p:nvPicPr>
                          <p:cNvPr id="1073742887" name="对象 1073742886"/>
                          <p:cNvPicPr/>
                          <p:nvPr/>
                        </p:nvPicPr>
                        <p:blipFill>
                          <a:blip r:embed="rId5"/>
                          <a:stretch>
                            <a:fillRect/>
                          </a:stretch>
                        </p:blipFill>
                        <p:spPr>
                          <a:xfrm>
                            <a:off x="6960" y="11892"/>
                            <a:ext cx="285" cy="345"/>
                          </a:xfrm>
                          <a:prstGeom prst="rect">
                            <a:avLst/>
                          </a:prstGeom>
                          <a:noFill/>
                          <a:ln w="38100">
                            <a:noFill/>
                            <a:miter/>
                          </a:ln>
                        </p:spPr>
                      </p:pic>
                    </p:oleObj>
                  </mc:Fallback>
                </mc:AlternateContent>
              </a:graphicData>
            </a:graphic>
          </p:graphicFrame>
          <p:graphicFrame>
            <p:nvGraphicFramePr>
              <p:cNvPr id="1073742888" name="对象 1073742887"/>
              <p:cNvGraphicFramePr>
                <a:graphicFrameLocks noChangeAspect="1"/>
              </p:cNvGraphicFramePr>
              <p:nvPr/>
            </p:nvGraphicFramePr>
            <p:xfrm>
              <a:off x="7005" y="13371"/>
              <a:ext cx="240" cy="255"/>
            </p:xfrm>
            <a:graphic>
              <a:graphicData uri="http://schemas.openxmlformats.org/presentationml/2006/ole">
                <mc:AlternateContent xmlns:mc="http://schemas.openxmlformats.org/markup-compatibility/2006">
                  <mc:Choice xmlns:v="urn:schemas-microsoft-com:vml" Requires="v">
                    <p:oleObj spid="_x0000_s7185" r:id="rId6" imgW="152400" imgH="165100" progId="">
                      <p:embed/>
                    </p:oleObj>
                  </mc:Choice>
                  <mc:Fallback>
                    <p:oleObj r:id="rId6" imgW="152400" imgH="165100" progId="">
                      <p:embed/>
                      <p:pic>
                        <p:nvPicPr>
                          <p:cNvPr id="1073742888" name="对象 1073742887"/>
                          <p:cNvPicPr/>
                          <p:nvPr/>
                        </p:nvPicPr>
                        <p:blipFill>
                          <a:blip r:embed="rId7"/>
                          <a:stretch>
                            <a:fillRect/>
                          </a:stretch>
                        </p:blipFill>
                        <p:spPr>
                          <a:xfrm>
                            <a:off x="7005" y="13371"/>
                            <a:ext cx="240" cy="255"/>
                          </a:xfrm>
                          <a:prstGeom prst="rect">
                            <a:avLst/>
                          </a:prstGeom>
                          <a:noFill/>
                          <a:ln w="38100">
                            <a:noFill/>
                            <a:miter/>
                          </a:ln>
                        </p:spPr>
                      </p:pic>
                    </p:oleObj>
                  </mc:Fallback>
                </mc:AlternateContent>
              </a:graphicData>
            </a:graphic>
          </p:graphicFrame>
          <p:graphicFrame>
            <p:nvGraphicFramePr>
              <p:cNvPr id="1073742889" name="对象 1073742888"/>
              <p:cNvGraphicFramePr>
                <a:graphicFrameLocks noChangeAspect="1"/>
              </p:cNvGraphicFramePr>
              <p:nvPr/>
            </p:nvGraphicFramePr>
            <p:xfrm>
              <a:off x="8745" y="12047"/>
              <a:ext cx="284" cy="345"/>
            </p:xfrm>
            <a:graphic>
              <a:graphicData uri="http://schemas.openxmlformats.org/presentationml/2006/ole">
                <mc:AlternateContent xmlns:mc="http://schemas.openxmlformats.org/markup-compatibility/2006">
                  <mc:Choice xmlns:v="urn:schemas-microsoft-com:vml" Requires="v">
                    <p:oleObj spid="_x0000_s7186" r:id="rId8" imgW="177165" imgH="215900" progId="">
                      <p:embed/>
                    </p:oleObj>
                  </mc:Choice>
                  <mc:Fallback>
                    <p:oleObj r:id="rId8" imgW="177165" imgH="215900" progId="">
                      <p:embed/>
                      <p:pic>
                        <p:nvPicPr>
                          <p:cNvPr id="1073742889" name="对象 1073742888"/>
                          <p:cNvPicPr/>
                          <p:nvPr/>
                        </p:nvPicPr>
                        <p:blipFill>
                          <a:blip r:embed="rId9"/>
                          <a:stretch>
                            <a:fillRect/>
                          </a:stretch>
                        </p:blipFill>
                        <p:spPr>
                          <a:xfrm>
                            <a:off x="8745" y="12047"/>
                            <a:ext cx="284" cy="345"/>
                          </a:xfrm>
                          <a:prstGeom prst="rect">
                            <a:avLst/>
                          </a:prstGeom>
                          <a:noFill/>
                          <a:ln w="38100">
                            <a:noFill/>
                            <a:miter/>
                          </a:ln>
                        </p:spPr>
                      </p:pic>
                    </p:oleObj>
                  </mc:Fallback>
                </mc:AlternateContent>
              </a:graphicData>
            </a:graphic>
          </p:graphicFrame>
          <p:graphicFrame>
            <p:nvGraphicFramePr>
              <p:cNvPr id="1073742890" name="对象 1073742889"/>
              <p:cNvGraphicFramePr>
                <a:graphicFrameLocks noChangeAspect="1"/>
              </p:cNvGraphicFramePr>
              <p:nvPr/>
            </p:nvGraphicFramePr>
            <p:xfrm>
              <a:off x="9060" y="11385"/>
              <a:ext cx="285" cy="345"/>
            </p:xfrm>
            <a:graphic>
              <a:graphicData uri="http://schemas.openxmlformats.org/presentationml/2006/ole">
                <mc:AlternateContent xmlns:mc="http://schemas.openxmlformats.org/markup-compatibility/2006">
                  <mc:Choice xmlns:v="urn:schemas-microsoft-com:vml" Requires="v">
                    <p:oleObj spid="_x0000_s7187" r:id="rId10" imgW="177800" imgH="215265" progId="">
                      <p:embed/>
                    </p:oleObj>
                  </mc:Choice>
                  <mc:Fallback>
                    <p:oleObj r:id="rId10" imgW="177800" imgH="215265" progId="">
                      <p:embed/>
                      <p:pic>
                        <p:nvPicPr>
                          <p:cNvPr id="1073742890" name="对象 1073742889"/>
                          <p:cNvPicPr/>
                          <p:nvPr/>
                        </p:nvPicPr>
                        <p:blipFill>
                          <a:blip r:embed="rId11"/>
                          <a:stretch>
                            <a:fillRect/>
                          </a:stretch>
                        </p:blipFill>
                        <p:spPr>
                          <a:xfrm>
                            <a:off x="9060" y="11385"/>
                            <a:ext cx="285" cy="345"/>
                          </a:xfrm>
                          <a:prstGeom prst="rect">
                            <a:avLst/>
                          </a:prstGeom>
                          <a:noFill/>
                          <a:ln w="38100">
                            <a:noFill/>
                            <a:miter/>
                          </a:ln>
                        </p:spPr>
                      </p:pic>
                    </p:oleObj>
                  </mc:Fallback>
                </mc:AlternateContent>
              </a:graphicData>
            </a:graphic>
          </p:graphicFrame>
          <p:graphicFrame>
            <p:nvGraphicFramePr>
              <p:cNvPr id="1073742891" name="对象 1073742890"/>
              <p:cNvGraphicFramePr>
                <a:graphicFrameLocks noChangeAspect="1"/>
              </p:cNvGraphicFramePr>
              <p:nvPr/>
            </p:nvGraphicFramePr>
            <p:xfrm>
              <a:off x="7410" y="11439"/>
              <a:ext cx="307" cy="345"/>
            </p:xfrm>
            <a:graphic>
              <a:graphicData uri="http://schemas.openxmlformats.org/presentationml/2006/ole">
                <mc:AlternateContent xmlns:mc="http://schemas.openxmlformats.org/markup-compatibility/2006">
                  <mc:Choice xmlns:v="urn:schemas-microsoft-com:vml" Requires="v">
                    <p:oleObj spid="_x0000_s7188" r:id="rId12" imgW="190500" imgH="215900" progId="">
                      <p:embed/>
                    </p:oleObj>
                  </mc:Choice>
                  <mc:Fallback>
                    <p:oleObj r:id="rId12" imgW="190500" imgH="215900" progId="">
                      <p:embed/>
                      <p:pic>
                        <p:nvPicPr>
                          <p:cNvPr id="1073742891" name="对象 1073742890"/>
                          <p:cNvPicPr/>
                          <p:nvPr/>
                        </p:nvPicPr>
                        <p:blipFill>
                          <a:blip r:embed="rId13"/>
                          <a:stretch>
                            <a:fillRect/>
                          </a:stretch>
                        </p:blipFill>
                        <p:spPr>
                          <a:xfrm>
                            <a:off x="7410" y="11439"/>
                            <a:ext cx="307" cy="345"/>
                          </a:xfrm>
                          <a:prstGeom prst="rect">
                            <a:avLst/>
                          </a:prstGeom>
                          <a:noFill/>
                          <a:ln w="38100">
                            <a:noFill/>
                            <a:miter/>
                          </a:ln>
                        </p:spPr>
                      </p:pic>
                    </p:oleObj>
                  </mc:Fallback>
                </mc:AlternateContent>
              </a:graphicData>
            </a:graphic>
          </p:graphicFrame>
          <p:graphicFrame>
            <p:nvGraphicFramePr>
              <p:cNvPr id="1073742892" name="对象 1073742891"/>
              <p:cNvGraphicFramePr>
                <a:graphicFrameLocks noChangeAspect="1"/>
              </p:cNvGraphicFramePr>
              <p:nvPr/>
            </p:nvGraphicFramePr>
            <p:xfrm>
              <a:off x="8685" y="13563"/>
              <a:ext cx="240" cy="255"/>
            </p:xfrm>
            <a:graphic>
              <a:graphicData uri="http://schemas.openxmlformats.org/presentationml/2006/ole">
                <mc:AlternateContent xmlns:mc="http://schemas.openxmlformats.org/markup-compatibility/2006">
                  <mc:Choice xmlns:v="urn:schemas-microsoft-com:vml" Requires="v">
                    <p:oleObj spid="_x0000_s7189" r:id="rId14" imgW="152400" imgH="165100" progId="">
                      <p:embed/>
                    </p:oleObj>
                  </mc:Choice>
                  <mc:Fallback>
                    <p:oleObj r:id="rId14" imgW="152400" imgH="165100" progId="">
                      <p:embed/>
                      <p:pic>
                        <p:nvPicPr>
                          <p:cNvPr id="1073742892" name="对象 1073742891"/>
                          <p:cNvPicPr/>
                          <p:nvPr/>
                        </p:nvPicPr>
                        <p:blipFill>
                          <a:blip r:embed="rId15"/>
                          <a:stretch>
                            <a:fillRect/>
                          </a:stretch>
                        </p:blipFill>
                        <p:spPr>
                          <a:xfrm>
                            <a:off x="8685" y="13563"/>
                            <a:ext cx="240" cy="255"/>
                          </a:xfrm>
                          <a:prstGeom prst="rect">
                            <a:avLst/>
                          </a:prstGeom>
                          <a:noFill/>
                          <a:ln w="38100">
                            <a:noFill/>
                            <a:miter/>
                          </a:ln>
                        </p:spPr>
                      </p:pic>
                    </p:oleObj>
                  </mc:Fallback>
                </mc:AlternateContent>
              </a:graphicData>
            </a:graphic>
          </p:graphicFrame>
          <p:graphicFrame>
            <p:nvGraphicFramePr>
              <p:cNvPr id="1073742893" name="对象 1073742892"/>
              <p:cNvGraphicFramePr>
                <a:graphicFrameLocks noChangeAspect="1"/>
              </p:cNvGraphicFramePr>
              <p:nvPr/>
            </p:nvGraphicFramePr>
            <p:xfrm>
              <a:off x="9195" y="12894"/>
              <a:ext cx="240" cy="274"/>
            </p:xfrm>
            <a:graphic>
              <a:graphicData uri="http://schemas.openxmlformats.org/presentationml/2006/ole">
                <mc:AlternateContent xmlns:mc="http://schemas.openxmlformats.org/markup-compatibility/2006">
                  <mc:Choice xmlns:v="urn:schemas-microsoft-com:vml" Requires="v">
                    <p:oleObj spid="_x0000_s7190" r:id="rId16" imgW="152400" imgH="177800" progId="">
                      <p:embed/>
                    </p:oleObj>
                  </mc:Choice>
                  <mc:Fallback>
                    <p:oleObj r:id="rId16" imgW="152400" imgH="177800" progId="">
                      <p:embed/>
                      <p:pic>
                        <p:nvPicPr>
                          <p:cNvPr id="1073742893" name="对象 1073742892"/>
                          <p:cNvPicPr/>
                          <p:nvPr/>
                        </p:nvPicPr>
                        <p:blipFill>
                          <a:blip r:embed="rId17"/>
                          <a:stretch>
                            <a:fillRect/>
                          </a:stretch>
                        </p:blipFill>
                        <p:spPr>
                          <a:xfrm>
                            <a:off x="9195" y="12894"/>
                            <a:ext cx="240" cy="274"/>
                          </a:xfrm>
                          <a:prstGeom prst="rect">
                            <a:avLst/>
                          </a:prstGeom>
                          <a:noFill/>
                          <a:ln w="38100">
                            <a:noFill/>
                            <a:miter/>
                          </a:ln>
                        </p:spPr>
                      </p:pic>
                    </p:oleObj>
                  </mc:Fallback>
                </mc:AlternateContent>
              </a:graphicData>
            </a:graphic>
          </p:graphicFrame>
          <p:graphicFrame>
            <p:nvGraphicFramePr>
              <p:cNvPr id="1073742894" name="对象 1073742893"/>
              <p:cNvGraphicFramePr>
                <a:graphicFrameLocks noChangeAspect="1"/>
              </p:cNvGraphicFramePr>
              <p:nvPr/>
            </p:nvGraphicFramePr>
            <p:xfrm>
              <a:off x="7500" y="13005"/>
              <a:ext cx="260" cy="255"/>
            </p:xfrm>
            <a:graphic>
              <a:graphicData uri="http://schemas.openxmlformats.org/presentationml/2006/ole">
                <mc:AlternateContent xmlns:mc="http://schemas.openxmlformats.org/markup-compatibility/2006">
                  <mc:Choice xmlns:v="urn:schemas-microsoft-com:vml" Requires="v">
                    <p:oleObj spid="_x0000_s7191" r:id="rId18" imgW="165100" imgH="165100" progId="">
                      <p:embed/>
                    </p:oleObj>
                  </mc:Choice>
                  <mc:Fallback>
                    <p:oleObj r:id="rId18" imgW="165100" imgH="165100" progId="">
                      <p:embed/>
                      <p:pic>
                        <p:nvPicPr>
                          <p:cNvPr id="1073742894" name="对象 1073742893"/>
                          <p:cNvPicPr/>
                          <p:nvPr/>
                        </p:nvPicPr>
                        <p:blipFill>
                          <a:blip r:embed="rId19"/>
                          <a:stretch>
                            <a:fillRect/>
                          </a:stretch>
                        </p:blipFill>
                        <p:spPr>
                          <a:xfrm>
                            <a:off x="7500" y="13005"/>
                            <a:ext cx="260" cy="255"/>
                          </a:xfrm>
                          <a:prstGeom prst="rect">
                            <a:avLst/>
                          </a:prstGeom>
                          <a:noFill/>
                          <a:ln w="38100">
                            <a:noFill/>
                            <a:miter/>
                          </a:ln>
                        </p:spPr>
                      </p:pic>
                    </p:oleObj>
                  </mc:Fallback>
                </mc:AlternateContent>
              </a:graphicData>
            </a:graphic>
          </p:graphicFrame>
          <p:graphicFrame>
            <p:nvGraphicFramePr>
              <p:cNvPr id="1073742895" name="对象 1073742894"/>
              <p:cNvGraphicFramePr>
                <a:graphicFrameLocks noChangeAspect="1"/>
              </p:cNvGraphicFramePr>
              <p:nvPr/>
            </p:nvGraphicFramePr>
            <p:xfrm>
              <a:off x="7065" y="13770"/>
              <a:ext cx="200" cy="216"/>
            </p:xfrm>
            <a:graphic>
              <a:graphicData uri="http://schemas.openxmlformats.org/presentationml/2006/ole">
                <mc:AlternateContent xmlns:mc="http://schemas.openxmlformats.org/markup-compatibility/2006">
                  <mc:Choice xmlns:v="urn:schemas-microsoft-com:vml" Requires="v">
                    <p:oleObj spid="_x0000_s7192" r:id="rId20" imgW="127000" imgH="139700" progId="">
                      <p:embed/>
                    </p:oleObj>
                  </mc:Choice>
                  <mc:Fallback>
                    <p:oleObj r:id="rId20" imgW="127000" imgH="139700" progId="">
                      <p:embed/>
                      <p:pic>
                        <p:nvPicPr>
                          <p:cNvPr id="1073742895" name="对象 1073742894"/>
                          <p:cNvPicPr/>
                          <p:nvPr/>
                        </p:nvPicPr>
                        <p:blipFill>
                          <a:blip r:embed="rId21"/>
                          <a:stretch>
                            <a:fillRect/>
                          </a:stretch>
                        </p:blipFill>
                        <p:spPr>
                          <a:xfrm>
                            <a:off x="7065" y="13770"/>
                            <a:ext cx="200" cy="216"/>
                          </a:xfrm>
                          <a:prstGeom prst="rect">
                            <a:avLst/>
                          </a:prstGeom>
                          <a:noFill/>
                          <a:ln w="38100">
                            <a:noFill/>
                            <a:miter/>
                          </a:ln>
                        </p:spPr>
                      </p:pic>
                    </p:oleObj>
                  </mc:Fallback>
                </mc:AlternateContent>
              </a:graphicData>
            </a:graphic>
          </p:graphicFrame>
          <p:graphicFrame>
            <p:nvGraphicFramePr>
              <p:cNvPr id="1073742896" name="对象 1073742895"/>
              <p:cNvGraphicFramePr>
                <a:graphicFrameLocks noChangeAspect="1"/>
              </p:cNvGraphicFramePr>
              <p:nvPr/>
            </p:nvGraphicFramePr>
            <p:xfrm>
              <a:off x="9360" y="13206"/>
              <a:ext cx="220" cy="255"/>
            </p:xfrm>
            <a:graphic>
              <a:graphicData uri="http://schemas.openxmlformats.org/presentationml/2006/ole">
                <mc:AlternateContent xmlns:mc="http://schemas.openxmlformats.org/markup-compatibility/2006">
                  <mc:Choice xmlns:v="urn:schemas-microsoft-com:vml" Requires="v">
                    <p:oleObj spid="_x0000_s7193" r:id="rId22" imgW="139700" imgH="165100" progId="">
                      <p:embed/>
                    </p:oleObj>
                  </mc:Choice>
                  <mc:Fallback>
                    <p:oleObj r:id="rId22" imgW="139700" imgH="165100" progId="">
                      <p:embed/>
                      <p:pic>
                        <p:nvPicPr>
                          <p:cNvPr id="1073742896" name="对象 1073742895"/>
                          <p:cNvPicPr/>
                          <p:nvPr/>
                        </p:nvPicPr>
                        <p:blipFill>
                          <a:blip r:embed="rId23"/>
                          <a:stretch>
                            <a:fillRect/>
                          </a:stretch>
                        </p:blipFill>
                        <p:spPr>
                          <a:xfrm>
                            <a:off x="9360" y="13206"/>
                            <a:ext cx="220" cy="255"/>
                          </a:xfrm>
                          <a:prstGeom prst="rect">
                            <a:avLst/>
                          </a:prstGeom>
                          <a:noFill/>
                          <a:ln w="38100">
                            <a:noFill/>
                            <a:miter/>
                          </a:ln>
                        </p:spPr>
                      </p:pic>
                    </p:oleObj>
                  </mc:Fallback>
                </mc:AlternateContent>
              </a:graphicData>
            </a:graphic>
          </p:graphicFrame>
          <p:graphicFrame>
            <p:nvGraphicFramePr>
              <p:cNvPr id="1073742897" name="对象 1073742896"/>
              <p:cNvGraphicFramePr>
                <a:graphicFrameLocks noChangeAspect="1"/>
              </p:cNvGraphicFramePr>
              <p:nvPr/>
            </p:nvGraphicFramePr>
            <p:xfrm>
              <a:off x="7770" y="11358"/>
              <a:ext cx="200" cy="196"/>
            </p:xfrm>
            <a:graphic>
              <a:graphicData uri="http://schemas.openxmlformats.org/presentationml/2006/ole">
                <mc:AlternateContent xmlns:mc="http://schemas.openxmlformats.org/markup-compatibility/2006">
                  <mc:Choice xmlns:v="urn:schemas-microsoft-com:vml" Requires="v">
                    <p:oleObj spid="_x0000_s7194" r:id="rId24" imgW="127000" imgH="127000" progId="">
                      <p:embed/>
                    </p:oleObj>
                  </mc:Choice>
                  <mc:Fallback>
                    <p:oleObj r:id="rId24" imgW="127000" imgH="127000" progId="">
                      <p:embed/>
                      <p:pic>
                        <p:nvPicPr>
                          <p:cNvPr id="1073742897" name="对象 1073742896"/>
                          <p:cNvPicPr/>
                          <p:nvPr/>
                        </p:nvPicPr>
                        <p:blipFill>
                          <a:blip r:embed="rId25"/>
                          <a:stretch>
                            <a:fillRect/>
                          </a:stretch>
                        </p:blipFill>
                        <p:spPr>
                          <a:xfrm>
                            <a:off x="7770" y="11358"/>
                            <a:ext cx="200" cy="196"/>
                          </a:xfrm>
                          <a:prstGeom prst="rect">
                            <a:avLst/>
                          </a:prstGeom>
                          <a:noFill/>
                          <a:ln w="38100">
                            <a:noFill/>
                            <a:miter/>
                          </a:ln>
                        </p:spPr>
                      </p:pic>
                    </p:oleObj>
                  </mc:Fallback>
                </mc:AlternateContent>
              </a:graphicData>
            </a:graphic>
          </p:graphicFrame>
        </p:grpSp>
        <p:graphicFrame>
          <p:nvGraphicFramePr>
            <p:cNvPr id="2" name="对象 1"/>
            <p:cNvGraphicFramePr>
              <a:graphicFrameLocks noChangeAspect="1"/>
            </p:cNvGraphicFramePr>
            <p:nvPr/>
          </p:nvGraphicFramePr>
          <p:xfrm>
            <a:off x="13325" y="8177"/>
            <a:ext cx="434" cy="444"/>
          </p:xfrm>
          <a:graphic>
            <a:graphicData uri="http://schemas.openxmlformats.org/presentationml/2006/ole">
              <mc:AlternateContent xmlns:mc="http://schemas.openxmlformats.org/markup-compatibility/2006">
                <mc:Choice xmlns:v="urn:schemas-microsoft-com:vml" Requires="v">
                  <p:oleObj spid="_x0000_s7195" r:id="rId26" imgW="152400" imgH="165100" progId="">
                    <p:embed/>
                  </p:oleObj>
                </mc:Choice>
                <mc:Fallback>
                  <p:oleObj r:id="rId26" imgW="152400" imgH="165100" progId="">
                    <p:embed/>
                    <p:pic>
                      <p:nvPicPr>
                        <p:cNvPr id="2" name="对象 1"/>
                        <p:cNvPicPr/>
                        <p:nvPr/>
                      </p:nvPicPr>
                      <p:blipFill>
                        <a:blip r:embed="rId27"/>
                        <a:stretch>
                          <a:fillRect/>
                        </a:stretch>
                      </p:blipFill>
                      <p:spPr>
                        <a:xfrm>
                          <a:off x="13325" y="8177"/>
                          <a:ext cx="434" cy="444"/>
                        </a:xfrm>
                        <a:prstGeom prst="rect">
                          <a:avLst/>
                        </a:prstGeom>
                        <a:noFill/>
                        <a:ln w="38100">
                          <a:noFill/>
                          <a:miter/>
                        </a:ln>
                      </p:spPr>
                    </p:pic>
                  </p:oleObj>
                </mc:Fallback>
              </mc:AlternateContent>
            </a:graphicData>
          </a:graphic>
        </p:graphicFrame>
      </p:grpSp>
      <p:graphicFrame>
        <p:nvGraphicFramePr>
          <p:cNvPr id="6" name="对象 5">
            <a:hlinkClick r:id="" action="ppaction://ole?verb=0"/>
          </p:cNvPr>
          <p:cNvGraphicFramePr>
            <a:graphicFrameLocks noChangeAspect="1"/>
          </p:cNvGraphicFramePr>
          <p:nvPr/>
        </p:nvGraphicFramePr>
        <p:xfrm>
          <a:off x="769620" y="623570"/>
          <a:ext cx="10566400" cy="450215"/>
        </p:xfrm>
        <a:graphic>
          <a:graphicData uri="http://schemas.openxmlformats.org/presentationml/2006/ole">
            <mc:AlternateContent xmlns:mc="http://schemas.openxmlformats.org/markup-compatibility/2006">
              <mc:Choice xmlns:v="urn:schemas-microsoft-com:vml" Requires="v">
                <p:oleObj spid="_x0000_s7196" r:id="rId28" imgW="5067300" imgH="215900" progId="Equation.KSEE3">
                  <p:embed/>
                </p:oleObj>
              </mc:Choice>
              <mc:Fallback>
                <p:oleObj r:id="rId28" imgW="5067300" imgH="215900" progId="Equation.KSEE3">
                  <p:embed/>
                  <p:pic>
                    <p:nvPicPr>
                      <p:cNvPr id="6" name="对象 5">
                        <a:hlinkClick r:id="" action="ppaction://ole?verb=0"/>
                      </p:cNvPr>
                      <p:cNvPicPr/>
                      <p:nvPr/>
                    </p:nvPicPr>
                    <p:blipFill>
                      <a:blip r:embed="rId29"/>
                      <a:stretch>
                        <a:fillRect/>
                      </a:stretch>
                    </p:blipFill>
                    <p:spPr>
                      <a:xfrm>
                        <a:off x="769620" y="623570"/>
                        <a:ext cx="10566400" cy="450215"/>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8" name="对象 7">
                <a:hlinkClick r:id="" action="ppaction://ole?verb=0"/>
              </p:cNvPr>
              <p:cNvSpPr txBox="1"/>
              <p:nvPr/>
            </p:nvSpPr>
            <p:spPr>
              <a:xfrm>
                <a:off x="895350" y="2781300"/>
                <a:ext cx="7537450" cy="3730625"/>
              </a:xfrm>
              <a:prstGeom prst="rect">
                <a:avLst/>
              </a:prstGeom>
              <a:solidFill>
                <a:schemeClr val="bg1">
                  <a:lumMod val="95000"/>
                </a:schemeClr>
              </a:solidFill>
            </p:spPr>
            <p:txBody>
              <a:bodyPr>
                <a:normAutofit/>
              </a:bodyPr>
              <a:lstStyle/>
              <a:p>
                <a:pPr/>
                <a14:m>
                  <m:oMathPara xmlns:m="http://schemas.openxmlformats.org/officeDocument/2006/math">
                    <m:oMathParaPr>
                      <m:jc m:val="left"/>
                    </m:oMathParaPr>
                    <m:oMath xmlns:m="http://schemas.openxmlformats.org/officeDocument/2006/math">
                      <m:r>
                        <a:rPr lang="zh-CN" altLang="en-US" i="1">
                          <a:solidFill>
                            <a:srgbClr val="000000"/>
                          </a:solidFill>
                          <a:latin typeface="Cambria Math" panose="02040503050406030204" pitchFamily="18" charset="0"/>
                        </a:rPr>
                        <m:t>解：以</m:t>
                      </m:r>
                      <m:d>
                        <m:dPr>
                          <m:begChr m:val="{"/>
                          <m:endChr m:val="}"/>
                          <m:ctrlPr>
                            <a:rPr lang="zh-CN" altLang="en-US" i="1">
                              <a:solidFill>
                                <a:srgbClr val="000000"/>
                              </a:solidFill>
                              <a:latin typeface="Cambria Math"/>
                            </a:rPr>
                          </m:ctrlPr>
                        </m:dPr>
                        <m:e>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𝐷𝐴</m:t>
                              </m:r>
                            </m:e>
                          </m:groupChr>
                          <m:r>
                            <a:rPr lang="zh-CN" altLang="en-US" i="1">
                              <a:solidFill>
                                <a:srgbClr val="000000"/>
                              </a:solidFill>
                              <a:latin typeface="Cambria Math" panose="02040503050406030204" pitchFamily="18" charset="0"/>
                            </a:rPr>
                            <m:t>,</m:t>
                          </m:r>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𝐷𝐶</m:t>
                              </m:r>
                            </m:e>
                          </m:groupChr>
                          <m:r>
                            <a:rPr lang="zh-CN" altLang="en-US" i="1">
                              <a:solidFill>
                                <a:srgbClr val="000000"/>
                              </a:solidFill>
                              <a:latin typeface="Cambria Math" panose="02040503050406030204" pitchFamily="18" charset="0"/>
                            </a:rPr>
                            <m:t>,</m:t>
                          </m:r>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𝐷</m:t>
                              </m:r>
                              <m:sSub>
                                <m:sSubPr>
                                  <m:ctrlPr>
                                    <a:rPr lang="zh-CN" altLang="en-US" i="1">
                                      <a:solidFill>
                                        <a:srgbClr val="000000"/>
                                      </a:solidFill>
                                      <a:latin typeface="Cambria Math"/>
                                    </a:rPr>
                                  </m:ctrlPr>
                                </m:sSubPr>
                                <m:e>
                                  <m:r>
                                    <a:rPr lang="zh-CN" altLang="en-US" i="1">
                                      <a:solidFill>
                                        <a:srgbClr val="000000"/>
                                      </a:solidFill>
                                      <a:latin typeface="Cambria Math" panose="02040503050406030204" pitchFamily="18" charset="0"/>
                                    </a:rPr>
                                    <m:t>𝐷</m:t>
                                  </m:r>
                                </m:e>
                                <m:sub>
                                  <m:r>
                                    <a:rPr lang="zh-CN" altLang="en-US" i="1">
                                      <a:solidFill>
                                        <a:srgbClr val="000000"/>
                                      </a:solidFill>
                                      <a:latin typeface="Cambria Math" panose="02040503050406030204" pitchFamily="18" charset="0"/>
                                    </a:rPr>
                                    <m:t>1</m:t>
                                  </m:r>
                                </m:sub>
                              </m:sSub>
                            </m:e>
                          </m:groupChr>
                        </m:e>
                      </m:d>
                      <m:r>
                        <a:rPr lang="zh-CN" altLang="en-US" i="1">
                          <a:solidFill>
                            <a:srgbClr val="000000"/>
                          </a:solidFill>
                          <a:latin typeface="Cambria Math" panose="02040503050406030204" pitchFamily="18" charset="0"/>
                        </a:rPr>
                        <m:t>为一组正交基底建空间直角坐标系，</m:t>
                      </m:r>
                    </m:oMath>
                    <m:oMath xmlns:m="http://schemas.openxmlformats.org/officeDocument/2006/math">
                      <m:r>
                        <a:rPr lang="zh-CN" altLang="en-US" i="1">
                          <a:solidFill>
                            <a:srgbClr val="000000"/>
                          </a:solidFill>
                          <a:latin typeface="Cambria Math" panose="02040503050406030204" pitchFamily="18" charset="0"/>
                        </a:rPr>
                        <m:t>设棱长为</m:t>
                      </m:r>
                      <m:r>
                        <a:rPr lang="zh-CN" altLang="en-US" i="1">
                          <a:solidFill>
                            <a:srgbClr val="000000"/>
                          </a:solidFill>
                          <a:latin typeface="Cambria Math" panose="02040503050406030204" pitchFamily="18" charset="0"/>
                        </a:rPr>
                        <m:t>1</m:t>
                      </m:r>
                      <m:r>
                        <a:rPr lang="zh-CN" altLang="en-US" i="1">
                          <a:solidFill>
                            <a:srgbClr val="000000"/>
                          </a:solidFill>
                          <a:latin typeface="Cambria Math" panose="02040503050406030204" pitchFamily="18" charset="0"/>
                        </a:rPr>
                        <m:t>，设平面</m:t>
                      </m:r>
                      <m:r>
                        <a:rPr lang="zh-CN" altLang="en-US" i="1">
                          <a:solidFill>
                            <a:srgbClr val="000000"/>
                          </a:solidFill>
                          <a:latin typeface="Cambria Math" panose="02040503050406030204" pitchFamily="18" charset="0"/>
                        </a:rPr>
                        <m:t>𝐸𝐶</m:t>
                      </m:r>
                      <m:sSub>
                        <m:sSubPr>
                          <m:ctrlPr>
                            <a:rPr lang="zh-CN" altLang="en-US" i="1">
                              <a:solidFill>
                                <a:srgbClr val="000000"/>
                              </a:solidFill>
                              <a:latin typeface="Cambria Math"/>
                            </a:rPr>
                          </m:ctrlPr>
                        </m:sSubPr>
                        <m:e>
                          <m:r>
                            <a:rPr lang="zh-CN" altLang="en-US" i="1">
                              <a:solidFill>
                                <a:srgbClr val="000000"/>
                              </a:solidFill>
                              <a:latin typeface="Cambria Math" panose="02040503050406030204" pitchFamily="18" charset="0"/>
                            </a:rPr>
                            <m:t>𝐷</m:t>
                          </m:r>
                        </m:e>
                        <m:sub>
                          <m:r>
                            <a:rPr lang="zh-CN" altLang="en-US" i="1">
                              <a:solidFill>
                                <a:srgbClr val="000000"/>
                              </a:solidFill>
                              <a:latin typeface="Cambria Math" panose="02040503050406030204" pitchFamily="18" charset="0"/>
                            </a:rPr>
                            <m:t>1</m:t>
                          </m:r>
                        </m:sub>
                      </m:sSub>
                      <m:r>
                        <a:rPr lang="zh-CN" altLang="en-US" i="1">
                          <a:solidFill>
                            <a:srgbClr val="000000"/>
                          </a:solidFill>
                          <a:latin typeface="Cambria Math" panose="02040503050406030204" pitchFamily="18" charset="0"/>
                        </a:rPr>
                        <m:t>的一个法向量为</m:t>
                      </m:r>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𝑛</m:t>
                          </m:r>
                        </m:e>
                      </m:groupCh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𝑥</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𝑦</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𝑧</m:t>
                      </m:r>
                      <m:r>
                        <a:rPr lang="zh-CN" altLang="en-US" i="1">
                          <a:solidFill>
                            <a:srgbClr val="000000"/>
                          </a:solidFill>
                          <a:latin typeface="Cambria Math" panose="02040503050406030204" pitchFamily="18" charset="0"/>
                        </a:rPr>
                        <m:t>),</m:t>
                      </m:r>
                    </m:oMath>
                    <m:oMath xmlns:m="http://schemas.openxmlformats.org/officeDocument/2006/math">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𝐸𝐶</m:t>
                          </m:r>
                        </m:e>
                      </m:groupChr>
                      <m:r>
                        <a:rPr lang="zh-CN" altLang="en-US" i="1">
                          <a:solidFill>
                            <a:srgbClr val="000000"/>
                          </a:solidFill>
                          <a:latin typeface="Cambria Math" panose="02040503050406030204" pitchFamily="18" charset="0"/>
                        </a:rPr>
                        <m:t>=(−1,1,−</m:t>
                      </m:r>
                      <m:f>
                        <m:fPr>
                          <m:ctrlPr>
                            <a:rPr lang="zh-CN" altLang="en-US" i="1">
                              <a:solidFill>
                                <a:srgbClr val="000000"/>
                              </a:solidFill>
                              <a:latin typeface="Cambria Math"/>
                            </a:rPr>
                          </m:ctrlPr>
                        </m:fPr>
                        <m:num>
                          <m:r>
                            <a:rPr lang="zh-CN" altLang="en-US" i="1">
                              <a:solidFill>
                                <a:srgbClr val="000000"/>
                              </a:solidFill>
                              <a:latin typeface="Cambria Math" panose="02040503050406030204" pitchFamily="18" charset="0"/>
                            </a:rPr>
                            <m:t>1</m:t>
                          </m:r>
                        </m:num>
                        <m:den>
                          <m:r>
                            <a:rPr lang="zh-CN" altLang="en-US" i="1">
                              <a:solidFill>
                                <a:srgbClr val="000000"/>
                              </a:solidFill>
                              <a:latin typeface="Cambria Math" panose="02040503050406030204" pitchFamily="18" charset="0"/>
                            </a:rPr>
                            <m:t>2</m:t>
                          </m:r>
                        </m:den>
                      </m:f>
                      <m:r>
                        <a:rPr lang="zh-CN" altLang="en-US" i="1">
                          <a:solidFill>
                            <a:srgbClr val="000000"/>
                          </a:solidFill>
                          <a:latin typeface="Cambria Math" panose="02040503050406030204" pitchFamily="18" charset="0"/>
                        </a:rPr>
                        <m:t>),</m:t>
                      </m:r>
                      <m:groupChr>
                        <m:groupChrPr>
                          <m:chr m:val="→"/>
                          <m:pos m:val="top"/>
                          <m:vertJc m:val="bot"/>
                          <m:ctrlPr>
                            <a:rPr lang="zh-CN" altLang="en-US" i="1">
                              <a:solidFill>
                                <a:srgbClr val="000000"/>
                              </a:solidFill>
                              <a:latin typeface="Cambria Math"/>
                            </a:rPr>
                          </m:ctrlPr>
                        </m:groupChrPr>
                        <m:e>
                          <m:sSub>
                            <m:sSubPr>
                              <m:ctrlPr>
                                <a:rPr lang="zh-CN" altLang="en-US" i="1">
                                  <a:solidFill>
                                    <a:srgbClr val="000000"/>
                                  </a:solidFill>
                                  <a:latin typeface="Cambria Math"/>
                                </a:rPr>
                              </m:ctrlPr>
                            </m:sSubPr>
                            <m:e>
                              <m:r>
                                <a:rPr lang="zh-CN" altLang="en-US" i="1">
                                  <a:solidFill>
                                    <a:srgbClr val="000000"/>
                                  </a:solidFill>
                                  <a:latin typeface="Cambria Math" panose="02040503050406030204" pitchFamily="18" charset="0"/>
                                </a:rPr>
                                <m:t>𝐷</m:t>
                              </m:r>
                            </m:e>
                            <m:sub>
                              <m:r>
                                <a:rPr lang="zh-CN" altLang="en-US" i="1">
                                  <a:solidFill>
                                    <a:srgbClr val="000000"/>
                                  </a:solidFill>
                                  <a:latin typeface="Cambria Math" panose="02040503050406030204" pitchFamily="18" charset="0"/>
                                </a:rPr>
                                <m:t>1</m:t>
                              </m:r>
                            </m:sub>
                          </m:sSub>
                          <m:r>
                            <a:rPr lang="zh-CN" altLang="en-US" i="1">
                              <a:solidFill>
                                <a:srgbClr val="000000"/>
                              </a:solidFill>
                              <a:latin typeface="Cambria Math" panose="02040503050406030204" pitchFamily="18" charset="0"/>
                            </a:rPr>
                            <m:t>𝐶</m:t>
                          </m:r>
                        </m:e>
                      </m:groupChr>
                      <m:r>
                        <a:rPr lang="zh-CN" altLang="en-US" i="1">
                          <a:solidFill>
                            <a:srgbClr val="000000"/>
                          </a:solidFill>
                          <a:latin typeface="Cambria Math" panose="02040503050406030204" pitchFamily="18" charset="0"/>
                        </a:rPr>
                        <m:t>=(0,1,−1),</m:t>
                      </m:r>
                    </m:oMath>
                    <m:oMath xmlns:m="http://schemas.openxmlformats.org/officeDocument/2006/math">
                      <m:r>
                        <a:rPr lang="zh-CN" altLang="en-US" i="1">
                          <a:solidFill>
                            <a:srgbClr val="000000"/>
                          </a:solidFill>
                          <a:latin typeface="Cambria Math" panose="02040503050406030204" pitchFamily="18" charset="0"/>
                        </a:rPr>
                        <m:t>∴</m:t>
                      </m:r>
                      <m:d>
                        <m:dPr>
                          <m:begChr m:val="{"/>
                          <m:endChr m:val=""/>
                          <m:ctrlPr>
                            <a:rPr lang="zh-CN" altLang="en-US" i="1">
                              <a:solidFill>
                                <a:srgbClr val="000000"/>
                              </a:solidFill>
                              <a:latin typeface="Cambria Math"/>
                            </a:rPr>
                          </m:ctrlPr>
                        </m:dPr>
                        <m:e>
                          <m:eqArr>
                            <m:eqArrPr>
                              <m:ctrlPr>
                                <a:rPr lang="zh-CN" altLang="en-US" i="1">
                                  <a:solidFill>
                                    <a:srgbClr val="000000"/>
                                  </a:solidFill>
                                  <a:latin typeface="Cambria Math"/>
                                </a:rPr>
                              </m:ctrlPr>
                            </m:eqArrPr>
                            <m:e>
                              <m:r>
                                <a:rPr lang="zh-CN" altLang="en-US" i="1">
                                  <a:solidFill>
                                    <a:srgbClr val="000000"/>
                                  </a:solidFill>
                                  <a:latin typeface="Cambria Math" panose="02040503050406030204" pitchFamily="18" charset="0"/>
                                </a:rPr>
                                <m:t>&amp;</m:t>
                              </m:r>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𝐸𝐶</m:t>
                                  </m:r>
                                </m:e>
                              </m:groupChr>
                              <m:r>
                                <a:rPr lang="zh-CN" altLang="en-US" i="1">
                                  <a:solidFill>
                                    <a:srgbClr val="000000"/>
                                  </a:solidFill>
                                  <a:latin typeface="Cambria Math" panose="02040503050406030204" pitchFamily="18" charset="0"/>
                                </a:rPr>
                                <m:t>⋅</m:t>
                              </m:r>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𝑛</m:t>
                                  </m:r>
                                </m:e>
                              </m:groupChr>
                              <m:r>
                                <a:rPr lang="zh-CN" altLang="en-US" i="1">
                                  <a:solidFill>
                                    <a:srgbClr val="000000"/>
                                  </a:solidFill>
                                  <a:latin typeface="Cambria Math" panose="02040503050406030204" pitchFamily="18" charset="0"/>
                                </a:rPr>
                                <m:t>=0</m:t>
                              </m:r>
                            </m:e>
                            <m:e>
                              <m:r>
                                <a:rPr lang="zh-CN" altLang="en-US" i="1">
                                  <a:solidFill>
                                    <a:srgbClr val="000000"/>
                                  </a:solidFill>
                                  <a:latin typeface="Cambria Math" panose="02040503050406030204" pitchFamily="18" charset="0"/>
                                </a:rPr>
                                <m:t>&amp;</m:t>
                              </m:r>
                              <m:groupChr>
                                <m:groupChrPr>
                                  <m:chr m:val="→"/>
                                  <m:pos m:val="top"/>
                                  <m:vertJc m:val="bot"/>
                                  <m:ctrlPr>
                                    <a:rPr lang="zh-CN" altLang="en-US" i="1">
                                      <a:solidFill>
                                        <a:srgbClr val="000000"/>
                                      </a:solidFill>
                                      <a:latin typeface="Cambria Math"/>
                                    </a:rPr>
                                  </m:ctrlPr>
                                </m:groupChrPr>
                                <m:e>
                                  <m:sSub>
                                    <m:sSubPr>
                                      <m:ctrlPr>
                                        <a:rPr lang="zh-CN" altLang="en-US" i="1">
                                          <a:solidFill>
                                            <a:srgbClr val="000000"/>
                                          </a:solidFill>
                                          <a:latin typeface="Cambria Math"/>
                                        </a:rPr>
                                      </m:ctrlPr>
                                    </m:sSubPr>
                                    <m:e>
                                      <m:r>
                                        <a:rPr lang="zh-CN" altLang="en-US" i="1">
                                          <a:solidFill>
                                            <a:srgbClr val="000000"/>
                                          </a:solidFill>
                                          <a:latin typeface="Cambria Math" panose="02040503050406030204" pitchFamily="18" charset="0"/>
                                        </a:rPr>
                                        <m:t>𝐷</m:t>
                                      </m:r>
                                    </m:e>
                                    <m:sub>
                                      <m:r>
                                        <a:rPr lang="zh-CN" altLang="en-US" i="1">
                                          <a:solidFill>
                                            <a:srgbClr val="000000"/>
                                          </a:solidFill>
                                          <a:latin typeface="Cambria Math" panose="02040503050406030204" pitchFamily="18" charset="0"/>
                                        </a:rPr>
                                        <m:t>1</m:t>
                                      </m:r>
                                    </m:sub>
                                  </m:sSub>
                                  <m:r>
                                    <a:rPr lang="zh-CN" altLang="en-US" i="1">
                                      <a:solidFill>
                                        <a:srgbClr val="000000"/>
                                      </a:solidFill>
                                      <a:latin typeface="Cambria Math" panose="02040503050406030204" pitchFamily="18" charset="0"/>
                                    </a:rPr>
                                    <m:t>𝐶</m:t>
                                  </m:r>
                                </m:e>
                              </m:groupChr>
                              <m:r>
                                <a:rPr lang="zh-CN" altLang="en-US" i="1">
                                  <a:solidFill>
                                    <a:srgbClr val="000000"/>
                                  </a:solidFill>
                                  <a:latin typeface="Cambria Math" panose="02040503050406030204" pitchFamily="18" charset="0"/>
                                </a:rPr>
                                <m:t>⋅</m:t>
                              </m:r>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𝑛</m:t>
                                  </m:r>
                                </m:e>
                              </m:groupChr>
                              <m:r>
                                <a:rPr lang="zh-CN" altLang="en-US" i="1">
                                  <a:solidFill>
                                    <a:srgbClr val="000000"/>
                                  </a:solidFill>
                                  <a:latin typeface="Cambria Math" panose="02040503050406030204" pitchFamily="18" charset="0"/>
                                </a:rPr>
                                <m:t>=0</m:t>
                              </m:r>
                            </m:e>
                          </m:eqArr>
                        </m:e>
                      </m:d>
                      <m:r>
                        <a:rPr lang="zh-CN" altLang="en-US" i="1">
                          <a:solidFill>
                            <a:srgbClr val="000000"/>
                          </a:solidFill>
                          <a:latin typeface="Cambria Math" panose="02040503050406030204" pitchFamily="18" charset="0"/>
                        </a:rPr>
                        <m:t>∴</m:t>
                      </m:r>
                      <m:d>
                        <m:dPr>
                          <m:begChr m:val="{"/>
                          <m:endChr m:val=""/>
                          <m:ctrlPr>
                            <a:rPr lang="zh-CN" altLang="en-US" i="1">
                              <a:solidFill>
                                <a:srgbClr val="000000"/>
                              </a:solidFill>
                              <a:latin typeface="Cambria Math"/>
                            </a:rPr>
                          </m:ctrlPr>
                        </m:dPr>
                        <m:e>
                          <m:eqArr>
                            <m:eqArrPr>
                              <m:ctrlPr>
                                <a:rPr lang="zh-CN" altLang="en-US" i="1">
                                  <a:solidFill>
                                    <a:srgbClr val="000000"/>
                                  </a:solidFill>
                                  <a:latin typeface="Cambria Math"/>
                                </a:rPr>
                              </m:ctrlPr>
                            </m:eqArrPr>
                            <m:e>
                              <m:r>
                                <a:rPr lang="zh-CN" altLang="en-US" i="1">
                                  <a:solidFill>
                                    <a:srgbClr val="000000"/>
                                  </a:solidFill>
                                  <a:latin typeface="Cambria Math" panose="02040503050406030204" pitchFamily="18" charset="0"/>
                                </a:rPr>
                                <m:t>&amp;−</m:t>
                              </m:r>
                              <m:r>
                                <a:rPr lang="zh-CN" altLang="en-US" i="1">
                                  <a:solidFill>
                                    <a:srgbClr val="000000"/>
                                  </a:solidFill>
                                  <a:latin typeface="Cambria Math" panose="02040503050406030204" pitchFamily="18" charset="0"/>
                                </a:rPr>
                                <m:t>𝑥</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𝑦</m:t>
                              </m:r>
                              <m:r>
                                <a:rPr lang="zh-CN" altLang="en-US" i="1">
                                  <a:solidFill>
                                    <a:srgbClr val="000000"/>
                                  </a:solidFill>
                                  <a:latin typeface="Cambria Math" panose="02040503050406030204" pitchFamily="18" charset="0"/>
                                </a:rPr>
                                <m:t>−</m:t>
                              </m:r>
                              <m:f>
                                <m:fPr>
                                  <m:ctrlPr>
                                    <a:rPr lang="zh-CN" altLang="en-US" i="1">
                                      <a:solidFill>
                                        <a:srgbClr val="000000"/>
                                      </a:solidFill>
                                      <a:latin typeface="Cambria Math"/>
                                    </a:rPr>
                                  </m:ctrlPr>
                                </m:fPr>
                                <m:num>
                                  <m:r>
                                    <a:rPr lang="zh-CN" altLang="en-US" i="1">
                                      <a:solidFill>
                                        <a:srgbClr val="000000"/>
                                      </a:solidFill>
                                      <a:latin typeface="Cambria Math" panose="02040503050406030204" pitchFamily="18" charset="0"/>
                                    </a:rPr>
                                    <m:t>1</m:t>
                                  </m:r>
                                </m:num>
                                <m:den>
                                  <m:r>
                                    <a:rPr lang="zh-CN" altLang="en-US" i="1">
                                      <a:solidFill>
                                        <a:srgbClr val="000000"/>
                                      </a:solidFill>
                                      <a:latin typeface="Cambria Math" panose="02040503050406030204" pitchFamily="18" charset="0"/>
                                    </a:rPr>
                                    <m:t>2</m:t>
                                  </m:r>
                                </m:den>
                              </m:f>
                              <m:r>
                                <a:rPr lang="zh-CN" altLang="en-US" i="1">
                                  <a:solidFill>
                                    <a:srgbClr val="000000"/>
                                  </a:solidFill>
                                  <a:latin typeface="Cambria Math" panose="02040503050406030204" pitchFamily="18" charset="0"/>
                                </a:rPr>
                                <m:t>𝑧</m:t>
                              </m:r>
                              <m:r>
                                <a:rPr lang="zh-CN" altLang="en-US" i="1">
                                  <a:solidFill>
                                    <a:srgbClr val="000000"/>
                                  </a:solidFill>
                                  <a:latin typeface="Cambria Math" panose="02040503050406030204" pitchFamily="18" charset="0"/>
                                </a:rPr>
                                <m:t>=0</m:t>
                              </m:r>
                            </m:e>
                            <m:e>
                              <m:r>
                                <a:rPr lang="zh-CN" altLang="en-US" i="1">
                                  <a:solidFill>
                                    <a:srgbClr val="000000"/>
                                  </a:solidFill>
                                  <a:latin typeface="Cambria Math" panose="02040503050406030204" pitchFamily="18" charset="0"/>
                                </a:rPr>
                                <m:t>&amp;</m:t>
                              </m:r>
                              <m:r>
                                <a:rPr lang="zh-CN" altLang="en-US" i="1">
                                  <a:solidFill>
                                    <a:srgbClr val="000000"/>
                                  </a:solidFill>
                                  <a:latin typeface="Cambria Math" panose="02040503050406030204" pitchFamily="18" charset="0"/>
                                </a:rPr>
                                <m:t>𝑦</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𝑧</m:t>
                              </m:r>
                              <m:r>
                                <a:rPr lang="zh-CN" altLang="en-US" i="1">
                                  <a:solidFill>
                                    <a:srgbClr val="000000"/>
                                  </a:solidFill>
                                  <a:latin typeface="Cambria Math" panose="02040503050406030204" pitchFamily="18" charset="0"/>
                                </a:rPr>
                                <m:t>=0</m:t>
                              </m:r>
                            </m:e>
                          </m:eqArr>
                        </m:e>
                      </m:d>
                      <m:r>
                        <a:rPr lang="zh-CN" altLang="en-US" i="1">
                          <a:solidFill>
                            <a:srgbClr val="000000"/>
                          </a:solidFill>
                          <a:latin typeface="Cambria Math" panose="02040503050406030204" pitchFamily="18" charset="0"/>
                        </a:rPr>
                        <m:t>，取</m:t>
                      </m:r>
                      <m:r>
                        <a:rPr lang="zh-CN" altLang="en-US" i="1">
                          <a:solidFill>
                            <a:srgbClr val="000000"/>
                          </a:solidFill>
                          <a:latin typeface="Cambria Math" panose="02040503050406030204" pitchFamily="18" charset="0"/>
                        </a:rPr>
                        <m:t>𝑥</m:t>
                      </m:r>
                      <m:r>
                        <a:rPr lang="zh-CN" altLang="en-US" i="1">
                          <a:solidFill>
                            <a:srgbClr val="000000"/>
                          </a:solidFill>
                          <a:latin typeface="Cambria Math" panose="02040503050406030204" pitchFamily="18" charset="0"/>
                        </a:rPr>
                        <m:t>=1,</m:t>
                      </m:r>
                      <m:r>
                        <a:rPr lang="zh-CN" altLang="en-US" i="1">
                          <a:solidFill>
                            <a:srgbClr val="000000"/>
                          </a:solidFill>
                          <a:latin typeface="Cambria Math" panose="02040503050406030204" pitchFamily="18" charset="0"/>
                        </a:rPr>
                        <m:t>得</m:t>
                      </m:r>
                      <m:r>
                        <a:rPr lang="zh-CN" altLang="en-US" i="1">
                          <a:solidFill>
                            <a:srgbClr val="000000"/>
                          </a:solidFill>
                          <a:latin typeface="Cambria Math" panose="02040503050406030204" pitchFamily="18" charset="0"/>
                        </a:rPr>
                        <m:t>𝑦</m:t>
                      </m:r>
                      <m:r>
                        <a:rPr lang="zh-CN" altLang="en-US" i="1">
                          <a:solidFill>
                            <a:srgbClr val="000000"/>
                          </a:solidFill>
                          <a:latin typeface="Cambria Math" panose="02040503050406030204" pitchFamily="18" charset="0"/>
                        </a:rPr>
                        <m:t>=−2,</m:t>
                      </m:r>
                      <m:r>
                        <a:rPr lang="zh-CN" altLang="en-US" i="1">
                          <a:solidFill>
                            <a:srgbClr val="000000"/>
                          </a:solidFill>
                          <a:latin typeface="Cambria Math" panose="02040503050406030204" pitchFamily="18" charset="0"/>
                        </a:rPr>
                        <m:t>𝑧</m:t>
                      </m:r>
                      <m:r>
                        <a:rPr lang="zh-CN" altLang="en-US" i="1">
                          <a:solidFill>
                            <a:srgbClr val="000000"/>
                          </a:solidFill>
                          <a:latin typeface="Cambria Math" panose="02040503050406030204" pitchFamily="18" charset="0"/>
                        </a:rPr>
                        <m:t>=−2</m:t>
                      </m:r>
                    </m:oMath>
                    <m:oMath xmlns:m="http://schemas.openxmlformats.org/officeDocument/2006/math">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平面</m:t>
                      </m:r>
                      <m:r>
                        <a:rPr lang="zh-CN" altLang="en-US" i="1">
                          <a:solidFill>
                            <a:srgbClr val="000000"/>
                          </a:solidFill>
                          <a:latin typeface="Cambria Math" panose="02040503050406030204" pitchFamily="18" charset="0"/>
                        </a:rPr>
                        <m:t>𝐸𝐶</m:t>
                      </m:r>
                      <m:sSub>
                        <m:sSubPr>
                          <m:ctrlPr>
                            <a:rPr lang="zh-CN" altLang="en-US" i="1">
                              <a:solidFill>
                                <a:srgbClr val="000000"/>
                              </a:solidFill>
                              <a:latin typeface="Cambria Math"/>
                            </a:rPr>
                          </m:ctrlPr>
                        </m:sSubPr>
                        <m:e>
                          <m:r>
                            <a:rPr lang="zh-CN" altLang="en-US" i="1">
                              <a:solidFill>
                                <a:srgbClr val="000000"/>
                              </a:solidFill>
                              <a:latin typeface="Cambria Math" panose="02040503050406030204" pitchFamily="18" charset="0"/>
                            </a:rPr>
                            <m:t>𝐷</m:t>
                          </m:r>
                        </m:e>
                        <m:sub>
                          <m:r>
                            <a:rPr lang="zh-CN" altLang="en-US" i="1">
                              <a:solidFill>
                                <a:srgbClr val="000000"/>
                              </a:solidFill>
                              <a:latin typeface="Cambria Math" panose="02040503050406030204" pitchFamily="18" charset="0"/>
                            </a:rPr>
                            <m:t>1</m:t>
                          </m:r>
                        </m:sub>
                      </m:sSub>
                      <m:r>
                        <a:rPr lang="zh-CN" altLang="en-US" i="1">
                          <a:solidFill>
                            <a:srgbClr val="000000"/>
                          </a:solidFill>
                          <a:latin typeface="Cambria Math" panose="02040503050406030204" pitchFamily="18" charset="0"/>
                        </a:rPr>
                        <m:t>的一个法向量为</m:t>
                      </m:r>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𝑛</m:t>
                          </m:r>
                        </m:e>
                      </m:groupChr>
                      <m:r>
                        <a:rPr lang="zh-CN" altLang="en-US" i="1">
                          <a:solidFill>
                            <a:srgbClr val="000000"/>
                          </a:solidFill>
                          <a:latin typeface="Cambria Math" panose="02040503050406030204" pitchFamily="18" charset="0"/>
                        </a:rPr>
                        <m:t>=(1,−2,−2)</m:t>
                      </m:r>
                    </m:oMath>
                  </m:oMathPara>
                </a14:m>
                <a:endParaRPr lang="zh-CN" altLang="en-US" dirty="0"/>
              </a:p>
            </p:txBody>
          </p:sp>
        </mc:Choice>
        <mc:Fallback xmlns="">
          <p:sp>
            <p:nvSpPr>
              <p:cNvPr id="8" name="对象 7">
                <a:hlinkClick r:id="" action="ppaction://ole?verb=0"/>
              </p:cNvPr>
              <p:cNvSpPr txBox="1">
                <a:spLocks noRot="1" noChangeAspect="1" noMove="1" noResize="1" noEditPoints="1" noAdjustHandles="1" noChangeArrowheads="1" noChangeShapeType="1" noTextEdit="1"/>
              </p:cNvSpPr>
              <p:nvPr/>
            </p:nvSpPr>
            <p:spPr>
              <a:xfrm>
                <a:off x="895350" y="2781300"/>
                <a:ext cx="7537450" cy="3730625"/>
              </a:xfrm>
              <a:prstGeom prst="rect">
                <a:avLst/>
              </a:prstGeom>
              <a:blipFill>
                <a:blip r:embed="rId30"/>
                <a:stretch>
                  <a:fillRect l="-324"/>
                </a:stretch>
              </a:blipFill>
            </p:spPr>
            <p:txBody>
              <a:bodyPr/>
              <a:lstStyle/>
              <a:p>
                <a:r>
                  <a:rPr lang="zh-CN" altLang="en-US">
                    <a:noFill/>
                  </a:rPr>
                  <a:t> </a:t>
                </a:r>
              </a:p>
            </p:txBody>
          </p:sp>
        </mc:Fallback>
      </mc:AlternateContent>
      <p:graphicFrame>
        <p:nvGraphicFramePr>
          <p:cNvPr id="9" name="对象 8">
            <a:hlinkClick r:id="" action="ppaction://ole?verb=0"/>
          </p:cNvPr>
          <p:cNvGraphicFramePr>
            <a:graphicFrameLocks noChangeAspect="1"/>
          </p:cNvGraphicFramePr>
          <p:nvPr/>
        </p:nvGraphicFramePr>
        <p:xfrm>
          <a:off x="826770" y="1097280"/>
          <a:ext cx="9321800" cy="1278255"/>
        </p:xfrm>
        <a:graphic>
          <a:graphicData uri="http://schemas.openxmlformats.org/presentationml/2006/ole">
            <mc:AlternateContent xmlns:mc="http://schemas.openxmlformats.org/markup-compatibility/2006">
              <mc:Choice xmlns:v="urn:schemas-microsoft-com:vml" Requires="v">
                <p:oleObj spid="_x0000_s7197" r:id="rId31" imgW="5003800" imgH="685800" progId="Equation.KSEE3">
                  <p:embed/>
                </p:oleObj>
              </mc:Choice>
              <mc:Fallback>
                <p:oleObj r:id="rId31" imgW="5003800" imgH="685800" progId="Equation.KSEE3">
                  <p:embed/>
                  <p:pic>
                    <p:nvPicPr>
                      <p:cNvPr id="9" name="对象 8">
                        <a:hlinkClick r:id="" action="ppaction://ole?verb=0"/>
                      </p:cNvPr>
                      <p:cNvPicPr/>
                      <p:nvPr/>
                    </p:nvPicPr>
                    <p:blipFill>
                      <a:blip r:embed="rId32"/>
                      <a:stretch>
                        <a:fillRect/>
                      </a:stretch>
                    </p:blipFill>
                    <p:spPr>
                      <a:xfrm>
                        <a:off x="826770" y="1097280"/>
                        <a:ext cx="9321800" cy="1278255"/>
                      </a:xfrm>
                      <a:prstGeom prst="rect">
                        <a:avLst/>
                      </a:prstGeom>
                      <a:solidFill>
                        <a:schemeClr val="accent5">
                          <a:lumMod val="40000"/>
                          <a:lumOff val="60000"/>
                        </a:schemeClr>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 xmlns:a16="http://schemas.microsoft.com/office/drawing/2014/main" id="{A061E57C-F1DB-99B5-A735-59586249299A}"/>
              </a:ext>
            </a:extLst>
          </p:cNvPr>
          <p:cNvPicPr>
            <a:picLocks noChangeAspect="1"/>
          </p:cNvPicPr>
          <p:nvPr/>
        </p:nvPicPr>
        <p:blipFill>
          <a:blip r:embed="rId2"/>
          <a:stretch>
            <a:fillRect/>
          </a:stretch>
        </p:blipFill>
        <p:spPr>
          <a:xfrm>
            <a:off x="112452" y="2018143"/>
            <a:ext cx="11827521" cy="4553254"/>
          </a:xfrm>
          <a:prstGeom prst="rect">
            <a:avLst/>
          </a:prstGeom>
        </p:spPr>
      </p:pic>
    </p:spTree>
    <p:extLst>
      <p:ext uri="{BB962C8B-B14F-4D97-AF65-F5344CB8AC3E}">
        <p14:creationId xmlns:p14="http://schemas.microsoft.com/office/powerpoint/2010/main" val="1275003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zh-CN" altLang="en-US" sz="3200" b="1" noProof="0" dirty="0">
                <a:ln>
                  <a:noFill/>
                </a:ln>
                <a:solidFill>
                  <a:schemeClr val="bg1"/>
                </a:solidFill>
                <a:effectLst/>
                <a:uLnTx/>
                <a:uFillTx/>
                <a:latin typeface="仿宋" panose="02010609060101010101" charset="-122"/>
                <a:ea typeface="仿宋" panose="02010609060101010101" charset="-122"/>
                <a:sym typeface="+mn-ea"/>
              </a:rPr>
              <a:t>数学应用</a:t>
            </a:r>
            <a:endParaRPr kumimoji="0" lang="zh-CN" altLang="en-US" sz="3200" b="1" i="0" u="none" strike="noStrike" kern="1200" cap="none" spc="0" normalizeH="0" baseline="0" noProof="0" dirty="0">
              <a:ln>
                <a:noFill/>
              </a:ln>
              <a:solidFill>
                <a:schemeClr val="bg1"/>
              </a:solidFill>
              <a:effectLst/>
              <a:uLnTx/>
              <a:uFillTx/>
              <a:latin typeface="仿宋" panose="02010609060101010101" charset="-122"/>
              <a:ea typeface="仿宋" panose="02010609060101010101" charset="-122"/>
              <a:cs typeface="+mn-cs"/>
            </a:endParaRPr>
          </a:p>
        </p:txBody>
      </p:sp>
      <p:graphicFrame>
        <p:nvGraphicFramePr>
          <p:cNvPr id="16" name="对象 15">
            <a:hlinkClick r:id="" action="ppaction://ole?verb=0"/>
          </p:cNvPr>
          <p:cNvGraphicFramePr>
            <a:graphicFrameLocks noChangeAspect="1"/>
          </p:cNvGraphicFramePr>
          <p:nvPr/>
        </p:nvGraphicFramePr>
        <p:xfrm>
          <a:off x="824230" y="623570"/>
          <a:ext cx="10383520" cy="942975"/>
        </p:xfrm>
        <a:graphic>
          <a:graphicData uri="http://schemas.openxmlformats.org/presentationml/2006/ole">
            <mc:AlternateContent xmlns:mc="http://schemas.openxmlformats.org/markup-compatibility/2006">
              <mc:Choice xmlns:v="urn:schemas-microsoft-com:vml" Requires="v">
                <p:oleObj spid="_x0000_s8195" r:id="rId4" imgW="5168900" imgH="482600" progId="Equation.KSEE3">
                  <p:embed/>
                </p:oleObj>
              </mc:Choice>
              <mc:Fallback>
                <p:oleObj r:id="rId4" imgW="5168900" imgH="482600" progId="Equation.KSEE3">
                  <p:embed/>
                  <p:pic>
                    <p:nvPicPr>
                      <p:cNvPr id="16" name="对象 15">
                        <a:hlinkClick r:id="" action="ppaction://ole?verb=0"/>
                      </p:cNvPr>
                      <p:cNvPicPr/>
                      <p:nvPr/>
                    </p:nvPicPr>
                    <p:blipFill>
                      <a:blip r:embed="rId5"/>
                      <a:stretch>
                        <a:fillRect/>
                      </a:stretch>
                    </p:blipFill>
                    <p:spPr>
                      <a:xfrm>
                        <a:off x="824230" y="623570"/>
                        <a:ext cx="10383520" cy="942975"/>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17" name="对象 16">
                <a:hlinkClick r:id="" action="ppaction://ole?verb=0"/>
              </p:cNvPr>
              <p:cNvSpPr txBox="1"/>
              <p:nvPr/>
            </p:nvSpPr>
            <p:spPr>
              <a:xfrm>
                <a:off x="823913" y="1835150"/>
                <a:ext cx="7537450" cy="3505200"/>
              </a:xfrm>
              <a:prstGeom prst="rect">
                <a:avLst/>
              </a:prstGeom>
              <a:solidFill>
                <a:schemeClr val="bg1">
                  <a:lumMod val="95000"/>
                </a:schemeClr>
              </a:solidFill>
            </p:spPr>
            <p:txBody>
              <a:bodyPr>
                <a:normAutofit/>
              </a:bodyPr>
              <a:lstStyle/>
              <a:p>
                <a:pPr/>
                <a14:m>
                  <m:oMathPara xmlns:m="http://schemas.openxmlformats.org/officeDocument/2006/math">
                    <m:oMathParaPr>
                      <m:jc m:val="left"/>
                    </m:oMathParaPr>
                    <m:oMath xmlns:m="http://schemas.openxmlformats.org/officeDocument/2006/math">
                      <m:r>
                        <a:rPr lang="zh-CN" altLang="en-US" i="1">
                          <a:solidFill>
                            <a:srgbClr val="000000"/>
                          </a:solidFill>
                          <a:latin typeface="Cambria Math" panose="02040503050406030204" pitchFamily="18" charset="0"/>
                        </a:rPr>
                        <m:t>解：</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平面</m:t>
                      </m:r>
                      <m:r>
                        <a:rPr lang="zh-CN" altLang="en-US" i="1">
                          <a:solidFill>
                            <a:srgbClr val="000000"/>
                          </a:solidFill>
                          <a:latin typeface="Cambria Math" panose="02040503050406030204" pitchFamily="18" charset="0"/>
                        </a:rPr>
                        <m:t>𝛼</m:t>
                      </m:r>
                      <m:r>
                        <a:rPr lang="zh-CN" altLang="en-US" i="1">
                          <a:solidFill>
                            <a:srgbClr val="000000"/>
                          </a:solidFill>
                          <a:latin typeface="Cambria Math" panose="02040503050406030204" pitchFamily="18" charset="0"/>
                        </a:rPr>
                        <m:t>经过点</m:t>
                      </m:r>
                      <m:r>
                        <a:rPr lang="zh-CN" altLang="en-US" i="1">
                          <a:solidFill>
                            <a:srgbClr val="000000"/>
                          </a:solidFill>
                          <a:latin typeface="Cambria Math" panose="02040503050406030204" pitchFamily="18" charset="0"/>
                        </a:rPr>
                        <m:t>𝑃</m:t>
                      </m:r>
                      <m:r>
                        <a:rPr lang="zh-CN" altLang="en-US" i="1">
                          <a:solidFill>
                            <a:srgbClr val="000000"/>
                          </a:solidFill>
                          <a:latin typeface="Cambria Math" panose="02040503050406030204" pitchFamily="18" charset="0"/>
                        </a:rPr>
                        <m:t>(1,1,1),</m:t>
                      </m:r>
                      <m:r>
                        <a:rPr lang="zh-CN" altLang="en-US" i="1">
                          <a:solidFill>
                            <a:srgbClr val="000000"/>
                          </a:solidFill>
                          <a:latin typeface="Cambria Math" panose="02040503050406030204" pitchFamily="18" charset="0"/>
                        </a:rPr>
                        <m:t>𝑀</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𝑥</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𝑦</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𝑧</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是平面</m:t>
                      </m:r>
                      <m:r>
                        <a:rPr lang="zh-CN" altLang="en-US" i="1">
                          <a:solidFill>
                            <a:srgbClr val="000000"/>
                          </a:solidFill>
                          <a:latin typeface="Cambria Math" panose="02040503050406030204" pitchFamily="18" charset="0"/>
                        </a:rPr>
                        <m:t>𝛼</m:t>
                      </m:r>
                      <m:r>
                        <a:rPr lang="zh-CN" altLang="en-US" i="1">
                          <a:solidFill>
                            <a:srgbClr val="000000"/>
                          </a:solidFill>
                          <a:latin typeface="Cambria Math" panose="02040503050406030204" pitchFamily="18" charset="0"/>
                        </a:rPr>
                        <m:t>内的任一点，</m:t>
                      </m:r>
                    </m:oMath>
                    <m:oMath xmlns:m="http://schemas.openxmlformats.org/officeDocument/2006/math">
                      <m:r>
                        <a:rPr lang="zh-CN" altLang="en-US" i="1">
                          <a:solidFill>
                            <a:srgbClr val="000000"/>
                          </a:solidFill>
                          <a:latin typeface="Cambria Math" panose="02040503050406030204" pitchFamily="18" charset="0"/>
                        </a:rPr>
                        <m:t>∴</m:t>
                      </m:r>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𝑀𝑃</m:t>
                          </m:r>
                        </m:e>
                      </m:groupChr>
                      <m:r>
                        <a:rPr lang="zh-CN" altLang="en-US" i="1">
                          <a:solidFill>
                            <a:srgbClr val="000000"/>
                          </a:solidFill>
                          <a:latin typeface="Cambria Math" panose="02040503050406030204" pitchFamily="18" charset="0"/>
                        </a:rPr>
                        <m:t>=(1−</m:t>
                      </m:r>
                      <m:r>
                        <a:rPr lang="zh-CN" altLang="en-US" i="1">
                          <a:solidFill>
                            <a:srgbClr val="000000"/>
                          </a:solidFill>
                          <a:latin typeface="Cambria Math" panose="02040503050406030204" pitchFamily="18" charset="0"/>
                        </a:rPr>
                        <m:t>𝑥</m:t>
                      </m:r>
                      <m:r>
                        <a:rPr lang="zh-CN" altLang="en-US" i="1">
                          <a:solidFill>
                            <a:srgbClr val="000000"/>
                          </a:solidFill>
                          <a:latin typeface="Cambria Math" panose="02040503050406030204" pitchFamily="18" charset="0"/>
                        </a:rPr>
                        <m:t>,1−</m:t>
                      </m:r>
                      <m:r>
                        <a:rPr lang="zh-CN" altLang="en-US" i="1">
                          <a:solidFill>
                            <a:srgbClr val="000000"/>
                          </a:solidFill>
                          <a:latin typeface="Cambria Math" panose="02040503050406030204" pitchFamily="18" charset="0"/>
                        </a:rPr>
                        <m:t>𝑦</m:t>
                      </m:r>
                      <m:r>
                        <a:rPr lang="zh-CN" altLang="en-US" i="1">
                          <a:solidFill>
                            <a:srgbClr val="000000"/>
                          </a:solidFill>
                          <a:latin typeface="Cambria Math" panose="02040503050406030204" pitchFamily="18" charset="0"/>
                        </a:rPr>
                        <m:t>,1−</m:t>
                      </m:r>
                      <m:r>
                        <a:rPr lang="zh-CN" altLang="en-US" i="1">
                          <a:solidFill>
                            <a:srgbClr val="000000"/>
                          </a:solidFill>
                          <a:latin typeface="Cambria Math" panose="02040503050406030204" pitchFamily="18" charset="0"/>
                        </a:rPr>
                        <m:t>𝑧</m:t>
                      </m:r>
                      <m:r>
                        <a:rPr lang="zh-CN" altLang="en-US" i="1">
                          <a:solidFill>
                            <a:srgbClr val="000000"/>
                          </a:solidFill>
                          <a:latin typeface="Cambria Math" panose="02040503050406030204" pitchFamily="18" charset="0"/>
                        </a:rPr>
                        <m:t>)</m:t>
                      </m:r>
                    </m:oMath>
                    <m:oMath xmlns:m="http://schemas.openxmlformats.org/officeDocument/2006/math">
                      <m:r>
                        <a:rPr lang="zh-CN" altLang="en-US" i="1">
                          <a:solidFill>
                            <a:srgbClr val="000000"/>
                          </a:solidFill>
                          <a:latin typeface="Cambria Math" panose="02040503050406030204" pitchFamily="18" charset="0"/>
                        </a:rPr>
                        <m:t>又</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平面</m:t>
                      </m:r>
                      <m:r>
                        <a:rPr lang="zh-CN" altLang="en-US" i="1">
                          <a:solidFill>
                            <a:srgbClr val="000000"/>
                          </a:solidFill>
                          <a:latin typeface="Cambria Math" panose="02040503050406030204" pitchFamily="18" charset="0"/>
                        </a:rPr>
                        <m:t>𝛼</m:t>
                      </m:r>
                      <m:r>
                        <a:rPr lang="zh-CN" altLang="en-US" i="1">
                          <a:solidFill>
                            <a:srgbClr val="000000"/>
                          </a:solidFill>
                          <a:latin typeface="Cambria Math" panose="02040503050406030204" pitchFamily="18" charset="0"/>
                        </a:rPr>
                        <m:t>的法向量</m:t>
                      </m:r>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𝑛</m:t>
                          </m:r>
                        </m:e>
                      </m:groupCh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−2</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3</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1</m:t>
                      </m:r>
                      <m:r>
                        <a:rPr lang="zh-CN" altLang="en-US" i="1">
                          <a:solidFill>
                            <a:srgbClr val="000000"/>
                          </a:solidFill>
                          <a:latin typeface="Cambria Math" panose="02040503050406030204" pitchFamily="18" charset="0"/>
                        </a:rPr>
                        <m:t>），</m:t>
                      </m:r>
                    </m:oMath>
                    <m:oMath xmlns:m="http://schemas.openxmlformats.org/officeDocument/2006/math">
                      <m:r>
                        <a:rPr lang="zh-CN" altLang="en-US" i="1">
                          <a:solidFill>
                            <a:srgbClr val="000000"/>
                          </a:solidFill>
                          <a:latin typeface="Cambria Math" panose="02040503050406030204" pitchFamily="18" charset="0"/>
                        </a:rPr>
                        <m:t>∴</m:t>
                      </m:r>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𝑀𝑃</m:t>
                          </m:r>
                        </m:e>
                      </m:groupChr>
                      <m:r>
                        <a:rPr lang="zh-CN" altLang="en-US" i="1">
                          <a:solidFill>
                            <a:srgbClr val="000000"/>
                          </a:solidFill>
                          <a:latin typeface="Cambria Math" panose="02040503050406030204" pitchFamily="18" charset="0"/>
                        </a:rPr>
                        <m:t>⊥</m:t>
                      </m:r>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𝑛</m:t>
                          </m:r>
                        </m:e>
                      </m:groupChr>
                    </m:oMath>
                    <m:oMath xmlns:m="http://schemas.openxmlformats.org/officeDocument/2006/math">
                      <m:r>
                        <a:rPr lang="zh-CN" altLang="en-US" i="1">
                          <a:solidFill>
                            <a:srgbClr val="000000"/>
                          </a:solidFill>
                          <a:latin typeface="Cambria Math" panose="02040503050406030204" pitchFamily="18" charset="0"/>
                        </a:rPr>
                        <m:t>∴</m:t>
                      </m:r>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𝑀𝑃</m:t>
                          </m:r>
                        </m:e>
                      </m:groupChr>
                      <m:r>
                        <a:rPr lang="zh-CN" altLang="en-US" i="1">
                          <a:solidFill>
                            <a:srgbClr val="000000"/>
                          </a:solidFill>
                          <a:latin typeface="Cambria Math" panose="02040503050406030204" pitchFamily="18" charset="0"/>
                        </a:rPr>
                        <m:t>⋅</m:t>
                      </m:r>
                      <m:groupChr>
                        <m:groupChrPr>
                          <m:chr m:val="→"/>
                          <m:pos m:val="top"/>
                          <m:vertJc m:val="bot"/>
                          <m:ctrlPr>
                            <a:rPr lang="zh-CN" altLang="en-US" i="1">
                              <a:solidFill>
                                <a:srgbClr val="000000"/>
                              </a:solidFill>
                              <a:latin typeface="Cambria Math"/>
                            </a:rPr>
                          </m:ctrlPr>
                        </m:groupChrPr>
                        <m:e>
                          <m:r>
                            <a:rPr lang="zh-CN" altLang="en-US" i="1">
                              <a:solidFill>
                                <a:srgbClr val="000000"/>
                              </a:solidFill>
                              <a:latin typeface="Cambria Math" panose="02040503050406030204" pitchFamily="18" charset="0"/>
                            </a:rPr>
                            <m:t>𝑛</m:t>
                          </m:r>
                        </m:e>
                      </m:groupChr>
                      <m:r>
                        <a:rPr lang="zh-CN" altLang="en-US" i="1">
                          <a:solidFill>
                            <a:srgbClr val="000000"/>
                          </a:solidFill>
                          <a:latin typeface="Cambria Math" panose="02040503050406030204" pitchFamily="18" charset="0"/>
                        </a:rPr>
                        <m:t>=0,</m:t>
                      </m:r>
                    </m:oMath>
                    <m:oMath xmlns:m="http://schemas.openxmlformats.org/officeDocument/2006/math">
                      <m:r>
                        <a:rPr lang="zh-CN" altLang="en-US" i="1">
                          <a:solidFill>
                            <a:srgbClr val="000000"/>
                          </a:solidFill>
                          <a:latin typeface="Cambria Math" panose="02040503050406030204" pitchFamily="18" charset="0"/>
                        </a:rPr>
                        <m:t>∴−2(1−</m:t>
                      </m:r>
                      <m:r>
                        <a:rPr lang="zh-CN" altLang="en-US" i="1">
                          <a:solidFill>
                            <a:srgbClr val="000000"/>
                          </a:solidFill>
                          <a:latin typeface="Cambria Math" panose="02040503050406030204" pitchFamily="18" charset="0"/>
                        </a:rPr>
                        <m:t>𝑥</m:t>
                      </m:r>
                      <m:r>
                        <a:rPr lang="zh-CN" altLang="en-US" i="1">
                          <a:solidFill>
                            <a:srgbClr val="000000"/>
                          </a:solidFill>
                          <a:latin typeface="Cambria Math" panose="02040503050406030204" pitchFamily="18" charset="0"/>
                        </a:rPr>
                        <m:t>)+3(1−</m:t>
                      </m:r>
                      <m:r>
                        <a:rPr lang="zh-CN" altLang="en-US" i="1">
                          <a:solidFill>
                            <a:srgbClr val="000000"/>
                          </a:solidFill>
                          <a:latin typeface="Cambria Math" panose="02040503050406030204" pitchFamily="18" charset="0"/>
                        </a:rPr>
                        <m:t>𝑦</m:t>
                      </m:r>
                      <m:r>
                        <a:rPr lang="zh-CN" altLang="en-US" i="1">
                          <a:solidFill>
                            <a:srgbClr val="000000"/>
                          </a:solidFill>
                          <a:latin typeface="Cambria Math" panose="02040503050406030204" pitchFamily="18" charset="0"/>
                        </a:rPr>
                        <m:t>)+1(1−</m:t>
                      </m:r>
                      <m:r>
                        <a:rPr lang="zh-CN" altLang="en-US" i="1">
                          <a:solidFill>
                            <a:srgbClr val="000000"/>
                          </a:solidFill>
                          <a:latin typeface="Cambria Math" panose="02040503050406030204" pitchFamily="18" charset="0"/>
                        </a:rPr>
                        <m:t>𝑧</m:t>
                      </m:r>
                      <m:r>
                        <a:rPr lang="zh-CN" altLang="en-US" i="1">
                          <a:solidFill>
                            <a:srgbClr val="000000"/>
                          </a:solidFill>
                          <a:latin typeface="Cambria Math" panose="02040503050406030204" pitchFamily="18" charset="0"/>
                        </a:rPr>
                        <m:t>)=0</m:t>
                      </m:r>
                    </m:oMath>
                    <m:oMath xmlns:m="http://schemas.openxmlformats.org/officeDocument/2006/math">
                      <m:r>
                        <a:rPr lang="zh-CN" altLang="en-US" i="1">
                          <a:solidFill>
                            <a:srgbClr val="000000"/>
                          </a:solidFill>
                          <a:latin typeface="Cambria Math" panose="02040503050406030204" pitchFamily="18" charset="0"/>
                        </a:rPr>
                        <m:t>∴2</m:t>
                      </m:r>
                      <m:r>
                        <a:rPr lang="zh-CN" altLang="en-US" i="1">
                          <a:solidFill>
                            <a:srgbClr val="000000"/>
                          </a:solidFill>
                          <a:latin typeface="Cambria Math" panose="02040503050406030204" pitchFamily="18" charset="0"/>
                        </a:rPr>
                        <m:t>𝑥</m:t>
                      </m:r>
                      <m:r>
                        <a:rPr lang="zh-CN" altLang="en-US" i="1">
                          <a:solidFill>
                            <a:srgbClr val="000000"/>
                          </a:solidFill>
                          <a:latin typeface="Cambria Math" panose="02040503050406030204" pitchFamily="18" charset="0"/>
                        </a:rPr>
                        <m:t>−3</m:t>
                      </m:r>
                      <m:r>
                        <a:rPr lang="zh-CN" altLang="en-US" i="1">
                          <a:solidFill>
                            <a:srgbClr val="000000"/>
                          </a:solidFill>
                          <a:latin typeface="Cambria Math" panose="02040503050406030204" pitchFamily="18" charset="0"/>
                        </a:rPr>
                        <m:t>𝑦</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𝑧</m:t>
                      </m:r>
                      <m:r>
                        <a:rPr lang="zh-CN" altLang="en-US" i="1">
                          <a:solidFill>
                            <a:srgbClr val="000000"/>
                          </a:solidFill>
                          <a:latin typeface="Cambria Math" panose="02040503050406030204" pitchFamily="18" charset="0"/>
                        </a:rPr>
                        <m:t>+2=0</m:t>
                      </m:r>
                    </m:oMath>
                  </m:oMathPara>
                </a14:m>
                <a:endParaRPr lang="zh-CN" altLang="en-US" dirty="0"/>
              </a:p>
            </p:txBody>
          </p:sp>
        </mc:Choice>
        <mc:Fallback xmlns="">
          <p:sp>
            <p:nvSpPr>
              <p:cNvPr id="17" name="对象 16">
                <a:hlinkClick r:id="" action="ppaction://ole?verb=0"/>
              </p:cNvPr>
              <p:cNvSpPr txBox="1">
                <a:spLocks noRot="1" noChangeAspect="1" noMove="1" noResize="1" noEditPoints="1" noAdjustHandles="1" noChangeArrowheads="1" noChangeShapeType="1" noTextEdit="1"/>
              </p:cNvSpPr>
              <p:nvPr/>
            </p:nvSpPr>
            <p:spPr>
              <a:xfrm>
                <a:off x="823913" y="1835150"/>
                <a:ext cx="7537450" cy="3505200"/>
              </a:xfrm>
              <a:prstGeom prst="rect">
                <a:avLst/>
              </a:prstGeom>
              <a:blipFill>
                <a:blip r:embed="rId6"/>
                <a:stretch>
                  <a:fillRect l="-24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8" name="对象 17">
                <a:hlinkClick r:id="" action="ppaction://ole?verb=0"/>
              </p:cNvPr>
              <p:cNvSpPr txBox="1"/>
              <p:nvPr/>
            </p:nvSpPr>
            <p:spPr>
              <a:xfrm>
                <a:off x="641350" y="5559425"/>
                <a:ext cx="5969312" cy="808355"/>
              </a:xfrm>
              <a:prstGeom prst="rect">
                <a:avLst/>
              </a:prstGeom>
              <a:solidFill>
                <a:schemeClr val="accent2">
                  <a:lumMod val="40000"/>
                  <a:lumOff val="60000"/>
                </a:schemeClr>
              </a:solidFill>
            </p:spPr>
            <p:txBody>
              <a:bodyPr>
                <a:normAutofit/>
              </a:bodyPr>
              <a:lstStyle/>
              <a:p>
                <a:pPr/>
                <a14:m>
                  <m:oMathPara xmlns:m="http://schemas.openxmlformats.org/officeDocument/2006/math">
                    <m:oMathParaPr>
                      <m:jc m:val="left"/>
                    </m:oMathParaPr>
                    <m:oMath xmlns:m="http://schemas.openxmlformats.org/officeDocument/2006/math">
                      <m:r>
                        <a:rPr lang="zh-CN" altLang="en-US" i="1" smtClean="0">
                          <a:solidFill>
                            <a:srgbClr val="000000"/>
                          </a:solidFill>
                          <a:latin typeface="Cambria Math" panose="02040503050406030204" pitchFamily="18" charset="0"/>
                        </a:rPr>
                        <m:t>在空间直角坐标系中</m:t>
                      </m:r>
                    </m:oMath>
                    <m:oMath xmlns:m="http://schemas.openxmlformats.org/officeDocument/2006/math">
                      <m:r>
                        <a:rPr lang="zh-CN" altLang="en-US" i="1">
                          <a:solidFill>
                            <a:srgbClr val="000000"/>
                          </a:solidFill>
                          <a:latin typeface="Cambria Math" panose="02040503050406030204" pitchFamily="18" charset="0"/>
                        </a:rPr>
                        <m:t>𝐴𝑥</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𝐵𝑦</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𝐶𝑧</m:t>
                      </m:r>
                      <m:r>
                        <a:rPr lang="en-US" altLang="zh-CN" b="0" i="1" smtClean="0">
                          <a:solidFill>
                            <a:srgbClr val="000000"/>
                          </a:solidFill>
                          <a:latin typeface="Cambria Math" panose="02040503050406030204" pitchFamily="18" charset="0"/>
                        </a:rPr>
                        <m:t>+</m:t>
                      </m:r>
                      <m:r>
                        <a:rPr lang="en-US" altLang="zh-CN" b="0" i="1" smtClean="0">
                          <a:solidFill>
                            <a:srgbClr val="000000"/>
                          </a:solidFill>
                          <a:latin typeface="Cambria Math" panose="02040503050406030204" pitchFamily="18" charset="0"/>
                        </a:rPr>
                        <m:t>𝐷</m:t>
                      </m:r>
                      <m:r>
                        <a:rPr lang="zh-CN" altLang="en-US" i="1">
                          <a:solidFill>
                            <a:srgbClr val="000000"/>
                          </a:solidFill>
                          <a:latin typeface="Cambria Math" panose="02040503050406030204" pitchFamily="18" charset="0"/>
                        </a:rPr>
                        <m:t>=0(</m:t>
                      </m:r>
                      <m:r>
                        <a:rPr lang="zh-CN" altLang="en-US" i="1">
                          <a:solidFill>
                            <a:srgbClr val="000000"/>
                          </a:solidFill>
                          <a:latin typeface="Cambria Math" panose="02040503050406030204" pitchFamily="18" charset="0"/>
                        </a:rPr>
                        <m:t>𝐴</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𝐵</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𝐶</m:t>
                      </m:r>
                      <m:r>
                        <a:rPr lang="en-US" altLang="zh-CN" b="0" i="1" smtClean="0">
                          <a:solidFill>
                            <a:srgbClr val="000000"/>
                          </a:solidFill>
                          <a:latin typeface="Cambria Math" panose="02040503050406030204" pitchFamily="18" charset="0"/>
                        </a:rPr>
                        <m:t>,</m:t>
                      </m:r>
                      <m:r>
                        <a:rPr lang="en-US" altLang="zh-CN" b="0" i="1" smtClean="0">
                          <a:solidFill>
                            <a:srgbClr val="000000"/>
                          </a:solidFill>
                          <a:latin typeface="Cambria Math" panose="02040503050406030204" pitchFamily="18" charset="0"/>
                        </a:rPr>
                        <m:t>𝐷</m:t>
                      </m:r>
                      <m:r>
                        <a:rPr lang="zh-CN" altLang="en-US" i="1">
                          <a:solidFill>
                            <a:srgbClr val="000000"/>
                          </a:solidFill>
                          <a:latin typeface="Cambria Math" panose="02040503050406030204" pitchFamily="18" charset="0"/>
                        </a:rPr>
                        <m:t>为常数）即为平面的方程</m:t>
                      </m:r>
                    </m:oMath>
                  </m:oMathPara>
                </a14:m>
                <a:endParaRPr lang="zh-CN" altLang="en-US" dirty="0"/>
              </a:p>
            </p:txBody>
          </p:sp>
        </mc:Choice>
        <mc:Fallback xmlns="">
          <p:sp>
            <p:nvSpPr>
              <p:cNvPr id="18" name="对象 17">
                <a:hlinkClick r:id="" action="ppaction://ole?verb=0"/>
              </p:cNvPr>
              <p:cNvSpPr txBox="1">
                <a:spLocks noRot="1" noChangeAspect="1" noMove="1" noResize="1" noEditPoints="1" noAdjustHandles="1" noChangeArrowheads="1" noChangeShapeType="1" noTextEdit="1"/>
              </p:cNvSpPr>
              <p:nvPr/>
            </p:nvSpPr>
            <p:spPr>
              <a:xfrm>
                <a:off x="641350" y="5559425"/>
                <a:ext cx="5969312" cy="808355"/>
              </a:xfrm>
              <a:prstGeom prst="rect">
                <a:avLst/>
              </a:prstGeom>
              <a:blipFill>
                <a:blip r:embed="rId7"/>
                <a:stretch>
                  <a:fillRect l="-30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0" name="对象 19">
                <a:hlinkClick r:id="" action="ppaction://ole?verb=0"/>
              </p:cNvPr>
              <p:cNvSpPr txBox="1"/>
              <p:nvPr/>
            </p:nvSpPr>
            <p:spPr>
              <a:xfrm>
                <a:off x="6721475" y="5559425"/>
                <a:ext cx="5329238" cy="808038"/>
              </a:xfrm>
              <a:prstGeom prst="rect">
                <a:avLst/>
              </a:prstGeom>
              <a:solidFill>
                <a:schemeClr val="accent2">
                  <a:lumMod val="40000"/>
                  <a:lumOff val="60000"/>
                </a:schemeClr>
              </a:solidFill>
            </p:spPr>
            <p:txBody>
              <a:bodyPr>
                <a:normAutofit/>
              </a:bodyPr>
              <a:lstStyle/>
              <a:p>
                <a:pPr/>
                <a14:m>
                  <m:oMathPara xmlns:m="http://schemas.openxmlformats.org/officeDocument/2006/math">
                    <m:oMathParaPr>
                      <m:jc m:val="left"/>
                    </m:oMathParaPr>
                    <m:oMath xmlns:m="http://schemas.openxmlformats.org/officeDocument/2006/math">
                      <m:r>
                        <a:rPr lang="zh-CN" altLang="en-US" i="1">
                          <a:solidFill>
                            <a:srgbClr val="000000"/>
                          </a:solidFill>
                          <a:latin typeface="Cambria Math" panose="02040503050406030204" pitchFamily="18" charset="0"/>
                        </a:rPr>
                        <m:t>在平面直角坐标系中</m:t>
                      </m:r>
                    </m:oMath>
                    <m:oMath xmlns:m="http://schemas.openxmlformats.org/officeDocument/2006/math">
                      <m:r>
                        <a:rPr lang="zh-CN" altLang="en-US" i="1">
                          <a:solidFill>
                            <a:srgbClr val="000000"/>
                          </a:solidFill>
                          <a:latin typeface="Cambria Math" panose="02040503050406030204" pitchFamily="18" charset="0"/>
                        </a:rPr>
                        <m:t>𝐴𝑥</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𝐵𝑦</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𝐶</m:t>
                      </m:r>
                      <m:r>
                        <a:rPr lang="zh-CN" altLang="en-US" i="1">
                          <a:solidFill>
                            <a:srgbClr val="000000"/>
                          </a:solidFill>
                          <a:latin typeface="Cambria Math" panose="02040503050406030204" pitchFamily="18" charset="0"/>
                        </a:rPr>
                        <m:t>=0(</m:t>
                      </m:r>
                      <m:r>
                        <a:rPr lang="zh-CN" altLang="en-US" i="1">
                          <a:solidFill>
                            <a:srgbClr val="000000"/>
                          </a:solidFill>
                          <a:latin typeface="Cambria Math" panose="02040503050406030204" pitchFamily="18" charset="0"/>
                        </a:rPr>
                        <m:t>𝐴</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𝐵</m:t>
                      </m:r>
                      <m:r>
                        <a:rPr lang="zh-CN" altLang="en-US" i="1">
                          <a:solidFill>
                            <a:srgbClr val="000000"/>
                          </a:solidFill>
                          <a:latin typeface="Cambria Math" panose="02040503050406030204" pitchFamily="18" charset="0"/>
                        </a:rPr>
                        <m:t>,</m:t>
                      </m:r>
                      <m:r>
                        <a:rPr lang="zh-CN" altLang="en-US" i="1">
                          <a:solidFill>
                            <a:srgbClr val="000000"/>
                          </a:solidFill>
                          <a:latin typeface="Cambria Math" panose="02040503050406030204" pitchFamily="18" charset="0"/>
                        </a:rPr>
                        <m:t>𝐶</m:t>
                      </m:r>
                      <m:r>
                        <a:rPr lang="zh-CN" altLang="en-US" i="1">
                          <a:solidFill>
                            <a:srgbClr val="000000"/>
                          </a:solidFill>
                          <a:latin typeface="Cambria Math" panose="02040503050406030204" pitchFamily="18" charset="0"/>
                        </a:rPr>
                        <m:t>为常数）即为直线的方程</m:t>
                      </m:r>
                    </m:oMath>
                  </m:oMathPara>
                </a14:m>
                <a:endParaRPr lang="zh-CN" altLang="en-US" dirty="0"/>
              </a:p>
            </p:txBody>
          </p:sp>
        </mc:Choice>
        <mc:Fallback xmlns="">
          <p:sp>
            <p:nvSpPr>
              <p:cNvPr id="20" name="对象 19">
                <a:hlinkClick r:id="" action="ppaction://ole?verb=0"/>
              </p:cNvPr>
              <p:cNvSpPr txBox="1">
                <a:spLocks noRot="1" noChangeAspect="1" noMove="1" noResize="1" noEditPoints="1" noAdjustHandles="1" noChangeArrowheads="1" noChangeShapeType="1" noTextEdit="1"/>
              </p:cNvSpPr>
              <p:nvPr/>
            </p:nvSpPr>
            <p:spPr>
              <a:xfrm>
                <a:off x="6721475" y="5559425"/>
                <a:ext cx="5329238" cy="808038"/>
              </a:xfrm>
              <a:prstGeom prst="rect">
                <a:avLst/>
              </a:prstGeom>
              <a:blipFill>
                <a:blip r:embed="rId8"/>
                <a:stretch>
                  <a:fillRect l="-45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2" name="对象 21">
                <a:hlinkClick r:id="" action="ppaction://ole?verb=0"/>
              </p:cNvPr>
              <p:cNvSpPr txBox="1"/>
              <p:nvPr/>
            </p:nvSpPr>
            <p:spPr>
              <a:xfrm>
                <a:off x="7221538" y="2422525"/>
                <a:ext cx="4329112" cy="787400"/>
              </a:xfrm>
              <a:prstGeom prst="rect">
                <a:avLst/>
              </a:prstGeom>
              <a:solidFill>
                <a:schemeClr val="accent2">
                  <a:lumMod val="40000"/>
                  <a:lumOff val="60000"/>
                </a:schemeClr>
              </a:solidFill>
            </p:spPr>
            <p:txBody>
              <a:bodyPr>
                <a:normAutofit/>
              </a:bodyPr>
              <a:lstStyle/>
              <a:p>
                <a:pPr/>
                <a14:m>
                  <m:oMathPara xmlns:m="http://schemas.openxmlformats.org/officeDocument/2006/math">
                    <m:oMathParaPr>
                      <m:jc m:val="left"/>
                    </m:oMathParaPr>
                    <m:oMath xmlns:m="http://schemas.openxmlformats.org/officeDocument/2006/math">
                      <m:r>
                        <a:rPr lang="zh-CN" altLang="en-US" i="1">
                          <a:solidFill>
                            <a:srgbClr val="000000"/>
                          </a:solidFill>
                          <a:latin typeface="Cambria Math" panose="02040503050406030204" pitchFamily="18" charset="0"/>
                        </a:rPr>
                        <m:t>思考：在空间直角坐标系中，哪些</m:t>
                      </m:r>
                    </m:oMath>
                    <m:oMath xmlns:m="http://schemas.openxmlformats.org/officeDocument/2006/math">
                      <m:r>
                        <a:rPr lang="zh-CN" altLang="en-US" i="1">
                          <a:solidFill>
                            <a:srgbClr val="000000"/>
                          </a:solidFill>
                          <a:latin typeface="Cambria Math" panose="02040503050406030204" pitchFamily="18" charset="0"/>
                        </a:rPr>
                        <m:t>因素可以确定一个平面呢？</m:t>
                      </m:r>
                    </m:oMath>
                  </m:oMathPara>
                </a14:m>
                <a:endParaRPr lang="zh-CN" altLang="en-US" dirty="0"/>
              </a:p>
            </p:txBody>
          </p:sp>
        </mc:Choice>
        <mc:Fallback xmlns="">
          <p:sp>
            <p:nvSpPr>
              <p:cNvPr id="22" name="对象 21">
                <a:hlinkClick r:id="" action="ppaction://ole?verb=0"/>
              </p:cNvPr>
              <p:cNvSpPr txBox="1">
                <a:spLocks noRot="1" noChangeAspect="1" noMove="1" noResize="1" noEditPoints="1" noAdjustHandles="1" noChangeArrowheads="1" noChangeShapeType="1" noTextEdit="1"/>
              </p:cNvSpPr>
              <p:nvPr/>
            </p:nvSpPr>
            <p:spPr>
              <a:xfrm>
                <a:off x="7221538" y="2422525"/>
                <a:ext cx="4329112" cy="787400"/>
              </a:xfrm>
              <a:prstGeom prst="rect">
                <a:avLst/>
              </a:prstGeom>
              <a:blipFill>
                <a:blip r:embed="rId9"/>
                <a:stretch>
                  <a:fillRect l="-56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4" name="对象 23">
                <a:hlinkClick r:id="" action="ppaction://ole?verb=0"/>
              </p:cNvPr>
              <p:cNvSpPr txBox="1"/>
              <p:nvPr/>
            </p:nvSpPr>
            <p:spPr>
              <a:xfrm>
                <a:off x="7312025" y="3670300"/>
                <a:ext cx="4149725" cy="585788"/>
              </a:xfrm>
              <a:prstGeom prst="rect">
                <a:avLst/>
              </a:prstGeom>
              <a:solidFill>
                <a:schemeClr val="accent2">
                  <a:lumMod val="40000"/>
                  <a:lumOff val="60000"/>
                </a:schemeClr>
              </a:solidFill>
            </p:spPr>
            <p:txBody>
              <a:bodyPr>
                <a:normAutofit/>
              </a:bodyPr>
              <a:lstStyle/>
              <a:p>
                <a:pPr/>
                <a14:m>
                  <m:oMathPara xmlns:m="http://schemas.openxmlformats.org/officeDocument/2006/math">
                    <m:oMathParaPr>
                      <m:jc m:val="left"/>
                    </m:oMathParaPr>
                    <m:oMath xmlns:m="http://schemas.openxmlformats.org/officeDocument/2006/math">
                      <m:r>
                        <a:rPr lang="zh-CN" altLang="en-US" i="1">
                          <a:solidFill>
                            <a:srgbClr val="000000"/>
                          </a:solidFill>
                          <a:latin typeface="Cambria Math" panose="02040503050406030204" pitchFamily="18" charset="0"/>
                        </a:rPr>
                        <m:t>一点和平面的法向量</m:t>
                      </m:r>
                    </m:oMath>
                  </m:oMathPara>
                </a14:m>
                <a:endParaRPr lang="zh-CN" altLang="en-US" dirty="0"/>
              </a:p>
            </p:txBody>
          </p:sp>
        </mc:Choice>
        <mc:Fallback xmlns="">
          <p:sp>
            <p:nvSpPr>
              <p:cNvPr id="24" name="对象 23">
                <a:hlinkClick r:id="" action="ppaction://ole?verb=0"/>
              </p:cNvPr>
              <p:cNvSpPr txBox="1">
                <a:spLocks noRot="1" noChangeAspect="1" noMove="1" noResize="1" noEditPoints="1" noAdjustHandles="1" noChangeArrowheads="1" noChangeShapeType="1" noTextEdit="1"/>
              </p:cNvSpPr>
              <p:nvPr/>
            </p:nvSpPr>
            <p:spPr>
              <a:xfrm>
                <a:off x="7312025" y="3670300"/>
                <a:ext cx="4149725" cy="585788"/>
              </a:xfrm>
              <a:prstGeom prst="rect">
                <a:avLst/>
              </a:prstGeom>
              <a:blipFill>
                <a:blip r:embed="rId10"/>
                <a:stretch>
                  <a:fillRect l="-441"/>
                </a:stretch>
              </a:blipFill>
            </p:spPr>
            <p:txBody>
              <a:bodyPr/>
              <a:lstStyle/>
              <a:p>
                <a:r>
                  <a:rPr lang="zh-CN" altLang="en-US">
                    <a:noFill/>
                  </a:rPr>
                  <a:t> </a:t>
                </a:r>
              </a:p>
            </p:txBody>
          </p:sp>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 xmlns:a16="http://schemas.microsoft.com/office/drawing/2014/main" id="{49112B27-CC54-63C5-3537-785EA4EBF5BB}"/>
              </a:ext>
            </a:extLst>
          </p:cNvPr>
          <p:cNvPicPr>
            <a:picLocks noChangeAspect="1"/>
          </p:cNvPicPr>
          <p:nvPr/>
        </p:nvPicPr>
        <p:blipFill>
          <a:blip r:embed="rId2"/>
          <a:stretch>
            <a:fillRect/>
          </a:stretch>
        </p:blipFill>
        <p:spPr>
          <a:xfrm>
            <a:off x="628786" y="521504"/>
            <a:ext cx="10934427" cy="1047988"/>
          </a:xfrm>
          <a:prstGeom prst="rect">
            <a:avLst/>
          </a:prstGeom>
        </p:spPr>
      </p:pic>
      <p:pic>
        <p:nvPicPr>
          <p:cNvPr id="5" name="图片 4">
            <a:extLst>
              <a:ext uri="{FF2B5EF4-FFF2-40B4-BE49-F238E27FC236}">
                <a16:creationId xmlns="" xmlns:a16="http://schemas.microsoft.com/office/drawing/2014/main" id="{FD4F2222-C3D1-AF32-F99A-6E40988286A6}"/>
              </a:ext>
            </a:extLst>
          </p:cNvPr>
          <p:cNvPicPr>
            <a:picLocks noChangeAspect="1"/>
          </p:cNvPicPr>
          <p:nvPr/>
        </p:nvPicPr>
        <p:blipFill>
          <a:blip r:embed="rId3"/>
          <a:stretch>
            <a:fillRect/>
          </a:stretch>
        </p:blipFill>
        <p:spPr>
          <a:xfrm>
            <a:off x="474166" y="1729713"/>
            <a:ext cx="9841006" cy="3181849"/>
          </a:xfrm>
          <a:prstGeom prst="rect">
            <a:avLst/>
          </a:prstGeom>
        </p:spPr>
      </p:pic>
      <p:pic>
        <p:nvPicPr>
          <p:cNvPr id="6" name="图片 5">
            <a:extLst>
              <a:ext uri="{FF2B5EF4-FFF2-40B4-BE49-F238E27FC236}">
                <a16:creationId xmlns="" xmlns:a16="http://schemas.microsoft.com/office/drawing/2014/main" id="{38D9A08E-87B2-D50E-49B3-0567C6B53456}"/>
              </a:ext>
            </a:extLst>
          </p:cNvPr>
          <p:cNvPicPr>
            <a:picLocks noChangeAspect="1"/>
          </p:cNvPicPr>
          <p:nvPr/>
        </p:nvPicPr>
        <p:blipFill>
          <a:blip r:embed="rId4"/>
          <a:stretch>
            <a:fillRect/>
          </a:stretch>
        </p:blipFill>
        <p:spPr>
          <a:xfrm>
            <a:off x="542405" y="5071783"/>
            <a:ext cx="9357901" cy="1772166"/>
          </a:xfrm>
          <a:prstGeom prst="rect">
            <a:avLst/>
          </a:prstGeom>
        </p:spPr>
      </p:pic>
      <p:sp>
        <p:nvSpPr>
          <p:cNvPr id="2" name="矩形 1">
            <a:extLst>
              <a:ext uri="{FF2B5EF4-FFF2-40B4-BE49-F238E27FC236}">
                <a16:creationId xmlns="" xmlns:a16="http://schemas.microsoft.com/office/drawing/2014/main" id="{9158059E-50ED-4F6D-98E0-CB5F87E59552}"/>
              </a:ext>
            </a:extLst>
          </p:cNvPr>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zh-CN" altLang="en-US" sz="3200" b="1" noProof="0" dirty="0">
                <a:ln>
                  <a:noFill/>
                </a:ln>
                <a:solidFill>
                  <a:schemeClr val="bg1"/>
                </a:solidFill>
                <a:effectLst/>
                <a:uLnTx/>
                <a:uFillTx/>
                <a:latin typeface="仿宋" panose="02010609060101010101" charset="-122"/>
                <a:ea typeface="仿宋" panose="02010609060101010101" charset="-122"/>
                <a:sym typeface="+mn-ea"/>
              </a:rPr>
              <a:t>数学应用</a:t>
            </a:r>
            <a:endParaRPr kumimoji="0" lang="zh-CN" altLang="en-US" sz="3200" b="1" i="0" u="none" strike="noStrike" kern="1200" cap="none" spc="0" normalizeH="0" baseline="0" noProof="0" dirty="0">
              <a:ln>
                <a:noFill/>
              </a:ln>
              <a:solidFill>
                <a:schemeClr val="bg1"/>
              </a:solidFill>
              <a:effectLst/>
              <a:uLnTx/>
              <a:uFillTx/>
              <a:latin typeface="仿宋" panose="02010609060101010101" charset="-122"/>
              <a:ea typeface="仿宋" panose="02010609060101010101" charset="-122"/>
              <a:cs typeface="+mn-cs"/>
            </a:endParaRPr>
          </a:p>
        </p:txBody>
      </p:sp>
    </p:spTree>
    <p:extLst>
      <p:ext uri="{BB962C8B-B14F-4D97-AF65-F5344CB8AC3E}">
        <p14:creationId xmlns:p14="http://schemas.microsoft.com/office/powerpoint/2010/main" val="624235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chemeClr val="bg1"/>
                </a:solidFill>
                <a:effectLst/>
                <a:uLnTx/>
                <a:uFillTx/>
                <a:latin typeface="仿宋" panose="02010609060101010101" charset="-122"/>
                <a:ea typeface="仿宋" panose="02010609060101010101" charset="-122"/>
                <a:cs typeface="+mn-cs"/>
              </a:rPr>
              <a:t>课堂小结</a:t>
            </a:r>
          </a:p>
        </p:txBody>
      </p:sp>
      <p:pic>
        <p:nvPicPr>
          <p:cNvPr id="19" name="图片 18"/>
          <p:cNvPicPr>
            <a:picLocks noChangeAspect="1"/>
          </p:cNvPicPr>
          <p:nvPr>
            <p:custDataLst>
              <p:tags r:id="rId1"/>
            </p:custDataLst>
          </p:nvPr>
        </p:nvPicPr>
        <p:blipFill>
          <a:blip r:embed="rId4"/>
          <a:stretch>
            <a:fillRect/>
          </a:stretch>
        </p:blipFill>
        <p:spPr>
          <a:xfrm>
            <a:off x="680085" y="2673985"/>
            <a:ext cx="10899140" cy="2262505"/>
          </a:xfrm>
          <a:prstGeom prst="rect">
            <a:avLst/>
          </a:prstGeom>
        </p:spPr>
      </p:pic>
      <mc:AlternateContent xmlns:mc="http://schemas.openxmlformats.org/markup-compatibility/2006" xmlns:a14="http://schemas.microsoft.com/office/drawing/2010/main">
        <mc:Choice Requires="a14">
          <p:sp>
            <p:nvSpPr>
              <p:cNvPr id="3" name="文本框 2">
                <a:extLst>
                  <a:ext uri="{FF2B5EF4-FFF2-40B4-BE49-F238E27FC236}">
                    <a16:creationId xmlns="" xmlns:a16="http://schemas.microsoft.com/office/drawing/2014/main" id="{C532D0A9-1CC7-3A10-164D-9DA7390D555A}"/>
                  </a:ext>
                </a:extLst>
              </p:cNvPr>
              <p:cNvSpPr txBox="1"/>
              <p:nvPr/>
            </p:nvSpPr>
            <p:spPr>
              <a:xfrm>
                <a:off x="215222" y="1279238"/>
                <a:ext cx="10864357" cy="1183273"/>
              </a:xfrm>
              <a:prstGeom prst="rect">
                <a:avLst/>
              </a:prstGeom>
              <a:noFill/>
            </p:spPr>
            <p:txBody>
              <a:bodyPr wrap="square">
                <a:spAutoFit/>
              </a:bodyPr>
              <a:lstStyle/>
              <a:p>
                <a:pPr marL="400050" algn="just">
                  <a:lnSpc>
                    <a:spcPct val="150000"/>
                  </a:lnSpc>
                </a:pPr>
                <a:r>
                  <a:rPr lang="en-US" altLang="zh-CN" sz="2400" dirty="0">
                    <a:latin typeface="宋体" panose="02010600030101010101" pitchFamily="2" charset="-122"/>
                    <a:ea typeface="宋体" panose="02010600030101010101" pitchFamily="2" charset="-122"/>
                  </a:rPr>
                  <a:t>1.</a:t>
                </a:r>
                <a:r>
                  <a:rPr lang="zh-CN" altLang="zh-CN" sz="2400" dirty="0">
                    <a:latin typeface="宋体" panose="02010600030101010101" pitchFamily="2" charset="-122"/>
                    <a:ea typeface="宋体" panose="02010600030101010101" pitchFamily="2" charset="-122"/>
                  </a:rPr>
                  <a:t>直线的方向向量：</a:t>
                </a:r>
                <a:endParaRPr lang="en-US" altLang="zh-CN" sz="2400" dirty="0">
                  <a:latin typeface="宋体" panose="02010600030101010101" pitchFamily="2" charset="-122"/>
                  <a:ea typeface="宋体" panose="02010600030101010101" pitchFamily="2" charset="-122"/>
                </a:endParaRPr>
              </a:p>
              <a:p>
                <a:pPr marL="400050" algn="just">
                  <a:lnSpc>
                    <a:spcPct val="150000"/>
                  </a:lnSpc>
                </a:pPr>
                <a:r>
                  <a:rPr lang="zh-CN" altLang="zh-CN" sz="2400" dirty="0">
                    <a:latin typeface="宋体" panose="02010600030101010101" pitchFamily="2" charset="-122"/>
                    <a:ea typeface="宋体" panose="02010600030101010101" pitchFamily="2" charset="-122"/>
                  </a:rPr>
                  <a:t>直线</a:t>
                </a:r>
                <a14:m>
                  <m:oMath xmlns:m="http://schemas.openxmlformats.org/officeDocument/2006/math">
                    <m:r>
                      <a:rPr lang="en-US" altLang="zh-CN" sz="2400" b="0" i="1" smtClean="0">
                        <a:latin typeface="Cambria Math" panose="02040503050406030204" pitchFamily="18" charset="0"/>
                        <a:ea typeface="宋体" panose="02010600030101010101" pitchFamily="2" charset="-122"/>
                      </a:rPr>
                      <m:t>𝑙</m:t>
                    </m:r>
                  </m:oMath>
                </a14:m>
                <a:r>
                  <a:rPr lang="zh-CN" altLang="zh-CN" sz="2400" dirty="0">
                    <a:latin typeface="宋体" panose="02010600030101010101" pitchFamily="2" charset="-122"/>
                    <a:ea typeface="宋体" panose="02010600030101010101" pitchFamily="2" charset="-122"/>
                  </a:rPr>
                  <a:t>上的向量</a:t>
                </a:r>
                <a14:m>
                  <m:oMath xmlns:m="http://schemas.openxmlformats.org/officeDocument/2006/math">
                    <m:acc>
                      <m:accPr>
                        <m:chr m:val="⃗"/>
                        <m:ctrlPr>
                          <a:rPr lang="zh-CN" altLang="zh-CN" sz="2400" i="1">
                            <a:latin typeface="Cambria Math"/>
                            <a:ea typeface="宋体" panose="02010600030101010101" pitchFamily="2" charset="-122"/>
                          </a:rPr>
                        </m:ctrlPr>
                      </m:accPr>
                      <m:e>
                        <m:r>
                          <a:rPr lang="en-US" altLang="zh-CN" sz="2400" b="0" i="1" smtClean="0">
                            <a:latin typeface="Cambria Math" panose="02040503050406030204" pitchFamily="18" charset="0"/>
                            <a:ea typeface="宋体" panose="02010600030101010101" pitchFamily="2" charset="-122"/>
                          </a:rPr>
                          <m:t>𝑒</m:t>
                        </m:r>
                      </m:e>
                    </m:acc>
                  </m:oMath>
                </a14:m>
                <a:r>
                  <a:rPr lang="en-US" altLang="zh-CN" sz="2400" dirty="0">
                    <a:latin typeface="宋体" panose="02010600030101010101" pitchFamily="2" charset="-122"/>
                    <a:ea typeface="宋体" panose="02010600030101010101" pitchFamily="2" charset="-122"/>
                  </a:rPr>
                  <a:t>(</a:t>
                </a:r>
                <a14:m>
                  <m:oMath xmlns:m="http://schemas.openxmlformats.org/officeDocument/2006/math">
                    <m:acc>
                      <m:accPr>
                        <m:chr m:val="⃗"/>
                        <m:ctrlPr>
                          <a:rPr lang="zh-CN" altLang="zh-CN" sz="2400" i="1">
                            <a:latin typeface="Cambria Math"/>
                            <a:ea typeface="宋体" panose="02010600030101010101" pitchFamily="2" charset="-122"/>
                          </a:rPr>
                        </m:ctrlPr>
                      </m:accPr>
                      <m:e>
                        <m:r>
                          <a:rPr lang="en-US" altLang="zh-CN" sz="2400" b="0" i="1" smtClean="0">
                            <a:latin typeface="Cambria Math" panose="02040503050406030204" pitchFamily="18" charset="0"/>
                            <a:ea typeface="宋体" panose="02010600030101010101" pitchFamily="2" charset="-122"/>
                          </a:rPr>
                          <m:t>𝑒</m:t>
                        </m:r>
                      </m:e>
                    </m:acc>
                    <m:r>
                      <a:rPr lang="zh-CN" altLang="zh-CN" sz="2400" b="0" smtClean="0">
                        <a:latin typeface="Cambria Math" panose="02040503050406030204" pitchFamily="18" charset="0"/>
                        <a:ea typeface="宋体" panose="02010600030101010101" pitchFamily="2" charset="-122"/>
                      </a:rPr>
                      <m:t>≠</m:t>
                    </m:r>
                    <m:acc>
                      <m:accPr>
                        <m:chr m:val="⃗"/>
                        <m:ctrlPr>
                          <a:rPr lang="zh-CN" altLang="zh-CN" sz="2400" i="1">
                            <a:latin typeface="Cambria Math"/>
                            <a:ea typeface="宋体" panose="02010600030101010101" pitchFamily="2" charset="-122"/>
                          </a:rPr>
                        </m:ctrlPr>
                      </m:accPr>
                      <m:e>
                        <m:r>
                          <a:rPr lang="en-US" altLang="zh-CN" sz="2400" b="0" i="1" smtClean="0">
                            <a:latin typeface="Cambria Math" panose="02040503050406030204" pitchFamily="18" charset="0"/>
                            <a:ea typeface="宋体" panose="02010600030101010101" pitchFamily="2" charset="-122"/>
                          </a:rPr>
                          <m:t>0</m:t>
                        </m:r>
                      </m:e>
                    </m:acc>
                  </m:oMath>
                </a14:m>
                <a:r>
                  <a:rPr lang="en-US" altLang="zh-CN" sz="2400" dirty="0">
                    <a:latin typeface="宋体" panose="02010600030101010101" pitchFamily="2" charset="-122"/>
                    <a:ea typeface="宋体" panose="02010600030101010101" pitchFamily="2" charset="-122"/>
                  </a:rPr>
                  <a:t>)</a:t>
                </a:r>
                <a:r>
                  <a:rPr lang="zh-CN" altLang="zh-CN" sz="2400" dirty="0">
                    <a:latin typeface="宋体" panose="02010600030101010101" pitchFamily="2" charset="-122"/>
                    <a:ea typeface="宋体" panose="02010600030101010101" pitchFamily="2" charset="-122"/>
                  </a:rPr>
                  <a:t>以及与</a:t>
                </a:r>
                <a14:m>
                  <m:oMath xmlns:m="http://schemas.openxmlformats.org/officeDocument/2006/math">
                    <m:acc>
                      <m:accPr>
                        <m:chr m:val="⃗"/>
                        <m:ctrlPr>
                          <a:rPr lang="zh-CN" altLang="zh-CN" sz="2400" i="1">
                            <a:latin typeface="Cambria Math"/>
                            <a:ea typeface="宋体" panose="02010600030101010101" pitchFamily="2" charset="-122"/>
                          </a:rPr>
                        </m:ctrlPr>
                      </m:accPr>
                      <m:e>
                        <m:r>
                          <a:rPr lang="en-US" altLang="zh-CN" sz="2400" b="0" i="1" smtClean="0">
                            <a:latin typeface="Cambria Math" panose="02040503050406030204" pitchFamily="18" charset="0"/>
                            <a:ea typeface="宋体" panose="02010600030101010101" pitchFamily="2" charset="-122"/>
                          </a:rPr>
                          <m:t>𝑒</m:t>
                        </m:r>
                      </m:e>
                    </m:acc>
                  </m:oMath>
                </a14:m>
                <a:r>
                  <a:rPr lang="en-US" altLang="zh-CN" sz="2400" u="sng" dirty="0">
                    <a:latin typeface="宋体" panose="02010600030101010101" pitchFamily="2" charset="-122"/>
                    <a:ea typeface="宋体" panose="02010600030101010101" pitchFamily="2" charset="-122"/>
                  </a:rPr>
                  <a:t>_</a:t>
                </a:r>
                <a:r>
                  <a:rPr lang="zh-CN" altLang="en-US" sz="2400" u="sng" dirty="0">
                    <a:latin typeface="宋体" panose="02010600030101010101" pitchFamily="2" charset="-122"/>
                    <a:ea typeface="宋体" panose="02010600030101010101" pitchFamily="2" charset="-122"/>
                  </a:rPr>
                  <a:t>共线</a:t>
                </a:r>
                <a:r>
                  <a:rPr lang="en-US" altLang="zh-CN" sz="2400" u="sng" dirty="0">
                    <a:latin typeface="宋体" panose="02010600030101010101" pitchFamily="2" charset="-122"/>
                    <a:ea typeface="宋体" panose="02010600030101010101" pitchFamily="2" charset="-122"/>
                  </a:rPr>
                  <a:t>/</a:t>
                </a:r>
                <a:r>
                  <a:rPr lang="zh-CN" altLang="en-US" sz="2400" u="sng" dirty="0">
                    <a:latin typeface="宋体" panose="02010600030101010101" pitchFamily="2" charset="-122"/>
                    <a:ea typeface="宋体" panose="02010600030101010101" pitchFamily="2" charset="-122"/>
                  </a:rPr>
                  <a:t>平行</a:t>
                </a:r>
                <a:r>
                  <a:rPr lang="en-US" altLang="zh-CN" sz="2400" dirty="0">
                    <a:latin typeface="宋体" panose="02010600030101010101" pitchFamily="2" charset="-122"/>
                    <a:ea typeface="宋体" panose="02010600030101010101" pitchFamily="2" charset="-122"/>
                  </a:rPr>
                  <a:t>_</a:t>
                </a:r>
                <a:r>
                  <a:rPr lang="zh-CN" altLang="zh-CN" sz="2400" dirty="0">
                    <a:latin typeface="宋体" panose="02010600030101010101" pitchFamily="2" charset="-122"/>
                    <a:ea typeface="宋体" panose="02010600030101010101" pitchFamily="2" charset="-122"/>
                  </a:rPr>
                  <a:t>的非零向量叫做直线</a:t>
                </a:r>
                <a14:m>
                  <m:oMath xmlns:m="http://schemas.openxmlformats.org/officeDocument/2006/math">
                    <m:r>
                      <a:rPr lang="en-US" altLang="zh-CN" sz="2400" b="0" i="1" smtClean="0">
                        <a:latin typeface="Cambria Math" panose="02040503050406030204" pitchFamily="18" charset="0"/>
                        <a:ea typeface="宋体" panose="02010600030101010101" pitchFamily="2" charset="-122"/>
                      </a:rPr>
                      <m:t>𝑙</m:t>
                    </m:r>
                  </m:oMath>
                </a14:m>
                <a:r>
                  <a:rPr lang="zh-CN" altLang="zh-CN" sz="2400" dirty="0">
                    <a:latin typeface="宋体" panose="02010600030101010101" pitchFamily="2" charset="-122"/>
                    <a:ea typeface="宋体" panose="02010600030101010101" pitchFamily="2" charset="-122"/>
                  </a:rPr>
                  <a:t>的方向向量</a:t>
                </a:r>
                <a:r>
                  <a:rPr lang="en-US" altLang="zh-CN" sz="2400" dirty="0">
                    <a:latin typeface="宋体" panose="02010600030101010101" pitchFamily="2" charset="-122"/>
                    <a:ea typeface="宋体" panose="02010600030101010101" pitchFamily="2" charset="-122"/>
                  </a:rPr>
                  <a:t>.</a:t>
                </a:r>
                <a:endParaRPr lang="zh-CN" altLang="zh-CN" sz="2400" dirty="0">
                  <a:latin typeface="宋体" panose="02010600030101010101" pitchFamily="2" charset="-122"/>
                  <a:ea typeface="宋体" panose="02010600030101010101" pitchFamily="2" charset="-122"/>
                </a:endParaRPr>
              </a:p>
            </p:txBody>
          </p:sp>
        </mc:Choice>
        <mc:Fallback xmlns="">
          <p:sp>
            <p:nvSpPr>
              <p:cNvPr id="3" name="文本框 2">
                <a:extLst>
                  <a:ext uri="{FF2B5EF4-FFF2-40B4-BE49-F238E27FC236}">
                    <a16:creationId xmlns:a16="http://schemas.microsoft.com/office/drawing/2014/main" id="{C532D0A9-1CC7-3A10-164D-9DA7390D555A}"/>
                  </a:ext>
                </a:extLst>
              </p:cNvPr>
              <p:cNvSpPr txBox="1">
                <a:spLocks noRot="1" noChangeAspect="1" noMove="1" noResize="1" noEditPoints="1" noAdjustHandles="1" noChangeArrowheads="1" noChangeShapeType="1" noTextEdit="1"/>
              </p:cNvSpPr>
              <p:nvPr/>
            </p:nvSpPr>
            <p:spPr>
              <a:xfrm>
                <a:off x="215222" y="1279238"/>
                <a:ext cx="10864357" cy="1183273"/>
              </a:xfrm>
              <a:prstGeom prst="rect">
                <a:avLst/>
              </a:prstGeom>
              <a:blipFill>
                <a:blip r:embed="rId5"/>
                <a:stretch>
                  <a:fillRect r="-2299" b="-9278"/>
                </a:stretch>
              </a:blipFill>
            </p:spPr>
            <p:txBody>
              <a:bodyPr/>
              <a:lstStyle/>
              <a:p>
                <a:r>
                  <a:rPr lang="zh-CN" altLang="en-US">
                    <a:noFill/>
                  </a:rPr>
                  <a:t> </a:t>
                </a:r>
              </a:p>
            </p:txBody>
          </p:sp>
        </mc:Fallback>
      </mc:AlternateContent>
      <p:sp>
        <p:nvSpPr>
          <p:cNvPr id="5" name="文本框 4">
            <a:extLst>
              <a:ext uri="{FF2B5EF4-FFF2-40B4-BE49-F238E27FC236}">
                <a16:creationId xmlns="" xmlns:a16="http://schemas.microsoft.com/office/drawing/2014/main" id="{C4A50841-2484-D9AA-F5A8-358A03AF6709}"/>
              </a:ext>
            </a:extLst>
          </p:cNvPr>
          <p:cNvSpPr txBox="1"/>
          <p:nvPr/>
        </p:nvSpPr>
        <p:spPr>
          <a:xfrm>
            <a:off x="680084" y="5472379"/>
            <a:ext cx="8116185" cy="400110"/>
          </a:xfrm>
          <a:prstGeom prst="rect">
            <a:avLst/>
          </a:prstGeom>
          <a:noFill/>
        </p:spPr>
        <p:txBody>
          <a:bodyPr wrap="square">
            <a:spAutoFit/>
          </a:bodyPr>
          <a:lstStyle/>
          <a:p>
            <a:r>
              <a:rPr lang="en-US" altLang="zh-CN" sz="2000" dirty="0"/>
              <a:t>3.</a:t>
            </a:r>
            <a:r>
              <a:rPr lang="zh-CN" altLang="en-US" sz="2000" dirty="0"/>
              <a:t>数形结合、转化与化归、分类讨论的数学思想的使用。</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chemeClr val="bg1"/>
                </a:solidFill>
                <a:effectLst/>
                <a:uLnTx/>
                <a:uFillTx/>
                <a:latin typeface="仿宋" panose="02010609060101010101" charset="-122"/>
                <a:ea typeface="仿宋" panose="02010609060101010101" charset="-122"/>
                <a:cs typeface="+mn-cs"/>
              </a:rPr>
              <a:t>课堂达标</a:t>
            </a:r>
          </a:p>
        </p:txBody>
      </p:sp>
      <p:graphicFrame>
        <p:nvGraphicFramePr>
          <p:cNvPr id="4" name="对象 3"/>
          <p:cNvGraphicFramePr>
            <a:graphicFrameLocks noChangeAspect="1"/>
          </p:cNvGraphicFramePr>
          <p:nvPr/>
        </p:nvGraphicFramePr>
        <p:xfrm>
          <a:off x="815975" y="623570"/>
          <a:ext cx="11295380" cy="1901825"/>
        </p:xfrm>
        <a:graphic>
          <a:graphicData uri="http://schemas.openxmlformats.org/presentationml/2006/ole">
            <mc:AlternateContent xmlns:mc="http://schemas.openxmlformats.org/markup-compatibility/2006">
              <mc:Choice xmlns:v="urn:schemas-microsoft-com:vml" Requires="v">
                <p:oleObj spid="_x0000_s9219" r:id="rId4" imgW="5038725" imgH="809625" progId="Word.Document.8">
                  <p:embed/>
                </p:oleObj>
              </mc:Choice>
              <mc:Fallback>
                <p:oleObj r:id="rId4" imgW="5038725" imgH="809625" progId="Word.Document.8">
                  <p:embed/>
                  <p:pic>
                    <p:nvPicPr>
                      <p:cNvPr id="4" name="对象 3"/>
                      <p:cNvPicPr/>
                      <p:nvPr/>
                    </p:nvPicPr>
                    <p:blipFill>
                      <a:blip r:embed="rId5"/>
                      <a:stretch>
                        <a:fillRect/>
                      </a:stretch>
                    </p:blipFill>
                    <p:spPr>
                      <a:xfrm>
                        <a:off x="815975" y="623570"/>
                        <a:ext cx="11295380" cy="1901825"/>
                      </a:xfrm>
                      <a:prstGeom prst="rect">
                        <a:avLst/>
                      </a:prstGeom>
                    </p:spPr>
                  </p:pic>
                </p:oleObj>
              </mc:Fallback>
            </mc:AlternateContent>
          </a:graphicData>
        </a:graphic>
      </p:graphicFrame>
      <p:pic>
        <p:nvPicPr>
          <p:cNvPr id="17" name="图片 16"/>
          <p:cNvPicPr>
            <a:picLocks noChangeAspect="1"/>
          </p:cNvPicPr>
          <p:nvPr/>
        </p:nvPicPr>
        <p:blipFill>
          <a:blip r:embed="rId6"/>
          <a:srcRect r="20798"/>
          <a:stretch>
            <a:fillRect/>
          </a:stretch>
        </p:blipFill>
        <p:spPr>
          <a:xfrm>
            <a:off x="737235" y="3136265"/>
            <a:ext cx="9747885" cy="3243580"/>
          </a:xfrm>
          <a:prstGeom prst="rect">
            <a:avLst/>
          </a:prstGeom>
        </p:spPr>
      </p:pic>
      <p:pic>
        <p:nvPicPr>
          <p:cNvPr id="19" name="图片 18"/>
          <p:cNvPicPr>
            <a:picLocks noChangeAspect="1"/>
          </p:cNvPicPr>
          <p:nvPr/>
        </p:nvPicPr>
        <p:blipFill>
          <a:blip r:embed="rId7"/>
          <a:srcRect r="83875" b="-8571"/>
          <a:stretch>
            <a:fillRect/>
          </a:stretch>
        </p:blipFill>
        <p:spPr>
          <a:xfrm>
            <a:off x="737235" y="2550795"/>
            <a:ext cx="2196465" cy="5607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D5EF319-EEB9-762F-D493-7A7FCA555400}"/>
              </a:ext>
            </a:extLst>
          </p:cNvPr>
          <p:cNvSpPr>
            <a:spLocks noGrp="1"/>
          </p:cNvSpPr>
          <p:nvPr>
            <p:ph type="title"/>
          </p:nvPr>
        </p:nvSpPr>
        <p:spPr>
          <a:xfrm>
            <a:off x="838200" y="365126"/>
            <a:ext cx="6786093" cy="877686"/>
          </a:xfrm>
        </p:spPr>
        <p:txBody>
          <a:bodyPr>
            <a:normAutofit/>
          </a:bodyPr>
          <a:lstStyle/>
          <a:p>
            <a:r>
              <a:rPr lang="zh-CN" altLang="en-US" sz="3200" dirty="0"/>
              <a:t>课题的位置（重要性）</a:t>
            </a:r>
            <a:r>
              <a:rPr lang="en-US" altLang="zh-CN" sz="3200" dirty="0"/>
              <a:t>——</a:t>
            </a:r>
            <a:r>
              <a:rPr lang="zh-CN" altLang="en-US" sz="3200" dirty="0">
                <a:solidFill>
                  <a:srgbClr val="FF0000"/>
                </a:solidFill>
                <a:highlight>
                  <a:srgbClr val="FFFF00"/>
                </a:highlight>
              </a:rPr>
              <a:t>承上启下</a:t>
            </a:r>
          </a:p>
        </p:txBody>
      </p:sp>
      <p:sp>
        <p:nvSpPr>
          <p:cNvPr id="3" name="内容占位符 2">
            <a:extLst>
              <a:ext uri="{FF2B5EF4-FFF2-40B4-BE49-F238E27FC236}">
                <a16:creationId xmlns="" xmlns:a16="http://schemas.microsoft.com/office/drawing/2014/main" id="{0259EC08-D9C2-80A4-75C9-3BE32FE1B543}"/>
              </a:ext>
            </a:extLst>
          </p:cNvPr>
          <p:cNvSpPr>
            <a:spLocks noGrp="1"/>
          </p:cNvSpPr>
          <p:nvPr>
            <p:ph idx="1"/>
          </p:nvPr>
        </p:nvSpPr>
        <p:spPr>
          <a:xfrm>
            <a:off x="431442" y="1497214"/>
            <a:ext cx="11275453" cy="5045254"/>
          </a:xfrm>
        </p:spPr>
        <p:txBody>
          <a:bodyPr>
            <a:normAutofit fontScale="92500" lnSpcReduction="10000"/>
          </a:bodyPr>
          <a:lstStyle/>
          <a:p>
            <a:r>
              <a:rPr lang="en-US" altLang="zh-CN" dirty="0">
                <a:latin typeface="宋体" panose="02010600030101010101" pitchFamily="2" charset="-122"/>
                <a:ea typeface="宋体" panose="02010600030101010101" pitchFamily="2" charset="-122"/>
              </a:rPr>
              <a:t>(1)</a:t>
            </a:r>
            <a:r>
              <a:rPr lang="zh-CN" altLang="en-US" dirty="0">
                <a:latin typeface="宋体" panose="02010600030101010101" pitchFamily="2" charset="-122"/>
                <a:ea typeface="宋体" panose="02010600030101010101" pitchFamily="2" charset="-122"/>
              </a:rPr>
              <a:t>本章是在苏教版数学必修第二册“平面向量”的基础上展开的，内容包括空间向量的基本概念和运算，以及用空间向量解决直线、平面位置关系的问题等内容．通过本章的学习，要使学生体会向量方法在研究几何图形中的作用（</a:t>
            </a:r>
            <a:r>
              <a:rPr lang="zh-CN" altLang="en-US" dirty="0">
                <a:solidFill>
                  <a:srgbClr val="FF0000"/>
                </a:solidFill>
                <a:latin typeface="宋体" panose="02010600030101010101" pitchFamily="2" charset="-122"/>
                <a:ea typeface="宋体" panose="02010600030101010101" pitchFamily="2" charset="-122"/>
              </a:rPr>
              <a:t>向量是沟通代数和几何的桥梁</a:t>
            </a:r>
            <a:r>
              <a:rPr lang="zh-CN" altLang="en-US" dirty="0">
                <a:latin typeface="宋体" panose="02010600030101010101" pitchFamily="2" charset="-122"/>
                <a:ea typeface="宋体" panose="02010600030101010101" pitchFamily="2" charset="-122"/>
              </a:rPr>
              <a:t>），体会数学思想的运用，并进一步培养学生的空间想象力。（即</a:t>
            </a:r>
            <a:r>
              <a:rPr lang="zh-CN" altLang="en-US" dirty="0">
                <a:solidFill>
                  <a:srgbClr val="FF0000"/>
                </a:solidFill>
                <a:highlight>
                  <a:srgbClr val="FFFF00"/>
                </a:highlight>
                <a:latin typeface="宋体" panose="02010600030101010101" pitchFamily="2" charset="-122"/>
                <a:ea typeface="宋体" panose="02010600030101010101" pitchFamily="2" charset="-122"/>
              </a:rPr>
              <a:t>二维思维向三维空间的转变</a:t>
            </a:r>
            <a:r>
              <a:rPr lang="zh-CN" altLang="en-US" dirty="0">
                <a:latin typeface="宋体" panose="02010600030101010101" pitchFamily="2" charset="-122"/>
                <a:ea typeface="宋体" panose="02010600030101010101" pitchFamily="2" charset="-122"/>
              </a:rPr>
              <a:t>）</a:t>
            </a:r>
          </a:p>
          <a:p>
            <a:r>
              <a:rPr lang="en-US" altLang="zh-CN" dirty="0">
                <a:latin typeface="宋体" panose="02010600030101010101" pitchFamily="2" charset="-122"/>
                <a:ea typeface="宋体" panose="02010600030101010101" pitchFamily="2" charset="-122"/>
              </a:rPr>
              <a:t>(2)</a:t>
            </a:r>
            <a:r>
              <a:rPr lang="zh-CN" altLang="en-US" dirty="0">
                <a:latin typeface="宋体" panose="02010600030101010101" pitchFamily="2" charset="-122"/>
                <a:ea typeface="宋体" panose="02010600030101010101" pitchFamily="2" charset="-122"/>
              </a:rPr>
              <a:t>本章充分利用空间向量与平面向量之间的内在联系，通过类比，引导学生将平面向量中的概念、运算以及处理问题的方法推广到空间，既使相关内容相互沟通，又使学生学习类比、归纳、推广、化归等思想方法，促使他们体会数学探索活动的基本规律，提高他们对向量的整体认识水平．空间向量的概念、运算、正交分解、坐标表示以及用空间向量表示空间中的几何元素等，都是通过与平面向量的类比完成的．学生可以从中体验数学在结构上的和谐性，同时也感悟到推广过程中因维数增加所带来的影响．在内容叙述过程中，通过“旁白”、“思考”、“实验”、“链接”和习题中的“思考</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运用”、“探究</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拓展”等为学生提供了较大的思维空间。（即</a:t>
            </a:r>
            <a:r>
              <a:rPr lang="zh-CN" altLang="en-US" dirty="0">
                <a:solidFill>
                  <a:srgbClr val="FF0000"/>
                </a:solidFill>
                <a:highlight>
                  <a:srgbClr val="FFFF00"/>
                </a:highlight>
                <a:latin typeface="宋体" panose="02010600030101010101" pitchFamily="2" charset="-122"/>
                <a:ea typeface="宋体" panose="02010600030101010101" pitchFamily="2" charset="-122"/>
              </a:rPr>
              <a:t>类比平面向量的知识点，探究空间向量</a:t>
            </a:r>
            <a:r>
              <a:rPr lang="zh-CN" altLang="en-US" dirty="0">
                <a:latin typeface="宋体" panose="02010600030101010101" pitchFamily="2" charset="-122"/>
                <a:ea typeface="宋体" panose="02010600030101010101" pitchFamily="2" charset="-122"/>
              </a:rPr>
              <a:t>）</a:t>
            </a:r>
          </a:p>
          <a:p>
            <a:endParaRPr lang="zh-CN" altLang="en-US" dirty="0"/>
          </a:p>
        </p:txBody>
      </p:sp>
    </p:spTree>
    <p:extLst>
      <p:ext uri="{BB962C8B-B14F-4D97-AF65-F5344CB8AC3E}">
        <p14:creationId xmlns:p14="http://schemas.microsoft.com/office/powerpoint/2010/main" val="2830197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zh-CN" altLang="en-US" sz="3200" b="1" noProof="0">
                <a:ln>
                  <a:noFill/>
                </a:ln>
                <a:solidFill>
                  <a:schemeClr val="bg1"/>
                </a:solidFill>
                <a:effectLst/>
                <a:uLnTx/>
                <a:uFillTx/>
                <a:latin typeface="仿宋" panose="02010609060101010101" charset="-122"/>
                <a:ea typeface="仿宋" panose="02010609060101010101" charset="-122"/>
                <a:sym typeface="+mn-ea"/>
              </a:rPr>
              <a:t>课堂达标</a:t>
            </a:r>
            <a:endParaRPr kumimoji="0" lang="zh-CN" altLang="en-US" sz="3200" b="1" i="0" u="none" strike="noStrike" kern="1200" cap="none" spc="0" normalizeH="0" baseline="0" noProof="0">
              <a:ln>
                <a:noFill/>
              </a:ln>
              <a:solidFill>
                <a:schemeClr val="bg1"/>
              </a:solidFill>
              <a:effectLst/>
              <a:uLnTx/>
              <a:uFillTx/>
              <a:latin typeface="仿宋" panose="02010609060101010101" charset="-122"/>
              <a:ea typeface="仿宋" panose="02010609060101010101" charset="-122"/>
              <a:cs typeface="+mn-cs"/>
            </a:endParaRPr>
          </a:p>
        </p:txBody>
      </p:sp>
      <p:pic>
        <p:nvPicPr>
          <p:cNvPr id="3" name="图片 2"/>
          <p:cNvPicPr>
            <a:picLocks noChangeAspect="1"/>
          </p:cNvPicPr>
          <p:nvPr/>
        </p:nvPicPr>
        <p:blipFill>
          <a:blip r:embed="rId3"/>
          <a:stretch>
            <a:fillRect/>
          </a:stretch>
        </p:blipFill>
        <p:spPr>
          <a:xfrm>
            <a:off x="809625" y="623570"/>
            <a:ext cx="10558145" cy="1391285"/>
          </a:xfrm>
          <a:prstGeom prst="rect">
            <a:avLst/>
          </a:prstGeom>
        </p:spPr>
      </p:pic>
      <p:pic>
        <p:nvPicPr>
          <p:cNvPr id="8" name="图片 7"/>
          <p:cNvPicPr>
            <a:picLocks noChangeAspect="1"/>
          </p:cNvPicPr>
          <p:nvPr/>
        </p:nvPicPr>
        <p:blipFill>
          <a:blip r:embed="rId4"/>
          <a:stretch>
            <a:fillRect/>
          </a:stretch>
        </p:blipFill>
        <p:spPr>
          <a:xfrm>
            <a:off x="721360" y="2089785"/>
            <a:ext cx="10872470" cy="628015"/>
          </a:xfrm>
          <a:prstGeom prst="rect">
            <a:avLst/>
          </a:prstGeom>
        </p:spPr>
      </p:pic>
      <p:pic>
        <p:nvPicPr>
          <p:cNvPr id="9" name="图片 8"/>
          <p:cNvPicPr>
            <a:picLocks noChangeAspect="1"/>
          </p:cNvPicPr>
          <p:nvPr/>
        </p:nvPicPr>
        <p:blipFill>
          <a:blip r:embed="rId5"/>
          <a:srcRect r="44428"/>
          <a:stretch>
            <a:fillRect/>
          </a:stretch>
        </p:blipFill>
        <p:spPr>
          <a:xfrm>
            <a:off x="809625" y="2792730"/>
            <a:ext cx="7185660" cy="26847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zh-CN" altLang="en-US" sz="3200" b="1" noProof="0">
                <a:ln>
                  <a:noFill/>
                </a:ln>
                <a:solidFill>
                  <a:schemeClr val="bg1"/>
                </a:solidFill>
                <a:effectLst/>
                <a:uLnTx/>
                <a:uFillTx/>
                <a:latin typeface="仿宋" panose="02010609060101010101" charset="-122"/>
                <a:ea typeface="仿宋" panose="02010609060101010101" charset="-122"/>
                <a:sym typeface="+mn-ea"/>
              </a:rPr>
              <a:t>课堂达标</a:t>
            </a:r>
            <a:endParaRPr kumimoji="0" lang="zh-CN" altLang="en-US" sz="3200" b="1" i="0" u="none" strike="noStrike" kern="1200" cap="none" spc="0" normalizeH="0" baseline="0" noProof="0">
              <a:ln>
                <a:noFill/>
              </a:ln>
              <a:solidFill>
                <a:schemeClr val="bg1"/>
              </a:solidFill>
              <a:effectLst/>
              <a:uLnTx/>
              <a:uFillTx/>
              <a:latin typeface="仿宋" panose="02010609060101010101" charset="-122"/>
              <a:ea typeface="仿宋" panose="02010609060101010101" charset="-122"/>
              <a:cs typeface="+mn-cs"/>
            </a:endParaRPr>
          </a:p>
        </p:txBody>
      </p:sp>
      <p:pic>
        <p:nvPicPr>
          <p:cNvPr id="3" name="图片 2"/>
          <p:cNvPicPr>
            <a:picLocks noChangeAspect="1"/>
          </p:cNvPicPr>
          <p:nvPr/>
        </p:nvPicPr>
        <p:blipFill>
          <a:blip r:embed="rId3"/>
          <a:stretch>
            <a:fillRect/>
          </a:stretch>
        </p:blipFill>
        <p:spPr>
          <a:xfrm>
            <a:off x="848995" y="623570"/>
            <a:ext cx="10361930" cy="2338070"/>
          </a:xfrm>
          <a:prstGeom prst="rect">
            <a:avLst/>
          </a:prstGeom>
        </p:spPr>
      </p:pic>
      <p:sp>
        <p:nvSpPr>
          <p:cNvPr id="151" name="文本框 150"/>
          <p:cNvSpPr txBox="1"/>
          <p:nvPr/>
        </p:nvSpPr>
        <p:spPr>
          <a:xfrm>
            <a:off x="692150" y="2961640"/>
            <a:ext cx="5550535" cy="398780"/>
          </a:xfrm>
          <a:prstGeom prst="rect">
            <a:avLst/>
          </a:prstGeom>
          <a:noFill/>
          <a:ln w="9525">
            <a:noFill/>
          </a:ln>
        </p:spPr>
        <p:txBody>
          <a:bodyPr wrap="square">
            <a:spAutoFit/>
          </a:bodyPr>
          <a:lstStyle/>
          <a:p>
            <a:pPr indent="0"/>
            <a:r>
              <a:rPr lang="zh-CN" sz="2000" b="1">
                <a:ea typeface="宋体" panose="02010600030101010101" pitchFamily="2" charset="-122"/>
              </a:rPr>
              <a:t>【答案】</a:t>
            </a:r>
            <a:r>
              <a:rPr lang="en-US" sz="2000" b="0">
                <a:latin typeface="Times New Roman" panose="02020603050405020304" pitchFamily="18" charset="0"/>
                <a:ea typeface="宋体" panose="02010600030101010101" pitchFamily="2" charset="-122"/>
              </a:rPr>
              <a:t>A</a:t>
            </a:r>
            <a:endParaRPr lang="zh-CN" altLang="en-US" sz="2000"/>
          </a:p>
        </p:txBody>
      </p:sp>
      <p:pic>
        <p:nvPicPr>
          <p:cNvPr id="4" name="图片 3"/>
          <p:cNvPicPr>
            <a:picLocks noChangeAspect="1"/>
          </p:cNvPicPr>
          <p:nvPr/>
        </p:nvPicPr>
        <p:blipFill>
          <a:blip r:embed="rId4"/>
          <a:stretch>
            <a:fillRect/>
          </a:stretch>
        </p:blipFill>
        <p:spPr>
          <a:xfrm>
            <a:off x="789305" y="3627755"/>
            <a:ext cx="10645775" cy="161417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1"/>
                                        </p:tgtEl>
                                        <p:attrNameLst>
                                          <p:attrName>style.visibility</p:attrName>
                                        </p:attrNameLst>
                                      </p:cBhvr>
                                      <p:to>
                                        <p:strVal val="visible"/>
                                      </p:to>
                                    </p:set>
                                    <p:animEffect transition="in" filter="wipe(down)">
                                      <p:cBhvr>
                                        <p:cTn id="7" dur="500"/>
                                        <p:tgtEl>
                                          <p:spTgt spid="15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zh-CN" altLang="en-US" sz="3200" b="1" noProof="0">
                <a:ln>
                  <a:noFill/>
                </a:ln>
                <a:solidFill>
                  <a:schemeClr val="bg1"/>
                </a:solidFill>
                <a:effectLst/>
                <a:uLnTx/>
                <a:uFillTx/>
                <a:latin typeface="仿宋" panose="02010609060101010101" charset="-122"/>
                <a:ea typeface="仿宋" panose="02010609060101010101" charset="-122"/>
                <a:sym typeface="+mn-ea"/>
              </a:rPr>
              <a:t>课堂达标</a:t>
            </a:r>
            <a:endParaRPr kumimoji="0" lang="zh-CN" altLang="en-US" sz="3200" b="1" i="0" u="none" strike="noStrike" kern="1200" cap="none" spc="0" normalizeH="0" baseline="0" noProof="0">
              <a:ln>
                <a:noFill/>
              </a:ln>
              <a:solidFill>
                <a:schemeClr val="bg1"/>
              </a:solidFill>
              <a:effectLst/>
              <a:uLnTx/>
              <a:uFillTx/>
              <a:latin typeface="仿宋" panose="02010609060101010101" charset="-122"/>
              <a:ea typeface="仿宋" panose="02010609060101010101" charset="-122"/>
              <a:cs typeface="+mn-cs"/>
            </a:endParaRPr>
          </a:p>
        </p:txBody>
      </p:sp>
      <p:pic>
        <p:nvPicPr>
          <p:cNvPr id="15" name="图片 14"/>
          <p:cNvPicPr>
            <a:picLocks noChangeAspect="1"/>
          </p:cNvPicPr>
          <p:nvPr/>
        </p:nvPicPr>
        <p:blipFill>
          <a:blip r:embed="rId3"/>
          <a:stretch>
            <a:fillRect/>
          </a:stretch>
        </p:blipFill>
        <p:spPr>
          <a:xfrm>
            <a:off x="819150" y="561975"/>
            <a:ext cx="10291445" cy="2916555"/>
          </a:xfrm>
          <a:prstGeom prst="rect">
            <a:avLst/>
          </a:prstGeom>
        </p:spPr>
      </p:pic>
      <p:pic>
        <p:nvPicPr>
          <p:cNvPr id="16" name="图片 15"/>
          <p:cNvPicPr>
            <a:picLocks noChangeAspect="1"/>
          </p:cNvPicPr>
          <p:nvPr/>
        </p:nvPicPr>
        <p:blipFill>
          <a:blip r:embed="rId4"/>
          <a:srcRect r="86374"/>
          <a:stretch>
            <a:fillRect/>
          </a:stretch>
        </p:blipFill>
        <p:spPr>
          <a:xfrm>
            <a:off x="2103120" y="1275080"/>
            <a:ext cx="1736090" cy="735965"/>
          </a:xfrm>
          <a:prstGeom prst="rect">
            <a:avLst/>
          </a:prstGeom>
        </p:spPr>
      </p:pic>
      <p:pic>
        <p:nvPicPr>
          <p:cNvPr id="17" name="图片 16"/>
          <p:cNvPicPr>
            <a:picLocks noChangeAspect="1"/>
          </p:cNvPicPr>
          <p:nvPr/>
        </p:nvPicPr>
        <p:blipFill>
          <a:blip r:embed="rId5"/>
          <a:stretch>
            <a:fillRect/>
          </a:stretch>
        </p:blipFill>
        <p:spPr>
          <a:xfrm>
            <a:off x="819150" y="3310255"/>
            <a:ext cx="11042015" cy="29102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 xmlns:a16="http://schemas.microsoft.com/office/drawing/2014/main" id="{2D9CF889-B682-FE6B-DDBF-D785E263686B}"/>
              </a:ext>
            </a:extLst>
          </p:cNvPr>
          <p:cNvPicPr>
            <a:picLocks noChangeAspect="1"/>
          </p:cNvPicPr>
          <p:nvPr/>
        </p:nvPicPr>
        <p:blipFill>
          <a:blip r:embed="rId2"/>
          <a:stretch>
            <a:fillRect/>
          </a:stretch>
        </p:blipFill>
        <p:spPr>
          <a:xfrm>
            <a:off x="444491" y="623570"/>
            <a:ext cx="11303018" cy="5755924"/>
          </a:xfrm>
          <a:prstGeom prst="rect">
            <a:avLst/>
          </a:prstGeom>
        </p:spPr>
      </p:pic>
      <p:sp>
        <p:nvSpPr>
          <p:cNvPr id="2" name="矩形 1">
            <a:extLst>
              <a:ext uri="{FF2B5EF4-FFF2-40B4-BE49-F238E27FC236}">
                <a16:creationId xmlns="" xmlns:a16="http://schemas.microsoft.com/office/drawing/2014/main" id="{315F7651-F16B-397A-BAF1-632E741AB880}"/>
              </a:ext>
            </a:extLst>
          </p:cNvPr>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chemeClr val="bg1"/>
                </a:solidFill>
                <a:effectLst/>
                <a:uLnTx/>
                <a:uFillTx/>
                <a:latin typeface="仿宋" panose="02010609060101010101" charset="-122"/>
                <a:ea typeface="仿宋" panose="02010609060101010101" charset="-122"/>
                <a:cs typeface="+mn-cs"/>
              </a:rPr>
              <a:t>课堂达标</a:t>
            </a:r>
          </a:p>
        </p:txBody>
      </p:sp>
    </p:spTree>
    <p:extLst>
      <p:ext uri="{BB962C8B-B14F-4D97-AF65-F5344CB8AC3E}">
        <p14:creationId xmlns:p14="http://schemas.microsoft.com/office/powerpoint/2010/main" val="234977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 xmlns:a16="http://schemas.microsoft.com/office/drawing/2014/main" id="{DCD9096B-A996-D054-25B2-FFBB1D3C8478}"/>
              </a:ext>
            </a:extLst>
          </p:cNvPr>
          <p:cNvPicPr>
            <a:picLocks noChangeAspect="1"/>
          </p:cNvPicPr>
          <p:nvPr/>
        </p:nvPicPr>
        <p:blipFill>
          <a:blip r:embed="rId2"/>
          <a:stretch>
            <a:fillRect/>
          </a:stretch>
        </p:blipFill>
        <p:spPr>
          <a:xfrm>
            <a:off x="351336" y="1020639"/>
            <a:ext cx="10614639" cy="5650518"/>
          </a:xfrm>
          <a:prstGeom prst="rect">
            <a:avLst/>
          </a:prstGeom>
        </p:spPr>
      </p:pic>
      <p:sp>
        <p:nvSpPr>
          <p:cNvPr id="2" name="矩形 1">
            <a:extLst>
              <a:ext uri="{FF2B5EF4-FFF2-40B4-BE49-F238E27FC236}">
                <a16:creationId xmlns="" xmlns:a16="http://schemas.microsoft.com/office/drawing/2014/main" id="{411BF81D-7D73-9B9B-EA4D-93B86311FB8E}"/>
              </a:ext>
            </a:extLst>
          </p:cNvPr>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chemeClr val="bg1"/>
                </a:solidFill>
                <a:effectLst/>
                <a:uLnTx/>
                <a:uFillTx/>
                <a:latin typeface="仿宋" panose="02010609060101010101" charset="-122"/>
                <a:ea typeface="仿宋" panose="02010609060101010101" charset="-122"/>
                <a:cs typeface="+mn-cs"/>
              </a:rPr>
              <a:t>课堂达标</a:t>
            </a:r>
          </a:p>
        </p:txBody>
      </p:sp>
    </p:spTree>
    <p:extLst>
      <p:ext uri="{BB962C8B-B14F-4D97-AF65-F5344CB8AC3E}">
        <p14:creationId xmlns:p14="http://schemas.microsoft.com/office/powerpoint/2010/main" val="34278678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chemeClr val="bg1"/>
                </a:solidFill>
                <a:effectLst/>
                <a:uLnTx/>
                <a:uFillTx/>
                <a:latin typeface="仿宋" panose="02010609060101010101" charset="-122"/>
                <a:ea typeface="仿宋" panose="02010609060101010101" charset="-122"/>
                <a:cs typeface="+mn-cs"/>
              </a:rPr>
              <a:t>课堂达标</a:t>
            </a:r>
          </a:p>
        </p:txBody>
      </p:sp>
      <p:graphicFrame>
        <p:nvGraphicFramePr>
          <p:cNvPr id="5" name="对象 4"/>
          <p:cNvGraphicFramePr>
            <a:graphicFrameLocks noChangeAspect="1"/>
          </p:cNvGraphicFramePr>
          <p:nvPr>
            <p:extLst>
              <p:ext uri="{D42A27DB-BD31-4B8C-83A1-F6EECF244321}">
                <p14:modId xmlns:p14="http://schemas.microsoft.com/office/powerpoint/2010/main" val="2217073062"/>
              </p:ext>
            </p:extLst>
          </p:nvPr>
        </p:nvGraphicFramePr>
        <p:xfrm>
          <a:off x="868680" y="623570"/>
          <a:ext cx="10286365" cy="1458595"/>
        </p:xfrm>
        <a:graphic>
          <a:graphicData uri="http://schemas.openxmlformats.org/presentationml/2006/ole">
            <mc:AlternateContent xmlns:mc="http://schemas.openxmlformats.org/markup-compatibility/2006">
              <mc:Choice xmlns:v="urn:schemas-microsoft-com:vml" Requires="v">
                <p:oleObj spid="_x0000_s10245" name="Document" r:id="rId4" imgW="5775191" imgH="809669" progId="Word.Document.8">
                  <p:embed/>
                </p:oleObj>
              </mc:Choice>
              <mc:Fallback>
                <p:oleObj name="Document" r:id="rId4" imgW="5775191" imgH="809669" progId="Word.Document.8">
                  <p:embed/>
                  <p:pic>
                    <p:nvPicPr>
                      <p:cNvPr id="5" name="对象 4"/>
                      <p:cNvPicPr/>
                      <p:nvPr/>
                    </p:nvPicPr>
                    <p:blipFill>
                      <a:blip r:embed="rId5"/>
                      <a:stretch>
                        <a:fillRect/>
                      </a:stretch>
                    </p:blipFill>
                    <p:spPr>
                      <a:xfrm>
                        <a:off x="868680" y="623570"/>
                        <a:ext cx="10286365" cy="1458595"/>
                      </a:xfrm>
                      <a:prstGeom prst="rect">
                        <a:avLst/>
                      </a:prstGeom>
                    </p:spPr>
                  </p:pic>
                </p:oleObj>
              </mc:Fallback>
            </mc:AlternateContent>
          </a:graphicData>
        </a:graphic>
      </p:graphicFrame>
      <p:graphicFrame>
        <p:nvGraphicFramePr>
          <p:cNvPr id="17" name="对象 16"/>
          <p:cNvGraphicFramePr>
            <a:graphicFrameLocks noChangeAspect="1"/>
          </p:cNvGraphicFramePr>
          <p:nvPr/>
        </p:nvGraphicFramePr>
        <p:xfrm>
          <a:off x="879475" y="1993900"/>
          <a:ext cx="10718800" cy="1873885"/>
        </p:xfrm>
        <a:graphic>
          <a:graphicData uri="http://schemas.openxmlformats.org/presentationml/2006/ole">
            <mc:AlternateContent xmlns:mc="http://schemas.openxmlformats.org/markup-compatibility/2006">
              <mc:Choice xmlns:v="urn:schemas-microsoft-com:vml" Requires="v">
                <p:oleObj spid="_x0000_s10246" r:id="rId6" imgW="6105525" imgH="1104900" progId="Word.Document.8">
                  <p:embed/>
                </p:oleObj>
              </mc:Choice>
              <mc:Fallback>
                <p:oleObj r:id="rId6" imgW="6105525" imgH="1104900" progId="Word.Document.8">
                  <p:embed/>
                  <p:pic>
                    <p:nvPicPr>
                      <p:cNvPr id="17" name="对象 16"/>
                      <p:cNvPicPr/>
                      <p:nvPr/>
                    </p:nvPicPr>
                    <p:blipFill>
                      <a:blip r:embed="rId7"/>
                      <a:stretch>
                        <a:fillRect/>
                      </a:stretch>
                    </p:blipFill>
                    <p:spPr>
                      <a:xfrm>
                        <a:off x="879475" y="1993900"/>
                        <a:ext cx="10718800" cy="1873885"/>
                      </a:xfrm>
                      <a:prstGeom prst="rect">
                        <a:avLst/>
                      </a:prstGeom>
                    </p:spPr>
                  </p:pic>
                </p:oleObj>
              </mc:Fallback>
            </mc:AlternateContent>
          </a:graphicData>
        </a:graphic>
      </p:graphicFrame>
      <p:graphicFrame>
        <p:nvGraphicFramePr>
          <p:cNvPr id="27" name="对象 26"/>
          <p:cNvGraphicFramePr>
            <a:graphicFrameLocks noChangeAspect="1"/>
          </p:cNvGraphicFramePr>
          <p:nvPr/>
        </p:nvGraphicFramePr>
        <p:xfrm>
          <a:off x="868680" y="3867785"/>
          <a:ext cx="10090150" cy="2754630"/>
        </p:xfrm>
        <a:graphic>
          <a:graphicData uri="http://schemas.openxmlformats.org/presentationml/2006/ole">
            <mc:AlternateContent xmlns:mc="http://schemas.openxmlformats.org/markup-compatibility/2006">
              <mc:Choice xmlns:v="urn:schemas-microsoft-com:vml" Requires="v">
                <p:oleObj spid="_x0000_s10247" r:id="rId8" imgW="5667375" imgH="1600200" progId="Word.Document.8">
                  <p:embed/>
                </p:oleObj>
              </mc:Choice>
              <mc:Fallback>
                <p:oleObj r:id="rId8" imgW="5667375" imgH="1600200" progId="Word.Document.8">
                  <p:embed/>
                  <p:pic>
                    <p:nvPicPr>
                      <p:cNvPr id="27" name="对象 26"/>
                      <p:cNvPicPr/>
                      <p:nvPr/>
                    </p:nvPicPr>
                    <p:blipFill>
                      <a:blip r:embed="rId9"/>
                      <a:stretch>
                        <a:fillRect/>
                      </a:stretch>
                    </p:blipFill>
                    <p:spPr>
                      <a:xfrm>
                        <a:off x="868680" y="3867785"/>
                        <a:ext cx="10090150" cy="2754630"/>
                      </a:xfrm>
                      <a:prstGeom prst="rect">
                        <a:avLst/>
                      </a:prstGeom>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up)">
                                      <p:cBhvr>
                                        <p:cTn id="7" dur="500"/>
                                        <p:tgtEl>
                                          <p:spTgt spid="1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up)">
                                      <p:cBhvr>
                                        <p:cTn id="1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 xmlns:a16="http://schemas.microsoft.com/office/drawing/2014/main" id="{862EC5CA-B698-3ECB-AF9A-727215847D3B}"/>
              </a:ext>
            </a:extLst>
          </p:cNvPr>
          <p:cNvSpPr/>
          <p:nvPr/>
        </p:nvSpPr>
        <p:spPr>
          <a:xfrm>
            <a:off x="341194" y="1814099"/>
            <a:ext cx="9860507" cy="3247427"/>
          </a:xfrm>
          <a:prstGeom prst="rect">
            <a:avLst/>
          </a:prstGeom>
          <a:noFill/>
        </p:spPr>
        <p:txBody>
          <a:bodyPr wrap="square" lIns="91440" tIns="45720" rIns="91440" bIns="45720">
            <a:spAutoFit/>
          </a:bodyPr>
          <a:lstStyle/>
          <a:p>
            <a:pPr algn="ctr">
              <a:lnSpc>
                <a:spcPct val="150000"/>
              </a:lnSpc>
            </a:pPr>
            <a:r>
              <a:rPr lang="zh-CN" altLang="en-US" sz="7200" b="1" cap="none" spc="0" dirty="0">
                <a:ln w="12700">
                  <a:solidFill>
                    <a:schemeClr val="accent1"/>
                  </a:solidFill>
                  <a:prstDash val="solid"/>
                </a:ln>
                <a:pattFill prst="pct50">
                  <a:fgClr>
                    <a:schemeClr val="accent1"/>
                  </a:fgClr>
                  <a:bgClr>
                    <a:schemeClr val="accent1">
                      <a:lumMod val="20000"/>
                      <a:lumOff val="80000"/>
                    </a:schemeClr>
                  </a:bgClr>
                </a:pattFill>
                <a:effectLst>
                  <a:innerShdw blurRad="63500" dist="50800" dir="13500000">
                    <a:prstClr val="black">
                      <a:alpha val="50000"/>
                    </a:prstClr>
                  </a:innerShdw>
                  <a:reflection blurRad="6350" stA="55000" endA="300" endPos="45500" dir="5400000" sy="-100000" algn="bl" rotWithShape="0"/>
                </a:effectLst>
              </a:rPr>
              <a:t>感谢大家聆听！</a:t>
            </a:r>
            <a:r>
              <a:rPr lang="en-US" altLang="zh-CN" sz="7200" b="1" cap="none" spc="0" dirty="0">
                <a:ln w="12700">
                  <a:solidFill>
                    <a:schemeClr val="accent1"/>
                  </a:solidFill>
                  <a:prstDash val="solid"/>
                </a:ln>
                <a:pattFill prst="pct50">
                  <a:fgClr>
                    <a:schemeClr val="accent1"/>
                  </a:fgClr>
                  <a:bgClr>
                    <a:schemeClr val="accent1">
                      <a:lumMod val="20000"/>
                      <a:lumOff val="80000"/>
                    </a:schemeClr>
                  </a:bgClr>
                </a:pattFill>
                <a:effectLst>
                  <a:innerShdw blurRad="63500" dist="50800" dir="13500000">
                    <a:prstClr val="black">
                      <a:alpha val="50000"/>
                    </a:prstClr>
                  </a:innerShdw>
                  <a:reflection blurRad="6350" stA="55000" endA="300" endPos="45500" dir="5400000" sy="-100000" algn="bl" rotWithShape="0"/>
                </a:effectLst>
              </a:rPr>
              <a:t>~</a:t>
            </a:r>
          </a:p>
          <a:p>
            <a:pPr algn="r">
              <a:lnSpc>
                <a:spcPct val="150000"/>
              </a:lnSpc>
            </a:pPr>
            <a:r>
              <a:rPr lang="zh-CN" altLang="en-US" sz="7200" b="1" dirty="0">
                <a:ln w="12700">
                  <a:solidFill>
                    <a:schemeClr val="accent1"/>
                  </a:solidFill>
                  <a:prstDash val="solid"/>
                </a:ln>
                <a:pattFill prst="pct50">
                  <a:fgClr>
                    <a:schemeClr val="accent1"/>
                  </a:fgClr>
                  <a:bgClr>
                    <a:schemeClr val="accent1">
                      <a:lumMod val="20000"/>
                      <a:lumOff val="80000"/>
                    </a:schemeClr>
                  </a:bgClr>
                </a:pattFill>
                <a:effectLst>
                  <a:innerShdw blurRad="63500" dist="50800" dir="13500000">
                    <a:prstClr val="black">
                      <a:alpha val="50000"/>
                    </a:prstClr>
                  </a:innerShdw>
                  <a:reflection blurRad="6350" stA="55000" endA="300" endPos="45500" dir="5400000" sy="-100000" algn="bl" rotWithShape="0"/>
                </a:effectLst>
              </a:rPr>
              <a:t>下次再会！</a:t>
            </a:r>
            <a:endParaRPr lang="zh-CN" altLang="en-US" sz="7200" b="1" cap="none" spc="0" dirty="0">
              <a:ln w="12700">
                <a:solidFill>
                  <a:schemeClr val="accent1"/>
                </a:solidFill>
                <a:prstDash val="solid"/>
              </a:ln>
              <a:pattFill prst="pct50">
                <a:fgClr>
                  <a:schemeClr val="accent1"/>
                </a:fgClr>
                <a:bgClr>
                  <a:schemeClr val="accent1">
                    <a:lumMod val="20000"/>
                    <a:lumOff val="80000"/>
                  </a:schemeClr>
                </a:bgClr>
              </a:pattFill>
              <a:effectLst>
                <a:innerShdw blurRad="63500" dist="50800" dir="13500000">
                  <a:prstClr val="black">
                    <a:alpha val="50000"/>
                  </a:prstClr>
                </a:innerShdw>
                <a:reflection blurRad="6350" stA="55000" endA="300" endPos="45500" dir="5400000" sy="-100000" algn="bl" rotWithShape="0"/>
              </a:effectLst>
            </a:endParaRPr>
          </a:p>
        </p:txBody>
      </p:sp>
    </p:spTree>
    <p:extLst>
      <p:ext uri="{BB962C8B-B14F-4D97-AF65-F5344CB8AC3E}">
        <p14:creationId xmlns:p14="http://schemas.microsoft.com/office/powerpoint/2010/main" val="3771353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8D91083-1078-5513-58E7-6FB6D49AB7C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 xmlns:a16="http://schemas.microsoft.com/office/drawing/2014/main" id="{EDC3EBF6-43C6-AB67-9E0E-10DE9B5BA6BC}"/>
              </a:ext>
            </a:extLst>
          </p:cNvPr>
          <p:cNvSpPr>
            <a:spLocks noGrp="1"/>
          </p:cNvSpPr>
          <p:nvPr>
            <p:ph idx="1"/>
          </p:nvPr>
        </p:nvSpPr>
        <p:spPr/>
        <p:txBody>
          <a:bodyPr/>
          <a:lstStyle/>
          <a:p>
            <a:r>
              <a:rPr lang="zh-CN" altLang="zh-CN" b="1" dirty="0">
                <a:effectLst/>
                <a:ea typeface="宋体" panose="02010600030101010101" pitchFamily="2" charset="-122"/>
                <a:cs typeface="Times New Roman" panose="02020603050405020304" pitchFamily="18" charset="0"/>
              </a:rPr>
              <a:t>教学课型</a:t>
            </a:r>
            <a:r>
              <a:rPr lang="zh-CN" altLang="zh-CN" dirty="0">
                <a:effectLst/>
                <a:ea typeface="宋体" panose="02010600030101010101" pitchFamily="2" charset="-122"/>
                <a:cs typeface="Times New Roman" panose="02020603050405020304" pitchFamily="18" charset="0"/>
              </a:rPr>
              <a:t>：新授课（</a:t>
            </a:r>
            <a:r>
              <a:rPr lang="en-US" altLang="zh-CN" dirty="0">
                <a:effectLst/>
                <a:ea typeface="宋体" panose="02010600030101010101" pitchFamily="2" charset="-122"/>
                <a:cs typeface="Times New Roman" panose="02020603050405020304" pitchFamily="18" charset="0"/>
              </a:rPr>
              <a:t>1</a:t>
            </a:r>
            <a:r>
              <a:rPr lang="zh-CN" altLang="zh-CN" dirty="0">
                <a:effectLst/>
                <a:ea typeface="宋体" panose="02010600030101010101" pitchFamily="2" charset="-122"/>
                <a:cs typeface="Times New Roman" panose="02020603050405020304" pitchFamily="18" charset="0"/>
              </a:rPr>
              <a:t>课时）</a:t>
            </a:r>
            <a:endParaRPr lang="en-US" altLang="zh-CN" dirty="0">
              <a:effectLst/>
              <a:ea typeface="宋体" panose="02010600030101010101" pitchFamily="2" charset="-122"/>
              <a:cs typeface="Times New Roman" panose="02020603050405020304" pitchFamily="18" charset="0"/>
            </a:endParaRPr>
          </a:p>
          <a:p>
            <a:endParaRPr lang="en-US" altLang="zh-CN" dirty="0">
              <a:ea typeface="宋体" panose="02010600030101010101" pitchFamily="2" charset="-122"/>
              <a:cs typeface="Times New Roman" panose="02020603050405020304" pitchFamily="18" charset="0"/>
            </a:endParaRPr>
          </a:p>
          <a:p>
            <a:pPr algn="just">
              <a:lnSpc>
                <a:spcPct val="150000"/>
              </a:lnSpc>
            </a:pPr>
            <a:r>
              <a:rPr lang="zh-CN" altLang="zh-CN" b="1" kern="100" dirty="0">
                <a:effectLst/>
                <a:latin typeface="等线" panose="02010600030101010101" pitchFamily="2" charset="-122"/>
                <a:ea typeface="宋体" panose="02010600030101010101" pitchFamily="2" charset="-122"/>
                <a:cs typeface="Times New Roman" panose="02020603050405020304" pitchFamily="18" charset="0"/>
              </a:rPr>
              <a:t>教学重难点</a:t>
            </a:r>
            <a:r>
              <a:rPr lang="zh-CN" altLang="zh-CN" kern="100" dirty="0">
                <a:effectLst/>
                <a:latin typeface="等线" panose="02010600030101010101" pitchFamily="2" charset="-122"/>
                <a:ea typeface="宋体" panose="02010600030101010101" pitchFamily="2" charset="-122"/>
                <a:cs typeface="Times New Roman" panose="02020603050405020304" pitchFamily="18" charset="0"/>
              </a:rPr>
              <a:t>：</a:t>
            </a:r>
            <a:r>
              <a:rPr lang="en-US" altLang="zh-CN" kern="100" dirty="0">
                <a:effectLst/>
                <a:latin typeface="等线" panose="02010600030101010101" pitchFamily="2" charset="-122"/>
                <a:ea typeface="宋体" panose="02010600030101010101" pitchFamily="2" charset="-122"/>
                <a:cs typeface="Times New Roman" panose="02020603050405020304" pitchFamily="18" charset="0"/>
              </a:rPr>
              <a:t>(1)</a:t>
            </a:r>
            <a:r>
              <a:rPr lang="zh-CN" altLang="zh-CN" kern="100" dirty="0">
                <a:effectLst/>
                <a:latin typeface="等线" panose="02010600030101010101" pitchFamily="2" charset="-122"/>
                <a:ea typeface="宋体" panose="02010600030101010101" pitchFamily="2" charset="-122"/>
                <a:cs typeface="Times New Roman" panose="02020603050405020304" pitchFamily="18" charset="0"/>
              </a:rPr>
              <a:t>重点：直线的方向向量</a:t>
            </a:r>
            <a:r>
              <a:rPr lang="zh-CN" altLang="en-US" kern="100" dirty="0">
                <a:effectLst/>
                <a:latin typeface="等线" panose="02010600030101010101" pitchFamily="2" charset="-122"/>
                <a:ea typeface="宋体" panose="02010600030101010101" pitchFamily="2" charset="-122"/>
                <a:cs typeface="Times New Roman" panose="02020603050405020304" pitchFamily="18" charset="0"/>
              </a:rPr>
              <a:t>与平面的法向量</a:t>
            </a:r>
            <a:r>
              <a:rPr lang="zh-CN" altLang="zh-CN" kern="100" dirty="0">
                <a:effectLst/>
                <a:latin typeface="等线" panose="02010600030101010101" pitchFamily="2" charset="-122"/>
                <a:ea typeface="宋体" panose="02010600030101010101" pitchFamily="2" charset="-122"/>
                <a:cs typeface="Times New Roman" panose="02020603050405020304" pitchFamily="18" charset="0"/>
              </a:rPr>
              <a:t>的理解</a:t>
            </a:r>
            <a:r>
              <a:rPr lang="zh-CN" altLang="en-US" kern="100" dirty="0">
                <a:latin typeface="等线" panose="02010600030101010101" pitchFamily="2" charset="-122"/>
                <a:ea typeface="宋体" panose="02010600030101010101" pitchFamily="2" charset="-122"/>
                <a:cs typeface="Times New Roman" panose="02020603050405020304" pitchFamily="18" charset="0"/>
              </a:rPr>
              <a:t>；</a:t>
            </a:r>
            <a:endParaRPr lang="en-US" altLang="zh-CN" kern="100" dirty="0">
              <a:latin typeface="等线" panose="02010600030101010101" pitchFamily="2" charset="-122"/>
              <a:ea typeface="宋体" panose="02010600030101010101" pitchFamily="2" charset="-122"/>
              <a:cs typeface="Times New Roman" panose="02020603050405020304" pitchFamily="18" charset="0"/>
            </a:endParaRPr>
          </a:p>
          <a:p>
            <a:pPr algn="just">
              <a:lnSpc>
                <a:spcPct val="150000"/>
              </a:lnSpc>
            </a:pPr>
            <a:r>
              <a:rPr lang="en-US" altLang="zh-CN" kern="100" dirty="0">
                <a:effectLst/>
                <a:latin typeface="等线" panose="02010600030101010101" pitchFamily="2" charset="-122"/>
                <a:ea typeface="宋体" panose="02010600030101010101" pitchFamily="2" charset="-122"/>
                <a:cs typeface="Times New Roman" panose="02020603050405020304" pitchFamily="18" charset="0"/>
              </a:rPr>
              <a:t>             </a:t>
            </a:r>
            <a:r>
              <a:rPr lang="en-US" altLang="zh-CN" kern="100" dirty="0" smtClean="0">
                <a:effectLst/>
                <a:latin typeface="宋体" panose="02010600030101010101" pitchFamily="2" charset="-122"/>
                <a:ea typeface="等线" panose="02010600030101010101" pitchFamily="2" charset="-122"/>
                <a:cs typeface="Times New Roman" panose="02020603050405020304" pitchFamily="18" charset="0"/>
              </a:rPr>
              <a:t>(</a:t>
            </a:r>
            <a:r>
              <a:rPr lang="en-US" altLang="zh-CN" kern="100" dirty="0">
                <a:effectLst/>
                <a:latin typeface="宋体" panose="02010600030101010101" pitchFamily="2" charset="-122"/>
                <a:ea typeface="等线" panose="02010600030101010101" pitchFamily="2" charset="-122"/>
                <a:cs typeface="Times New Roman" panose="02020603050405020304" pitchFamily="18" charset="0"/>
              </a:rPr>
              <a:t>2)</a:t>
            </a:r>
            <a:r>
              <a:rPr lang="zh-CN" altLang="zh-CN" kern="100" dirty="0">
                <a:effectLst/>
                <a:latin typeface="等线" panose="02010600030101010101" pitchFamily="2" charset="-122"/>
                <a:ea typeface="宋体" panose="02010600030101010101" pitchFamily="2" charset="-122"/>
                <a:cs typeface="Times New Roman" panose="02020603050405020304" pitchFamily="18" charset="0"/>
              </a:rPr>
              <a:t>难点：</a:t>
            </a:r>
            <a:r>
              <a:rPr lang="zh-CN" altLang="en-US" kern="100" dirty="0">
                <a:effectLst/>
                <a:latin typeface="等线" panose="02010600030101010101" pitchFamily="2" charset="-122"/>
                <a:ea typeface="宋体" panose="02010600030101010101" pitchFamily="2" charset="-122"/>
                <a:cs typeface="Times New Roman" panose="02020603050405020304" pitchFamily="18" charset="0"/>
              </a:rPr>
              <a:t>直线的方向向量与</a:t>
            </a:r>
            <a:r>
              <a:rPr lang="zh-CN" altLang="zh-CN" kern="100" dirty="0">
                <a:effectLst/>
                <a:latin typeface="等线" panose="02010600030101010101" pitchFamily="2" charset="-122"/>
                <a:ea typeface="宋体" panose="02010600030101010101" pitchFamily="2" charset="-122"/>
                <a:cs typeface="Times New Roman" panose="02020603050405020304" pitchFamily="18" charset="0"/>
              </a:rPr>
              <a:t>平面的法向量的应用。</a:t>
            </a:r>
            <a:endParaRPr lang="en-US" altLang="zh-CN" kern="100" dirty="0">
              <a:effectLst/>
              <a:latin typeface="等线" panose="02010600030101010101" pitchFamily="2" charset="-122"/>
              <a:ea typeface="宋体" panose="02010600030101010101" pitchFamily="2" charset="-122"/>
              <a:cs typeface="Times New Roman" panose="02020603050405020304" pitchFamily="18" charset="0"/>
            </a:endParaRPr>
          </a:p>
          <a:p>
            <a:pPr algn="just">
              <a:lnSpc>
                <a:spcPct val="150000"/>
              </a:lnSpc>
            </a:pPr>
            <a:r>
              <a:rPr lang="zh-CN" altLang="en-US" b="1" kern="100" dirty="0">
                <a:latin typeface="等线" panose="02010600030101010101" pitchFamily="2" charset="-122"/>
                <a:ea typeface="宋体" panose="02010600030101010101" pitchFamily="2" charset="-122"/>
                <a:cs typeface="Times New Roman" panose="02020603050405020304" pitchFamily="18" charset="0"/>
              </a:rPr>
              <a:t>教学方法</a:t>
            </a:r>
            <a:r>
              <a:rPr lang="zh-CN" altLang="en-US" kern="100" dirty="0">
                <a:effectLst/>
                <a:latin typeface="等线" panose="02010600030101010101" pitchFamily="2" charset="-122"/>
                <a:ea typeface="宋体" panose="02010600030101010101" pitchFamily="2" charset="-122"/>
                <a:cs typeface="Times New Roman" panose="02020603050405020304" pitchFamily="18" charset="0"/>
              </a:rPr>
              <a:t>：问题启发式教学法；演示法；头脑风暴讨论法。</a:t>
            </a:r>
          </a:p>
          <a:p>
            <a:pPr marL="0" indent="0" algn="just">
              <a:lnSpc>
                <a:spcPct val="150000"/>
              </a:lnSpc>
              <a:buNone/>
            </a:pPr>
            <a:endParaRPr lang="en-US" altLang="zh-CN" kern="100" dirty="0">
              <a:effectLst/>
              <a:latin typeface="等线" panose="02010600030101010101" pitchFamily="2" charset="-122"/>
              <a:ea typeface="宋体" panose="02010600030101010101" pitchFamily="2" charset="-122"/>
              <a:cs typeface="Times New Roman" panose="02020603050405020304" pitchFamily="18" charset="0"/>
            </a:endParaRPr>
          </a:p>
          <a:p>
            <a:pPr algn="just">
              <a:lnSpc>
                <a:spcPct val="150000"/>
              </a:lnSpc>
            </a:pPr>
            <a:endParaRPr lang="en-US" altLang="zh-CN" kern="100" dirty="0">
              <a:effectLst/>
              <a:latin typeface="等线" panose="02010600030101010101" pitchFamily="2" charset="-122"/>
              <a:ea typeface="宋体" panose="02010600030101010101" pitchFamily="2" charset="-122"/>
              <a:cs typeface="Times New Roman" panose="02020603050405020304" pitchFamily="18" charset="0"/>
            </a:endParaRPr>
          </a:p>
          <a:p>
            <a:pPr marL="0" indent="0" algn="just">
              <a:lnSpc>
                <a:spcPct val="150000"/>
              </a:lnSpc>
              <a:buNone/>
            </a:pPr>
            <a:endParaRPr lang="zh-CN" altLang="zh-CN"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1630240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C07E3961-0F76-EF0D-E00F-0A08826DE352}"/>
              </a:ext>
            </a:extLst>
          </p:cNvPr>
          <p:cNvSpPr>
            <a:spLocks noGrp="1"/>
          </p:cNvSpPr>
          <p:nvPr>
            <p:ph type="title"/>
          </p:nvPr>
        </p:nvSpPr>
        <p:spPr>
          <a:xfrm>
            <a:off x="838200" y="164920"/>
            <a:ext cx="10295586" cy="691525"/>
          </a:xfrm>
        </p:spPr>
        <p:txBody>
          <a:bodyPr>
            <a:normAutofit fontScale="90000"/>
          </a:bodyPr>
          <a:lstStyle/>
          <a:p>
            <a:r>
              <a:rPr lang="zh-CN" altLang="en-US" b="1" dirty="0">
                <a:latin typeface="黑体" panose="02010609060101010101" pitchFamily="49" charset="-122"/>
                <a:ea typeface="黑体" panose="02010609060101010101" pitchFamily="49" charset="-122"/>
              </a:rPr>
              <a:t>教学过程与步骤设计</a:t>
            </a:r>
          </a:p>
        </p:txBody>
      </p:sp>
      <p:sp>
        <p:nvSpPr>
          <p:cNvPr id="3" name="内容占位符 2">
            <a:extLst>
              <a:ext uri="{FF2B5EF4-FFF2-40B4-BE49-F238E27FC236}">
                <a16:creationId xmlns="" xmlns:a16="http://schemas.microsoft.com/office/drawing/2014/main" id="{CEC37AF7-51B6-CF74-3F1F-F5AFE208109B}"/>
              </a:ext>
            </a:extLst>
          </p:cNvPr>
          <p:cNvSpPr>
            <a:spLocks noGrp="1"/>
          </p:cNvSpPr>
          <p:nvPr>
            <p:ph idx="1"/>
          </p:nvPr>
        </p:nvSpPr>
        <p:spPr>
          <a:xfrm>
            <a:off x="-128789" y="1094705"/>
            <a:ext cx="12241369" cy="5598376"/>
          </a:xfrm>
        </p:spPr>
        <p:txBody>
          <a:bodyPr>
            <a:normAutofit/>
          </a:bodyPr>
          <a:lstStyle/>
          <a:p>
            <a:r>
              <a:rPr lang="zh-CN" altLang="en-US" dirty="0"/>
              <a:t>（</a:t>
            </a:r>
            <a:r>
              <a:rPr lang="en-US" altLang="zh-CN" dirty="0"/>
              <a:t>1</a:t>
            </a:r>
            <a:r>
              <a:rPr lang="zh-CN" altLang="en-US" dirty="0"/>
              <a:t>）</a:t>
            </a:r>
            <a:r>
              <a:rPr lang="zh-CN" altLang="en-US" dirty="0">
                <a:solidFill>
                  <a:srgbClr val="FF0000"/>
                </a:solidFill>
              </a:rPr>
              <a:t>目标展示</a:t>
            </a:r>
            <a:r>
              <a:rPr lang="zh-CN" altLang="en-US" dirty="0"/>
              <a:t>：</a:t>
            </a:r>
            <a:r>
              <a:rPr lang="zh-CN" altLang="en-US" sz="2400" dirty="0"/>
              <a:t>使学生明确本节直线的单位向量与平面的法向量是单元学习中的一部分，以及该知识点在空间向量部分承上启下的地位，有助于加深各节内容间的联系，将知识系统化。</a:t>
            </a:r>
          </a:p>
          <a:p>
            <a:r>
              <a:rPr lang="zh-CN" altLang="en-US" dirty="0"/>
              <a:t>（</a:t>
            </a:r>
            <a:r>
              <a:rPr lang="en-US" altLang="zh-CN" dirty="0"/>
              <a:t>2</a:t>
            </a:r>
            <a:r>
              <a:rPr lang="zh-CN" altLang="en-US" dirty="0"/>
              <a:t>）</a:t>
            </a:r>
            <a:r>
              <a:rPr lang="zh-CN" altLang="en-US" dirty="0">
                <a:solidFill>
                  <a:srgbClr val="FF0000"/>
                </a:solidFill>
              </a:rPr>
              <a:t>情景再现</a:t>
            </a:r>
            <a:r>
              <a:rPr lang="zh-CN" altLang="en-US" dirty="0"/>
              <a:t>：</a:t>
            </a:r>
            <a:r>
              <a:rPr lang="zh-CN" altLang="en-US" sz="2400" dirty="0"/>
              <a:t>通过平面二维向量向三维空间向量进行逻辑上、思维上的过渡，学生讨论后引出表示直线方向的向量的定义。</a:t>
            </a:r>
            <a:endParaRPr lang="en-US" altLang="zh-CN" sz="2400" dirty="0"/>
          </a:p>
          <a:p>
            <a:r>
              <a:rPr lang="zh-CN" altLang="en-US" dirty="0"/>
              <a:t>（</a:t>
            </a:r>
            <a:r>
              <a:rPr lang="en-US" altLang="zh-CN" dirty="0"/>
              <a:t>3</a:t>
            </a:r>
            <a:r>
              <a:rPr lang="zh-CN" altLang="en-US" dirty="0"/>
              <a:t>）</a:t>
            </a:r>
            <a:r>
              <a:rPr lang="zh-CN" altLang="en-US" dirty="0">
                <a:solidFill>
                  <a:srgbClr val="FF0000"/>
                </a:solidFill>
              </a:rPr>
              <a:t>数学构建</a:t>
            </a:r>
            <a:r>
              <a:rPr lang="zh-CN" altLang="en-US" dirty="0"/>
              <a:t>：</a:t>
            </a:r>
            <a:r>
              <a:rPr lang="zh-CN" altLang="en-US" sz="2400" dirty="0"/>
              <a:t>直线的方向向量与平面的法向量的定义与注意事项。</a:t>
            </a:r>
            <a:endParaRPr lang="en-US" altLang="zh-CN" sz="2400" dirty="0"/>
          </a:p>
          <a:p>
            <a:r>
              <a:rPr lang="zh-CN" altLang="en-US" dirty="0"/>
              <a:t>（</a:t>
            </a:r>
            <a:r>
              <a:rPr lang="en-US" altLang="zh-CN" dirty="0"/>
              <a:t>4</a:t>
            </a:r>
            <a:r>
              <a:rPr lang="zh-CN" altLang="en-US" dirty="0"/>
              <a:t>）</a:t>
            </a:r>
            <a:r>
              <a:rPr lang="zh-CN" altLang="en-US" dirty="0">
                <a:solidFill>
                  <a:srgbClr val="FF0000"/>
                </a:solidFill>
              </a:rPr>
              <a:t>数学应用</a:t>
            </a:r>
            <a:r>
              <a:rPr lang="zh-CN" altLang="en-US" dirty="0"/>
              <a:t>：</a:t>
            </a:r>
            <a:r>
              <a:rPr lang="zh-CN" altLang="en-US" sz="2400" dirty="0"/>
              <a:t>立足书本，疯狂变式，让学生进行独立思考，将数学思想实践化做题。</a:t>
            </a:r>
            <a:endParaRPr lang="en-US" altLang="zh-CN" sz="2400" dirty="0"/>
          </a:p>
          <a:p>
            <a:r>
              <a:rPr lang="zh-CN" altLang="en-US" dirty="0"/>
              <a:t>（</a:t>
            </a:r>
            <a:r>
              <a:rPr lang="en-US" altLang="zh-CN" dirty="0"/>
              <a:t>5</a:t>
            </a:r>
            <a:r>
              <a:rPr lang="zh-CN" altLang="en-US" dirty="0"/>
              <a:t>）</a:t>
            </a:r>
            <a:r>
              <a:rPr lang="zh-CN" altLang="en-US" dirty="0">
                <a:solidFill>
                  <a:srgbClr val="FF0000"/>
                </a:solidFill>
              </a:rPr>
              <a:t>课堂小结</a:t>
            </a:r>
            <a:r>
              <a:rPr lang="zh-CN" altLang="en-US" dirty="0"/>
              <a:t>：</a:t>
            </a:r>
            <a:r>
              <a:rPr lang="zh-CN" altLang="en-US" sz="2400" dirty="0"/>
              <a:t>鼓励学生自评总结，明确努力方向，激发学生学习内动力。</a:t>
            </a:r>
            <a:endParaRPr lang="en-US" altLang="zh-CN" sz="2400" dirty="0"/>
          </a:p>
          <a:p>
            <a:r>
              <a:rPr lang="zh-CN" altLang="en-US" dirty="0"/>
              <a:t>（</a:t>
            </a:r>
            <a:r>
              <a:rPr lang="en-US" altLang="zh-CN" dirty="0"/>
              <a:t>6</a:t>
            </a:r>
            <a:r>
              <a:rPr lang="zh-CN" altLang="en-US" dirty="0"/>
              <a:t>）</a:t>
            </a:r>
            <a:r>
              <a:rPr lang="zh-CN" altLang="en-US" dirty="0">
                <a:solidFill>
                  <a:srgbClr val="FF0000"/>
                </a:solidFill>
              </a:rPr>
              <a:t>当堂巩固</a:t>
            </a:r>
            <a:r>
              <a:rPr lang="zh-CN" altLang="en-US" dirty="0"/>
              <a:t>：</a:t>
            </a:r>
            <a:r>
              <a:rPr lang="zh-CN" altLang="en-US" sz="2400" dirty="0"/>
              <a:t>检查本节课课堂成果，针对性布置作业。</a:t>
            </a:r>
            <a:endParaRPr lang="en-US" altLang="zh-CN" sz="2400" dirty="0"/>
          </a:p>
          <a:p>
            <a:r>
              <a:rPr lang="zh-CN" altLang="en-US" dirty="0"/>
              <a:t>（</a:t>
            </a:r>
            <a:r>
              <a:rPr lang="en-US" altLang="zh-CN" dirty="0"/>
              <a:t>7</a:t>
            </a:r>
            <a:r>
              <a:rPr lang="zh-CN" altLang="en-US" dirty="0"/>
              <a:t>）</a:t>
            </a:r>
            <a:r>
              <a:rPr lang="zh-CN" altLang="en-US" dirty="0">
                <a:solidFill>
                  <a:srgbClr val="FF0000"/>
                </a:solidFill>
              </a:rPr>
              <a:t>课后作业</a:t>
            </a:r>
            <a:r>
              <a:rPr lang="zh-CN" altLang="en-US" dirty="0"/>
              <a:t>：</a:t>
            </a:r>
            <a:r>
              <a:rPr lang="zh-CN" altLang="en-US" sz="2400" dirty="0"/>
              <a:t>分层布置作业，满足不同学生的学习能力要求。</a:t>
            </a:r>
            <a:endParaRPr lang="en-US" altLang="zh-CN" sz="2400" dirty="0"/>
          </a:p>
          <a:p>
            <a:r>
              <a:rPr lang="zh-CN" altLang="en-US" dirty="0"/>
              <a:t>（</a:t>
            </a:r>
            <a:r>
              <a:rPr lang="en-US" altLang="zh-CN" dirty="0"/>
              <a:t>8</a:t>
            </a:r>
            <a:r>
              <a:rPr lang="zh-CN" altLang="en-US" dirty="0"/>
              <a:t>）</a:t>
            </a:r>
            <a:r>
              <a:rPr lang="zh-CN" altLang="en-US" dirty="0">
                <a:solidFill>
                  <a:srgbClr val="FF0000"/>
                </a:solidFill>
              </a:rPr>
              <a:t>板书设计</a:t>
            </a:r>
            <a:r>
              <a:rPr lang="zh-CN" altLang="en-US" dirty="0"/>
              <a:t>：</a:t>
            </a:r>
            <a:r>
              <a:rPr lang="zh-CN" altLang="en-US" sz="2400" dirty="0"/>
              <a:t>展示课堂教学重点和例题示范，解题思路。</a:t>
            </a:r>
            <a:endParaRPr lang="en-US" altLang="zh-CN" sz="2400" dirty="0"/>
          </a:p>
          <a:p>
            <a:r>
              <a:rPr lang="zh-CN" altLang="en-US" dirty="0"/>
              <a:t>（</a:t>
            </a:r>
            <a:r>
              <a:rPr lang="en-US" altLang="zh-CN" dirty="0"/>
              <a:t>9</a:t>
            </a:r>
            <a:r>
              <a:rPr lang="zh-CN" altLang="en-US" dirty="0"/>
              <a:t>）</a:t>
            </a:r>
            <a:r>
              <a:rPr lang="zh-CN" altLang="en-US" dirty="0">
                <a:solidFill>
                  <a:srgbClr val="FF0000"/>
                </a:solidFill>
              </a:rPr>
              <a:t>教学评价与反思</a:t>
            </a:r>
            <a:r>
              <a:rPr lang="zh-CN" altLang="en-US" dirty="0"/>
              <a:t>：</a:t>
            </a:r>
            <a:r>
              <a:rPr lang="zh-CN" altLang="en-US" sz="2400" dirty="0"/>
              <a:t>总结经验，优化教学，尽可能理论化表达发表论文。</a:t>
            </a:r>
            <a:endParaRPr lang="en-US" altLang="zh-CN" sz="2400" dirty="0"/>
          </a:p>
          <a:p>
            <a:endParaRPr lang="zh-CN" altLang="en-US" dirty="0"/>
          </a:p>
        </p:txBody>
      </p:sp>
    </p:spTree>
    <p:extLst>
      <p:ext uri="{BB962C8B-B14F-4D97-AF65-F5344CB8AC3E}">
        <p14:creationId xmlns:p14="http://schemas.microsoft.com/office/powerpoint/2010/main" val="1799665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945640" y="722630"/>
            <a:ext cx="8371840" cy="706755"/>
          </a:xfrm>
          <a:prstGeom prst="rect">
            <a:avLst/>
          </a:prstGeom>
          <a:noFill/>
          <a:ln w="9525">
            <a:noFill/>
          </a:ln>
        </p:spPr>
        <p:txBody>
          <a:bodyPr wrap="square">
            <a:spAutoFit/>
          </a:bodyPr>
          <a:lstStyle/>
          <a:p>
            <a:pPr indent="0"/>
            <a:r>
              <a:rPr sz="4000">
                <a:latin typeface="Times New Roman" panose="02020603050405020304" pitchFamily="18" charset="0"/>
              </a:rPr>
              <a:t>6.</a:t>
            </a:r>
            <a:r>
              <a:rPr lang="en-US" sz="4000">
                <a:latin typeface="Times New Roman" panose="02020603050405020304" pitchFamily="18" charset="0"/>
              </a:rPr>
              <a:t>3</a:t>
            </a:r>
            <a:r>
              <a:rPr sz="4000">
                <a:latin typeface="Times New Roman" panose="02020603050405020304" pitchFamily="18" charset="0"/>
              </a:rPr>
              <a:t>.</a:t>
            </a:r>
            <a:r>
              <a:rPr lang="en-US" sz="4000">
                <a:latin typeface="Times New Roman" panose="02020603050405020304" pitchFamily="18" charset="0"/>
              </a:rPr>
              <a:t>1</a:t>
            </a:r>
            <a:r>
              <a:rPr lang="zh-CN" sz="4000">
                <a:latin typeface="Times New Roman" panose="02020603050405020304" pitchFamily="18" charset="0"/>
              </a:rPr>
              <a:t>直线的方向向量与平面的法向量</a:t>
            </a:r>
            <a:r>
              <a:rPr lang="zh-CN" altLang="en-US" sz="3600" b="1">
                <a:solidFill>
                  <a:srgbClr val="FF0000"/>
                </a:solidFill>
                <a:latin typeface="楷体" panose="02010609060101010101" charset="-122"/>
                <a:ea typeface="楷体" panose="02010609060101010101" charset="-122"/>
                <a:cs typeface="楷体" panose="02010609060101010101" charset="-122"/>
              </a:rPr>
              <a:t> </a:t>
            </a:r>
          </a:p>
        </p:txBody>
      </p:sp>
      <p:sp>
        <p:nvSpPr>
          <p:cNvPr id="13319" name="Text Box 4"/>
          <p:cNvSpPr/>
          <p:nvPr/>
        </p:nvSpPr>
        <p:spPr>
          <a:xfrm>
            <a:off x="1118235" y="1909445"/>
            <a:ext cx="9837420" cy="3952875"/>
          </a:xfrm>
          <a:prstGeom prst="rect">
            <a:avLst/>
          </a:prstGeom>
          <a:noFill/>
          <a:ln w="12700" cap="flat" cmpd="sng">
            <a:solidFill>
              <a:srgbClr val="FF0000"/>
            </a:solidFill>
            <a:prstDash val="solid"/>
            <a:round/>
            <a:headEnd type="none" w="med" len="med"/>
            <a:tailEnd type="none" w="med" len="med"/>
          </a:ln>
        </p:spPr>
        <p:txBody>
          <a:bodyPr lIns="61668" tIns="30832" rIns="61668" bIns="30832"/>
          <a:lstStyle>
            <a:lvl1pPr marL="228600" lvl="0" indent="-228600" algn="l" defTabSz="914400" rtl="0" eaLnBrk="0" fontAlgn="base" hangingPunct="0">
              <a:lnSpc>
                <a:spcPct val="90000"/>
              </a:lnSpc>
              <a:spcBef>
                <a:spcPts val="1000"/>
              </a:spcBef>
              <a:spcAft>
                <a:spcPct val="0"/>
              </a:spcAft>
              <a:buSzTx/>
              <a:buFont typeface="Arial" panose="020B0604020202020204" pitchFamily="34" charset="0"/>
              <a:buChar char="•"/>
              <a:defRPr sz="2800" u="none" kern="1200" baseline="0">
                <a:solidFill>
                  <a:schemeClr val="tx1"/>
                </a:solidFill>
                <a:latin typeface="Calibri" panose="020F0502020204030204" charset="0"/>
                <a:ea typeface="Arial" panose="020B0604020202020204" pitchFamily="34" charset="0"/>
              </a:defRPr>
            </a:lvl1pPr>
            <a:lvl2pPr marL="685800" lvl="1" indent="-228600" algn="l" defTabSz="914400" rtl="0" eaLnBrk="0" fontAlgn="base" hangingPunct="0">
              <a:lnSpc>
                <a:spcPct val="90000"/>
              </a:lnSpc>
              <a:spcBef>
                <a:spcPts val="500"/>
              </a:spcBef>
              <a:spcAft>
                <a:spcPct val="0"/>
              </a:spcAft>
              <a:buSzTx/>
              <a:buFont typeface="Arial" panose="020B0604020202020204" pitchFamily="34" charset="0"/>
              <a:buChar char="•"/>
              <a:defRPr sz="2400" b="0" i="0" u="none" kern="1200" baseline="0">
                <a:solidFill>
                  <a:schemeClr val="tx1"/>
                </a:solidFill>
                <a:latin typeface="Calibri" panose="020F0502020204030204" charset="0"/>
                <a:ea typeface="Arial" panose="020B0604020202020204" pitchFamily="34" charset="0"/>
              </a:defRPr>
            </a:lvl2pPr>
            <a:lvl3pPr marL="1143000" lvl="2" indent="-228600" algn="l" defTabSz="914400" rtl="0" eaLnBrk="0" fontAlgn="base" hangingPunct="0">
              <a:lnSpc>
                <a:spcPct val="90000"/>
              </a:lnSpc>
              <a:spcBef>
                <a:spcPts val="500"/>
              </a:spcBef>
              <a:spcAft>
                <a:spcPct val="0"/>
              </a:spcAft>
              <a:buSzTx/>
              <a:buFont typeface="Arial" panose="020B0604020202020204" pitchFamily="34" charset="0"/>
              <a:buChar char="•"/>
              <a:defRPr sz="2000" b="0" i="0" u="none" kern="1200" baseline="0">
                <a:solidFill>
                  <a:schemeClr val="tx1"/>
                </a:solidFill>
                <a:latin typeface="Calibri" panose="020F0502020204030204" charset="0"/>
                <a:ea typeface="Arial" panose="020B0604020202020204" pitchFamily="34" charset="0"/>
              </a:defRPr>
            </a:lvl3pPr>
            <a:lvl4pPr marL="1600200" lvl="3" indent="-228600" algn="l" defTabSz="914400" rtl="0" eaLnBrk="0" fontAlgn="base" hangingPunct="0">
              <a:lnSpc>
                <a:spcPct val="90000"/>
              </a:lnSpc>
              <a:spcBef>
                <a:spcPts val="500"/>
              </a:spcBef>
              <a:spcAft>
                <a:spcPct val="0"/>
              </a:spcAft>
              <a:buSzTx/>
              <a:buFont typeface="Arial" panose="020B0604020202020204" pitchFamily="34" charset="0"/>
              <a:buChar char="•"/>
              <a:defRPr sz="1800" b="0" i="0" u="none" kern="1200" baseline="0">
                <a:solidFill>
                  <a:schemeClr val="tx1"/>
                </a:solidFill>
                <a:latin typeface="Calibri" panose="020F0502020204030204" charset="0"/>
                <a:ea typeface="Arial" panose="020B0604020202020204" pitchFamily="34" charset="0"/>
              </a:defRPr>
            </a:lvl4pPr>
            <a:lvl5pPr marL="2057400" lvl="4" indent="-228600" algn="l" defTabSz="914400" rtl="0" eaLnBrk="0" fontAlgn="base" hangingPunct="0">
              <a:lnSpc>
                <a:spcPct val="90000"/>
              </a:lnSpc>
              <a:spcBef>
                <a:spcPts val="500"/>
              </a:spcBef>
              <a:spcAft>
                <a:spcPct val="0"/>
              </a:spcAft>
              <a:buSzTx/>
              <a:buFont typeface="Arial" panose="020B0604020202020204" pitchFamily="34" charset="0"/>
              <a:buChar char="•"/>
              <a:defRPr sz="1800" b="0" i="0" u="none" kern="1200" baseline="0">
                <a:solidFill>
                  <a:schemeClr val="tx1"/>
                </a:solidFill>
                <a:latin typeface="Calibri" panose="020F0502020204030204" charset="0"/>
                <a:ea typeface="Arial" panose="020B0604020202020204" pitchFamily="34" charset="0"/>
              </a:defRPr>
            </a:lvl5pPr>
          </a:lstStyle>
          <a:p>
            <a:pPr marL="0" lvl="0" indent="0" algn="just" defTabSz="457200">
              <a:lnSpc>
                <a:spcPct val="150000"/>
              </a:lnSpc>
              <a:buNone/>
            </a:pPr>
            <a:r>
              <a:rPr lang="zh-CN" altLang="en-US" b="1" dirty="0">
                <a:solidFill>
                  <a:srgbClr val="000000"/>
                </a:solidFill>
                <a:latin typeface="Times New Roman" panose="02020603050405020304" pitchFamily="18" charset="0"/>
                <a:ea typeface="宋体" panose="02010600030101010101" pitchFamily="2" charset="-122"/>
              </a:rPr>
              <a:t>学习目标</a:t>
            </a:r>
          </a:p>
          <a:p>
            <a:pPr marL="0" lvl="0" indent="0" algn="just" defTabSz="457200">
              <a:lnSpc>
                <a:spcPct val="150000"/>
              </a:lnSpc>
              <a:buNone/>
            </a:pPr>
            <a:r>
              <a:rPr lang="en-US" altLang="zh-CN" sz="2400" dirty="0">
                <a:solidFill>
                  <a:schemeClr val="tx1"/>
                </a:solidFill>
                <a:latin typeface="Times New Roman" panose="02020603050405020304" pitchFamily="18" charset="0"/>
                <a:ea typeface="华文中宋" pitchFamily="2" charset="-122"/>
                <a:sym typeface="+mn-ea"/>
              </a:rPr>
              <a:t>1.理解直线的方向向量和平面的法向量</a:t>
            </a:r>
          </a:p>
          <a:p>
            <a:pPr marL="0" lvl="0" indent="0" algn="just" defTabSz="457200">
              <a:lnSpc>
                <a:spcPct val="150000"/>
              </a:lnSpc>
              <a:buNone/>
            </a:pPr>
            <a:r>
              <a:rPr lang="en-US" altLang="zh-CN" sz="2400" dirty="0">
                <a:solidFill>
                  <a:schemeClr val="tx1"/>
                </a:solidFill>
                <a:latin typeface="Times New Roman" panose="02020603050405020304" pitchFamily="18" charset="0"/>
                <a:ea typeface="华文中宋" pitchFamily="2" charset="-122"/>
                <a:sym typeface="+mn-ea"/>
              </a:rPr>
              <a:t>2.会用待定系数法求平面的法向量</a:t>
            </a:r>
          </a:p>
          <a:p>
            <a:pPr marL="0" lvl="0" indent="0" algn="just" defTabSz="457200">
              <a:lnSpc>
                <a:spcPct val="150000"/>
              </a:lnSpc>
              <a:buNone/>
            </a:pPr>
            <a:r>
              <a:rPr lang="en-US" altLang="zh-CN" sz="2400" dirty="0">
                <a:solidFill>
                  <a:schemeClr val="tx1"/>
                </a:solidFill>
                <a:latin typeface="Times New Roman" panose="02020603050405020304" pitchFamily="18" charset="0"/>
                <a:ea typeface="华文中宋" pitchFamily="2" charset="-122"/>
                <a:sym typeface="+mn-ea"/>
              </a:rPr>
              <a:t>3.</a:t>
            </a:r>
            <a:r>
              <a:rPr lang="zh-CN" altLang="en-US" sz="2400" dirty="0">
                <a:solidFill>
                  <a:schemeClr val="tx1"/>
                </a:solidFill>
                <a:latin typeface="Times New Roman" panose="02020603050405020304" pitchFamily="18" charset="0"/>
                <a:ea typeface="华文中宋" pitchFamily="2" charset="-122"/>
                <a:sym typeface="+mn-ea"/>
              </a:rPr>
              <a:t>活动中，培养学生直观想象和逻辑思维核心素养</a:t>
            </a:r>
          </a:p>
          <a:p>
            <a:pPr marL="0" lvl="0" indent="0" algn="just" defTabSz="457200">
              <a:lnSpc>
                <a:spcPct val="150000"/>
              </a:lnSpc>
              <a:buNone/>
            </a:pPr>
            <a:r>
              <a:rPr lang="en-US" altLang="zh-CN" sz="2400" dirty="0">
                <a:solidFill>
                  <a:schemeClr val="tx1"/>
                </a:solidFill>
                <a:latin typeface="Times New Roman" panose="02020603050405020304" pitchFamily="18" charset="0"/>
                <a:ea typeface="华文中宋" pitchFamily="2" charset="-122"/>
                <a:sym typeface="+mn-ea"/>
              </a:rPr>
              <a:t>4.</a:t>
            </a:r>
            <a:r>
              <a:rPr lang="zh-CN" altLang="en-US" sz="2400" dirty="0">
                <a:solidFill>
                  <a:schemeClr val="tx1"/>
                </a:solidFill>
                <a:latin typeface="Times New Roman" panose="02020603050405020304" pitchFamily="18" charset="0"/>
                <a:ea typeface="华文中宋" pitchFamily="2" charset="-122"/>
                <a:sym typeface="+mn-ea"/>
              </a:rPr>
              <a:t>探究中，培养学生创新能力和探究精神，感受数学的自由与严谨，进一步体会数形结合、转化与化归、分类讨论的数学思想</a:t>
            </a:r>
            <a:endParaRPr lang="en-US" altLang="zh-CN" sz="2400" dirty="0">
              <a:solidFill>
                <a:schemeClr val="tx1"/>
              </a:solidFill>
              <a:latin typeface="Times New Roman" panose="02020603050405020304" pitchFamily="18" charset="0"/>
              <a:ea typeface="华文中宋" pitchFamily="2" charset="-122"/>
              <a:sym typeface="+mn-ea"/>
            </a:endParaRPr>
          </a:p>
          <a:p>
            <a:pPr marL="0" lvl="0" indent="0" algn="just" defTabSz="457200">
              <a:lnSpc>
                <a:spcPct val="150000"/>
              </a:lnSpc>
              <a:buNone/>
            </a:pPr>
            <a:endParaRPr lang="en-US" altLang="zh-CN" sz="2400" dirty="0">
              <a:solidFill>
                <a:schemeClr val="tx1"/>
              </a:solidFill>
              <a:latin typeface="Times New Roman" panose="02020603050405020304" pitchFamily="18" charset="0"/>
              <a:ea typeface="华文中宋" pitchFamily="2"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dirty="0">
                <a:ln>
                  <a:noFill/>
                </a:ln>
                <a:solidFill>
                  <a:schemeClr val="bg1"/>
                </a:solidFill>
                <a:effectLst/>
                <a:uLnTx/>
                <a:uFillTx/>
                <a:latin typeface="仿宋" panose="02010609060101010101" charset="-122"/>
                <a:ea typeface="仿宋" panose="02010609060101010101" charset="-122"/>
                <a:cs typeface="+mn-cs"/>
              </a:rPr>
              <a:t>情景创设</a:t>
            </a:r>
          </a:p>
        </p:txBody>
      </p:sp>
      <p:grpSp>
        <p:nvGrpSpPr>
          <p:cNvPr id="53" name="组合 52"/>
          <p:cNvGrpSpPr/>
          <p:nvPr/>
        </p:nvGrpSpPr>
        <p:grpSpPr>
          <a:xfrm>
            <a:off x="7551420" y="1286510"/>
            <a:ext cx="3661410" cy="3634740"/>
            <a:chOff x="10746" y="2709"/>
            <a:chExt cx="5766" cy="5724"/>
          </a:xfrm>
        </p:grpSpPr>
        <p:cxnSp>
          <p:nvCxnSpPr>
            <p:cNvPr id="11" name="直接箭头连接符 10"/>
            <p:cNvCxnSpPr/>
            <p:nvPr/>
          </p:nvCxnSpPr>
          <p:spPr>
            <a:xfrm flipV="1">
              <a:off x="10746" y="6712"/>
              <a:ext cx="5766" cy="16"/>
            </a:xfrm>
            <a:prstGeom prst="straightConnector1">
              <a:avLst/>
            </a:prstGeom>
            <a:ln w="38100">
              <a:solidFill>
                <a:srgbClr val="000066"/>
              </a:solidFill>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H="1" flipV="1">
              <a:off x="12195" y="2969"/>
              <a:ext cx="0" cy="5465"/>
            </a:xfrm>
            <a:prstGeom prst="straightConnector1">
              <a:avLst/>
            </a:prstGeom>
            <a:ln w="38100">
              <a:solidFill>
                <a:srgbClr val="000066"/>
              </a:solidFill>
              <a:tailEnd type="arrow"/>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11229" y="3739"/>
              <a:ext cx="4498" cy="4559"/>
            </a:xfrm>
            <a:prstGeom prst="line">
              <a:avLst/>
            </a:prstGeom>
            <a:ln w="38100">
              <a:solidFill>
                <a:srgbClr val="3333FF"/>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flipV="1">
              <a:off x="10746" y="4675"/>
              <a:ext cx="4996" cy="2898"/>
            </a:xfrm>
            <a:prstGeom prst="line">
              <a:avLst/>
            </a:prstGeom>
            <a:ln w="38100">
              <a:solidFill>
                <a:srgbClr val="3333FF"/>
              </a:solidFill>
            </a:ln>
          </p:spPr>
          <p:style>
            <a:lnRef idx="1">
              <a:schemeClr val="accent1"/>
            </a:lnRef>
            <a:fillRef idx="0">
              <a:schemeClr val="accent1"/>
            </a:fillRef>
            <a:effectRef idx="0">
              <a:schemeClr val="accent1"/>
            </a:effectRef>
            <a:fontRef idx="minor">
              <a:schemeClr val="tx1"/>
            </a:fontRef>
          </p:style>
        </p:cxnSp>
        <p:graphicFrame>
          <p:nvGraphicFramePr>
            <p:cNvPr id="21" name="对象 20">
              <a:hlinkClick r:id="" action="ppaction://ole?verb=0"/>
            </p:cNvPr>
            <p:cNvGraphicFramePr>
              <a:graphicFrameLocks noChangeAspect="1"/>
            </p:cNvGraphicFramePr>
            <p:nvPr/>
          </p:nvGraphicFramePr>
          <p:xfrm>
            <a:off x="12195" y="6713"/>
            <a:ext cx="531" cy="584"/>
          </p:xfrm>
          <a:graphic>
            <a:graphicData uri="http://schemas.openxmlformats.org/presentationml/2006/ole">
              <mc:AlternateContent xmlns:mc="http://schemas.openxmlformats.org/markup-compatibility/2006">
                <mc:Choice xmlns:v="urn:schemas-microsoft-com:vml" Requires="v">
                  <p:oleObj spid="_x0000_s1052" r:id="rId4" imgW="127000" imgH="139700" progId="Equation.KSEE3">
                    <p:embed/>
                  </p:oleObj>
                </mc:Choice>
                <mc:Fallback>
                  <p:oleObj r:id="rId4" imgW="127000" imgH="139700" progId="Equation.KSEE3">
                    <p:embed/>
                    <p:pic>
                      <p:nvPicPr>
                        <p:cNvPr id="21" name="对象 20">
                          <a:hlinkClick r:id="" action="ppaction://ole?verb=0"/>
                        </p:cNvPr>
                        <p:cNvPicPr/>
                        <p:nvPr/>
                      </p:nvPicPr>
                      <p:blipFill>
                        <a:blip r:embed="rId5"/>
                        <a:stretch>
                          <a:fillRect/>
                        </a:stretch>
                      </p:blipFill>
                      <p:spPr>
                        <a:xfrm>
                          <a:off x="12195" y="6713"/>
                          <a:ext cx="531" cy="584"/>
                        </a:xfrm>
                        <a:prstGeom prst="rect">
                          <a:avLst/>
                        </a:prstGeom>
                      </p:spPr>
                    </p:pic>
                  </p:oleObj>
                </mc:Fallback>
              </mc:AlternateContent>
            </a:graphicData>
          </a:graphic>
        </p:graphicFrame>
        <p:graphicFrame>
          <p:nvGraphicFramePr>
            <p:cNvPr id="22" name="对象 21">
              <a:hlinkClick r:id="" action="ppaction://ole?verb=0"/>
            </p:cNvPr>
            <p:cNvGraphicFramePr>
              <a:graphicFrameLocks noChangeAspect="1"/>
            </p:cNvGraphicFramePr>
            <p:nvPr/>
          </p:nvGraphicFramePr>
          <p:xfrm>
            <a:off x="13599" y="5709"/>
            <a:ext cx="1240" cy="601"/>
          </p:xfrm>
          <a:graphic>
            <a:graphicData uri="http://schemas.openxmlformats.org/presentationml/2006/ole">
              <mc:AlternateContent xmlns:mc="http://schemas.openxmlformats.org/markup-compatibility/2006">
                <mc:Choice xmlns:v="urn:schemas-microsoft-com:vml" Requires="v">
                  <p:oleObj spid="_x0000_s1053" r:id="rId6" imgW="419100" imgH="203200" progId="Equation.KSEE3">
                    <p:embed/>
                  </p:oleObj>
                </mc:Choice>
                <mc:Fallback>
                  <p:oleObj r:id="rId6" imgW="419100" imgH="203200" progId="Equation.KSEE3">
                    <p:embed/>
                    <p:pic>
                      <p:nvPicPr>
                        <p:cNvPr id="22" name="对象 21">
                          <a:hlinkClick r:id="" action="ppaction://ole?verb=0"/>
                        </p:cNvPr>
                        <p:cNvPicPr/>
                        <p:nvPr/>
                      </p:nvPicPr>
                      <p:blipFill>
                        <a:blip r:embed="rId7"/>
                        <a:stretch>
                          <a:fillRect/>
                        </a:stretch>
                      </p:blipFill>
                      <p:spPr>
                        <a:xfrm>
                          <a:off x="13599" y="5709"/>
                          <a:ext cx="1240" cy="601"/>
                        </a:xfrm>
                        <a:prstGeom prst="rect">
                          <a:avLst/>
                        </a:prstGeom>
                      </p:spPr>
                    </p:pic>
                  </p:oleObj>
                </mc:Fallback>
              </mc:AlternateContent>
            </a:graphicData>
          </a:graphic>
        </p:graphicFrame>
        <p:graphicFrame>
          <p:nvGraphicFramePr>
            <p:cNvPr id="23" name="对象 22">
              <a:hlinkClick r:id="" action="ppaction://ole?verb=0"/>
            </p:cNvPr>
            <p:cNvGraphicFramePr>
              <a:graphicFrameLocks noChangeAspect="1"/>
            </p:cNvGraphicFramePr>
            <p:nvPr/>
          </p:nvGraphicFramePr>
          <p:xfrm>
            <a:off x="14430" y="6683"/>
            <a:ext cx="1172" cy="551"/>
          </p:xfrm>
          <a:graphic>
            <a:graphicData uri="http://schemas.openxmlformats.org/presentationml/2006/ole">
              <mc:AlternateContent xmlns:mc="http://schemas.openxmlformats.org/markup-compatibility/2006">
                <mc:Choice xmlns:v="urn:schemas-microsoft-com:vml" Requires="v">
                  <p:oleObj spid="_x0000_s1054" r:id="rId8" imgW="431800" imgH="203200" progId="Equation.KSEE3">
                    <p:embed/>
                  </p:oleObj>
                </mc:Choice>
                <mc:Fallback>
                  <p:oleObj r:id="rId8" imgW="431800" imgH="203200" progId="Equation.KSEE3">
                    <p:embed/>
                    <p:pic>
                      <p:nvPicPr>
                        <p:cNvPr id="23" name="对象 22">
                          <a:hlinkClick r:id="" action="ppaction://ole?verb=0"/>
                        </p:cNvPr>
                        <p:cNvPicPr/>
                        <p:nvPr/>
                      </p:nvPicPr>
                      <p:blipFill>
                        <a:blip r:embed="rId9"/>
                        <a:stretch>
                          <a:fillRect/>
                        </a:stretch>
                      </p:blipFill>
                      <p:spPr>
                        <a:xfrm>
                          <a:off x="14430" y="6683"/>
                          <a:ext cx="1172" cy="551"/>
                        </a:xfrm>
                        <a:prstGeom prst="rect">
                          <a:avLst/>
                        </a:prstGeom>
                      </p:spPr>
                    </p:pic>
                  </p:oleObj>
                </mc:Fallback>
              </mc:AlternateContent>
            </a:graphicData>
          </a:graphic>
        </p:graphicFrame>
        <p:graphicFrame>
          <p:nvGraphicFramePr>
            <p:cNvPr id="25" name="对象 24">
              <a:hlinkClick r:id="" action="ppaction://ole?verb=0"/>
            </p:cNvPr>
            <p:cNvGraphicFramePr>
              <a:graphicFrameLocks noChangeAspect="1"/>
            </p:cNvGraphicFramePr>
            <p:nvPr/>
          </p:nvGraphicFramePr>
          <p:xfrm>
            <a:off x="12157" y="4263"/>
            <a:ext cx="1316" cy="601"/>
          </p:xfrm>
          <a:graphic>
            <a:graphicData uri="http://schemas.openxmlformats.org/presentationml/2006/ole">
              <mc:AlternateContent xmlns:mc="http://schemas.openxmlformats.org/markup-compatibility/2006">
                <mc:Choice xmlns:v="urn:schemas-microsoft-com:vml" Requires="v">
                  <p:oleObj spid="_x0000_s1055" r:id="rId10" imgW="444500" imgH="203200" progId="Equation.KSEE3">
                    <p:embed/>
                  </p:oleObj>
                </mc:Choice>
                <mc:Fallback>
                  <p:oleObj r:id="rId10" imgW="444500" imgH="203200" progId="Equation.KSEE3">
                    <p:embed/>
                    <p:pic>
                      <p:nvPicPr>
                        <p:cNvPr id="25" name="对象 24">
                          <a:hlinkClick r:id="" action="ppaction://ole?verb=0"/>
                        </p:cNvPr>
                        <p:cNvPicPr/>
                        <p:nvPr/>
                      </p:nvPicPr>
                      <p:blipFill>
                        <a:blip r:embed="rId11"/>
                        <a:stretch>
                          <a:fillRect/>
                        </a:stretch>
                      </p:blipFill>
                      <p:spPr>
                        <a:xfrm>
                          <a:off x="12157" y="4263"/>
                          <a:ext cx="1316" cy="601"/>
                        </a:xfrm>
                        <a:prstGeom prst="rect">
                          <a:avLst/>
                        </a:prstGeom>
                      </p:spPr>
                    </p:pic>
                  </p:oleObj>
                </mc:Fallback>
              </mc:AlternateContent>
            </a:graphicData>
          </a:graphic>
        </p:graphicFrame>
        <p:graphicFrame>
          <p:nvGraphicFramePr>
            <p:cNvPr id="27" name="对象 26">
              <a:hlinkClick r:id="" action="ppaction://ole?verb=0"/>
            </p:cNvPr>
            <p:cNvGraphicFramePr>
              <a:graphicFrameLocks noChangeAspect="1"/>
            </p:cNvGraphicFramePr>
            <p:nvPr/>
          </p:nvGraphicFramePr>
          <p:xfrm>
            <a:off x="16136" y="6883"/>
            <a:ext cx="376" cy="414"/>
          </p:xfrm>
          <a:graphic>
            <a:graphicData uri="http://schemas.openxmlformats.org/presentationml/2006/ole">
              <mc:AlternateContent xmlns:mc="http://schemas.openxmlformats.org/markup-compatibility/2006">
                <mc:Choice xmlns:v="urn:schemas-microsoft-com:vml" Requires="v">
                  <p:oleObj spid="_x0000_s1056" r:id="rId12" imgW="127000" imgH="139700" progId="Equation.KSEE3">
                    <p:embed/>
                  </p:oleObj>
                </mc:Choice>
                <mc:Fallback>
                  <p:oleObj r:id="rId12" imgW="127000" imgH="139700" progId="Equation.KSEE3">
                    <p:embed/>
                    <p:pic>
                      <p:nvPicPr>
                        <p:cNvPr id="27" name="对象 26">
                          <a:hlinkClick r:id="" action="ppaction://ole?verb=0"/>
                        </p:cNvPr>
                        <p:cNvPicPr/>
                        <p:nvPr/>
                      </p:nvPicPr>
                      <p:blipFill>
                        <a:blip r:embed="rId13"/>
                        <a:stretch>
                          <a:fillRect/>
                        </a:stretch>
                      </p:blipFill>
                      <p:spPr>
                        <a:xfrm>
                          <a:off x="16136" y="6883"/>
                          <a:ext cx="376" cy="414"/>
                        </a:xfrm>
                        <a:prstGeom prst="rect">
                          <a:avLst/>
                        </a:prstGeom>
                      </p:spPr>
                    </p:pic>
                  </p:oleObj>
                </mc:Fallback>
              </mc:AlternateContent>
            </a:graphicData>
          </a:graphic>
        </p:graphicFrame>
        <p:graphicFrame>
          <p:nvGraphicFramePr>
            <p:cNvPr id="29" name="对象 28">
              <a:hlinkClick r:id="" action="ppaction://ole?verb=0"/>
            </p:cNvPr>
            <p:cNvGraphicFramePr>
              <a:graphicFrameLocks noChangeAspect="1"/>
            </p:cNvGraphicFramePr>
            <p:nvPr/>
          </p:nvGraphicFramePr>
          <p:xfrm>
            <a:off x="12312" y="2709"/>
            <a:ext cx="414" cy="490"/>
          </p:xfrm>
          <a:graphic>
            <a:graphicData uri="http://schemas.openxmlformats.org/presentationml/2006/ole">
              <mc:AlternateContent xmlns:mc="http://schemas.openxmlformats.org/markup-compatibility/2006">
                <mc:Choice xmlns:v="urn:schemas-microsoft-com:vml" Requires="v">
                  <p:oleObj spid="_x0000_s1057" r:id="rId14" imgW="139700" imgH="165100" progId="Equation.KSEE3">
                    <p:embed/>
                  </p:oleObj>
                </mc:Choice>
                <mc:Fallback>
                  <p:oleObj r:id="rId14" imgW="139700" imgH="165100" progId="Equation.KSEE3">
                    <p:embed/>
                    <p:pic>
                      <p:nvPicPr>
                        <p:cNvPr id="29" name="对象 28">
                          <a:hlinkClick r:id="" action="ppaction://ole?verb=0"/>
                        </p:cNvPr>
                        <p:cNvPicPr/>
                        <p:nvPr/>
                      </p:nvPicPr>
                      <p:blipFill>
                        <a:blip r:embed="rId15"/>
                        <a:stretch>
                          <a:fillRect/>
                        </a:stretch>
                      </p:blipFill>
                      <p:spPr>
                        <a:xfrm>
                          <a:off x="12312" y="2709"/>
                          <a:ext cx="414" cy="490"/>
                        </a:xfrm>
                        <a:prstGeom prst="rect">
                          <a:avLst/>
                        </a:prstGeom>
                      </p:spPr>
                    </p:pic>
                  </p:oleObj>
                </mc:Fallback>
              </mc:AlternateContent>
            </a:graphicData>
          </a:graphic>
        </p:graphicFrame>
        <p:graphicFrame>
          <p:nvGraphicFramePr>
            <p:cNvPr id="31" name="对象 30">
              <a:hlinkClick r:id="" action="ppaction://ole?verb=0"/>
            </p:cNvPr>
            <p:cNvGraphicFramePr>
              <a:graphicFrameLocks noChangeAspect="1"/>
            </p:cNvGraphicFramePr>
            <p:nvPr/>
          </p:nvGraphicFramePr>
          <p:xfrm>
            <a:off x="15727" y="4054"/>
            <a:ext cx="262" cy="526"/>
          </p:xfrm>
          <a:graphic>
            <a:graphicData uri="http://schemas.openxmlformats.org/presentationml/2006/ole">
              <mc:AlternateContent xmlns:mc="http://schemas.openxmlformats.org/markup-compatibility/2006">
                <mc:Choice xmlns:v="urn:schemas-microsoft-com:vml" Requires="v">
                  <p:oleObj spid="_x0000_s1058" r:id="rId16" imgW="88265" imgH="177165" progId="Equation.KSEE3">
                    <p:embed/>
                  </p:oleObj>
                </mc:Choice>
                <mc:Fallback>
                  <p:oleObj r:id="rId16" imgW="88265" imgH="177165" progId="Equation.KSEE3">
                    <p:embed/>
                    <p:pic>
                      <p:nvPicPr>
                        <p:cNvPr id="31" name="对象 30">
                          <a:hlinkClick r:id="" action="ppaction://ole?verb=0"/>
                        </p:cNvPr>
                        <p:cNvPicPr/>
                        <p:nvPr/>
                      </p:nvPicPr>
                      <p:blipFill>
                        <a:blip r:embed="rId17"/>
                        <a:stretch>
                          <a:fillRect/>
                        </a:stretch>
                      </p:blipFill>
                      <p:spPr>
                        <a:xfrm>
                          <a:off x="15727" y="4054"/>
                          <a:ext cx="262" cy="526"/>
                        </a:xfrm>
                        <a:prstGeom prst="rect">
                          <a:avLst/>
                        </a:prstGeom>
                      </p:spPr>
                    </p:pic>
                  </p:oleObj>
                </mc:Fallback>
              </mc:AlternateContent>
            </a:graphicData>
          </a:graphic>
        </p:graphicFrame>
        <p:graphicFrame>
          <p:nvGraphicFramePr>
            <p:cNvPr id="33" name="对象 32">
              <a:hlinkClick r:id="" action="ppaction://ole?verb=0"/>
            </p:cNvPr>
            <p:cNvGraphicFramePr>
              <a:graphicFrameLocks noChangeAspect="1"/>
            </p:cNvGraphicFramePr>
            <p:nvPr/>
          </p:nvGraphicFramePr>
          <p:xfrm>
            <a:off x="11229" y="3324"/>
            <a:ext cx="491" cy="415"/>
          </p:xfrm>
          <a:graphic>
            <a:graphicData uri="http://schemas.openxmlformats.org/presentationml/2006/ole">
              <mc:AlternateContent xmlns:mc="http://schemas.openxmlformats.org/markup-compatibility/2006">
                <mc:Choice xmlns:v="urn:schemas-microsoft-com:vml" Requires="v">
                  <p:oleObj spid="_x0000_s1059" r:id="rId18" imgW="165100" imgH="139700" progId="Equation.KSEE3">
                    <p:embed/>
                  </p:oleObj>
                </mc:Choice>
                <mc:Fallback>
                  <p:oleObj r:id="rId18" imgW="165100" imgH="139700" progId="Equation.KSEE3">
                    <p:embed/>
                    <p:pic>
                      <p:nvPicPr>
                        <p:cNvPr id="33" name="对象 32">
                          <a:hlinkClick r:id="" action="ppaction://ole?verb=0"/>
                        </p:cNvPr>
                        <p:cNvPicPr/>
                        <p:nvPr/>
                      </p:nvPicPr>
                      <p:blipFill>
                        <a:blip r:embed="rId19"/>
                        <a:stretch>
                          <a:fillRect/>
                        </a:stretch>
                      </p:blipFill>
                      <p:spPr>
                        <a:xfrm>
                          <a:off x="11229" y="3324"/>
                          <a:ext cx="491" cy="415"/>
                        </a:xfrm>
                        <a:prstGeom prst="rect">
                          <a:avLst/>
                        </a:prstGeom>
                      </p:spPr>
                    </p:pic>
                  </p:oleObj>
                </mc:Fallback>
              </mc:AlternateContent>
            </a:graphicData>
          </a:graphic>
        </p:graphicFrame>
      </p:grpSp>
      <p:graphicFrame>
        <p:nvGraphicFramePr>
          <p:cNvPr id="35" name="对象 34">
            <a:hlinkClick r:id="" action="ppaction://ole?verb=0"/>
          </p:cNvPr>
          <p:cNvGraphicFramePr>
            <a:graphicFrameLocks noChangeAspect="1"/>
          </p:cNvGraphicFramePr>
          <p:nvPr/>
        </p:nvGraphicFramePr>
        <p:xfrm>
          <a:off x="1073785" y="623570"/>
          <a:ext cx="5085080" cy="528320"/>
        </p:xfrm>
        <a:graphic>
          <a:graphicData uri="http://schemas.openxmlformats.org/presentationml/2006/ole">
            <mc:AlternateContent xmlns:mc="http://schemas.openxmlformats.org/markup-compatibility/2006">
              <mc:Choice xmlns:v="urn:schemas-microsoft-com:vml" Requires="v">
                <p:oleObj spid="_x0000_s1060" r:id="rId20" imgW="1955800" imgH="203200" progId="Equation.KSEE3">
                  <p:embed/>
                </p:oleObj>
              </mc:Choice>
              <mc:Fallback>
                <p:oleObj r:id="rId20" imgW="1955800" imgH="203200" progId="Equation.KSEE3">
                  <p:embed/>
                  <p:pic>
                    <p:nvPicPr>
                      <p:cNvPr id="35" name="对象 34">
                        <a:hlinkClick r:id="" action="ppaction://ole?verb=0"/>
                      </p:cNvPr>
                      <p:cNvPicPr/>
                      <p:nvPr/>
                    </p:nvPicPr>
                    <p:blipFill>
                      <a:blip r:embed="rId21"/>
                      <a:stretch>
                        <a:fillRect/>
                      </a:stretch>
                    </p:blipFill>
                    <p:spPr>
                      <a:xfrm>
                        <a:off x="1073785" y="623570"/>
                        <a:ext cx="5085080" cy="528320"/>
                      </a:xfrm>
                      <a:prstGeom prst="rect">
                        <a:avLst/>
                      </a:prstGeom>
                    </p:spPr>
                  </p:pic>
                </p:oleObj>
              </mc:Fallback>
            </mc:AlternateContent>
          </a:graphicData>
        </a:graphic>
      </p:graphicFrame>
      <p:graphicFrame>
        <p:nvGraphicFramePr>
          <p:cNvPr id="36" name="对象 35">
            <a:hlinkClick r:id="" action="ppaction://ole?verb=0"/>
          </p:cNvPr>
          <p:cNvGraphicFramePr>
            <a:graphicFrameLocks noChangeAspect="1"/>
          </p:cNvGraphicFramePr>
          <p:nvPr/>
        </p:nvGraphicFramePr>
        <p:xfrm>
          <a:off x="1186180" y="3387090"/>
          <a:ext cx="917575" cy="431800"/>
        </p:xfrm>
        <a:graphic>
          <a:graphicData uri="http://schemas.openxmlformats.org/presentationml/2006/ole">
            <mc:AlternateContent xmlns:mc="http://schemas.openxmlformats.org/markup-compatibility/2006">
              <mc:Choice xmlns:v="urn:schemas-microsoft-com:vml" Requires="v">
                <p:oleObj spid="_x0000_s1061" r:id="rId22" imgW="431800" imgH="203200" progId="Equation.KSEE3">
                  <p:embed/>
                </p:oleObj>
              </mc:Choice>
              <mc:Fallback>
                <p:oleObj r:id="rId22" imgW="431800" imgH="203200" progId="Equation.KSEE3">
                  <p:embed/>
                  <p:pic>
                    <p:nvPicPr>
                      <p:cNvPr id="36" name="对象 35">
                        <a:hlinkClick r:id="" action="ppaction://ole?verb=0"/>
                      </p:cNvPr>
                      <p:cNvPicPr/>
                      <p:nvPr/>
                    </p:nvPicPr>
                    <p:blipFill>
                      <a:blip r:embed="rId23"/>
                      <a:stretch>
                        <a:fillRect/>
                      </a:stretch>
                    </p:blipFill>
                    <p:spPr>
                      <a:xfrm>
                        <a:off x="1186180" y="3387090"/>
                        <a:ext cx="917575" cy="431800"/>
                      </a:xfrm>
                      <a:prstGeom prst="rect">
                        <a:avLst/>
                      </a:prstGeom>
                    </p:spPr>
                  </p:pic>
                </p:oleObj>
              </mc:Fallback>
            </mc:AlternateContent>
          </a:graphicData>
        </a:graphic>
      </p:graphicFrame>
      <p:graphicFrame>
        <p:nvGraphicFramePr>
          <p:cNvPr id="37" name="对象 36">
            <a:hlinkClick r:id="" action="ppaction://ole?verb=0"/>
          </p:cNvPr>
          <p:cNvGraphicFramePr>
            <a:graphicFrameLocks noChangeAspect="1"/>
          </p:cNvGraphicFramePr>
          <p:nvPr/>
        </p:nvGraphicFramePr>
        <p:xfrm>
          <a:off x="1115060" y="1934845"/>
          <a:ext cx="1374775" cy="467360"/>
        </p:xfrm>
        <a:graphic>
          <a:graphicData uri="http://schemas.openxmlformats.org/presentationml/2006/ole">
            <mc:AlternateContent xmlns:mc="http://schemas.openxmlformats.org/markup-compatibility/2006">
              <mc:Choice xmlns:v="urn:schemas-microsoft-com:vml" Requires="v">
                <p:oleObj spid="_x0000_s1062" r:id="rId24" imgW="596900" imgH="203200" progId="Equation.KSEE3">
                  <p:embed/>
                </p:oleObj>
              </mc:Choice>
              <mc:Fallback>
                <p:oleObj r:id="rId24" imgW="596900" imgH="203200" progId="Equation.KSEE3">
                  <p:embed/>
                  <p:pic>
                    <p:nvPicPr>
                      <p:cNvPr id="37" name="对象 36">
                        <a:hlinkClick r:id="" action="ppaction://ole?verb=0"/>
                      </p:cNvPr>
                      <p:cNvPicPr/>
                      <p:nvPr/>
                    </p:nvPicPr>
                    <p:blipFill>
                      <a:blip r:embed="rId25"/>
                      <a:stretch>
                        <a:fillRect/>
                      </a:stretch>
                    </p:blipFill>
                    <p:spPr>
                      <a:xfrm>
                        <a:off x="1115060" y="1934845"/>
                        <a:ext cx="1374775" cy="467360"/>
                      </a:xfrm>
                      <a:prstGeom prst="rect">
                        <a:avLst/>
                      </a:prstGeom>
                    </p:spPr>
                  </p:pic>
                </p:oleObj>
              </mc:Fallback>
            </mc:AlternateContent>
          </a:graphicData>
        </a:graphic>
      </p:graphicFrame>
      <p:graphicFrame>
        <p:nvGraphicFramePr>
          <p:cNvPr id="39" name="对象 38">
            <a:hlinkClick r:id="" action="ppaction://ole?verb=0"/>
          </p:cNvPr>
          <p:cNvGraphicFramePr>
            <a:graphicFrameLocks noChangeAspect="1"/>
          </p:cNvGraphicFramePr>
          <p:nvPr/>
        </p:nvGraphicFramePr>
        <p:xfrm>
          <a:off x="1201420" y="4728210"/>
          <a:ext cx="902335" cy="504825"/>
        </p:xfrm>
        <a:graphic>
          <a:graphicData uri="http://schemas.openxmlformats.org/presentationml/2006/ole">
            <mc:AlternateContent xmlns:mc="http://schemas.openxmlformats.org/markup-compatibility/2006">
              <mc:Choice xmlns:v="urn:schemas-microsoft-com:vml" Requires="v">
                <p:oleObj spid="_x0000_s1063" r:id="rId26" imgW="431800" imgH="241300" progId="Equation.KSEE3">
                  <p:embed/>
                </p:oleObj>
              </mc:Choice>
              <mc:Fallback>
                <p:oleObj r:id="rId26" imgW="431800" imgH="241300" progId="Equation.KSEE3">
                  <p:embed/>
                  <p:pic>
                    <p:nvPicPr>
                      <p:cNvPr id="39" name="对象 38">
                        <a:hlinkClick r:id="" action="ppaction://ole?verb=0"/>
                      </p:cNvPr>
                      <p:cNvPicPr/>
                      <p:nvPr/>
                    </p:nvPicPr>
                    <p:blipFill>
                      <a:blip r:embed="rId27"/>
                      <a:stretch>
                        <a:fillRect/>
                      </a:stretch>
                    </p:blipFill>
                    <p:spPr>
                      <a:xfrm>
                        <a:off x="1201420" y="4728210"/>
                        <a:ext cx="902335" cy="504825"/>
                      </a:xfrm>
                      <a:prstGeom prst="rect">
                        <a:avLst/>
                      </a:prstGeom>
                    </p:spPr>
                  </p:pic>
                </p:oleObj>
              </mc:Fallback>
            </mc:AlternateContent>
          </a:graphicData>
        </a:graphic>
      </p:graphicFrame>
      <p:graphicFrame>
        <p:nvGraphicFramePr>
          <p:cNvPr id="41" name="对象 40">
            <a:hlinkClick r:id="" action="ppaction://ole?verb=0"/>
          </p:cNvPr>
          <p:cNvGraphicFramePr>
            <a:graphicFrameLocks noChangeAspect="1"/>
          </p:cNvGraphicFramePr>
          <p:nvPr/>
        </p:nvGraphicFramePr>
        <p:xfrm>
          <a:off x="3314065" y="3275330"/>
          <a:ext cx="1320800" cy="594360"/>
        </p:xfrm>
        <a:graphic>
          <a:graphicData uri="http://schemas.openxmlformats.org/presentationml/2006/ole">
            <mc:AlternateContent xmlns:mc="http://schemas.openxmlformats.org/markup-compatibility/2006">
              <mc:Choice xmlns:v="urn:schemas-microsoft-com:vml" Requires="v">
                <p:oleObj spid="_x0000_s1064" r:id="rId28" imgW="508000" imgH="228600" progId="Equation.KSEE3">
                  <p:embed/>
                </p:oleObj>
              </mc:Choice>
              <mc:Fallback>
                <p:oleObj r:id="rId28" imgW="508000" imgH="228600" progId="Equation.KSEE3">
                  <p:embed/>
                  <p:pic>
                    <p:nvPicPr>
                      <p:cNvPr id="41" name="对象 40">
                        <a:hlinkClick r:id="" action="ppaction://ole?verb=0"/>
                      </p:cNvPr>
                      <p:cNvPicPr/>
                      <p:nvPr/>
                    </p:nvPicPr>
                    <p:blipFill>
                      <a:blip r:embed="rId29"/>
                      <a:stretch>
                        <a:fillRect/>
                      </a:stretch>
                    </p:blipFill>
                    <p:spPr>
                      <a:xfrm>
                        <a:off x="3314065" y="3275330"/>
                        <a:ext cx="1320800" cy="594360"/>
                      </a:xfrm>
                      <a:prstGeom prst="rect">
                        <a:avLst/>
                      </a:prstGeom>
                    </p:spPr>
                  </p:pic>
                </p:oleObj>
              </mc:Fallback>
            </mc:AlternateContent>
          </a:graphicData>
        </a:graphic>
      </p:graphicFrame>
      <p:graphicFrame>
        <p:nvGraphicFramePr>
          <p:cNvPr id="43" name="对象 42">
            <a:hlinkClick r:id="" action="ppaction://ole?verb=0"/>
          </p:cNvPr>
          <p:cNvGraphicFramePr>
            <a:graphicFrameLocks noChangeAspect="1"/>
          </p:cNvGraphicFramePr>
          <p:nvPr/>
        </p:nvGraphicFramePr>
        <p:xfrm>
          <a:off x="5205730" y="3064510"/>
          <a:ext cx="1019810" cy="958850"/>
        </p:xfrm>
        <a:graphic>
          <a:graphicData uri="http://schemas.openxmlformats.org/presentationml/2006/ole">
            <mc:AlternateContent xmlns:mc="http://schemas.openxmlformats.org/markup-compatibility/2006">
              <mc:Choice xmlns:v="urn:schemas-microsoft-com:vml" Requires="v">
                <p:oleObj spid="_x0000_s1065" r:id="rId30" imgW="419100" imgH="393700" progId="Equation.KSEE3">
                  <p:embed/>
                </p:oleObj>
              </mc:Choice>
              <mc:Fallback>
                <p:oleObj r:id="rId30" imgW="419100" imgH="393700" progId="Equation.KSEE3">
                  <p:embed/>
                  <p:pic>
                    <p:nvPicPr>
                      <p:cNvPr id="43" name="对象 42">
                        <a:hlinkClick r:id="" action="ppaction://ole?verb=0"/>
                      </p:cNvPr>
                      <p:cNvPicPr/>
                      <p:nvPr/>
                    </p:nvPicPr>
                    <p:blipFill>
                      <a:blip r:embed="rId31"/>
                      <a:stretch>
                        <a:fillRect/>
                      </a:stretch>
                    </p:blipFill>
                    <p:spPr>
                      <a:xfrm>
                        <a:off x="5205730" y="3064510"/>
                        <a:ext cx="1019810" cy="958850"/>
                      </a:xfrm>
                      <a:prstGeom prst="rect">
                        <a:avLst/>
                      </a:prstGeom>
                    </p:spPr>
                  </p:pic>
                </p:oleObj>
              </mc:Fallback>
            </mc:AlternateContent>
          </a:graphicData>
        </a:graphic>
      </p:graphicFrame>
      <p:graphicFrame>
        <p:nvGraphicFramePr>
          <p:cNvPr id="45" name="对象 44">
            <a:hlinkClick r:id="" action="ppaction://ole?verb=0"/>
          </p:cNvPr>
          <p:cNvGraphicFramePr>
            <a:graphicFrameLocks noChangeAspect="1"/>
          </p:cNvGraphicFramePr>
          <p:nvPr/>
        </p:nvGraphicFramePr>
        <p:xfrm>
          <a:off x="3565525" y="1996440"/>
          <a:ext cx="676910" cy="451485"/>
        </p:xfrm>
        <a:graphic>
          <a:graphicData uri="http://schemas.openxmlformats.org/presentationml/2006/ole">
            <mc:AlternateContent xmlns:mc="http://schemas.openxmlformats.org/markup-compatibility/2006">
              <mc:Choice xmlns:v="urn:schemas-microsoft-com:vml" Requires="v">
                <p:oleObj spid="_x0000_s1066" r:id="rId32" imgW="304800" imgH="203200" progId="Equation.KSEE3">
                  <p:embed/>
                </p:oleObj>
              </mc:Choice>
              <mc:Fallback>
                <p:oleObj r:id="rId32" imgW="304800" imgH="203200" progId="Equation.KSEE3">
                  <p:embed/>
                  <p:pic>
                    <p:nvPicPr>
                      <p:cNvPr id="45" name="对象 44">
                        <a:hlinkClick r:id="" action="ppaction://ole?verb=0"/>
                      </p:cNvPr>
                      <p:cNvPicPr/>
                      <p:nvPr/>
                    </p:nvPicPr>
                    <p:blipFill>
                      <a:blip r:embed="rId33"/>
                      <a:stretch>
                        <a:fillRect/>
                      </a:stretch>
                    </p:blipFill>
                    <p:spPr>
                      <a:xfrm>
                        <a:off x="3565525" y="1996440"/>
                        <a:ext cx="676910" cy="451485"/>
                      </a:xfrm>
                      <a:prstGeom prst="rect">
                        <a:avLst/>
                      </a:prstGeom>
                    </p:spPr>
                  </p:pic>
                </p:oleObj>
              </mc:Fallback>
            </mc:AlternateContent>
          </a:graphicData>
        </a:graphic>
      </p:graphicFrame>
      <p:graphicFrame>
        <p:nvGraphicFramePr>
          <p:cNvPr id="47" name="对象 46">
            <a:hlinkClick r:id="" action="ppaction://ole?verb=0"/>
          </p:cNvPr>
          <p:cNvGraphicFramePr>
            <a:graphicFrameLocks noChangeAspect="1"/>
          </p:cNvGraphicFramePr>
          <p:nvPr/>
        </p:nvGraphicFramePr>
        <p:xfrm>
          <a:off x="5569585" y="1993900"/>
          <a:ext cx="311785" cy="450215"/>
        </p:xfrm>
        <a:graphic>
          <a:graphicData uri="http://schemas.openxmlformats.org/presentationml/2006/ole">
            <mc:AlternateContent xmlns:mc="http://schemas.openxmlformats.org/markup-compatibility/2006">
              <mc:Choice xmlns:v="urn:schemas-microsoft-com:vml" Requires="v">
                <p:oleObj spid="_x0000_s1067" r:id="rId34" imgW="114300" imgH="165100" progId="Equation.KSEE3">
                  <p:embed/>
                </p:oleObj>
              </mc:Choice>
              <mc:Fallback>
                <p:oleObj r:id="rId34" imgW="114300" imgH="165100" progId="Equation.KSEE3">
                  <p:embed/>
                  <p:pic>
                    <p:nvPicPr>
                      <p:cNvPr id="47" name="对象 46">
                        <a:hlinkClick r:id="" action="ppaction://ole?verb=0"/>
                      </p:cNvPr>
                      <p:cNvPicPr/>
                      <p:nvPr/>
                    </p:nvPicPr>
                    <p:blipFill>
                      <a:blip r:embed="rId35"/>
                      <a:stretch>
                        <a:fillRect/>
                      </a:stretch>
                    </p:blipFill>
                    <p:spPr>
                      <a:xfrm>
                        <a:off x="5569585" y="1993900"/>
                        <a:ext cx="311785" cy="450215"/>
                      </a:xfrm>
                      <a:prstGeom prst="rect">
                        <a:avLst/>
                      </a:prstGeom>
                    </p:spPr>
                  </p:pic>
                </p:oleObj>
              </mc:Fallback>
            </mc:AlternateContent>
          </a:graphicData>
        </a:graphic>
      </p:graphicFrame>
      <p:graphicFrame>
        <p:nvGraphicFramePr>
          <p:cNvPr id="49" name="对象 48">
            <a:hlinkClick r:id="" action="ppaction://ole?verb=0"/>
          </p:cNvPr>
          <p:cNvGraphicFramePr>
            <a:graphicFrameLocks noChangeAspect="1"/>
          </p:cNvGraphicFramePr>
          <p:nvPr/>
        </p:nvGraphicFramePr>
        <p:xfrm>
          <a:off x="3347085" y="4744720"/>
          <a:ext cx="1398905" cy="459105"/>
        </p:xfrm>
        <a:graphic>
          <a:graphicData uri="http://schemas.openxmlformats.org/presentationml/2006/ole">
            <mc:AlternateContent xmlns:mc="http://schemas.openxmlformats.org/markup-compatibility/2006">
              <mc:Choice xmlns:v="urn:schemas-microsoft-com:vml" Requires="v">
                <p:oleObj spid="_x0000_s1068" r:id="rId36" imgW="774065" imgH="254000" progId="Equation.KSEE3">
                  <p:embed/>
                </p:oleObj>
              </mc:Choice>
              <mc:Fallback>
                <p:oleObj r:id="rId36" imgW="774065" imgH="254000" progId="Equation.KSEE3">
                  <p:embed/>
                  <p:pic>
                    <p:nvPicPr>
                      <p:cNvPr id="49" name="对象 48">
                        <a:hlinkClick r:id="" action="ppaction://ole?verb=0"/>
                      </p:cNvPr>
                      <p:cNvPicPr/>
                      <p:nvPr/>
                    </p:nvPicPr>
                    <p:blipFill>
                      <a:blip r:embed="rId37"/>
                      <a:stretch>
                        <a:fillRect/>
                      </a:stretch>
                    </p:blipFill>
                    <p:spPr>
                      <a:xfrm>
                        <a:off x="3347085" y="4744720"/>
                        <a:ext cx="1398905" cy="459105"/>
                      </a:xfrm>
                      <a:prstGeom prst="rect">
                        <a:avLst/>
                      </a:prstGeom>
                    </p:spPr>
                  </p:pic>
                </p:oleObj>
              </mc:Fallback>
            </mc:AlternateContent>
          </a:graphicData>
        </a:graphic>
      </p:graphicFrame>
      <p:graphicFrame>
        <p:nvGraphicFramePr>
          <p:cNvPr id="51" name="对象 50">
            <a:hlinkClick r:id="" action="ppaction://ole?verb=0"/>
          </p:cNvPr>
          <p:cNvGraphicFramePr>
            <a:graphicFrameLocks noChangeAspect="1"/>
          </p:cNvGraphicFramePr>
          <p:nvPr/>
        </p:nvGraphicFramePr>
        <p:xfrm>
          <a:off x="5362258" y="4744720"/>
          <a:ext cx="1193800" cy="459105"/>
        </p:xfrm>
        <a:graphic>
          <a:graphicData uri="http://schemas.openxmlformats.org/presentationml/2006/ole">
            <mc:AlternateContent xmlns:mc="http://schemas.openxmlformats.org/markup-compatibility/2006">
              <mc:Choice xmlns:v="urn:schemas-microsoft-com:vml" Requires="v">
                <p:oleObj spid="_x0000_s1069" r:id="rId38" imgW="660400" imgH="254000" progId="Equation.KSEE3">
                  <p:embed/>
                </p:oleObj>
              </mc:Choice>
              <mc:Fallback>
                <p:oleObj r:id="rId38" imgW="660400" imgH="254000" progId="Equation.KSEE3">
                  <p:embed/>
                  <p:pic>
                    <p:nvPicPr>
                      <p:cNvPr id="51" name="对象 50">
                        <a:hlinkClick r:id="" action="ppaction://ole?verb=0"/>
                      </p:cNvPr>
                      <p:cNvPicPr/>
                      <p:nvPr/>
                    </p:nvPicPr>
                    <p:blipFill>
                      <a:blip r:embed="rId39"/>
                      <a:stretch>
                        <a:fillRect/>
                      </a:stretch>
                    </p:blipFill>
                    <p:spPr>
                      <a:xfrm>
                        <a:off x="5362258" y="4744720"/>
                        <a:ext cx="1193800" cy="459105"/>
                      </a:xfrm>
                      <a:prstGeom prst="rect">
                        <a:avLst/>
                      </a:prstGeom>
                    </p:spPr>
                  </p:pic>
                </p:oleObj>
              </mc:Fallback>
            </mc:AlternateContent>
          </a:graphicData>
        </a:graphic>
      </p:graphicFrame>
      <p:graphicFrame>
        <p:nvGraphicFramePr>
          <p:cNvPr id="56" name="对象 55">
            <a:hlinkClick r:id="" action="ppaction://ole?verb=0"/>
          </p:cNvPr>
          <p:cNvGraphicFramePr>
            <a:graphicFrameLocks noChangeAspect="1"/>
          </p:cNvGraphicFramePr>
          <p:nvPr/>
        </p:nvGraphicFramePr>
        <p:xfrm>
          <a:off x="1887855" y="2763520"/>
          <a:ext cx="863600" cy="262255"/>
        </p:xfrm>
        <a:graphic>
          <a:graphicData uri="http://schemas.openxmlformats.org/presentationml/2006/ole">
            <mc:AlternateContent xmlns:mc="http://schemas.openxmlformats.org/markup-compatibility/2006">
              <mc:Choice xmlns:v="urn:schemas-microsoft-com:vml" Requires="v">
                <p:oleObj spid="_x0000_s1070" r:id="rId40" imgW="584200" imgH="177165" progId="Equation.KSEE3">
                  <p:embed/>
                </p:oleObj>
              </mc:Choice>
              <mc:Fallback>
                <p:oleObj r:id="rId40" imgW="584200" imgH="177165" progId="Equation.KSEE3">
                  <p:embed/>
                  <p:pic>
                    <p:nvPicPr>
                      <p:cNvPr id="56" name="对象 55">
                        <a:hlinkClick r:id="" action="ppaction://ole?verb=0"/>
                      </p:cNvPr>
                      <p:cNvPicPr/>
                      <p:nvPr/>
                    </p:nvPicPr>
                    <p:blipFill>
                      <a:blip r:embed="rId41"/>
                      <a:stretch>
                        <a:fillRect/>
                      </a:stretch>
                    </p:blipFill>
                    <p:spPr>
                      <a:xfrm>
                        <a:off x="1887855" y="2763520"/>
                        <a:ext cx="863600" cy="262255"/>
                      </a:xfrm>
                      <a:prstGeom prst="rect">
                        <a:avLst/>
                      </a:prstGeom>
                    </p:spPr>
                  </p:pic>
                </p:oleObj>
              </mc:Fallback>
            </mc:AlternateContent>
          </a:graphicData>
        </a:graphic>
      </p:graphicFrame>
      <p:graphicFrame>
        <p:nvGraphicFramePr>
          <p:cNvPr id="62" name="对象 61">
            <a:hlinkClick r:id="" action="ppaction://ole?verb=0"/>
          </p:cNvPr>
          <p:cNvGraphicFramePr>
            <a:graphicFrameLocks noChangeAspect="1"/>
          </p:cNvGraphicFramePr>
          <p:nvPr/>
        </p:nvGraphicFramePr>
        <p:xfrm>
          <a:off x="1828800" y="4044950"/>
          <a:ext cx="858520" cy="473710"/>
        </p:xfrm>
        <a:graphic>
          <a:graphicData uri="http://schemas.openxmlformats.org/presentationml/2006/ole">
            <mc:AlternateContent xmlns:mc="http://schemas.openxmlformats.org/markup-compatibility/2006">
              <mc:Choice xmlns:v="urn:schemas-microsoft-com:vml" Requires="v">
                <p:oleObj spid="_x0000_s1071" r:id="rId42" imgW="762000" imgH="419100" progId="Equation.KSEE3">
                  <p:embed/>
                </p:oleObj>
              </mc:Choice>
              <mc:Fallback>
                <p:oleObj r:id="rId42" imgW="762000" imgH="419100" progId="Equation.KSEE3">
                  <p:embed/>
                  <p:pic>
                    <p:nvPicPr>
                      <p:cNvPr id="62" name="对象 61">
                        <a:hlinkClick r:id="" action="ppaction://ole?verb=0"/>
                      </p:cNvPr>
                      <p:cNvPicPr/>
                      <p:nvPr/>
                    </p:nvPicPr>
                    <p:blipFill>
                      <a:blip r:embed="rId43"/>
                      <a:stretch>
                        <a:fillRect/>
                      </a:stretch>
                    </p:blipFill>
                    <p:spPr>
                      <a:xfrm>
                        <a:off x="1828800" y="4044950"/>
                        <a:ext cx="858520" cy="473710"/>
                      </a:xfrm>
                      <a:prstGeom prst="rect">
                        <a:avLst/>
                      </a:prstGeom>
                    </p:spPr>
                  </p:pic>
                </p:oleObj>
              </mc:Fallback>
            </mc:AlternateContent>
          </a:graphicData>
        </a:graphic>
      </p:graphicFrame>
      <p:graphicFrame>
        <p:nvGraphicFramePr>
          <p:cNvPr id="64" name="对象 63">
            <a:hlinkClick r:id="" action="ppaction://ole?verb=0"/>
          </p:cNvPr>
          <p:cNvGraphicFramePr>
            <a:graphicFrameLocks noChangeAspect="1"/>
          </p:cNvGraphicFramePr>
          <p:nvPr/>
        </p:nvGraphicFramePr>
        <p:xfrm>
          <a:off x="1076960" y="1233805"/>
          <a:ext cx="3103880" cy="528320"/>
        </p:xfrm>
        <a:graphic>
          <a:graphicData uri="http://schemas.openxmlformats.org/presentationml/2006/ole">
            <mc:AlternateContent xmlns:mc="http://schemas.openxmlformats.org/markup-compatibility/2006">
              <mc:Choice xmlns:v="urn:schemas-microsoft-com:vml" Requires="v">
                <p:oleObj spid="_x0000_s1072" r:id="rId44" imgW="1193800" imgH="203200" progId="Equation.KSEE3">
                  <p:embed/>
                </p:oleObj>
              </mc:Choice>
              <mc:Fallback>
                <p:oleObj r:id="rId44" imgW="1193800" imgH="203200" progId="Equation.KSEE3">
                  <p:embed/>
                  <p:pic>
                    <p:nvPicPr>
                      <p:cNvPr id="64" name="对象 63">
                        <a:hlinkClick r:id="" action="ppaction://ole?verb=0"/>
                      </p:cNvPr>
                      <p:cNvPicPr/>
                      <p:nvPr/>
                    </p:nvPicPr>
                    <p:blipFill>
                      <a:blip r:embed="rId45"/>
                      <a:stretch>
                        <a:fillRect/>
                      </a:stretch>
                    </p:blipFill>
                    <p:spPr>
                      <a:xfrm>
                        <a:off x="1076960" y="1233805"/>
                        <a:ext cx="3103880" cy="528320"/>
                      </a:xfrm>
                      <a:prstGeom prst="rect">
                        <a:avLst/>
                      </a:prstGeom>
                    </p:spPr>
                  </p:pic>
                </p:oleObj>
              </mc:Fallback>
            </mc:AlternateContent>
          </a:graphicData>
        </a:graphic>
      </p:graphicFrame>
      <p:graphicFrame>
        <p:nvGraphicFramePr>
          <p:cNvPr id="66" name="对象 65">
            <a:hlinkClick r:id="" action="ppaction://ole?verb=0"/>
          </p:cNvPr>
          <p:cNvGraphicFramePr>
            <a:graphicFrameLocks noChangeAspect="1"/>
          </p:cNvGraphicFramePr>
          <p:nvPr/>
        </p:nvGraphicFramePr>
        <p:xfrm>
          <a:off x="778510" y="5516880"/>
          <a:ext cx="1972945" cy="838200"/>
        </p:xfrm>
        <a:graphic>
          <a:graphicData uri="http://schemas.openxmlformats.org/presentationml/2006/ole">
            <mc:AlternateContent xmlns:mc="http://schemas.openxmlformats.org/markup-compatibility/2006">
              <mc:Choice xmlns:v="urn:schemas-microsoft-com:vml" Requires="v">
                <p:oleObj spid="_x0000_s1073" r:id="rId46" imgW="1016000" imgH="431800" progId="Equation.KSEE3">
                  <p:embed/>
                </p:oleObj>
              </mc:Choice>
              <mc:Fallback>
                <p:oleObj r:id="rId46" imgW="1016000" imgH="431800" progId="Equation.KSEE3">
                  <p:embed/>
                  <p:pic>
                    <p:nvPicPr>
                      <p:cNvPr id="66" name="对象 65">
                        <a:hlinkClick r:id="" action="ppaction://ole?verb=0"/>
                      </p:cNvPr>
                      <p:cNvPicPr/>
                      <p:nvPr/>
                    </p:nvPicPr>
                    <p:blipFill>
                      <a:blip r:embed="rId47"/>
                      <a:stretch>
                        <a:fillRect/>
                      </a:stretch>
                    </p:blipFill>
                    <p:spPr>
                      <a:xfrm>
                        <a:off x="778510" y="5516880"/>
                        <a:ext cx="1972945" cy="838200"/>
                      </a:xfrm>
                      <a:prstGeom prst="rect">
                        <a:avLst/>
                      </a:prstGeom>
                    </p:spPr>
                  </p:pic>
                </p:oleObj>
              </mc:Fallback>
            </mc:AlternateContent>
          </a:graphicData>
        </a:graphic>
      </p:graphicFrame>
      <p:grpSp>
        <p:nvGrpSpPr>
          <p:cNvPr id="72" name="组合 71"/>
          <p:cNvGrpSpPr/>
          <p:nvPr/>
        </p:nvGrpSpPr>
        <p:grpSpPr>
          <a:xfrm>
            <a:off x="875665" y="2343150"/>
            <a:ext cx="1011555" cy="1052830"/>
            <a:chOff x="1379" y="3690"/>
            <a:chExt cx="1593" cy="1658"/>
          </a:xfrm>
        </p:grpSpPr>
        <p:sp>
          <p:nvSpPr>
            <p:cNvPr id="58" name="上下箭头 57"/>
            <p:cNvSpPr/>
            <p:nvPr/>
          </p:nvSpPr>
          <p:spPr>
            <a:xfrm>
              <a:off x="2208" y="3690"/>
              <a:ext cx="765" cy="165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68" name="对象 67">
              <a:hlinkClick r:id="" action="ppaction://ole?verb=0"/>
            </p:cNvPr>
            <p:cNvGraphicFramePr>
              <a:graphicFrameLocks noChangeAspect="1"/>
            </p:cNvGraphicFramePr>
            <p:nvPr/>
          </p:nvGraphicFramePr>
          <p:xfrm>
            <a:off x="1379" y="4202"/>
            <a:ext cx="1049" cy="622"/>
          </p:xfrm>
          <a:graphic>
            <a:graphicData uri="http://schemas.openxmlformats.org/presentationml/2006/ole">
              <mc:AlternateContent xmlns:mc="http://schemas.openxmlformats.org/markup-compatibility/2006">
                <mc:Choice xmlns:v="urn:schemas-microsoft-com:vml" Requires="v">
                  <p:oleObj spid="_x0000_s1074" r:id="rId48" imgW="342900" imgH="203200" progId="Equation.KSEE3">
                    <p:embed/>
                  </p:oleObj>
                </mc:Choice>
                <mc:Fallback>
                  <p:oleObj r:id="rId48" imgW="342900" imgH="203200" progId="Equation.KSEE3">
                    <p:embed/>
                    <p:pic>
                      <p:nvPicPr>
                        <p:cNvPr id="68" name="对象 67">
                          <a:hlinkClick r:id="" action="ppaction://ole?verb=0"/>
                        </p:cNvPr>
                        <p:cNvPicPr/>
                        <p:nvPr/>
                      </p:nvPicPr>
                      <p:blipFill>
                        <a:blip r:embed="rId49"/>
                        <a:stretch>
                          <a:fillRect/>
                        </a:stretch>
                      </p:blipFill>
                      <p:spPr>
                        <a:xfrm>
                          <a:off x="1379" y="4202"/>
                          <a:ext cx="1049" cy="622"/>
                        </a:xfrm>
                        <a:prstGeom prst="rect">
                          <a:avLst/>
                        </a:prstGeom>
                      </p:spPr>
                    </p:pic>
                  </p:oleObj>
                </mc:Fallback>
              </mc:AlternateContent>
            </a:graphicData>
          </a:graphic>
        </p:graphicFrame>
      </p:grpSp>
      <p:grpSp>
        <p:nvGrpSpPr>
          <p:cNvPr id="73" name="组合 72"/>
          <p:cNvGrpSpPr/>
          <p:nvPr/>
        </p:nvGrpSpPr>
        <p:grpSpPr>
          <a:xfrm>
            <a:off x="875665" y="3763645"/>
            <a:ext cx="1011555" cy="1052830"/>
            <a:chOff x="1379" y="5927"/>
            <a:chExt cx="1593" cy="1658"/>
          </a:xfrm>
        </p:grpSpPr>
        <p:sp>
          <p:nvSpPr>
            <p:cNvPr id="59" name="上下箭头 58"/>
            <p:cNvSpPr/>
            <p:nvPr/>
          </p:nvSpPr>
          <p:spPr>
            <a:xfrm>
              <a:off x="2208" y="5927"/>
              <a:ext cx="765" cy="165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70" name="对象 69">
              <a:hlinkClick r:id="" action="ppaction://ole?verb=0"/>
            </p:cNvPr>
            <p:cNvGraphicFramePr>
              <a:graphicFrameLocks noChangeAspect="1"/>
            </p:cNvGraphicFramePr>
            <p:nvPr/>
          </p:nvGraphicFramePr>
          <p:xfrm>
            <a:off x="1379" y="6432"/>
            <a:ext cx="1049" cy="622"/>
          </p:xfrm>
          <a:graphic>
            <a:graphicData uri="http://schemas.openxmlformats.org/presentationml/2006/ole">
              <mc:AlternateContent xmlns:mc="http://schemas.openxmlformats.org/markup-compatibility/2006">
                <mc:Choice xmlns:v="urn:schemas-microsoft-com:vml" Requires="v">
                  <p:oleObj spid="_x0000_s1075" r:id="rId50" imgW="342900" imgH="203200" progId="Equation.KSEE3">
                    <p:embed/>
                  </p:oleObj>
                </mc:Choice>
                <mc:Fallback>
                  <p:oleObj r:id="rId50" imgW="342900" imgH="203200" progId="Equation.KSEE3">
                    <p:embed/>
                    <p:pic>
                      <p:nvPicPr>
                        <p:cNvPr id="70" name="对象 69">
                          <a:hlinkClick r:id="" action="ppaction://ole?verb=0"/>
                        </p:cNvPr>
                        <p:cNvPicPr/>
                        <p:nvPr/>
                      </p:nvPicPr>
                      <p:blipFill>
                        <a:blip r:embed="rId49"/>
                        <a:stretch>
                          <a:fillRect/>
                        </a:stretch>
                      </p:blipFill>
                      <p:spPr>
                        <a:xfrm>
                          <a:off x="1379" y="6432"/>
                          <a:ext cx="1049" cy="622"/>
                        </a:xfrm>
                        <a:prstGeom prst="rect">
                          <a:avLst/>
                        </a:prstGeom>
                      </p:spPr>
                    </p:pic>
                  </p:oleObj>
                </mc:Fallback>
              </mc:AlternateContent>
            </a:graphicData>
          </a:graphic>
        </p:graphicFrame>
      </p:grpSp>
      <p:graphicFrame>
        <p:nvGraphicFramePr>
          <p:cNvPr id="74" name="对象 73">
            <a:hlinkClick r:id="" action="ppaction://ole?verb=0"/>
          </p:cNvPr>
          <p:cNvGraphicFramePr>
            <a:graphicFrameLocks noChangeAspect="1"/>
          </p:cNvGraphicFramePr>
          <p:nvPr/>
        </p:nvGraphicFramePr>
        <p:xfrm>
          <a:off x="3229610" y="5669915"/>
          <a:ext cx="3264535" cy="531495"/>
        </p:xfrm>
        <a:graphic>
          <a:graphicData uri="http://schemas.openxmlformats.org/presentationml/2006/ole">
            <mc:AlternateContent xmlns:mc="http://schemas.openxmlformats.org/markup-compatibility/2006">
              <mc:Choice xmlns:v="urn:schemas-microsoft-com:vml" Requires="v">
                <p:oleObj spid="_x0000_s1076" r:id="rId51" imgW="1562100" imgH="254000" progId="Equation.KSEE3">
                  <p:embed/>
                </p:oleObj>
              </mc:Choice>
              <mc:Fallback>
                <p:oleObj r:id="rId51" imgW="1562100" imgH="254000" progId="Equation.KSEE3">
                  <p:embed/>
                  <p:pic>
                    <p:nvPicPr>
                      <p:cNvPr id="74" name="对象 73">
                        <a:hlinkClick r:id="" action="ppaction://ole?verb=0"/>
                      </p:cNvPr>
                      <p:cNvPicPr/>
                      <p:nvPr/>
                    </p:nvPicPr>
                    <p:blipFill>
                      <a:blip r:embed="rId52"/>
                      <a:stretch>
                        <a:fillRect/>
                      </a:stretch>
                    </p:blipFill>
                    <p:spPr>
                      <a:xfrm>
                        <a:off x="3229610" y="5669915"/>
                        <a:ext cx="3264535" cy="531495"/>
                      </a:xfrm>
                      <a:prstGeom prst="rect">
                        <a:avLst/>
                      </a:prstGeom>
                    </p:spPr>
                  </p:pic>
                </p:oleObj>
              </mc:Fallback>
            </mc:AlternateContent>
          </a:graphicData>
        </a:graphic>
      </p:graphicFrame>
      <p:sp>
        <p:nvSpPr>
          <p:cNvPr id="76" name="右箭头 75"/>
          <p:cNvSpPr/>
          <p:nvPr/>
        </p:nvSpPr>
        <p:spPr>
          <a:xfrm>
            <a:off x="6718300" y="5726430"/>
            <a:ext cx="979170"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9" name="组合 78"/>
          <p:cNvGrpSpPr/>
          <p:nvPr/>
        </p:nvGrpSpPr>
        <p:grpSpPr>
          <a:xfrm>
            <a:off x="7819390" y="5770245"/>
            <a:ext cx="3060700" cy="440690"/>
            <a:chOff x="12314" y="9087"/>
            <a:chExt cx="4820" cy="694"/>
          </a:xfrm>
        </p:grpSpPr>
        <p:graphicFrame>
          <p:nvGraphicFramePr>
            <p:cNvPr id="77" name="对象 76">
              <a:hlinkClick r:id="" action="ppaction://ole?verb=0"/>
            </p:cNvPr>
            <p:cNvGraphicFramePr>
              <a:graphicFrameLocks noChangeAspect="1"/>
            </p:cNvGraphicFramePr>
            <p:nvPr/>
          </p:nvGraphicFramePr>
          <p:xfrm>
            <a:off x="12314" y="9087"/>
            <a:ext cx="4821" cy="695"/>
          </p:xfrm>
          <a:graphic>
            <a:graphicData uri="http://schemas.openxmlformats.org/presentationml/2006/ole">
              <mc:AlternateContent xmlns:mc="http://schemas.openxmlformats.org/markup-compatibility/2006">
                <mc:Choice xmlns:v="urn:schemas-microsoft-com:vml" Requires="v">
                  <p:oleObj spid="_x0000_s1077" r:id="rId53" imgW="1409700" imgH="203200" progId="Equation.KSEE3">
                    <p:embed/>
                  </p:oleObj>
                </mc:Choice>
                <mc:Fallback>
                  <p:oleObj r:id="rId53" imgW="1409700" imgH="203200" progId="Equation.KSEE3">
                    <p:embed/>
                    <p:pic>
                      <p:nvPicPr>
                        <p:cNvPr id="77" name="对象 76">
                          <a:hlinkClick r:id="" action="ppaction://ole?verb=0"/>
                        </p:cNvPr>
                        <p:cNvPicPr/>
                        <p:nvPr/>
                      </p:nvPicPr>
                      <p:blipFill>
                        <a:blip r:embed="rId54"/>
                        <a:stretch>
                          <a:fillRect/>
                        </a:stretch>
                      </p:blipFill>
                      <p:spPr>
                        <a:xfrm>
                          <a:off x="12314" y="9087"/>
                          <a:ext cx="4821" cy="695"/>
                        </a:xfrm>
                        <a:prstGeom prst="rect">
                          <a:avLst/>
                        </a:prstGeom>
                        <a:solidFill>
                          <a:srgbClr val="FFFF00"/>
                        </a:solidFill>
                      </p:spPr>
                    </p:pic>
                  </p:oleObj>
                </mc:Fallback>
              </mc:AlternateContent>
            </a:graphicData>
          </a:graphic>
        </p:graphicFrame>
        <p:sp>
          <p:nvSpPr>
            <p:cNvPr id="78" name="文本框 77"/>
            <p:cNvSpPr txBox="1"/>
            <p:nvPr/>
          </p:nvSpPr>
          <p:spPr>
            <a:xfrm>
              <a:off x="14441" y="9165"/>
              <a:ext cx="1143" cy="580"/>
            </a:xfrm>
            <a:prstGeom prst="rect">
              <a:avLst/>
            </a:prstGeom>
            <a:solidFill>
              <a:srgbClr val="08E70E">
                <a:alpha val="23000"/>
              </a:srgbClr>
            </a:solidFill>
          </p:spPr>
          <p:txBody>
            <a:bodyPr wrap="square" rtlCol="0">
              <a:spAutoFit/>
            </a:bodyPr>
            <a:lstStyle/>
            <a:p>
              <a:endParaRPr lang="zh-CN" altLang="en-US"/>
            </a:p>
          </p:txBody>
        </p:sp>
      </p:grpSp>
      <p:grpSp>
        <p:nvGrpSpPr>
          <p:cNvPr id="88" name="组合 87"/>
          <p:cNvGrpSpPr/>
          <p:nvPr/>
        </p:nvGrpSpPr>
        <p:grpSpPr>
          <a:xfrm>
            <a:off x="768350" y="1764665"/>
            <a:ext cx="5842000" cy="3723640"/>
            <a:chOff x="1210" y="2913"/>
            <a:chExt cx="9200" cy="5730"/>
          </a:xfrm>
        </p:grpSpPr>
        <p:cxnSp>
          <p:nvCxnSpPr>
            <p:cNvPr id="80" name="直接连接符 79"/>
            <p:cNvCxnSpPr/>
            <p:nvPr/>
          </p:nvCxnSpPr>
          <p:spPr>
            <a:xfrm flipV="1">
              <a:off x="1220" y="2928"/>
              <a:ext cx="9175" cy="15"/>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flipV="1">
              <a:off x="1210" y="4601"/>
              <a:ext cx="9169" cy="29"/>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flipV="1">
              <a:off x="1210" y="6697"/>
              <a:ext cx="9169" cy="2"/>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a:off x="1210" y="8633"/>
              <a:ext cx="9200" cy="10"/>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1210" y="2943"/>
              <a:ext cx="10" cy="5700"/>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flipH="1">
              <a:off x="10395" y="2913"/>
              <a:ext cx="15" cy="5684"/>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flipH="1">
              <a:off x="4509" y="2928"/>
              <a:ext cx="15" cy="5684"/>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flipH="1">
              <a:off x="7649" y="2959"/>
              <a:ext cx="15" cy="5684"/>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dirty="0">
                <a:ln>
                  <a:noFill/>
                </a:ln>
                <a:solidFill>
                  <a:schemeClr val="bg1"/>
                </a:solidFill>
                <a:effectLst/>
                <a:uLnTx/>
                <a:uFillTx/>
                <a:latin typeface="仿宋" panose="02010609060101010101" charset="-122"/>
                <a:ea typeface="仿宋" panose="02010609060101010101" charset="-122"/>
                <a:cs typeface="+mn-cs"/>
              </a:rPr>
              <a:t>活动探究</a:t>
            </a:r>
          </a:p>
        </p:txBody>
      </p:sp>
      <p:sp>
        <p:nvSpPr>
          <p:cNvPr id="25602" name="矩形 25601"/>
          <p:cNvSpPr/>
          <p:nvPr/>
        </p:nvSpPr>
        <p:spPr>
          <a:xfrm>
            <a:off x="804545" y="623570"/>
            <a:ext cx="10634345" cy="521970"/>
          </a:xfrm>
          <a:prstGeom prst="rect">
            <a:avLst/>
          </a:prstGeom>
          <a:noFill/>
          <a:ln w="9525">
            <a:noFill/>
          </a:ln>
        </p:spPr>
        <p:txBody>
          <a:bodyPr wrap="square">
            <a:spAutoFit/>
          </a:bodyPr>
          <a:lstStyle/>
          <a:p>
            <a:r>
              <a:rPr lang="zh-CN" altLang="en-US" sz="2800" b="1" dirty="0">
                <a:latin typeface="Times New Roman" panose="02020603050405020304" pitchFamily="18" charset="0"/>
                <a:ea typeface="宋体" panose="02010600030101010101" pitchFamily="2" charset="-122"/>
                <a:cs typeface="Times New Roman" panose="02020603050405020304" pitchFamily="18" charset="0"/>
              </a:rPr>
              <a:t>正方体</a:t>
            </a:r>
            <a:r>
              <a:rPr lang="en-US" altLang="zh-CN" sz="2800" b="1" dirty="0">
                <a:latin typeface="Times New Roman" panose="02020603050405020304" pitchFamily="18" charset="0"/>
                <a:ea typeface="宋体" panose="02010600030101010101" pitchFamily="2" charset="-122"/>
                <a:cs typeface="Times New Roman" panose="02020603050405020304" pitchFamily="18" charset="0"/>
              </a:rPr>
              <a:t>ABCD-A</a:t>
            </a:r>
            <a:r>
              <a:rPr lang="en-US" altLang="zh-CN" sz="2800" b="1" baseline="-25000" dirty="0">
                <a:latin typeface="Times New Roman" panose="02020603050405020304" pitchFamily="18" charset="0"/>
                <a:ea typeface="宋体" panose="02010600030101010101" pitchFamily="2" charset="-122"/>
                <a:cs typeface="Times New Roman" panose="02020603050405020304" pitchFamily="18" charset="0"/>
              </a:rPr>
              <a:t>1</a:t>
            </a:r>
            <a:r>
              <a:rPr lang="en-US" altLang="zh-CN" sz="2800" b="1" dirty="0">
                <a:latin typeface="Times New Roman" panose="02020603050405020304" pitchFamily="18" charset="0"/>
                <a:ea typeface="宋体" panose="02010600030101010101" pitchFamily="2" charset="-122"/>
                <a:cs typeface="Times New Roman" panose="02020603050405020304" pitchFamily="18" charset="0"/>
              </a:rPr>
              <a:t>B</a:t>
            </a:r>
            <a:r>
              <a:rPr lang="en-US" altLang="zh-CN" sz="2800" b="1" baseline="-25000" dirty="0">
                <a:latin typeface="Times New Roman" panose="02020603050405020304" pitchFamily="18" charset="0"/>
                <a:ea typeface="宋体" panose="02010600030101010101" pitchFamily="2" charset="-122"/>
                <a:cs typeface="Times New Roman" panose="02020603050405020304" pitchFamily="18" charset="0"/>
              </a:rPr>
              <a:t>1</a:t>
            </a:r>
            <a:r>
              <a:rPr lang="en-US" altLang="zh-CN" sz="2800" b="1" dirty="0">
                <a:latin typeface="Times New Roman" panose="02020603050405020304" pitchFamily="18" charset="0"/>
                <a:ea typeface="宋体" panose="02010600030101010101" pitchFamily="2" charset="-122"/>
                <a:cs typeface="Times New Roman" panose="02020603050405020304" pitchFamily="18" charset="0"/>
              </a:rPr>
              <a:t>C</a:t>
            </a:r>
            <a:r>
              <a:rPr lang="en-US" altLang="zh-CN" sz="2800" b="1" baseline="-25000" dirty="0">
                <a:latin typeface="Times New Roman" panose="02020603050405020304" pitchFamily="18" charset="0"/>
                <a:ea typeface="宋体" panose="02010600030101010101" pitchFamily="2" charset="-122"/>
                <a:cs typeface="Times New Roman" panose="02020603050405020304" pitchFamily="18" charset="0"/>
              </a:rPr>
              <a:t>1</a:t>
            </a:r>
            <a:r>
              <a:rPr lang="en-US" altLang="zh-CN" sz="2800" b="1" dirty="0">
                <a:latin typeface="Times New Roman" panose="02020603050405020304" pitchFamily="18" charset="0"/>
                <a:ea typeface="宋体" panose="02010600030101010101" pitchFamily="2" charset="-122"/>
                <a:cs typeface="Times New Roman" panose="02020603050405020304" pitchFamily="18" charset="0"/>
              </a:rPr>
              <a:t>D</a:t>
            </a:r>
            <a:r>
              <a:rPr lang="en-US" altLang="zh-CN" sz="2800" b="1" baseline="-2500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800" b="1" dirty="0">
                <a:latin typeface="Times New Roman" panose="02020603050405020304" pitchFamily="18" charset="0"/>
                <a:ea typeface="宋体" panose="02010600030101010101" pitchFamily="2" charset="-122"/>
                <a:cs typeface="Times New Roman" panose="02020603050405020304" pitchFamily="18" charset="0"/>
              </a:rPr>
              <a:t>的棱长为</a:t>
            </a:r>
            <a:r>
              <a:rPr lang="en-US" altLang="zh-CN" sz="2800" b="1"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800" b="1" dirty="0">
                <a:latin typeface="Times New Roman" panose="02020603050405020304" pitchFamily="18" charset="0"/>
                <a:ea typeface="宋体" panose="02010600030101010101" pitchFamily="2" charset="-122"/>
                <a:cs typeface="Times New Roman" panose="02020603050405020304" pitchFamily="18" charset="0"/>
              </a:rPr>
              <a:t>建立如图所示坐标系</a:t>
            </a:r>
            <a:r>
              <a:rPr lang="en-US" altLang="zh-CN" sz="2800" b="1" dirty="0">
                <a:latin typeface="Times New Roman" panose="02020603050405020304" pitchFamily="18" charset="0"/>
                <a:ea typeface="宋体" panose="02010600030101010101" pitchFamily="2" charset="-122"/>
                <a:cs typeface="Times New Roman" panose="02020603050405020304" pitchFamily="18" charset="0"/>
              </a:rPr>
              <a:t>.</a:t>
            </a:r>
          </a:p>
        </p:txBody>
      </p:sp>
      <p:grpSp>
        <p:nvGrpSpPr>
          <p:cNvPr id="25603" name="组合 25602"/>
          <p:cNvGrpSpPr/>
          <p:nvPr/>
        </p:nvGrpSpPr>
        <p:grpSpPr>
          <a:xfrm>
            <a:off x="7117398" y="1926908"/>
            <a:ext cx="4889500" cy="4422775"/>
            <a:chOff x="2290" y="1069"/>
            <a:chExt cx="3080" cy="2786"/>
          </a:xfrm>
        </p:grpSpPr>
        <p:sp>
          <p:nvSpPr>
            <p:cNvPr id="25604" name="直接连接符 25603"/>
            <p:cNvSpPr/>
            <p:nvPr/>
          </p:nvSpPr>
          <p:spPr>
            <a:xfrm>
              <a:off x="3198" y="3022"/>
              <a:ext cx="1496" cy="0"/>
            </a:xfrm>
            <a:prstGeom prst="line">
              <a:avLst/>
            </a:prstGeom>
            <a:ln w="28575" cap="flat" cmpd="sng">
              <a:solidFill>
                <a:schemeClr val="tx1"/>
              </a:solidFill>
              <a:prstDash val="dash"/>
              <a:headEnd type="none" w="med" len="med"/>
              <a:tailEnd type="none" w="med" len="med"/>
            </a:ln>
          </p:spPr>
          <p:txBody>
            <a:bodyPr/>
            <a:lstStyle/>
            <a:p>
              <a:endParaRPr/>
            </a:p>
          </p:txBody>
        </p:sp>
        <p:sp>
          <p:nvSpPr>
            <p:cNvPr id="25605" name="直接连接符 25604"/>
            <p:cNvSpPr/>
            <p:nvPr/>
          </p:nvSpPr>
          <p:spPr>
            <a:xfrm>
              <a:off x="2653" y="3521"/>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06" name="直接连接符 25605"/>
            <p:cNvSpPr/>
            <p:nvPr/>
          </p:nvSpPr>
          <p:spPr>
            <a:xfrm flipH="1">
              <a:off x="2653" y="3022"/>
              <a:ext cx="545" cy="499"/>
            </a:xfrm>
            <a:prstGeom prst="line">
              <a:avLst/>
            </a:prstGeom>
            <a:ln w="28575" cap="flat" cmpd="sng">
              <a:solidFill>
                <a:schemeClr val="tx1"/>
              </a:solidFill>
              <a:prstDash val="dash"/>
              <a:headEnd type="none" w="med" len="med"/>
              <a:tailEnd type="none" w="med" len="med"/>
            </a:ln>
          </p:spPr>
          <p:txBody>
            <a:bodyPr/>
            <a:lstStyle/>
            <a:p>
              <a:endParaRPr/>
            </a:p>
          </p:txBody>
        </p:sp>
        <p:sp>
          <p:nvSpPr>
            <p:cNvPr id="25607" name="直接连接符 25606"/>
            <p:cNvSpPr/>
            <p:nvPr/>
          </p:nvSpPr>
          <p:spPr>
            <a:xfrm flipH="1">
              <a:off x="4150" y="3022"/>
              <a:ext cx="545" cy="499"/>
            </a:xfrm>
            <a:prstGeom prst="line">
              <a:avLst/>
            </a:prstGeom>
            <a:ln w="28575" cap="flat" cmpd="sng">
              <a:solidFill>
                <a:schemeClr val="tx1"/>
              </a:solidFill>
              <a:prstDash val="solid"/>
              <a:headEnd type="none" w="med" len="med"/>
              <a:tailEnd type="none" w="med" len="med"/>
            </a:ln>
          </p:spPr>
          <p:txBody>
            <a:bodyPr/>
            <a:lstStyle/>
            <a:p>
              <a:endParaRPr/>
            </a:p>
          </p:txBody>
        </p:sp>
        <p:sp>
          <p:nvSpPr>
            <p:cNvPr id="25608" name="直接连接符 25607"/>
            <p:cNvSpPr/>
            <p:nvPr/>
          </p:nvSpPr>
          <p:spPr>
            <a:xfrm>
              <a:off x="3198" y="1525"/>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09" name="直接连接符 25608"/>
            <p:cNvSpPr/>
            <p:nvPr/>
          </p:nvSpPr>
          <p:spPr>
            <a:xfrm>
              <a:off x="2653" y="2024"/>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0" name="直接连接符 25609"/>
            <p:cNvSpPr/>
            <p:nvPr/>
          </p:nvSpPr>
          <p:spPr>
            <a:xfrm flipH="1">
              <a:off x="2653" y="1525"/>
              <a:ext cx="545" cy="499"/>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1" name="直接连接符 25610"/>
            <p:cNvSpPr/>
            <p:nvPr/>
          </p:nvSpPr>
          <p:spPr>
            <a:xfrm flipH="1">
              <a:off x="4150" y="1525"/>
              <a:ext cx="545" cy="499"/>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2" name="直接连接符 25611"/>
            <p:cNvSpPr/>
            <p:nvPr/>
          </p:nvSpPr>
          <p:spPr>
            <a:xfrm rot="-5400000">
              <a:off x="1905" y="2772"/>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3" name="直接连接符 25612"/>
            <p:cNvSpPr/>
            <p:nvPr/>
          </p:nvSpPr>
          <p:spPr>
            <a:xfrm rot="-5400000">
              <a:off x="2450" y="2273"/>
              <a:ext cx="1496" cy="0"/>
            </a:xfrm>
            <a:prstGeom prst="line">
              <a:avLst/>
            </a:prstGeom>
            <a:ln w="28575" cap="flat" cmpd="sng">
              <a:solidFill>
                <a:schemeClr val="tx1"/>
              </a:solidFill>
              <a:prstDash val="dash"/>
              <a:headEnd type="none" w="med" len="med"/>
              <a:tailEnd type="none" w="med" len="med"/>
            </a:ln>
          </p:spPr>
          <p:txBody>
            <a:bodyPr/>
            <a:lstStyle/>
            <a:p>
              <a:endParaRPr/>
            </a:p>
          </p:txBody>
        </p:sp>
        <p:sp>
          <p:nvSpPr>
            <p:cNvPr id="25614" name="直接连接符 25613"/>
            <p:cNvSpPr/>
            <p:nvPr/>
          </p:nvSpPr>
          <p:spPr>
            <a:xfrm rot="-5400000">
              <a:off x="3402" y="2772"/>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5" name="直接连接符 25614"/>
            <p:cNvSpPr/>
            <p:nvPr/>
          </p:nvSpPr>
          <p:spPr>
            <a:xfrm rot="-5400000">
              <a:off x="3946" y="2273"/>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6" name="直接连接符 25615"/>
            <p:cNvSpPr/>
            <p:nvPr/>
          </p:nvSpPr>
          <p:spPr>
            <a:xfrm>
              <a:off x="4694" y="3022"/>
              <a:ext cx="409" cy="0"/>
            </a:xfrm>
            <a:prstGeom prst="line">
              <a:avLst/>
            </a:prstGeom>
            <a:ln w="28575" cap="flat" cmpd="sng">
              <a:solidFill>
                <a:schemeClr val="tx1"/>
              </a:solidFill>
              <a:prstDash val="solid"/>
              <a:headEnd type="none" w="med" len="med"/>
              <a:tailEnd type="triangle" w="med" len="med"/>
            </a:ln>
          </p:spPr>
          <p:txBody>
            <a:bodyPr/>
            <a:lstStyle/>
            <a:p>
              <a:endParaRPr/>
            </a:p>
          </p:txBody>
        </p:sp>
        <p:sp>
          <p:nvSpPr>
            <p:cNvPr id="25617" name="直接连接符 25616"/>
            <p:cNvSpPr/>
            <p:nvPr/>
          </p:nvSpPr>
          <p:spPr>
            <a:xfrm flipH="1" flipV="1">
              <a:off x="3198" y="1207"/>
              <a:ext cx="0" cy="318"/>
            </a:xfrm>
            <a:prstGeom prst="line">
              <a:avLst/>
            </a:prstGeom>
            <a:ln w="28575" cap="flat" cmpd="sng">
              <a:solidFill>
                <a:schemeClr val="tx1"/>
              </a:solidFill>
              <a:prstDash val="solid"/>
              <a:headEnd type="none" w="med" len="med"/>
              <a:tailEnd type="triangle" w="med" len="med"/>
            </a:ln>
          </p:spPr>
          <p:txBody>
            <a:bodyPr/>
            <a:lstStyle/>
            <a:p>
              <a:endParaRPr/>
            </a:p>
          </p:txBody>
        </p:sp>
        <p:sp>
          <p:nvSpPr>
            <p:cNvPr id="25618" name="直接连接符 25617"/>
            <p:cNvSpPr/>
            <p:nvPr/>
          </p:nvSpPr>
          <p:spPr>
            <a:xfrm flipH="1">
              <a:off x="2472" y="3521"/>
              <a:ext cx="181" cy="181"/>
            </a:xfrm>
            <a:prstGeom prst="line">
              <a:avLst/>
            </a:prstGeom>
            <a:ln w="28575" cap="flat" cmpd="sng">
              <a:solidFill>
                <a:schemeClr val="tx1"/>
              </a:solidFill>
              <a:prstDash val="solid"/>
              <a:headEnd type="none" w="med" len="med"/>
              <a:tailEnd type="triangle" w="med" len="med"/>
            </a:ln>
          </p:spPr>
          <p:txBody>
            <a:bodyPr/>
            <a:lstStyle/>
            <a:p>
              <a:endParaRPr/>
            </a:p>
          </p:txBody>
        </p:sp>
        <p:sp>
          <p:nvSpPr>
            <p:cNvPr id="25619" name="文本框 25618"/>
            <p:cNvSpPr txBox="1"/>
            <p:nvPr/>
          </p:nvSpPr>
          <p:spPr>
            <a:xfrm>
              <a:off x="3201" y="2731"/>
              <a:ext cx="998"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A</a:t>
              </a:r>
              <a:r>
                <a:rPr lang="en-US" altLang="zh-CN" sz="2400">
                  <a:solidFill>
                    <a:srgbClr val="FF0000"/>
                  </a:solidFill>
                  <a:latin typeface="Arial" panose="020B0604020202020204" pitchFamily="34" charset="0"/>
                  <a:sym typeface="+mn-ea"/>
                </a:rPr>
                <a:t>(0,0,0)</a:t>
              </a:r>
              <a:endParaRPr lang="en-US" altLang="zh-CN" sz="2400" b="1">
                <a:solidFill>
                  <a:srgbClr val="FF0000"/>
                </a:solidFill>
                <a:latin typeface="Arial" panose="020B0604020202020204" pitchFamily="34" charset="0"/>
                <a:sym typeface="+mn-ea"/>
              </a:endParaRPr>
            </a:p>
          </p:txBody>
        </p:sp>
        <p:sp>
          <p:nvSpPr>
            <p:cNvPr id="25620" name="文本框 25619"/>
            <p:cNvSpPr txBox="1"/>
            <p:nvPr/>
          </p:nvSpPr>
          <p:spPr>
            <a:xfrm>
              <a:off x="3194" y="1235"/>
              <a:ext cx="900"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A</a:t>
              </a:r>
              <a:r>
                <a:rPr lang="en-US" altLang="zh-CN" sz="2400" b="1" baseline="-25000">
                  <a:solidFill>
                    <a:srgbClr val="FF0000"/>
                  </a:solidFill>
                  <a:latin typeface="Arial" panose="020B0604020202020204" pitchFamily="34" charset="0"/>
                </a:rPr>
                <a:t>1</a:t>
              </a:r>
              <a:r>
                <a:rPr lang="en-US" altLang="zh-CN" sz="2400">
                  <a:solidFill>
                    <a:srgbClr val="FF0000"/>
                  </a:solidFill>
                  <a:latin typeface="Arial" panose="020B0604020202020204" pitchFamily="34" charset="0"/>
                  <a:sym typeface="+mn-ea"/>
                </a:rPr>
                <a:t>(0,0,2)</a:t>
              </a:r>
              <a:endParaRPr lang="en-US" altLang="zh-CN" sz="2400" b="1">
                <a:solidFill>
                  <a:srgbClr val="FF0000"/>
                </a:solidFill>
                <a:latin typeface="Arial" panose="020B0604020202020204" pitchFamily="34" charset="0"/>
                <a:sym typeface="+mn-ea"/>
              </a:endParaRPr>
            </a:p>
          </p:txBody>
        </p:sp>
        <p:sp>
          <p:nvSpPr>
            <p:cNvPr id="25621" name="文本框 25620"/>
            <p:cNvSpPr txBox="1"/>
            <p:nvPr/>
          </p:nvSpPr>
          <p:spPr>
            <a:xfrm>
              <a:off x="2381" y="1797"/>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B</a:t>
              </a:r>
              <a:r>
                <a:rPr lang="en-US" altLang="zh-CN" sz="2400" b="1" baseline="-25000">
                  <a:latin typeface="Arial" panose="020B0604020202020204" pitchFamily="34" charset="0"/>
                </a:rPr>
                <a:t>1</a:t>
              </a:r>
              <a:endParaRPr lang="en-US" altLang="zh-CN" sz="2400" b="1">
                <a:latin typeface="Arial" panose="020B0604020202020204" pitchFamily="34" charset="0"/>
              </a:endParaRPr>
            </a:p>
          </p:txBody>
        </p:sp>
        <p:sp>
          <p:nvSpPr>
            <p:cNvPr id="25622" name="文本框 25621"/>
            <p:cNvSpPr txBox="1"/>
            <p:nvPr/>
          </p:nvSpPr>
          <p:spPr>
            <a:xfrm>
              <a:off x="3878" y="1706"/>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C</a:t>
              </a:r>
              <a:r>
                <a:rPr lang="en-US" altLang="zh-CN" sz="2400" b="1" baseline="-25000">
                  <a:latin typeface="Arial" panose="020B0604020202020204" pitchFamily="34" charset="0"/>
                </a:rPr>
                <a:t>1</a:t>
              </a:r>
              <a:endParaRPr lang="en-US" altLang="zh-CN" sz="2400" b="1">
                <a:latin typeface="Arial" panose="020B0604020202020204" pitchFamily="34" charset="0"/>
              </a:endParaRPr>
            </a:p>
          </p:txBody>
        </p:sp>
        <p:sp>
          <p:nvSpPr>
            <p:cNvPr id="25623" name="文本框 25622"/>
            <p:cNvSpPr txBox="1"/>
            <p:nvPr/>
          </p:nvSpPr>
          <p:spPr>
            <a:xfrm>
              <a:off x="4518" y="1207"/>
              <a:ext cx="852"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sym typeface="+mn-ea"/>
                </a:rPr>
                <a:t>D</a:t>
              </a:r>
              <a:r>
                <a:rPr lang="en-US" altLang="zh-CN" sz="2400" b="1" baseline="-25000">
                  <a:solidFill>
                    <a:srgbClr val="FF0000"/>
                  </a:solidFill>
                  <a:latin typeface="Arial" panose="020B0604020202020204" pitchFamily="34" charset="0"/>
                  <a:sym typeface="+mn-ea"/>
                </a:rPr>
                <a:t>1</a:t>
              </a:r>
              <a:r>
                <a:rPr lang="en-US" altLang="zh-CN" sz="2400">
                  <a:solidFill>
                    <a:srgbClr val="FF0000"/>
                  </a:solidFill>
                  <a:latin typeface="Arial" panose="020B0604020202020204" pitchFamily="34" charset="0"/>
                  <a:sym typeface="+mn-ea"/>
                </a:rPr>
                <a:t>(0,2,2)</a:t>
              </a:r>
              <a:endParaRPr lang="en-US" altLang="zh-CN" sz="2400" b="1">
                <a:solidFill>
                  <a:srgbClr val="FF0000"/>
                </a:solidFill>
                <a:latin typeface="Arial" panose="020B0604020202020204" pitchFamily="34" charset="0"/>
                <a:sym typeface="+mn-ea"/>
              </a:endParaRPr>
            </a:p>
          </p:txBody>
        </p:sp>
        <p:sp>
          <p:nvSpPr>
            <p:cNvPr id="25624" name="文本框 25623"/>
            <p:cNvSpPr txBox="1"/>
            <p:nvPr/>
          </p:nvSpPr>
          <p:spPr>
            <a:xfrm>
              <a:off x="4649" y="2750"/>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D</a:t>
              </a:r>
            </a:p>
          </p:txBody>
        </p:sp>
        <p:sp>
          <p:nvSpPr>
            <p:cNvPr id="25625" name="文本框 25624"/>
            <p:cNvSpPr txBox="1"/>
            <p:nvPr/>
          </p:nvSpPr>
          <p:spPr>
            <a:xfrm>
              <a:off x="4105" y="3460"/>
              <a:ext cx="1134"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C</a:t>
              </a:r>
              <a:r>
                <a:rPr lang="en-US" altLang="zh-CN" sz="2400">
                  <a:solidFill>
                    <a:srgbClr val="FF0000"/>
                  </a:solidFill>
                  <a:latin typeface="Arial" panose="020B0604020202020204" pitchFamily="34" charset="0"/>
                </a:rPr>
                <a:t>(2,2,0)</a:t>
              </a:r>
            </a:p>
          </p:txBody>
        </p:sp>
        <p:sp>
          <p:nvSpPr>
            <p:cNvPr id="25626" name="文本框 25625"/>
            <p:cNvSpPr txBox="1"/>
            <p:nvPr/>
          </p:nvSpPr>
          <p:spPr>
            <a:xfrm>
              <a:off x="2611" y="3510"/>
              <a:ext cx="1018"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B</a:t>
              </a:r>
              <a:r>
                <a:rPr lang="en-US" altLang="zh-CN" sz="2400">
                  <a:solidFill>
                    <a:srgbClr val="FF0000"/>
                  </a:solidFill>
                  <a:latin typeface="Arial" panose="020B0604020202020204" pitchFamily="34" charset="0"/>
                  <a:sym typeface="+mn-ea"/>
                </a:rPr>
                <a:t>(2,0,0)</a:t>
              </a:r>
              <a:endParaRPr lang="en-US" altLang="zh-CN" sz="2400" b="1">
                <a:solidFill>
                  <a:srgbClr val="FF0000"/>
                </a:solidFill>
                <a:latin typeface="Arial" panose="020B0604020202020204" pitchFamily="34" charset="0"/>
                <a:sym typeface="+mn-ea"/>
              </a:endParaRPr>
            </a:p>
          </p:txBody>
        </p:sp>
        <p:sp>
          <p:nvSpPr>
            <p:cNvPr id="25627" name="文本框 25626"/>
            <p:cNvSpPr txBox="1"/>
            <p:nvPr/>
          </p:nvSpPr>
          <p:spPr>
            <a:xfrm>
              <a:off x="2939" y="1069"/>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z</a:t>
              </a:r>
            </a:p>
          </p:txBody>
        </p:sp>
        <p:sp>
          <p:nvSpPr>
            <p:cNvPr id="25628" name="文本框 25627"/>
            <p:cNvSpPr txBox="1"/>
            <p:nvPr/>
          </p:nvSpPr>
          <p:spPr>
            <a:xfrm>
              <a:off x="4876" y="2976"/>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y</a:t>
              </a:r>
            </a:p>
          </p:txBody>
        </p:sp>
        <p:sp>
          <p:nvSpPr>
            <p:cNvPr id="25629" name="文本框 25628"/>
            <p:cNvSpPr txBox="1"/>
            <p:nvPr/>
          </p:nvSpPr>
          <p:spPr>
            <a:xfrm>
              <a:off x="2290" y="3567"/>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x</a:t>
              </a:r>
            </a:p>
          </p:txBody>
        </p:sp>
      </p:grpSp>
      <p:sp>
        <p:nvSpPr>
          <p:cNvPr id="25636" name="直接连接符 25635"/>
          <p:cNvSpPr/>
          <p:nvPr/>
        </p:nvSpPr>
        <p:spPr>
          <a:xfrm flipH="1">
            <a:off x="7693660" y="2651760"/>
            <a:ext cx="859155" cy="3168015"/>
          </a:xfrm>
          <a:prstGeom prst="line">
            <a:avLst/>
          </a:prstGeom>
          <a:ln w="28575" cap="flat" cmpd="sng">
            <a:solidFill>
              <a:srgbClr val="3333CC"/>
            </a:solidFill>
            <a:prstDash val="dash"/>
            <a:headEnd type="none" w="med" len="med"/>
            <a:tailEnd type="none" w="med" len="med"/>
          </a:ln>
        </p:spPr>
        <p:txBody>
          <a:bodyPr/>
          <a:lstStyle/>
          <a:p>
            <a:endParaRPr/>
          </a:p>
        </p:txBody>
      </p:sp>
      <p:sp>
        <p:nvSpPr>
          <p:cNvPr id="25637" name="直接连接符 25636"/>
          <p:cNvSpPr/>
          <p:nvPr/>
        </p:nvSpPr>
        <p:spPr>
          <a:xfrm flipV="1">
            <a:off x="10078085" y="2651125"/>
            <a:ext cx="846455" cy="3168650"/>
          </a:xfrm>
          <a:prstGeom prst="line">
            <a:avLst/>
          </a:prstGeom>
          <a:ln w="28575" cap="flat" cmpd="sng">
            <a:solidFill>
              <a:srgbClr val="3333CC"/>
            </a:solidFill>
            <a:prstDash val="solid"/>
            <a:headEnd type="none" w="med" len="med"/>
            <a:tailEnd type="none" w="med" len="med"/>
          </a:ln>
        </p:spPr>
        <p:txBody>
          <a:bodyPr/>
          <a:lstStyle/>
          <a:p>
            <a:endParaRPr/>
          </a:p>
        </p:txBody>
      </p:sp>
      <p:sp>
        <p:nvSpPr>
          <p:cNvPr id="25639" name="直接连接符 25638"/>
          <p:cNvSpPr/>
          <p:nvPr/>
        </p:nvSpPr>
        <p:spPr>
          <a:xfrm flipH="1" flipV="1">
            <a:off x="8552180" y="5034280"/>
            <a:ext cx="1511300" cy="768350"/>
          </a:xfrm>
          <a:prstGeom prst="line">
            <a:avLst/>
          </a:prstGeom>
          <a:ln w="28575" cap="flat" cmpd="sng">
            <a:solidFill>
              <a:srgbClr val="3333FF"/>
            </a:solidFill>
            <a:prstDash val="dash"/>
            <a:headEnd type="none" w="med" len="med"/>
            <a:tailEnd type="none" w="med" len="med"/>
          </a:ln>
        </p:spPr>
        <p:txBody>
          <a:bodyPr/>
          <a:lstStyle/>
          <a:p>
            <a:endParaRPr/>
          </a:p>
        </p:txBody>
      </p:sp>
      <mc:AlternateContent xmlns:mc="http://schemas.openxmlformats.org/markup-compatibility/2006" xmlns:a14="http://schemas.microsoft.com/office/drawing/2010/main">
        <mc:Choice Requires="a14">
          <p:sp>
            <p:nvSpPr>
              <p:cNvPr id="3" name="对象 2">
                <a:hlinkClick r:id="" action="ppaction://ole?verb=0"/>
              </p:cNvPr>
              <p:cNvSpPr txBox="1"/>
              <p:nvPr/>
            </p:nvSpPr>
            <p:spPr>
              <a:xfrm>
                <a:off x="909638" y="1212850"/>
                <a:ext cx="8501062" cy="498475"/>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zh-CN" altLang="en-US" sz="2400" i="1" smtClean="0">
                          <a:solidFill>
                            <a:srgbClr val="000000"/>
                          </a:solidFill>
                          <a:latin typeface="Cambria Math" panose="02040503050406030204" pitchFamily="18" charset="0"/>
                        </a:rPr>
                        <m:t>问题</m:t>
                      </m:r>
                      <m:r>
                        <a:rPr lang="en-US" altLang="zh-CN" sz="2400" b="0" i="1" smtClean="0">
                          <a:solidFill>
                            <a:srgbClr val="000000"/>
                          </a:solidFill>
                          <a:latin typeface="Cambria Math" panose="02040503050406030204" pitchFamily="18" charset="0"/>
                        </a:rPr>
                        <m:t>1</m:t>
                      </m:r>
                      <m:r>
                        <a:rPr lang="zh-CN" altLang="en-US" sz="2400" i="1">
                          <a:solidFill>
                            <a:srgbClr val="000000"/>
                          </a:solidFill>
                          <a:latin typeface="Cambria Math" panose="02040503050406030204" pitchFamily="18" charset="0"/>
                        </a:rPr>
                        <m:t>：直线</m:t>
                      </m:r>
                      <m:r>
                        <a:rPr lang="zh-CN" altLang="en-US" sz="2400" i="1">
                          <a:solidFill>
                            <a:srgbClr val="000000"/>
                          </a:solidFill>
                          <a:latin typeface="Cambria Math" panose="02040503050406030204" pitchFamily="18" charset="0"/>
                        </a:rPr>
                        <m:t>𝐵</m:t>
                      </m:r>
                      <m:sSub>
                        <m:sSubPr>
                          <m:ctrlPr>
                            <a:rPr lang="zh-CN" altLang="en-US" sz="2400" i="1">
                              <a:solidFill>
                                <a:srgbClr val="000000"/>
                              </a:solidFill>
                              <a:latin typeface="Cambria Math"/>
                            </a:rPr>
                          </m:ctrlPr>
                        </m:sSubPr>
                        <m:e>
                          <m:r>
                            <a:rPr lang="zh-CN" altLang="en-US" sz="2400" i="1">
                              <a:solidFill>
                                <a:srgbClr val="000000"/>
                              </a:solidFill>
                              <a:latin typeface="Cambria Math" panose="02040503050406030204" pitchFamily="18" charset="0"/>
                            </a:rPr>
                            <m:t>𝐴</m:t>
                          </m:r>
                        </m:e>
                        <m:sub>
                          <m:r>
                            <a:rPr lang="zh-CN" altLang="en-US" sz="2400" i="1">
                              <a:solidFill>
                                <a:srgbClr val="000000"/>
                              </a:solidFill>
                              <a:latin typeface="Cambria Math" panose="02040503050406030204" pitchFamily="18" charset="0"/>
                            </a:rPr>
                            <m:t>1</m:t>
                          </m:r>
                        </m:sub>
                      </m:sSub>
                      <m:r>
                        <a:rPr lang="zh-CN" altLang="en-US" sz="2400" i="1">
                          <a:solidFill>
                            <a:srgbClr val="000000"/>
                          </a:solidFill>
                          <a:latin typeface="Cambria Math" panose="02040503050406030204" pitchFamily="18" charset="0"/>
                        </a:rPr>
                        <m:t>、直线</m:t>
                      </m:r>
                      <m:r>
                        <a:rPr lang="zh-CN" altLang="en-US" sz="2400" i="1">
                          <a:solidFill>
                            <a:srgbClr val="000000"/>
                          </a:solidFill>
                          <a:latin typeface="Cambria Math" panose="02040503050406030204" pitchFamily="18" charset="0"/>
                        </a:rPr>
                        <m:t>𝐶</m:t>
                      </m:r>
                      <m:sSub>
                        <m:sSubPr>
                          <m:ctrlPr>
                            <a:rPr lang="zh-CN" altLang="en-US" sz="2400" i="1">
                              <a:solidFill>
                                <a:srgbClr val="000000"/>
                              </a:solidFill>
                              <a:latin typeface="Cambria Math"/>
                            </a:rPr>
                          </m:ctrlPr>
                        </m:sSubPr>
                        <m:e>
                          <m:r>
                            <a:rPr lang="zh-CN" altLang="en-US" sz="2400" i="1">
                              <a:solidFill>
                                <a:srgbClr val="000000"/>
                              </a:solidFill>
                              <a:latin typeface="Cambria Math" panose="02040503050406030204" pitchFamily="18" charset="0"/>
                            </a:rPr>
                            <m:t>𝐷</m:t>
                          </m:r>
                        </m:e>
                        <m:sub>
                          <m:r>
                            <a:rPr lang="zh-CN" altLang="en-US" sz="2400" i="1">
                              <a:solidFill>
                                <a:srgbClr val="000000"/>
                              </a:solidFill>
                              <a:latin typeface="Cambria Math" panose="02040503050406030204" pitchFamily="18" charset="0"/>
                            </a:rPr>
                            <m:t>1</m:t>
                          </m:r>
                        </m:sub>
                      </m:sSub>
                      <m:r>
                        <a:rPr lang="zh-CN" altLang="en-US" sz="2400" i="1">
                          <a:solidFill>
                            <a:srgbClr val="000000"/>
                          </a:solidFill>
                          <a:latin typeface="Cambria Math" panose="02040503050406030204" pitchFamily="18" charset="0"/>
                        </a:rPr>
                        <m:t>、直线</m:t>
                      </m:r>
                      <m:r>
                        <a:rPr lang="zh-CN" altLang="en-US" sz="2400" i="1">
                          <a:solidFill>
                            <a:srgbClr val="000000"/>
                          </a:solidFill>
                          <a:latin typeface="Cambria Math" panose="02040503050406030204" pitchFamily="18" charset="0"/>
                        </a:rPr>
                        <m:t>𝐴𝐶</m:t>
                      </m:r>
                      <m:r>
                        <a:rPr lang="zh-CN" altLang="en-US" sz="2400" i="1">
                          <a:solidFill>
                            <a:srgbClr val="000000"/>
                          </a:solidFill>
                          <a:latin typeface="Cambria Math" panose="02040503050406030204" pitchFamily="18" charset="0"/>
                        </a:rPr>
                        <m:t>,</m:t>
                      </m:r>
                      <m:r>
                        <a:rPr lang="zh-CN" altLang="en-US" sz="2400" i="1">
                          <a:solidFill>
                            <a:srgbClr val="000000"/>
                          </a:solidFill>
                          <a:latin typeface="Cambria Math" panose="02040503050406030204" pitchFamily="18" charset="0"/>
                        </a:rPr>
                        <m:t>它们的方向相同吗？</m:t>
                      </m:r>
                    </m:oMath>
                  </m:oMathPara>
                </a14:m>
                <a:endParaRPr lang="zh-CN" altLang="en-US" sz="2400" i="1" dirty="0">
                  <a:solidFill>
                    <a:srgbClr val="000000"/>
                  </a:solidFill>
                  <a:latin typeface="Cambria Math" panose="02040503050406030204" pitchFamily="18" charset="0"/>
                </a:endParaRPr>
              </a:p>
            </p:txBody>
          </p:sp>
        </mc:Choice>
        <mc:Fallback xmlns="">
          <p:sp>
            <p:nvSpPr>
              <p:cNvPr id="3" name="对象 2">
                <a:hlinkClick r:id="" action="ppaction://ole?verb=0"/>
              </p:cNvPr>
              <p:cNvSpPr txBox="1">
                <a:spLocks noRot="1" noChangeAspect="1" noMove="1" noResize="1" noEditPoints="1" noAdjustHandles="1" noChangeArrowheads="1" noChangeShapeType="1" noTextEdit="1"/>
              </p:cNvSpPr>
              <p:nvPr/>
            </p:nvSpPr>
            <p:spPr>
              <a:xfrm>
                <a:off x="909638" y="1212850"/>
                <a:ext cx="8501062" cy="498475"/>
              </a:xfrm>
              <a:prstGeom prst="rect">
                <a:avLst/>
              </a:prstGeom>
              <a:blipFill>
                <a:blip r:embed="rId4"/>
                <a:stretch>
                  <a:fillRect l="-645" b="-9756"/>
                </a:stretch>
              </a:blipFill>
            </p:spPr>
            <p:txBody>
              <a:bodyPr/>
              <a:lstStyle/>
              <a:p>
                <a:r>
                  <a:rPr lang="zh-CN" altLang="en-US">
                    <a:noFill/>
                  </a:rPr>
                  <a:t> </a:t>
                </a:r>
              </a:p>
            </p:txBody>
          </p:sp>
        </mc:Fallback>
      </mc:AlternateContent>
      <p:graphicFrame>
        <p:nvGraphicFramePr>
          <p:cNvPr id="36" name="对象 35">
            <a:hlinkClick r:id="" action="ppaction://ole?verb=0"/>
          </p:cNvPr>
          <p:cNvGraphicFramePr>
            <a:graphicFrameLocks noChangeAspect="1"/>
          </p:cNvGraphicFramePr>
          <p:nvPr/>
        </p:nvGraphicFramePr>
        <p:xfrm>
          <a:off x="909320" y="4088130"/>
          <a:ext cx="917575" cy="431800"/>
        </p:xfrm>
        <a:graphic>
          <a:graphicData uri="http://schemas.openxmlformats.org/presentationml/2006/ole">
            <mc:AlternateContent xmlns:mc="http://schemas.openxmlformats.org/markup-compatibility/2006">
              <mc:Choice xmlns:v="urn:schemas-microsoft-com:vml" Requires="v">
                <p:oleObj spid="_x0000_s2059" r:id="rId5" imgW="431800" imgH="203200" progId="Equation.KSEE3">
                  <p:embed/>
                </p:oleObj>
              </mc:Choice>
              <mc:Fallback>
                <p:oleObj r:id="rId5" imgW="431800" imgH="203200" progId="Equation.KSEE3">
                  <p:embed/>
                  <p:pic>
                    <p:nvPicPr>
                      <p:cNvPr id="36" name="对象 35">
                        <a:hlinkClick r:id="" action="ppaction://ole?verb=0"/>
                      </p:cNvPr>
                      <p:cNvPicPr/>
                      <p:nvPr/>
                    </p:nvPicPr>
                    <p:blipFill>
                      <a:blip r:embed="rId6"/>
                      <a:stretch>
                        <a:fillRect/>
                      </a:stretch>
                    </p:blipFill>
                    <p:spPr>
                      <a:xfrm>
                        <a:off x="909320" y="4088130"/>
                        <a:ext cx="917575" cy="431800"/>
                      </a:xfrm>
                      <a:prstGeom prst="rect">
                        <a:avLst/>
                      </a:prstGeom>
                    </p:spPr>
                  </p:pic>
                </p:oleObj>
              </mc:Fallback>
            </mc:AlternateContent>
          </a:graphicData>
        </a:graphic>
      </p:graphicFrame>
      <p:graphicFrame>
        <p:nvGraphicFramePr>
          <p:cNvPr id="4" name="对象 3">
            <a:hlinkClick r:id="" action="ppaction://ole?verb=0"/>
          </p:cNvPr>
          <p:cNvGraphicFramePr>
            <a:graphicFrameLocks noChangeAspect="1"/>
          </p:cNvGraphicFramePr>
          <p:nvPr/>
        </p:nvGraphicFramePr>
        <p:xfrm>
          <a:off x="909320" y="2773045"/>
          <a:ext cx="1374775" cy="467360"/>
        </p:xfrm>
        <a:graphic>
          <a:graphicData uri="http://schemas.openxmlformats.org/presentationml/2006/ole">
            <mc:AlternateContent xmlns:mc="http://schemas.openxmlformats.org/markup-compatibility/2006">
              <mc:Choice xmlns:v="urn:schemas-microsoft-com:vml" Requires="v">
                <p:oleObj spid="_x0000_s2060" r:id="rId7" imgW="596900" imgH="203200" progId="Equation.KSEE3">
                  <p:embed/>
                </p:oleObj>
              </mc:Choice>
              <mc:Fallback>
                <p:oleObj r:id="rId7" imgW="596900" imgH="203200" progId="Equation.KSEE3">
                  <p:embed/>
                  <p:pic>
                    <p:nvPicPr>
                      <p:cNvPr id="4" name="对象 3">
                        <a:hlinkClick r:id="" action="ppaction://ole?verb=0"/>
                      </p:cNvPr>
                      <p:cNvPicPr/>
                      <p:nvPr/>
                    </p:nvPicPr>
                    <p:blipFill>
                      <a:blip r:embed="rId8"/>
                      <a:stretch>
                        <a:fillRect/>
                      </a:stretch>
                    </p:blipFill>
                    <p:spPr>
                      <a:xfrm>
                        <a:off x="909320" y="2773045"/>
                        <a:ext cx="1374775" cy="467360"/>
                      </a:xfrm>
                      <a:prstGeom prst="rect">
                        <a:avLst/>
                      </a:prstGeom>
                    </p:spPr>
                  </p:pic>
                </p:oleObj>
              </mc:Fallback>
            </mc:AlternateContent>
          </a:graphicData>
        </a:graphic>
      </p:graphicFrame>
      <p:graphicFrame>
        <p:nvGraphicFramePr>
          <p:cNvPr id="5" name="对象 4">
            <a:hlinkClick r:id="" action="ppaction://ole?verb=0"/>
          </p:cNvPr>
          <p:cNvGraphicFramePr>
            <a:graphicFrameLocks noChangeAspect="1"/>
          </p:cNvGraphicFramePr>
          <p:nvPr/>
        </p:nvGraphicFramePr>
        <p:xfrm>
          <a:off x="924560" y="5387340"/>
          <a:ext cx="902335" cy="504825"/>
        </p:xfrm>
        <a:graphic>
          <a:graphicData uri="http://schemas.openxmlformats.org/presentationml/2006/ole">
            <mc:AlternateContent xmlns:mc="http://schemas.openxmlformats.org/markup-compatibility/2006">
              <mc:Choice xmlns:v="urn:schemas-microsoft-com:vml" Requires="v">
                <p:oleObj spid="_x0000_s2061" r:id="rId9" imgW="431800" imgH="241300" progId="Equation.KSEE3">
                  <p:embed/>
                </p:oleObj>
              </mc:Choice>
              <mc:Fallback>
                <p:oleObj r:id="rId9" imgW="431800" imgH="241300" progId="Equation.KSEE3">
                  <p:embed/>
                  <p:pic>
                    <p:nvPicPr>
                      <p:cNvPr id="5" name="对象 4">
                        <a:hlinkClick r:id="" action="ppaction://ole?verb=0"/>
                      </p:cNvPr>
                      <p:cNvPicPr/>
                      <p:nvPr/>
                    </p:nvPicPr>
                    <p:blipFill>
                      <a:blip r:embed="rId10"/>
                      <a:stretch>
                        <a:fillRect/>
                      </a:stretch>
                    </p:blipFill>
                    <p:spPr>
                      <a:xfrm>
                        <a:off x="924560" y="5387340"/>
                        <a:ext cx="902335" cy="504825"/>
                      </a:xfrm>
                      <a:prstGeom prst="rect">
                        <a:avLst/>
                      </a:prstGeom>
                    </p:spPr>
                  </p:pic>
                </p:oleObj>
              </mc:Fallback>
            </mc:AlternateContent>
          </a:graphicData>
        </a:graphic>
      </p:graphicFrame>
      <p:grpSp>
        <p:nvGrpSpPr>
          <p:cNvPr id="32" name="组合 31"/>
          <p:cNvGrpSpPr/>
          <p:nvPr/>
        </p:nvGrpSpPr>
        <p:grpSpPr>
          <a:xfrm>
            <a:off x="902970" y="2447290"/>
            <a:ext cx="5842000" cy="3732738"/>
            <a:chOff x="1210" y="2913"/>
            <a:chExt cx="9200" cy="5744"/>
          </a:xfrm>
        </p:grpSpPr>
        <p:cxnSp>
          <p:nvCxnSpPr>
            <p:cNvPr id="33" name="直接连接符 32"/>
            <p:cNvCxnSpPr/>
            <p:nvPr/>
          </p:nvCxnSpPr>
          <p:spPr>
            <a:xfrm flipV="1">
              <a:off x="1220" y="2928"/>
              <a:ext cx="9175" cy="15"/>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V="1">
              <a:off x="1210" y="4601"/>
              <a:ext cx="9169" cy="29"/>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flipV="1">
              <a:off x="1210" y="6697"/>
              <a:ext cx="9169" cy="2"/>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1210" y="8633"/>
              <a:ext cx="9200" cy="10"/>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1210" y="2943"/>
              <a:ext cx="10" cy="5700"/>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98" name="直接连接符 97"/>
            <p:cNvCxnSpPr/>
            <p:nvPr/>
          </p:nvCxnSpPr>
          <p:spPr>
            <a:xfrm flipH="1">
              <a:off x="10395" y="2913"/>
              <a:ext cx="15" cy="5684"/>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102" name="直接连接符 101"/>
            <p:cNvCxnSpPr/>
            <p:nvPr/>
          </p:nvCxnSpPr>
          <p:spPr>
            <a:xfrm flipH="1">
              <a:off x="3385" y="2973"/>
              <a:ext cx="15" cy="5684"/>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p:nvCxnSpPr>
          <p:spPr>
            <a:xfrm flipH="1">
              <a:off x="5542" y="2973"/>
              <a:ext cx="15" cy="5684"/>
            </a:xfrm>
            <a:prstGeom prst="line">
              <a:avLst/>
            </a:prstGeom>
            <a:ln w="50800">
              <a:solidFill>
                <a:srgbClr val="00B050">
                  <a:alpha val="50000"/>
                </a:srgbClr>
              </a:solidFill>
            </a:ln>
          </p:spPr>
          <p:style>
            <a:lnRef idx="1">
              <a:schemeClr val="accent1"/>
            </a:lnRef>
            <a:fillRef idx="0">
              <a:schemeClr val="accent1"/>
            </a:fillRef>
            <a:effectRef idx="0">
              <a:schemeClr val="accent1"/>
            </a:effectRef>
            <a:fontRef idx="minor">
              <a:schemeClr val="tx1"/>
            </a:fontRef>
          </p:style>
        </p:cxnSp>
      </p:grpSp>
      <p:grpSp>
        <p:nvGrpSpPr>
          <p:cNvPr id="111" name="组合 110"/>
          <p:cNvGrpSpPr/>
          <p:nvPr/>
        </p:nvGrpSpPr>
        <p:grpSpPr>
          <a:xfrm>
            <a:off x="3701415" y="2518410"/>
            <a:ext cx="3023870" cy="3415030"/>
            <a:chOff x="5829" y="2826"/>
            <a:chExt cx="4762" cy="5378"/>
          </a:xfrm>
        </p:grpSpPr>
        <p:sp>
          <p:nvSpPr>
            <p:cNvPr id="110" name="文本框 109"/>
            <p:cNvSpPr txBox="1"/>
            <p:nvPr/>
          </p:nvSpPr>
          <p:spPr>
            <a:xfrm>
              <a:off x="5829" y="2826"/>
              <a:ext cx="4762" cy="5378"/>
            </a:xfrm>
            <a:prstGeom prst="rect">
              <a:avLst/>
            </a:prstGeom>
            <a:solidFill>
              <a:schemeClr val="bg1">
                <a:lumMod val="95000"/>
              </a:schemeClr>
            </a:solidFill>
          </p:spPr>
          <p:txBody>
            <a:bodyPr wrap="square" rtlCol="0">
              <a:spAutoFit/>
            </a:bodyPr>
            <a:lstStyle/>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p:txBody>
        </p:sp>
        <p:graphicFrame>
          <p:nvGraphicFramePr>
            <p:cNvPr id="104" name="对象 103">
              <a:hlinkClick r:id="" action="ppaction://ole?verb=0"/>
            </p:cNvPr>
            <p:cNvGraphicFramePr>
              <a:graphicFrameLocks noChangeAspect="1"/>
            </p:cNvGraphicFramePr>
            <p:nvPr/>
          </p:nvGraphicFramePr>
          <p:xfrm>
            <a:off x="5929" y="4665"/>
            <a:ext cx="2175" cy="1320"/>
          </p:xfrm>
          <a:graphic>
            <a:graphicData uri="http://schemas.openxmlformats.org/presentationml/2006/ole">
              <mc:AlternateContent xmlns:mc="http://schemas.openxmlformats.org/markup-compatibility/2006">
                <mc:Choice xmlns:v="urn:schemas-microsoft-com:vml" Requires="v">
                  <p:oleObj spid="_x0000_s2062" r:id="rId11" imgW="711200" imgH="431800" progId="Equation.KSEE3">
                    <p:embed/>
                  </p:oleObj>
                </mc:Choice>
                <mc:Fallback>
                  <p:oleObj r:id="rId11" imgW="711200" imgH="431800" progId="Equation.KSEE3">
                    <p:embed/>
                    <p:pic>
                      <p:nvPicPr>
                        <p:cNvPr id="104" name="对象 103">
                          <a:hlinkClick r:id="" action="ppaction://ole?verb=0"/>
                        </p:cNvPr>
                        <p:cNvPicPr/>
                        <p:nvPr/>
                      </p:nvPicPr>
                      <p:blipFill>
                        <a:blip r:embed="rId12"/>
                        <a:stretch>
                          <a:fillRect/>
                        </a:stretch>
                      </p:blipFill>
                      <p:spPr>
                        <a:xfrm>
                          <a:off x="5929" y="4665"/>
                          <a:ext cx="2175" cy="1320"/>
                        </a:xfrm>
                        <a:prstGeom prst="rect">
                          <a:avLst/>
                        </a:prstGeom>
                      </p:spPr>
                    </p:pic>
                  </p:oleObj>
                </mc:Fallback>
              </mc:AlternateContent>
            </a:graphicData>
          </a:graphic>
        </p:graphicFrame>
        <p:graphicFrame>
          <p:nvGraphicFramePr>
            <p:cNvPr id="106" name="对象 105">
              <a:hlinkClick r:id="" action="ppaction://ole?verb=0"/>
            </p:cNvPr>
            <p:cNvGraphicFramePr>
              <a:graphicFrameLocks noChangeAspect="1"/>
            </p:cNvGraphicFramePr>
            <p:nvPr/>
          </p:nvGraphicFramePr>
          <p:xfrm>
            <a:off x="5915" y="6763"/>
            <a:ext cx="3440" cy="732"/>
          </p:xfrm>
          <a:graphic>
            <a:graphicData uri="http://schemas.openxmlformats.org/presentationml/2006/ole">
              <mc:AlternateContent xmlns:mc="http://schemas.openxmlformats.org/markup-compatibility/2006">
                <mc:Choice xmlns:v="urn:schemas-microsoft-com:vml" Requires="v">
                  <p:oleObj spid="_x0000_s2063" r:id="rId13" imgW="1270000" imgH="254000" progId="Equation.KSEE3">
                    <p:embed/>
                  </p:oleObj>
                </mc:Choice>
                <mc:Fallback>
                  <p:oleObj r:id="rId13" imgW="1270000" imgH="254000" progId="Equation.KSEE3">
                    <p:embed/>
                    <p:pic>
                      <p:nvPicPr>
                        <p:cNvPr id="106" name="对象 105">
                          <a:hlinkClick r:id="" action="ppaction://ole?verb=0"/>
                        </p:cNvPr>
                        <p:cNvPicPr/>
                        <p:nvPr/>
                      </p:nvPicPr>
                      <p:blipFill>
                        <a:blip r:embed="rId14"/>
                        <a:stretch>
                          <a:fillRect/>
                        </a:stretch>
                      </p:blipFill>
                      <p:spPr>
                        <a:xfrm>
                          <a:off x="5915" y="6763"/>
                          <a:ext cx="3440" cy="732"/>
                        </a:xfrm>
                        <a:prstGeom prst="rect">
                          <a:avLst/>
                        </a:prstGeom>
                      </p:spPr>
                    </p:pic>
                  </p:oleObj>
                </mc:Fallback>
              </mc:AlternateContent>
            </a:graphicData>
          </a:graphic>
        </p:graphicFrame>
        <p:graphicFrame>
          <p:nvGraphicFramePr>
            <p:cNvPr id="108" name="对象 107">
              <a:hlinkClick r:id="" action="ppaction://ole?verb=0"/>
            </p:cNvPr>
            <p:cNvGraphicFramePr>
              <a:graphicFrameLocks noChangeAspect="1"/>
            </p:cNvGraphicFramePr>
            <p:nvPr/>
          </p:nvGraphicFramePr>
          <p:xfrm>
            <a:off x="5919" y="3227"/>
            <a:ext cx="1992" cy="605"/>
          </p:xfrm>
          <a:graphic>
            <a:graphicData uri="http://schemas.openxmlformats.org/presentationml/2006/ole">
              <mc:AlternateContent xmlns:mc="http://schemas.openxmlformats.org/markup-compatibility/2006">
                <mc:Choice xmlns:v="urn:schemas-microsoft-com:vml" Requires="v">
                  <p:oleObj spid="_x0000_s2064" r:id="rId15" imgW="584200" imgH="177165" progId="Equation.KSEE3">
                    <p:embed/>
                  </p:oleObj>
                </mc:Choice>
                <mc:Fallback>
                  <p:oleObj r:id="rId15" imgW="584200" imgH="177165" progId="Equation.KSEE3">
                    <p:embed/>
                    <p:pic>
                      <p:nvPicPr>
                        <p:cNvPr id="108" name="对象 107">
                          <a:hlinkClick r:id="" action="ppaction://ole?verb=0"/>
                        </p:cNvPr>
                        <p:cNvPicPr/>
                        <p:nvPr/>
                      </p:nvPicPr>
                      <p:blipFill>
                        <a:blip r:embed="rId16"/>
                        <a:stretch>
                          <a:fillRect/>
                        </a:stretch>
                      </p:blipFill>
                      <p:spPr>
                        <a:xfrm>
                          <a:off x="5919" y="3227"/>
                          <a:ext cx="1992" cy="605"/>
                        </a:xfrm>
                        <a:prstGeom prst="rect">
                          <a:avLst/>
                        </a:prstGeom>
                      </p:spPr>
                    </p:pic>
                  </p:oleObj>
                </mc:Fallback>
              </mc:AlternateContent>
            </a:graphicData>
          </a:graphic>
        </p:graphicFrame>
      </p:grpSp>
      <mc:AlternateContent xmlns:mc="http://schemas.openxmlformats.org/markup-compatibility/2006" xmlns:a14="http://schemas.microsoft.com/office/drawing/2010/main">
        <mc:Choice Requires="a14">
          <p:sp>
            <p:nvSpPr>
              <p:cNvPr id="112" name="对象 111">
                <a:hlinkClick r:id="" action="ppaction://ole?verb=0"/>
              </p:cNvPr>
              <p:cNvSpPr txBox="1"/>
              <p:nvPr/>
            </p:nvSpPr>
            <p:spPr>
              <a:xfrm>
                <a:off x="903288" y="1739900"/>
                <a:ext cx="6049962" cy="488950"/>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zh-CN" altLang="en-US" sz="2400" i="1" smtClean="0">
                          <a:solidFill>
                            <a:srgbClr val="000000"/>
                          </a:solidFill>
                          <a:latin typeface="Cambria Math" panose="02040503050406030204" pitchFamily="18" charset="0"/>
                        </a:rPr>
                        <m:t>问题</m:t>
                      </m:r>
                      <m:r>
                        <a:rPr lang="en-US" altLang="zh-CN" sz="2400" b="0" i="1" smtClean="0">
                          <a:solidFill>
                            <a:srgbClr val="000000"/>
                          </a:solidFill>
                          <a:latin typeface="Cambria Math" panose="02040503050406030204" pitchFamily="18" charset="0"/>
                        </a:rPr>
                        <m:t>2</m:t>
                      </m:r>
                      <m:r>
                        <a:rPr lang="zh-CN" altLang="en-US" sz="2400" i="1">
                          <a:solidFill>
                            <a:srgbClr val="000000"/>
                          </a:solidFill>
                          <a:latin typeface="Cambria Math" panose="02040503050406030204" pitchFamily="18" charset="0"/>
                        </a:rPr>
                        <m:t>：如何刻画它们的方向呢？</m:t>
                      </m:r>
                      <m:r>
                        <a:rPr lang="zh-CN" altLang="en-US" sz="2400" i="1">
                          <a:solidFill>
                            <a:srgbClr val="000000"/>
                          </a:solidFill>
                          <a:latin typeface="Cambria Math" panose="02040503050406030204" pitchFamily="18" charset="0"/>
                        </a:rPr>
                        <m:t>(</m:t>
                      </m:r>
                      <m:r>
                        <a:rPr lang="zh-CN" altLang="en-US" sz="2400" i="1">
                          <a:solidFill>
                            <a:srgbClr val="000000"/>
                          </a:solidFill>
                          <a:latin typeface="Cambria Math" panose="02040503050406030204" pitchFamily="18" charset="0"/>
                        </a:rPr>
                        <m:t>试一试）</m:t>
                      </m:r>
                    </m:oMath>
                  </m:oMathPara>
                </a14:m>
                <a:endParaRPr lang="zh-CN" altLang="en-US" sz="2400" dirty="0"/>
              </a:p>
            </p:txBody>
          </p:sp>
        </mc:Choice>
        <mc:Fallback xmlns="">
          <p:sp>
            <p:nvSpPr>
              <p:cNvPr id="112" name="对象 111">
                <a:hlinkClick r:id="" action="ppaction://ole?verb=0"/>
              </p:cNvPr>
              <p:cNvSpPr txBox="1">
                <a:spLocks noRot="1" noChangeAspect="1" noMove="1" noResize="1" noEditPoints="1" noAdjustHandles="1" noChangeArrowheads="1" noChangeShapeType="1" noTextEdit="1"/>
              </p:cNvSpPr>
              <p:nvPr/>
            </p:nvSpPr>
            <p:spPr>
              <a:xfrm>
                <a:off x="903288" y="1739900"/>
                <a:ext cx="6049962" cy="488950"/>
              </a:xfrm>
              <a:prstGeom prst="rect">
                <a:avLst/>
              </a:prstGeom>
              <a:blipFill>
                <a:blip r:embed="rId17"/>
                <a:stretch>
                  <a:fillRect l="-906" b="-9877"/>
                </a:stretch>
              </a:blipFill>
            </p:spPr>
            <p:txBody>
              <a:bodyPr/>
              <a:lstStyle/>
              <a:p>
                <a:r>
                  <a:rPr lang="zh-CN" altLang="en-US">
                    <a:noFill/>
                  </a:rPr>
                  <a:t> </a:t>
                </a:r>
              </a:p>
            </p:txBody>
          </p:sp>
        </mc:Fallback>
      </mc:AlternateContent>
      <p:sp>
        <p:nvSpPr>
          <p:cNvPr id="117" name="文本框 116"/>
          <p:cNvSpPr txBox="1"/>
          <p:nvPr/>
        </p:nvSpPr>
        <p:spPr>
          <a:xfrm>
            <a:off x="2461260" y="2437130"/>
            <a:ext cx="1080135" cy="1106805"/>
          </a:xfrm>
          <a:prstGeom prst="rect">
            <a:avLst/>
          </a:prstGeom>
          <a:noFill/>
        </p:spPr>
        <p:txBody>
          <a:bodyPr wrap="square" rtlCol="0">
            <a:spAutoFit/>
          </a:bodyPr>
          <a:lstStyle/>
          <a:p>
            <a:r>
              <a:rPr lang="zh-CN" altLang="en-US" sz="6600">
                <a:solidFill>
                  <a:srgbClr val="FF0000"/>
                </a:solidFill>
                <a:latin typeface="Arial" panose="020B0604020202020204" pitchFamily="34" charset="0"/>
              </a:rPr>
              <a:t>×</a:t>
            </a:r>
          </a:p>
        </p:txBody>
      </p:sp>
      <p:sp>
        <p:nvSpPr>
          <p:cNvPr id="118" name="文本框 117"/>
          <p:cNvSpPr txBox="1"/>
          <p:nvPr/>
        </p:nvSpPr>
        <p:spPr>
          <a:xfrm>
            <a:off x="2461260" y="3733800"/>
            <a:ext cx="1080135" cy="1106805"/>
          </a:xfrm>
          <a:prstGeom prst="rect">
            <a:avLst/>
          </a:prstGeom>
          <a:noFill/>
        </p:spPr>
        <p:txBody>
          <a:bodyPr wrap="square" rtlCol="0">
            <a:spAutoFit/>
          </a:bodyPr>
          <a:lstStyle/>
          <a:p>
            <a:r>
              <a:rPr lang="zh-CN" altLang="en-US" sz="6600">
                <a:solidFill>
                  <a:srgbClr val="FF0000"/>
                </a:solidFill>
                <a:latin typeface="Arial" panose="020B0604020202020204" pitchFamily="34" charset="0"/>
              </a:rPr>
              <a:t>×</a:t>
            </a:r>
          </a:p>
        </p:txBody>
      </p:sp>
      <p:sp>
        <p:nvSpPr>
          <p:cNvPr id="119" name="文本框 118"/>
          <p:cNvSpPr txBox="1"/>
          <p:nvPr/>
        </p:nvSpPr>
        <p:spPr>
          <a:xfrm rot="1020000">
            <a:off x="2422525" y="5039995"/>
            <a:ext cx="1080135" cy="1106805"/>
          </a:xfrm>
          <a:prstGeom prst="rect">
            <a:avLst/>
          </a:prstGeom>
          <a:noFill/>
        </p:spPr>
        <p:txBody>
          <a:bodyPr wrap="square" rtlCol="0">
            <a:spAutoFit/>
          </a:bodyPr>
          <a:lstStyle/>
          <a:p>
            <a:r>
              <a:rPr lang="zh-CN" altLang="en-US" sz="6600">
                <a:solidFill>
                  <a:srgbClr val="FF0000"/>
                </a:solidFill>
                <a:latin typeface="Arial" panose="020B0604020202020204" pitchFamily="34" charset="0"/>
                <a:cs typeface="Arial" panose="020B0604020202020204" pitchFamily="34" charset="0"/>
              </a:rPr>
              <a:t>√</a:t>
            </a:r>
          </a:p>
        </p:txBody>
      </p:sp>
      <p:graphicFrame>
        <p:nvGraphicFramePr>
          <p:cNvPr id="120" name="对象 119">
            <a:hlinkClick r:id="" action="ppaction://ole?verb=0"/>
          </p:cNvPr>
          <p:cNvGraphicFramePr>
            <a:graphicFrameLocks noChangeAspect="1"/>
          </p:cNvGraphicFramePr>
          <p:nvPr/>
        </p:nvGraphicFramePr>
        <p:xfrm>
          <a:off x="3681413" y="5641975"/>
          <a:ext cx="3057525" cy="464820"/>
        </p:xfrm>
        <a:graphic>
          <a:graphicData uri="http://schemas.openxmlformats.org/presentationml/2006/ole">
            <mc:AlternateContent xmlns:mc="http://schemas.openxmlformats.org/markup-compatibility/2006">
              <mc:Choice xmlns:v="urn:schemas-microsoft-com:vml" Requires="v">
                <p:oleObj spid="_x0000_s2065" r:id="rId18" imgW="1777365" imgH="254000" progId="Equation.KSEE3">
                  <p:embed/>
                </p:oleObj>
              </mc:Choice>
              <mc:Fallback>
                <p:oleObj r:id="rId18" imgW="1777365" imgH="254000" progId="Equation.KSEE3">
                  <p:embed/>
                  <p:pic>
                    <p:nvPicPr>
                      <p:cNvPr id="120" name="对象 119">
                        <a:hlinkClick r:id="" action="ppaction://ole?verb=0"/>
                      </p:cNvPr>
                      <p:cNvPicPr/>
                      <p:nvPr/>
                    </p:nvPicPr>
                    <p:blipFill>
                      <a:blip r:embed="rId19"/>
                      <a:stretch>
                        <a:fillRect/>
                      </a:stretch>
                    </p:blipFill>
                    <p:spPr>
                      <a:xfrm>
                        <a:off x="3681413" y="5641975"/>
                        <a:ext cx="3057525" cy="464820"/>
                      </a:xfrm>
                      <a:prstGeom prst="rect">
                        <a:avLst/>
                      </a:prstGeom>
                      <a:solidFill>
                        <a:srgbClr val="08E70E"/>
                      </a:solidFill>
                    </p:spPr>
                  </p:pic>
                </p:oleObj>
              </mc:Fallback>
            </mc:AlternateContent>
          </a:graphicData>
        </a:graphic>
      </p:graphicFrame>
      <p:graphicFrame>
        <p:nvGraphicFramePr>
          <p:cNvPr id="122" name="对象 121">
            <a:hlinkClick r:id="" action="ppaction://ole?verb=0"/>
          </p:cNvPr>
          <p:cNvGraphicFramePr>
            <a:graphicFrameLocks noChangeAspect="1"/>
          </p:cNvGraphicFramePr>
          <p:nvPr/>
        </p:nvGraphicFramePr>
        <p:xfrm>
          <a:off x="5164455" y="3923665"/>
          <a:ext cx="1580515" cy="363220"/>
        </p:xfrm>
        <a:graphic>
          <a:graphicData uri="http://schemas.openxmlformats.org/presentationml/2006/ole">
            <mc:AlternateContent xmlns:mc="http://schemas.openxmlformats.org/markup-compatibility/2006">
              <mc:Choice xmlns:v="urn:schemas-microsoft-com:vml" Requires="v">
                <p:oleObj spid="_x0000_s2066" r:id="rId20" imgW="939800" imgH="215900" progId="Equation.KSEE3">
                  <p:embed/>
                </p:oleObj>
              </mc:Choice>
              <mc:Fallback>
                <p:oleObj r:id="rId20" imgW="939800" imgH="215900" progId="Equation.KSEE3">
                  <p:embed/>
                  <p:pic>
                    <p:nvPicPr>
                      <p:cNvPr id="122" name="对象 121">
                        <a:hlinkClick r:id="" action="ppaction://ole?verb=0"/>
                      </p:cNvPr>
                      <p:cNvPicPr/>
                      <p:nvPr/>
                    </p:nvPicPr>
                    <p:blipFill>
                      <a:blip r:embed="rId21"/>
                      <a:stretch>
                        <a:fillRect/>
                      </a:stretch>
                    </p:blipFill>
                    <p:spPr>
                      <a:xfrm>
                        <a:off x="5164455" y="3923665"/>
                        <a:ext cx="1580515" cy="363220"/>
                      </a:xfrm>
                      <a:prstGeom prst="rect">
                        <a:avLst/>
                      </a:prstGeom>
                      <a:solidFill>
                        <a:srgbClr val="08E70E"/>
                      </a:solidFill>
                    </p:spPr>
                  </p:pic>
                </p:oleObj>
              </mc:Fallback>
            </mc:AlternateContent>
          </a:graphicData>
        </a:graphic>
      </p:graphicFrame>
      <p:graphicFrame>
        <p:nvGraphicFramePr>
          <p:cNvPr id="123" name="对象 122">
            <a:hlinkClick r:id="" action="ppaction://ole?verb=0"/>
          </p:cNvPr>
          <p:cNvGraphicFramePr>
            <a:graphicFrameLocks noChangeAspect="1"/>
          </p:cNvGraphicFramePr>
          <p:nvPr/>
        </p:nvGraphicFramePr>
        <p:xfrm>
          <a:off x="5330508" y="2835593"/>
          <a:ext cx="1089660" cy="342265"/>
        </p:xfrm>
        <a:graphic>
          <a:graphicData uri="http://schemas.openxmlformats.org/presentationml/2006/ole">
            <mc:AlternateContent xmlns:mc="http://schemas.openxmlformats.org/markup-compatibility/2006">
              <mc:Choice xmlns:v="urn:schemas-microsoft-com:vml" Requires="v">
                <p:oleObj spid="_x0000_s2067" r:id="rId22" imgW="647700" imgH="203200" progId="Equation.KSEE3">
                  <p:embed/>
                </p:oleObj>
              </mc:Choice>
              <mc:Fallback>
                <p:oleObj r:id="rId22" imgW="647700" imgH="203200" progId="Equation.KSEE3">
                  <p:embed/>
                  <p:pic>
                    <p:nvPicPr>
                      <p:cNvPr id="123" name="对象 122">
                        <a:hlinkClick r:id="" action="ppaction://ole?verb=0"/>
                      </p:cNvPr>
                      <p:cNvPicPr/>
                      <p:nvPr/>
                    </p:nvPicPr>
                    <p:blipFill>
                      <a:blip r:embed="rId23"/>
                      <a:stretch>
                        <a:fillRect/>
                      </a:stretch>
                    </p:blipFill>
                    <p:spPr>
                      <a:xfrm>
                        <a:off x="5330508" y="2835593"/>
                        <a:ext cx="1089660" cy="342265"/>
                      </a:xfrm>
                      <a:prstGeom prst="rect">
                        <a:avLst/>
                      </a:prstGeom>
                      <a:solidFill>
                        <a:srgbClr val="08E70E"/>
                      </a:solidFill>
                    </p:spPr>
                  </p:pic>
                </p:oleObj>
              </mc:Fallback>
            </mc:AlternateContent>
          </a:graphicData>
        </a:graphic>
      </p:graphicFrame>
      <p:sp>
        <p:nvSpPr>
          <p:cNvPr id="124" name="文本框 123"/>
          <p:cNvSpPr txBox="1"/>
          <p:nvPr/>
        </p:nvSpPr>
        <p:spPr>
          <a:xfrm>
            <a:off x="3681730" y="6280785"/>
            <a:ext cx="3044190" cy="460375"/>
          </a:xfrm>
          <a:prstGeom prst="rect">
            <a:avLst/>
          </a:prstGeom>
          <a:noFill/>
        </p:spPr>
        <p:txBody>
          <a:bodyPr wrap="square" rtlCol="0">
            <a:spAutoFit/>
          </a:bodyPr>
          <a:lstStyle/>
          <a:p>
            <a:r>
              <a:rPr lang="zh-CN" altLang="en-US" sz="2400" b="1">
                <a:solidFill>
                  <a:srgbClr val="FF0000"/>
                </a:solidFill>
              </a:rPr>
              <a:t>直线的</a:t>
            </a:r>
            <a:r>
              <a:rPr lang="zh-CN" altLang="en-US" sz="2400" b="1">
                <a:solidFill>
                  <a:srgbClr val="00B050"/>
                </a:solidFill>
              </a:rPr>
              <a:t>方向向量</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par>
                                <p:cTn id="8" presetID="22" presetClass="entr" presetSubtype="8"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500"/>
                                        <p:tgtEl>
                                          <p:spTgt spid="4"/>
                                        </p:tgtEl>
                                      </p:cBhvr>
                                    </p:animEffect>
                                  </p:childTnLst>
                                </p:cTn>
                              </p:par>
                              <p:par>
                                <p:cTn id="11" presetID="22" presetClass="entr" presetSubtype="8"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500"/>
                                        <p:tgtEl>
                                          <p:spTgt spid="5"/>
                                        </p:tgtEl>
                                      </p:cBhvr>
                                    </p:animEffect>
                                  </p:childTnLst>
                                </p:cTn>
                              </p:par>
                              <p:par>
                                <p:cTn id="14" presetID="22" presetClass="entr" presetSubtype="8" fill="hold" nodeType="with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wipe(left)">
                                      <p:cBhvr>
                                        <p:cTn id="16" dur="500"/>
                                        <p:tgtEl>
                                          <p:spTgt spid="32"/>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111"/>
                                        </p:tgtEl>
                                        <p:attrNameLst>
                                          <p:attrName>style.visibility</p:attrName>
                                        </p:attrNameLst>
                                      </p:cBhvr>
                                      <p:to>
                                        <p:strVal val="visible"/>
                                      </p:to>
                                    </p:set>
                                    <p:animEffect transition="in" filter="wipe(left)">
                                      <p:cBhvr>
                                        <p:cTn id="21" dur="500"/>
                                        <p:tgtEl>
                                          <p:spTgt spid="111"/>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17"/>
                                        </p:tgtEl>
                                        <p:attrNameLst>
                                          <p:attrName>style.visibility</p:attrName>
                                        </p:attrNameLst>
                                      </p:cBhvr>
                                      <p:to>
                                        <p:strVal val="visible"/>
                                      </p:to>
                                    </p:set>
                                    <p:animEffect transition="in" filter="wipe(down)">
                                      <p:cBhvr>
                                        <p:cTn id="26" dur="500"/>
                                        <p:tgtEl>
                                          <p:spTgt spid="117"/>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18"/>
                                        </p:tgtEl>
                                        <p:attrNameLst>
                                          <p:attrName>style.visibility</p:attrName>
                                        </p:attrNameLst>
                                      </p:cBhvr>
                                      <p:to>
                                        <p:strVal val="visible"/>
                                      </p:to>
                                    </p:set>
                                    <p:animEffect transition="in" filter="wipe(down)">
                                      <p:cBhvr>
                                        <p:cTn id="31" dur="500"/>
                                        <p:tgtEl>
                                          <p:spTgt spid="118"/>
                                        </p:tgtEl>
                                      </p:cBhvr>
                                    </p:animEffect>
                                  </p:childTnLst>
                                </p:cTn>
                              </p:par>
                            </p:childTnLst>
                          </p:cTn>
                        </p:par>
                      </p:childTnLst>
                    </p:cTn>
                  </p:par>
                  <p:par>
                    <p:cTn id="32" fill="hold" nodeType="clickPar">
                      <p:stCondLst>
                        <p:cond delay="indefinite"/>
                      </p:stCondLst>
                      <p:childTnLst>
                        <p:par>
                          <p:cTn id="33" fill="hold" nodeType="afterGroup">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19"/>
                                        </p:tgtEl>
                                        <p:attrNameLst>
                                          <p:attrName>style.visibility</p:attrName>
                                        </p:attrNameLst>
                                      </p:cBhvr>
                                      <p:to>
                                        <p:strVal val="visible"/>
                                      </p:to>
                                    </p:set>
                                    <p:animEffect transition="in" filter="wipe(down)">
                                      <p:cBhvr>
                                        <p:cTn id="36"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p:bldP spid="118" grpId="0"/>
      <p:bldP spid="1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0">
                <a:ln>
                  <a:noFill/>
                </a:ln>
                <a:solidFill>
                  <a:schemeClr val="bg1"/>
                </a:solidFill>
                <a:effectLst/>
                <a:uLnTx/>
                <a:uFillTx/>
                <a:latin typeface="仿宋" panose="02010609060101010101" charset="-122"/>
                <a:ea typeface="仿宋" panose="02010609060101010101" charset="-122"/>
                <a:cs typeface="+mn-cs"/>
              </a:rPr>
              <a:t>数学建构</a:t>
            </a:r>
          </a:p>
        </p:txBody>
      </p:sp>
      <mc:AlternateContent xmlns:mc="http://schemas.openxmlformats.org/markup-compatibility/2006" xmlns:a14="http://schemas.microsoft.com/office/drawing/2010/main">
        <mc:Choice Requires="a14">
          <p:sp>
            <p:nvSpPr>
              <p:cNvPr id="3" name="文本框 2">
                <a:extLst>
                  <a:ext uri="{FF2B5EF4-FFF2-40B4-BE49-F238E27FC236}">
                    <a16:creationId xmlns="" xmlns:a16="http://schemas.microsoft.com/office/drawing/2014/main" id="{321C0B75-1504-1E83-9520-E943D7683451}"/>
                  </a:ext>
                </a:extLst>
              </p:cNvPr>
              <p:cNvSpPr txBox="1"/>
              <p:nvPr/>
            </p:nvSpPr>
            <p:spPr>
              <a:xfrm>
                <a:off x="60676" y="1511585"/>
                <a:ext cx="10864357" cy="1183273"/>
              </a:xfrm>
              <a:prstGeom prst="rect">
                <a:avLst/>
              </a:prstGeom>
              <a:noFill/>
            </p:spPr>
            <p:txBody>
              <a:bodyPr wrap="square">
                <a:spAutoFit/>
              </a:bodyPr>
              <a:lstStyle/>
              <a:p>
                <a:pPr marL="400050" algn="just">
                  <a:lnSpc>
                    <a:spcPct val="150000"/>
                  </a:lnSpc>
                </a:pP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a:t>
                </a:r>
                <a:r>
                  <a:rPr lang="zh-CN" altLang="zh-CN" sz="2400" dirty="0">
                    <a:latin typeface="宋体" panose="02010600030101010101" pitchFamily="2" charset="-122"/>
                    <a:ea typeface="宋体" panose="02010600030101010101" pitchFamily="2" charset="-122"/>
                  </a:rPr>
                  <a:t>直线的方向向量：</a:t>
                </a:r>
                <a:endParaRPr lang="en-US" altLang="zh-CN" sz="2400" dirty="0">
                  <a:latin typeface="宋体" panose="02010600030101010101" pitchFamily="2" charset="-122"/>
                  <a:ea typeface="宋体" panose="02010600030101010101" pitchFamily="2" charset="-122"/>
                </a:endParaRPr>
              </a:p>
              <a:p>
                <a:pPr marL="400050" algn="just">
                  <a:lnSpc>
                    <a:spcPct val="150000"/>
                  </a:lnSpc>
                </a:pPr>
                <a:r>
                  <a:rPr lang="zh-CN" altLang="zh-CN" sz="2400" dirty="0">
                    <a:latin typeface="宋体" panose="02010600030101010101" pitchFamily="2" charset="-122"/>
                    <a:ea typeface="宋体" panose="02010600030101010101" pitchFamily="2" charset="-122"/>
                  </a:rPr>
                  <a:t>直线</a:t>
                </a:r>
                <a14:m>
                  <m:oMath xmlns:m="http://schemas.openxmlformats.org/officeDocument/2006/math">
                    <m:r>
                      <a:rPr lang="en-US" altLang="zh-CN" sz="2400" b="0" i="1" smtClean="0">
                        <a:latin typeface="Cambria Math" panose="02040503050406030204" pitchFamily="18" charset="0"/>
                        <a:ea typeface="宋体" panose="02010600030101010101" pitchFamily="2" charset="-122"/>
                      </a:rPr>
                      <m:t>𝑙</m:t>
                    </m:r>
                  </m:oMath>
                </a14:m>
                <a:r>
                  <a:rPr lang="zh-CN" altLang="zh-CN" sz="2400" dirty="0">
                    <a:latin typeface="宋体" panose="02010600030101010101" pitchFamily="2" charset="-122"/>
                    <a:ea typeface="宋体" panose="02010600030101010101" pitchFamily="2" charset="-122"/>
                  </a:rPr>
                  <a:t>上的向量</a:t>
                </a:r>
                <a14:m>
                  <m:oMath xmlns:m="http://schemas.openxmlformats.org/officeDocument/2006/math">
                    <m:acc>
                      <m:accPr>
                        <m:chr m:val="⃗"/>
                        <m:ctrlPr>
                          <a:rPr lang="zh-CN" altLang="zh-CN" sz="2400" i="1">
                            <a:latin typeface="Cambria Math"/>
                            <a:ea typeface="宋体" panose="02010600030101010101" pitchFamily="2" charset="-122"/>
                          </a:rPr>
                        </m:ctrlPr>
                      </m:accPr>
                      <m:e>
                        <m:r>
                          <a:rPr lang="en-US" altLang="zh-CN" sz="2400" b="0" i="1" smtClean="0">
                            <a:latin typeface="Cambria Math" panose="02040503050406030204" pitchFamily="18" charset="0"/>
                            <a:ea typeface="宋体" panose="02010600030101010101" pitchFamily="2" charset="-122"/>
                          </a:rPr>
                          <m:t>𝑒</m:t>
                        </m:r>
                      </m:e>
                    </m:acc>
                  </m:oMath>
                </a14:m>
                <a:r>
                  <a:rPr lang="en-US" altLang="zh-CN" sz="2400" dirty="0">
                    <a:latin typeface="宋体" panose="02010600030101010101" pitchFamily="2" charset="-122"/>
                    <a:ea typeface="宋体" panose="02010600030101010101" pitchFamily="2" charset="-122"/>
                  </a:rPr>
                  <a:t>(</a:t>
                </a:r>
                <a14:m>
                  <m:oMath xmlns:m="http://schemas.openxmlformats.org/officeDocument/2006/math">
                    <m:acc>
                      <m:accPr>
                        <m:chr m:val="⃗"/>
                        <m:ctrlPr>
                          <a:rPr lang="zh-CN" altLang="zh-CN" sz="2400" i="1">
                            <a:latin typeface="Cambria Math"/>
                            <a:ea typeface="宋体" panose="02010600030101010101" pitchFamily="2" charset="-122"/>
                          </a:rPr>
                        </m:ctrlPr>
                      </m:accPr>
                      <m:e>
                        <m:r>
                          <a:rPr lang="en-US" altLang="zh-CN" sz="2400" b="0" i="1" smtClean="0">
                            <a:latin typeface="Cambria Math" panose="02040503050406030204" pitchFamily="18" charset="0"/>
                            <a:ea typeface="宋体" panose="02010600030101010101" pitchFamily="2" charset="-122"/>
                          </a:rPr>
                          <m:t>𝑒</m:t>
                        </m:r>
                      </m:e>
                    </m:acc>
                    <m:r>
                      <a:rPr lang="zh-CN" altLang="zh-CN" sz="2400" b="0" smtClean="0">
                        <a:latin typeface="Cambria Math" panose="02040503050406030204" pitchFamily="18" charset="0"/>
                        <a:ea typeface="宋体" panose="02010600030101010101" pitchFamily="2" charset="-122"/>
                      </a:rPr>
                      <m:t>≠</m:t>
                    </m:r>
                    <m:acc>
                      <m:accPr>
                        <m:chr m:val="⃗"/>
                        <m:ctrlPr>
                          <a:rPr lang="zh-CN" altLang="zh-CN" sz="2400" i="1">
                            <a:latin typeface="Cambria Math"/>
                            <a:ea typeface="宋体" panose="02010600030101010101" pitchFamily="2" charset="-122"/>
                          </a:rPr>
                        </m:ctrlPr>
                      </m:accPr>
                      <m:e>
                        <m:r>
                          <a:rPr lang="en-US" altLang="zh-CN" sz="2400" b="0" i="1" smtClean="0">
                            <a:latin typeface="Cambria Math" panose="02040503050406030204" pitchFamily="18" charset="0"/>
                            <a:ea typeface="宋体" panose="02010600030101010101" pitchFamily="2" charset="-122"/>
                          </a:rPr>
                          <m:t>0</m:t>
                        </m:r>
                      </m:e>
                    </m:acc>
                  </m:oMath>
                </a14:m>
                <a:r>
                  <a:rPr lang="en-US" altLang="zh-CN" sz="2400" dirty="0">
                    <a:latin typeface="宋体" panose="02010600030101010101" pitchFamily="2" charset="-122"/>
                    <a:ea typeface="宋体" panose="02010600030101010101" pitchFamily="2" charset="-122"/>
                  </a:rPr>
                  <a:t>)</a:t>
                </a:r>
                <a:r>
                  <a:rPr lang="zh-CN" altLang="zh-CN" sz="2400" dirty="0">
                    <a:latin typeface="宋体" panose="02010600030101010101" pitchFamily="2" charset="-122"/>
                    <a:ea typeface="宋体" panose="02010600030101010101" pitchFamily="2" charset="-122"/>
                  </a:rPr>
                  <a:t>以及与</a:t>
                </a:r>
                <a14:m>
                  <m:oMath xmlns:m="http://schemas.openxmlformats.org/officeDocument/2006/math">
                    <m:acc>
                      <m:accPr>
                        <m:chr m:val="⃗"/>
                        <m:ctrlPr>
                          <a:rPr lang="zh-CN" altLang="zh-CN" sz="2400" i="1">
                            <a:latin typeface="Cambria Math"/>
                            <a:ea typeface="宋体" panose="02010600030101010101" pitchFamily="2" charset="-122"/>
                          </a:rPr>
                        </m:ctrlPr>
                      </m:accPr>
                      <m:e>
                        <m:r>
                          <a:rPr lang="en-US" altLang="zh-CN" sz="2400" b="0" i="1" smtClean="0">
                            <a:latin typeface="Cambria Math" panose="02040503050406030204" pitchFamily="18" charset="0"/>
                            <a:ea typeface="宋体" panose="02010600030101010101" pitchFamily="2" charset="-122"/>
                          </a:rPr>
                          <m:t>𝑒</m:t>
                        </m:r>
                      </m:e>
                    </m:acc>
                  </m:oMath>
                </a14:m>
                <a:r>
                  <a:rPr lang="en-US" altLang="zh-CN" sz="2400" u="sng" dirty="0">
                    <a:latin typeface="宋体" panose="02010600030101010101" pitchFamily="2" charset="-122"/>
                    <a:ea typeface="宋体" panose="02010600030101010101" pitchFamily="2" charset="-122"/>
                  </a:rPr>
                  <a:t>_</a:t>
                </a:r>
                <a:r>
                  <a:rPr lang="zh-CN" altLang="en-US" sz="2400" u="sng" dirty="0">
                    <a:latin typeface="宋体" panose="02010600030101010101" pitchFamily="2" charset="-122"/>
                    <a:ea typeface="宋体" panose="02010600030101010101" pitchFamily="2" charset="-122"/>
                  </a:rPr>
                  <a:t>共线</a:t>
                </a:r>
                <a:r>
                  <a:rPr lang="en-US" altLang="zh-CN" sz="2400" u="sng" dirty="0">
                    <a:latin typeface="宋体" panose="02010600030101010101" pitchFamily="2" charset="-122"/>
                    <a:ea typeface="宋体" panose="02010600030101010101" pitchFamily="2" charset="-122"/>
                  </a:rPr>
                  <a:t>/</a:t>
                </a:r>
                <a:r>
                  <a:rPr lang="zh-CN" altLang="en-US" sz="2400" u="sng" dirty="0">
                    <a:latin typeface="宋体" panose="02010600030101010101" pitchFamily="2" charset="-122"/>
                    <a:ea typeface="宋体" panose="02010600030101010101" pitchFamily="2" charset="-122"/>
                  </a:rPr>
                  <a:t>平行</a:t>
                </a:r>
                <a:r>
                  <a:rPr lang="en-US" altLang="zh-CN" sz="2400" dirty="0">
                    <a:latin typeface="宋体" panose="02010600030101010101" pitchFamily="2" charset="-122"/>
                    <a:ea typeface="宋体" panose="02010600030101010101" pitchFamily="2" charset="-122"/>
                  </a:rPr>
                  <a:t>_</a:t>
                </a:r>
                <a:r>
                  <a:rPr lang="zh-CN" altLang="zh-CN" sz="2400" dirty="0">
                    <a:latin typeface="宋体" panose="02010600030101010101" pitchFamily="2" charset="-122"/>
                    <a:ea typeface="宋体" panose="02010600030101010101" pitchFamily="2" charset="-122"/>
                  </a:rPr>
                  <a:t>的非零向量叫做直线</a:t>
                </a:r>
                <a14:m>
                  <m:oMath xmlns:m="http://schemas.openxmlformats.org/officeDocument/2006/math">
                    <m:r>
                      <a:rPr lang="en-US" altLang="zh-CN" sz="2400" b="0" i="1" smtClean="0">
                        <a:latin typeface="Cambria Math" panose="02040503050406030204" pitchFamily="18" charset="0"/>
                        <a:ea typeface="宋体" panose="02010600030101010101" pitchFamily="2" charset="-122"/>
                      </a:rPr>
                      <m:t>𝑙</m:t>
                    </m:r>
                  </m:oMath>
                </a14:m>
                <a:r>
                  <a:rPr lang="zh-CN" altLang="zh-CN" sz="2400" dirty="0">
                    <a:latin typeface="宋体" panose="02010600030101010101" pitchFamily="2" charset="-122"/>
                    <a:ea typeface="宋体" panose="02010600030101010101" pitchFamily="2" charset="-122"/>
                  </a:rPr>
                  <a:t>的方向向量。</a:t>
                </a:r>
              </a:p>
            </p:txBody>
          </p:sp>
        </mc:Choice>
        <mc:Fallback xmlns="">
          <p:sp>
            <p:nvSpPr>
              <p:cNvPr id="3" name="文本框 2">
                <a:extLst>
                  <a:ext uri="{FF2B5EF4-FFF2-40B4-BE49-F238E27FC236}">
                    <a16:creationId xmlns:a16="http://schemas.microsoft.com/office/drawing/2014/main" id="{321C0B75-1504-1E83-9520-E943D7683451}"/>
                  </a:ext>
                </a:extLst>
              </p:cNvPr>
              <p:cNvSpPr txBox="1">
                <a:spLocks noRot="1" noChangeAspect="1" noMove="1" noResize="1" noEditPoints="1" noAdjustHandles="1" noChangeArrowheads="1" noChangeShapeType="1" noTextEdit="1"/>
              </p:cNvSpPr>
              <p:nvPr/>
            </p:nvSpPr>
            <p:spPr>
              <a:xfrm>
                <a:off x="60676" y="1511585"/>
                <a:ext cx="10864357" cy="1183273"/>
              </a:xfrm>
              <a:prstGeom prst="rect">
                <a:avLst/>
              </a:prstGeom>
              <a:blipFill>
                <a:blip r:embed="rId3"/>
                <a:stretch>
                  <a:fillRect r="-3704" b="-927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 name="对象 3">
                <a:hlinkClick r:id="" action="ppaction://ole?verb=0"/>
                <a:extLst>
                  <a:ext uri="{FF2B5EF4-FFF2-40B4-BE49-F238E27FC236}">
                    <a16:creationId xmlns="" xmlns:a16="http://schemas.microsoft.com/office/drawing/2014/main" id="{5DD046A3-1AD8-CAE3-2AAD-A666669FBC9D}"/>
                  </a:ext>
                </a:extLst>
              </p:cNvPr>
              <p:cNvSpPr txBox="1"/>
              <p:nvPr/>
            </p:nvSpPr>
            <p:spPr>
              <a:xfrm>
                <a:off x="548304" y="3582873"/>
                <a:ext cx="9531350" cy="2606147"/>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zh-CN" altLang="en-US" sz="2400" smtClean="0">
                          <a:latin typeface="Cambria Math" panose="02040503050406030204" pitchFamily="18" charset="0"/>
                          <a:ea typeface="宋体" panose="02010600030101010101" pitchFamily="2" charset="-122"/>
                        </a:rPr>
                        <m:t>注</m:t>
                      </m:r>
                      <m:r>
                        <a:rPr lang="zh-CN" altLang="en-US" sz="2400" smtClean="0">
                          <a:latin typeface="Cambria Math" panose="02040503050406030204" pitchFamily="18" charset="0"/>
                          <a:ea typeface="宋体" panose="02010600030101010101" pitchFamily="2" charset="-122"/>
                        </a:rPr>
                        <m:t>:</m:t>
                      </m:r>
                      <m:r>
                        <a:rPr lang="zh-CN" altLang="en-US" sz="2400" i="1">
                          <a:latin typeface="Cambria Math" panose="02040503050406030204" pitchFamily="18" charset="0"/>
                          <a:ea typeface="宋体" panose="02010600030101010101" pitchFamily="2" charset="-122"/>
                        </a:rPr>
                        <m:t>（</m:t>
                      </m:r>
                      <m:r>
                        <a:rPr lang="zh-CN" altLang="en-US" sz="2400" smtClean="0">
                          <a:latin typeface="Cambria Math" panose="02040503050406030204" pitchFamily="18" charset="0"/>
                          <a:ea typeface="宋体" panose="02010600030101010101" pitchFamily="2" charset="-122"/>
                        </a:rPr>
                        <m:t>1</m:t>
                      </m:r>
                      <m:r>
                        <a:rPr lang="zh-CN" altLang="en-US" sz="2400" i="1">
                          <a:latin typeface="Cambria Math" panose="02040503050406030204" pitchFamily="18" charset="0"/>
                          <a:ea typeface="宋体" panose="02010600030101010101" pitchFamily="2" charset="-122"/>
                        </a:rPr>
                        <m:t>）</m:t>
                      </m:r>
                      <m:acc>
                        <m:accPr>
                          <m:chr m:val="⃗"/>
                          <m:ctrlPr>
                            <a:rPr lang="zh-CN" altLang="zh-CN" sz="2400" i="1">
                              <a:latin typeface="Cambria Math"/>
                              <a:ea typeface="宋体" panose="02010600030101010101" pitchFamily="2" charset="-122"/>
                            </a:rPr>
                          </m:ctrlPr>
                        </m:accPr>
                        <m:e>
                          <m:r>
                            <a:rPr lang="en-US" altLang="zh-CN" sz="2400" i="1">
                              <a:latin typeface="Cambria Math" panose="02040503050406030204" pitchFamily="18" charset="0"/>
                              <a:ea typeface="宋体" panose="02010600030101010101" pitchFamily="2" charset="-122"/>
                            </a:rPr>
                            <m:t>𝑒</m:t>
                          </m:r>
                        </m:e>
                      </m:acc>
                      <m:r>
                        <a:rPr lang="zh-CN" altLang="zh-CN" sz="2400">
                          <a:latin typeface="Cambria Math" panose="02040503050406030204" pitchFamily="18" charset="0"/>
                          <a:ea typeface="宋体" panose="02010600030101010101" pitchFamily="2" charset="-122"/>
                        </a:rPr>
                        <m:t>≠</m:t>
                      </m:r>
                      <m:acc>
                        <m:accPr>
                          <m:chr m:val="⃗"/>
                          <m:ctrlPr>
                            <a:rPr lang="zh-CN" altLang="zh-CN" sz="2400" i="1">
                              <a:latin typeface="Cambria Math"/>
                              <a:ea typeface="宋体" panose="02010600030101010101" pitchFamily="2" charset="-122"/>
                            </a:rPr>
                          </m:ctrlPr>
                        </m:accPr>
                        <m:e>
                          <m:r>
                            <a:rPr lang="en-US" altLang="zh-CN" sz="2400" i="1">
                              <a:latin typeface="Cambria Math" panose="02040503050406030204" pitchFamily="18" charset="0"/>
                              <a:ea typeface="宋体" panose="02010600030101010101" pitchFamily="2" charset="-122"/>
                            </a:rPr>
                            <m:t>0</m:t>
                          </m:r>
                        </m:e>
                      </m:acc>
                    </m:oMath>
                  </m:oMathPara>
                </a14:m>
                <a:r>
                  <a:rPr lang="en-US" altLang="zh-CN" sz="2400" i="1" dirty="0">
                    <a:latin typeface="Cambria Math" panose="02040503050406030204" pitchFamily="18" charset="0"/>
                    <a:ea typeface="宋体" panose="02010600030101010101" pitchFamily="2" charset="-122"/>
                  </a:rPr>
                  <a:t/>
                </a:r>
                <a:br>
                  <a:rPr lang="en-US" altLang="zh-CN" sz="2400" i="1" dirty="0">
                    <a:latin typeface="Cambria Math" panose="02040503050406030204" pitchFamily="18" charset="0"/>
                    <a:ea typeface="宋体" panose="02010600030101010101" pitchFamily="2" charset="-122"/>
                  </a:rPr>
                </a:br>
                <a14:m>
                  <m:oMath xmlns:m="http://schemas.openxmlformats.org/officeDocument/2006/math">
                    <m:m>
                      <m:mPr>
                        <m:plcHide m:val="on"/>
                        <m:mcs>
                          <m:mc>
                            <m:mcPr>
                              <m:count m:val="2"/>
                              <m:mcJc m:val="center"/>
                            </m:mcPr>
                          </m:mc>
                        </m:mcs>
                        <m:ctrlPr>
                          <a:rPr lang="zh-CN" altLang="en-US" sz="2400" i="1">
                            <a:latin typeface="Cambria Math"/>
                            <a:ea typeface="宋体" panose="02010600030101010101" pitchFamily="2" charset="-122"/>
                          </a:rPr>
                        </m:ctrlPr>
                      </m:mPr>
                      <m:mr>
                        <m:e/>
                        <m:e/>
                      </m:mr>
                    </m:m>
                    <m:r>
                      <a:rPr lang="zh-CN" altLang="en-US" sz="2400" i="1">
                        <a:latin typeface="Cambria Math" panose="02040503050406030204" pitchFamily="18" charset="0"/>
                        <a:ea typeface="宋体" panose="02010600030101010101" pitchFamily="2" charset="-122"/>
                      </a:rPr>
                      <m:t>（</m:t>
                    </m:r>
                    <m:r>
                      <a:rPr lang="en-US" altLang="zh-CN" sz="2400" b="0" i="1" smtClean="0">
                        <a:latin typeface="Cambria Math" panose="02040503050406030204" pitchFamily="18" charset="0"/>
                        <a:ea typeface="宋体" panose="02010600030101010101" pitchFamily="2" charset="-122"/>
                      </a:rPr>
                      <m:t>2</m:t>
                    </m:r>
                    <m:r>
                      <a:rPr lang="zh-CN" altLang="en-US" sz="2400" i="1" smtClean="0">
                        <a:latin typeface="Cambria Math" panose="02040503050406030204" pitchFamily="18" charset="0"/>
                        <a:ea typeface="宋体" panose="02010600030101010101" pitchFamily="2" charset="-122"/>
                      </a:rPr>
                      <m:t>）</m:t>
                    </m:r>
                    <m:r>
                      <a:rPr lang="zh-CN" altLang="en-US" sz="2400">
                        <a:latin typeface="Cambria Math" panose="02040503050406030204" pitchFamily="18" charset="0"/>
                        <a:ea typeface="宋体" panose="02010600030101010101" pitchFamily="2" charset="-122"/>
                      </a:rPr>
                      <m:t>直线的方向向量不唯一</m:t>
                    </m:r>
                  </m:oMath>
                </a14:m>
                <a:r>
                  <a:rPr lang="zh-CN" altLang="en-US" sz="2400" dirty="0">
                    <a:latin typeface="宋体" panose="02010600030101010101" pitchFamily="2" charset="-122"/>
                    <a:ea typeface="宋体" panose="02010600030101010101" pitchFamily="2" charset="-122"/>
                  </a:rPr>
                  <a:t>（即直线的方向向量有无数种表达）</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   </a:t>
                </a:r>
                <a14:m>
                  <m:oMath xmlns:m="http://schemas.openxmlformats.org/officeDocument/2006/math">
                    <m:r>
                      <a:rPr lang="zh-CN" altLang="en-US" sz="2400" dirty="0" smtClean="0">
                        <a:latin typeface="Cambria Math" panose="02040503050406030204" pitchFamily="18" charset="0"/>
                        <a:ea typeface="宋体" panose="02010600030101010101" pitchFamily="2" charset="-122"/>
                      </a:rPr>
                      <m:t>（</m:t>
                    </m:r>
                    <m:r>
                      <a:rPr lang="en-US" altLang="zh-CN" sz="2400" b="0" i="0" smtClean="0">
                        <a:latin typeface="Cambria Math" panose="02040503050406030204" pitchFamily="18" charset="0"/>
                        <a:ea typeface="宋体" panose="02010600030101010101" pitchFamily="2" charset="-122"/>
                      </a:rPr>
                      <m:t>3</m:t>
                    </m:r>
                    <m:r>
                      <a:rPr lang="zh-CN" altLang="en-US" sz="2400" i="1">
                        <a:latin typeface="Cambria Math" panose="02040503050406030204" pitchFamily="18" charset="0"/>
                        <a:ea typeface="宋体" panose="02010600030101010101" pitchFamily="2" charset="-122"/>
                      </a:rPr>
                      <m:t>）直线的方向向量</m:t>
                    </m:r>
                    <m:r>
                      <a:rPr lang="zh-CN" altLang="en-US" sz="2400">
                        <a:latin typeface="Cambria Math" panose="02040503050406030204" pitchFamily="18" charset="0"/>
                        <a:ea typeface="宋体" panose="02010600030101010101" pitchFamily="2" charset="-122"/>
                      </a:rPr>
                      <m:t>是平行的</m:t>
                    </m:r>
                  </m:oMath>
                </a14:m>
                <a:endParaRPr lang="zh-CN" altLang="en-US" sz="2400" dirty="0">
                  <a:latin typeface="宋体" panose="02010600030101010101" pitchFamily="2" charset="-122"/>
                  <a:ea typeface="宋体" panose="02010600030101010101" pitchFamily="2" charset="-122"/>
                </a:endParaRPr>
              </a:p>
            </p:txBody>
          </p:sp>
        </mc:Choice>
        <mc:Fallback xmlns="">
          <p:sp>
            <p:nvSpPr>
              <p:cNvPr id="4" name="对象 3">
                <a:hlinkClick r:id="" action="ppaction://ole?verb=0"/>
                <a:extLst>
                  <a:ext uri="{FF2B5EF4-FFF2-40B4-BE49-F238E27FC236}">
                    <a16:creationId xmlns:a16="http://schemas.microsoft.com/office/drawing/2014/main" id="{5DD046A3-1AD8-CAE3-2AAD-A666669FBC9D}"/>
                  </a:ext>
                </a:extLst>
              </p:cNvPr>
              <p:cNvSpPr txBox="1">
                <a:spLocks noRot="1" noChangeAspect="1" noMove="1" noResize="1" noEditPoints="1" noAdjustHandles="1" noChangeArrowheads="1" noChangeShapeType="1" noTextEdit="1"/>
              </p:cNvSpPr>
              <p:nvPr/>
            </p:nvSpPr>
            <p:spPr>
              <a:xfrm>
                <a:off x="548304" y="3582873"/>
                <a:ext cx="9531350" cy="2606147"/>
              </a:xfrm>
              <a:prstGeom prst="rect">
                <a:avLst/>
              </a:prstGeom>
              <a:blipFill>
                <a:blip r:embed="rId4"/>
                <a:stretch>
                  <a:fillRect/>
                </a:stretch>
              </a:blipFill>
            </p:spPr>
            <p:txBody>
              <a:bodyPr/>
              <a:lstStyle/>
              <a:p>
                <a:r>
                  <a:rPr lang="zh-CN" altLang="en-US">
                    <a:noFill/>
                  </a:rPr>
                  <a:t> </a:t>
                </a:r>
              </a:p>
            </p:txBody>
          </p:sp>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917893" y="1860551"/>
            <a:ext cx="6031865" cy="4246245"/>
          </a:xfrm>
          <a:prstGeom prst="rect">
            <a:avLst/>
          </a:prstGeom>
          <a:solidFill>
            <a:schemeClr val="bg1">
              <a:lumMod val="95000"/>
            </a:schemeClr>
          </a:solidFill>
        </p:spPr>
        <p:txBody>
          <a:bodyPr wrap="square" rtlCol="0">
            <a:spAutoFit/>
          </a:bodyPr>
          <a:lstStyle/>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a:p>
            <a:endParaRPr lang="zh-CN" altLang="en-US" dirty="0"/>
          </a:p>
        </p:txBody>
      </p:sp>
      <p:sp>
        <p:nvSpPr>
          <p:cNvPr id="2" name="矩形 1"/>
          <p:cNvSpPr/>
          <p:nvPr/>
        </p:nvSpPr>
        <p:spPr>
          <a:xfrm>
            <a:off x="0" y="40005"/>
            <a:ext cx="1945640" cy="583565"/>
          </a:xfrm>
          <a:prstGeom prst="rect">
            <a:avLst/>
          </a:prstGeom>
          <a:solidFill>
            <a:srgbClr val="CA4F82"/>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zh-CN" altLang="en-US" sz="3200" b="1" noProof="0">
                <a:ln>
                  <a:noFill/>
                </a:ln>
                <a:solidFill>
                  <a:schemeClr val="bg1"/>
                </a:solidFill>
                <a:effectLst/>
                <a:uLnTx/>
                <a:uFillTx/>
                <a:latin typeface="仿宋" panose="02010609060101010101" charset="-122"/>
                <a:ea typeface="仿宋" panose="02010609060101010101" charset="-122"/>
                <a:sym typeface="+mn-ea"/>
              </a:rPr>
              <a:t>数学应用</a:t>
            </a:r>
          </a:p>
        </p:txBody>
      </p:sp>
      <p:grpSp>
        <p:nvGrpSpPr>
          <p:cNvPr id="25603" name="组合 25602"/>
          <p:cNvGrpSpPr/>
          <p:nvPr/>
        </p:nvGrpSpPr>
        <p:grpSpPr>
          <a:xfrm>
            <a:off x="7117398" y="1926908"/>
            <a:ext cx="4889500" cy="4422775"/>
            <a:chOff x="2290" y="1069"/>
            <a:chExt cx="3080" cy="2786"/>
          </a:xfrm>
        </p:grpSpPr>
        <p:sp>
          <p:nvSpPr>
            <p:cNvPr id="25604" name="直接连接符 25603"/>
            <p:cNvSpPr/>
            <p:nvPr/>
          </p:nvSpPr>
          <p:spPr>
            <a:xfrm>
              <a:off x="3198" y="3022"/>
              <a:ext cx="1496" cy="0"/>
            </a:xfrm>
            <a:prstGeom prst="line">
              <a:avLst/>
            </a:prstGeom>
            <a:ln w="28575" cap="flat" cmpd="sng">
              <a:solidFill>
                <a:schemeClr val="tx1"/>
              </a:solidFill>
              <a:prstDash val="dash"/>
              <a:headEnd type="none" w="med" len="med"/>
              <a:tailEnd type="none" w="med" len="med"/>
            </a:ln>
          </p:spPr>
          <p:txBody>
            <a:bodyPr/>
            <a:lstStyle/>
            <a:p>
              <a:endParaRPr/>
            </a:p>
          </p:txBody>
        </p:sp>
        <p:sp>
          <p:nvSpPr>
            <p:cNvPr id="25605" name="直接连接符 25604"/>
            <p:cNvSpPr/>
            <p:nvPr/>
          </p:nvSpPr>
          <p:spPr>
            <a:xfrm>
              <a:off x="2653" y="3521"/>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06" name="直接连接符 25605"/>
            <p:cNvSpPr/>
            <p:nvPr/>
          </p:nvSpPr>
          <p:spPr>
            <a:xfrm flipH="1">
              <a:off x="2653" y="3022"/>
              <a:ext cx="545" cy="499"/>
            </a:xfrm>
            <a:prstGeom prst="line">
              <a:avLst/>
            </a:prstGeom>
            <a:ln w="28575" cap="flat" cmpd="sng">
              <a:solidFill>
                <a:schemeClr val="tx1"/>
              </a:solidFill>
              <a:prstDash val="dash"/>
              <a:headEnd type="none" w="med" len="med"/>
              <a:tailEnd type="none" w="med" len="med"/>
            </a:ln>
          </p:spPr>
          <p:txBody>
            <a:bodyPr/>
            <a:lstStyle/>
            <a:p>
              <a:endParaRPr/>
            </a:p>
          </p:txBody>
        </p:sp>
        <p:sp>
          <p:nvSpPr>
            <p:cNvPr id="25607" name="直接连接符 25606"/>
            <p:cNvSpPr/>
            <p:nvPr/>
          </p:nvSpPr>
          <p:spPr>
            <a:xfrm flipH="1">
              <a:off x="4150" y="3022"/>
              <a:ext cx="545" cy="499"/>
            </a:xfrm>
            <a:prstGeom prst="line">
              <a:avLst/>
            </a:prstGeom>
            <a:ln w="28575" cap="flat" cmpd="sng">
              <a:solidFill>
                <a:schemeClr val="tx1"/>
              </a:solidFill>
              <a:prstDash val="solid"/>
              <a:headEnd type="none" w="med" len="med"/>
              <a:tailEnd type="none" w="med" len="med"/>
            </a:ln>
          </p:spPr>
          <p:txBody>
            <a:bodyPr/>
            <a:lstStyle/>
            <a:p>
              <a:endParaRPr/>
            </a:p>
          </p:txBody>
        </p:sp>
        <p:sp>
          <p:nvSpPr>
            <p:cNvPr id="25608" name="直接连接符 25607"/>
            <p:cNvSpPr/>
            <p:nvPr/>
          </p:nvSpPr>
          <p:spPr>
            <a:xfrm>
              <a:off x="3198" y="1525"/>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09" name="直接连接符 25608"/>
            <p:cNvSpPr/>
            <p:nvPr/>
          </p:nvSpPr>
          <p:spPr>
            <a:xfrm>
              <a:off x="2653" y="2024"/>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0" name="直接连接符 25609"/>
            <p:cNvSpPr/>
            <p:nvPr/>
          </p:nvSpPr>
          <p:spPr>
            <a:xfrm flipH="1">
              <a:off x="2653" y="1525"/>
              <a:ext cx="545" cy="499"/>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1" name="直接连接符 25610"/>
            <p:cNvSpPr/>
            <p:nvPr/>
          </p:nvSpPr>
          <p:spPr>
            <a:xfrm flipH="1">
              <a:off x="4150" y="1525"/>
              <a:ext cx="545" cy="499"/>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2" name="直接连接符 25611"/>
            <p:cNvSpPr/>
            <p:nvPr/>
          </p:nvSpPr>
          <p:spPr>
            <a:xfrm rot="-5400000">
              <a:off x="1905" y="2772"/>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3" name="直接连接符 25612"/>
            <p:cNvSpPr/>
            <p:nvPr/>
          </p:nvSpPr>
          <p:spPr>
            <a:xfrm rot="-5400000">
              <a:off x="2450" y="2273"/>
              <a:ext cx="1496" cy="0"/>
            </a:xfrm>
            <a:prstGeom prst="line">
              <a:avLst/>
            </a:prstGeom>
            <a:ln w="28575" cap="flat" cmpd="sng">
              <a:solidFill>
                <a:schemeClr val="tx1"/>
              </a:solidFill>
              <a:prstDash val="dash"/>
              <a:headEnd type="none" w="med" len="med"/>
              <a:tailEnd type="none" w="med" len="med"/>
            </a:ln>
          </p:spPr>
          <p:txBody>
            <a:bodyPr/>
            <a:lstStyle/>
            <a:p>
              <a:endParaRPr/>
            </a:p>
          </p:txBody>
        </p:sp>
        <p:sp>
          <p:nvSpPr>
            <p:cNvPr id="25614" name="直接连接符 25613"/>
            <p:cNvSpPr/>
            <p:nvPr/>
          </p:nvSpPr>
          <p:spPr>
            <a:xfrm rot="-5400000">
              <a:off x="3402" y="2772"/>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5" name="直接连接符 25614"/>
            <p:cNvSpPr/>
            <p:nvPr/>
          </p:nvSpPr>
          <p:spPr>
            <a:xfrm rot="-5400000">
              <a:off x="3946" y="2273"/>
              <a:ext cx="1496" cy="0"/>
            </a:xfrm>
            <a:prstGeom prst="line">
              <a:avLst/>
            </a:prstGeom>
            <a:ln w="28575" cap="flat" cmpd="sng">
              <a:solidFill>
                <a:schemeClr val="tx1"/>
              </a:solidFill>
              <a:prstDash val="solid"/>
              <a:headEnd type="none" w="med" len="med"/>
              <a:tailEnd type="none" w="med" len="med"/>
            </a:ln>
          </p:spPr>
          <p:txBody>
            <a:bodyPr/>
            <a:lstStyle/>
            <a:p>
              <a:endParaRPr/>
            </a:p>
          </p:txBody>
        </p:sp>
        <p:sp>
          <p:nvSpPr>
            <p:cNvPr id="25616" name="直接连接符 25615"/>
            <p:cNvSpPr/>
            <p:nvPr/>
          </p:nvSpPr>
          <p:spPr>
            <a:xfrm>
              <a:off x="4694" y="3022"/>
              <a:ext cx="409" cy="0"/>
            </a:xfrm>
            <a:prstGeom prst="line">
              <a:avLst/>
            </a:prstGeom>
            <a:ln w="28575" cap="flat" cmpd="sng">
              <a:solidFill>
                <a:schemeClr val="tx1"/>
              </a:solidFill>
              <a:prstDash val="solid"/>
              <a:headEnd type="none" w="med" len="med"/>
              <a:tailEnd type="triangle" w="med" len="med"/>
            </a:ln>
          </p:spPr>
          <p:txBody>
            <a:bodyPr/>
            <a:lstStyle/>
            <a:p>
              <a:endParaRPr/>
            </a:p>
          </p:txBody>
        </p:sp>
        <p:sp>
          <p:nvSpPr>
            <p:cNvPr id="25617" name="直接连接符 25616"/>
            <p:cNvSpPr/>
            <p:nvPr/>
          </p:nvSpPr>
          <p:spPr>
            <a:xfrm flipH="1" flipV="1">
              <a:off x="3198" y="1207"/>
              <a:ext cx="0" cy="318"/>
            </a:xfrm>
            <a:prstGeom prst="line">
              <a:avLst/>
            </a:prstGeom>
            <a:ln w="28575" cap="flat" cmpd="sng">
              <a:solidFill>
                <a:schemeClr val="tx1"/>
              </a:solidFill>
              <a:prstDash val="solid"/>
              <a:headEnd type="none" w="med" len="med"/>
              <a:tailEnd type="triangle" w="med" len="med"/>
            </a:ln>
          </p:spPr>
          <p:txBody>
            <a:bodyPr/>
            <a:lstStyle/>
            <a:p>
              <a:endParaRPr/>
            </a:p>
          </p:txBody>
        </p:sp>
        <p:sp>
          <p:nvSpPr>
            <p:cNvPr id="25618" name="直接连接符 25617"/>
            <p:cNvSpPr/>
            <p:nvPr/>
          </p:nvSpPr>
          <p:spPr>
            <a:xfrm flipH="1">
              <a:off x="2472" y="3521"/>
              <a:ext cx="181" cy="181"/>
            </a:xfrm>
            <a:prstGeom prst="line">
              <a:avLst/>
            </a:prstGeom>
            <a:ln w="28575" cap="flat" cmpd="sng">
              <a:solidFill>
                <a:schemeClr val="tx1"/>
              </a:solidFill>
              <a:prstDash val="solid"/>
              <a:headEnd type="none" w="med" len="med"/>
              <a:tailEnd type="triangle" w="med" len="med"/>
            </a:ln>
          </p:spPr>
          <p:txBody>
            <a:bodyPr/>
            <a:lstStyle/>
            <a:p>
              <a:endParaRPr/>
            </a:p>
          </p:txBody>
        </p:sp>
        <p:sp>
          <p:nvSpPr>
            <p:cNvPr id="25619" name="文本框 25618"/>
            <p:cNvSpPr txBox="1"/>
            <p:nvPr/>
          </p:nvSpPr>
          <p:spPr>
            <a:xfrm>
              <a:off x="3201" y="2731"/>
              <a:ext cx="998"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A</a:t>
              </a:r>
              <a:r>
                <a:rPr lang="en-US" altLang="zh-CN" sz="2400">
                  <a:solidFill>
                    <a:srgbClr val="FF0000"/>
                  </a:solidFill>
                  <a:latin typeface="Arial" panose="020B0604020202020204" pitchFamily="34" charset="0"/>
                  <a:sym typeface="+mn-ea"/>
                </a:rPr>
                <a:t>(0,0,0)</a:t>
              </a:r>
              <a:endParaRPr lang="en-US" altLang="zh-CN" sz="2400" b="1">
                <a:solidFill>
                  <a:srgbClr val="FF0000"/>
                </a:solidFill>
                <a:latin typeface="Arial" panose="020B0604020202020204" pitchFamily="34" charset="0"/>
                <a:sym typeface="+mn-ea"/>
              </a:endParaRPr>
            </a:p>
          </p:txBody>
        </p:sp>
        <p:sp>
          <p:nvSpPr>
            <p:cNvPr id="25620" name="文本框 25619"/>
            <p:cNvSpPr txBox="1"/>
            <p:nvPr/>
          </p:nvSpPr>
          <p:spPr>
            <a:xfrm>
              <a:off x="3194" y="1235"/>
              <a:ext cx="900"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A</a:t>
              </a:r>
              <a:r>
                <a:rPr lang="en-US" altLang="zh-CN" sz="2400" b="1" baseline="-25000">
                  <a:solidFill>
                    <a:srgbClr val="FF0000"/>
                  </a:solidFill>
                  <a:latin typeface="Arial" panose="020B0604020202020204" pitchFamily="34" charset="0"/>
                </a:rPr>
                <a:t>1</a:t>
              </a:r>
              <a:r>
                <a:rPr lang="en-US" altLang="zh-CN" sz="2400">
                  <a:solidFill>
                    <a:srgbClr val="FF0000"/>
                  </a:solidFill>
                  <a:latin typeface="Arial" panose="020B0604020202020204" pitchFamily="34" charset="0"/>
                  <a:sym typeface="+mn-ea"/>
                </a:rPr>
                <a:t>(0,0,2)</a:t>
              </a:r>
              <a:endParaRPr lang="en-US" altLang="zh-CN" sz="2400" b="1">
                <a:solidFill>
                  <a:srgbClr val="FF0000"/>
                </a:solidFill>
                <a:latin typeface="Arial" panose="020B0604020202020204" pitchFamily="34" charset="0"/>
                <a:sym typeface="+mn-ea"/>
              </a:endParaRPr>
            </a:p>
          </p:txBody>
        </p:sp>
        <p:sp>
          <p:nvSpPr>
            <p:cNvPr id="25621" name="文本框 25620"/>
            <p:cNvSpPr txBox="1"/>
            <p:nvPr/>
          </p:nvSpPr>
          <p:spPr>
            <a:xfrm>
              <a:off x="2381" y="1797"/>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B</a:t>
              </a:r>
              <a:r>
                <a:rPr lang="en-US" altLang="zh-CN" sz="2400" b="1" baseline="-25000">
                  <a:latin typeface="Arial" panose="020B0604020202020204" pitchFamily="34" charset="0"/>
                </a:rPr>
                <a:t>1</a:t>
              </a:r>
              <a:endParaRPr lang="en-US" altLang="zh-CN" sz="2400" b="1">
                <a:latin typeface="Arial" panose="020B0604020202020204" pitchFamily="34" charset="0"/>
              </a:endParaRPr>
            </a:p>
          </p:txBody>
        </p:sp>
        <p:sp>
          <p:nvSpPr>
            <p:cNvPr id="25622" name="文本框 25621"/>
            <p:cNvSpPr txBox="1"/>
            <p:nvPr/>
          </p:nvSpPr>
          <p:spPr>
            <a:xfrm>
              <a:off x="3878" y="1706"/>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C</a:t>
              </a:r>
              <a:r>
                <a:rPr lang="en-US" altLang="zh-CN" sz="2400" b="1" baseline="-25000">
                  <a:latin typeface="Arial" panose="020B0604020202020204" pitchFamily="34" charset="0"/>
                </a:rPr>
                <a:t>1</a:t>
              </a:r>
              <a:endParaRPr lang="en-US" altLang="zh-CN" sz="2400" b="1">
                <a:latin typeface="Arial" panose="020B0604020202020204" pitchFamily="34" charset="0"/>
              </a:endParaRPr>
            </a:p>
          </p:txBody>
        </p:sp>
        <p:sp>
          <p:nvSpPr>
            <p:cNvPr id="25623" name="文本框 25622"/>
            <p:cNvSpPr txBox="1"/>
            <p:nvPr/>
          </p:nvSpPr>
          <p:spPr>
            <a:xfrm>
              <a:off x="4518" y="1207"/>
              <a:ext cx="852"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sym typeface="+mn-ea"/>
                </a:rPr>
                <a:t>D</a:t>
              </a:r>
              <a:r>
                <a:rPr lang="en-US" altLang="zh-CN" sz="2400" b="1" baseline="-25000">
                  <a:solidFill>
                    <a:srgbClr val="FF0000"/>
                  </a:solidFill>
                  <a:latin typeface="Arial" panose="020B0604020202020204" pitchFamily="34" charset="0"/>
                  <a:sym typeface="+mn-ea"/>
                </a:rPr>
                <a:t>1</a:t>
              </a:r>
              <a:r>
                <a:rPr lang="en-US" altLang="zh-CN" sz="2400">
                  <a:solidFill>
                    <a:srgbClr val="FF0000"/>
                  </a:solidFill>
                  <a:latin typeface="Arial" panose="020B0604020202020204" pitchFamily="34" charset="0"/>
                  <a:sym typeface="+mn-ea"/>
                </a:rPr>
                <a:t>(0,2,2)</a:t>
              </a:r>
              <a:endParaRPr lang="en-US" altLang="zh-CN" sz="2400" b="1">
                <a:solidFill>
                  <a:srgbClr val="FF0000"/>
                </a:solidFill>
                <a:latin typeface="Arial" panose="020B0604020202020204" pitchFamily="34" charset="0"/>
                <a:sym typeface="+mn-ea"/>
              </a:endParaRPr>
            </a:p>
          </p:txBody>
        </p:sp>
        <p:sp>
          <p:nvSpPr>
            <p:cNvPr id="25624" name="文本框 25623"/>
            <p:cNvSpPr txBox="1"/>
            <p:nvPr/>
          </p:nvSpPr>
          <p:spPr>
            <a:xfrm>
              <a:off x="4649" y="2750"/>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D</a:t>
              </a:r>
            </a:p>
          </p:txBody>
        </p:sp>
        <p:sp>
          <p:nvSpPr>
            <p:cNvPr id="25625" name="文本框 25624"/>
            <p:cNvSpPr txBox="1"/>
            <p:nvPr/>
          </p:nvSpPr>
          <p:spPr>
            <a:xfrm>
              <a:off x="4105" y="3460"/>
              <a:ext cx="1134"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C</a:t>
              </a:r>
              <a:r>
                <a:rPr lang="en-US" altLang="zh-CN" sz="2400">
                  <a:solidFill>
                    <a:srgbClr val="FF0000"/>
                  </a:solidFill>
                  <a:latin typeface="Arial" panose="020B0604020202020204" pitchFamily="34" charset="0"/>
                </a:rPr>
                <a:t>(2,2,0)</a:t>
              </a:r>
            </a:p>
          </p:txBody>
        </p:sp>
        <p:sp>
          <p:nvSpPr>
            <p:cNvPr id="25626" name="文本框 25625"/>
            <p:cNvSpPr txBox="1"/>
            <p:nvPr/>
          </p:nvSpPr>
          <p:spPr>
            <a:xfrm>
              <a:off x="2611" y="3510"/>
              <a:ext cx="1018" cy="290"/>
            </a:xfrm>
            <a:prstGeom prst="rect">
              <a:avLst/>
            </a:prstGeom>
            <a:noFill/>
            <a:ln w="9525">
              <a:noFill/>
            </a:ln>
          </p:spPr>
          <p:txBody>
            <a:bodyPr wrap="square">
              <a:spAutoFit/>
            </a:bodyPr>
            <a:lstStyle/>
            <a:p>
              <a:pPr>
                <a:spcBef>
                  <a:spcPct val="50000"/>
                </a:spcBef>
              </a:pPr>
              <a:r>
                <a:rPr lang="en-US" altLang="zh-CN" sz="2400" b="1">
                  <a:solidFill>
                    <a:srgbClr val="FF0000"/>
                  </a:solidFill>
                  <a:latin typeface="Arial" panose="020B0604020202020204" pitchFamily="34" charset="0"/>
                </a:rPr>
                <a:t>B</a:t>
              </a:r>
              <a:r>
                <a:rPr lang="en-US" altLang="zh-CN" sz="2400">
                  <a:solidFill>
                    <a:srgbClr val="FF0000"/>
                  </a:solidFill>
                  <a:latin typeface="Arial" panose="020B0604020202020204" pitchFamily="34" charset="0"/>
                  <a:sym typeface="+mn-ea"/>
                </a:rPr>
                <a:t>(2,0,0)</a:t>
              </a:r>
              <a:endParaRPr lang="en-US" altLang="zh-CN" sz="2400" b="1">
                <a:solidFill>
                  <a:srgbClr val="FF0000"/>
                </a:solidFill>
                <a:latin typeface="Arial" panose="020B0604020202020204" pitchFamily="34" charset="0"/>
                <a:sym typeface="+mn-ea"/>
              </a:endParaRPr>
            </a:p>
          </p:txBody>
        </p:sp>
        <p:sp>
          <p:nvSpPr>
            <p:cNvPr id="25627" name="文本框 25626"/>
            <p:cNvSpPr txBox="1"/>
            <p:nvPr/>
          </p:nvSpPr>
          <p:spPr>
            <a:xfrm>
              <a:off x="2939" y="1069"/>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z</a:t>
              </a:r>
            </a:p>
          </p:txBody>
        </p:sp>
        <p:sp>
          <p:nvSpPr>
            <p:cNvPr id="25628" name="文本框 25627"/>
            <p:cNvSpPr txBox="1"/>
            <p:nvPr/>
          </p:nvSpPr>
          <p:spPr>
            <a:xfrm>
              <a:off x="4876" y="2976"/>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y</a:t>
              </a:r>
            </a:p>
          </p:txBody>
        </p:sp>
        <p:sp>
          <p:nvSpPr>
            <p:cNvPr id="25629" name="文本框 25628"/>
            <p:cNvSpPr txBox="1"/>
            <p:nvPr/>
          </p:nvSpPr>
          <p:spPr>
            <a:xfrm>
              <a:off x="2290" y="3567"/>
              <a:ext cx="363" cy="288"/>
            </a:xfrm>
            <a:prstGeom prst="rect">
              <a:avLst/>
            </a:prstGeom>
            <a:noFill/>
            <a:ln w="9525">
              <a:noFill/>
            </a:ln>
          </p:spPr>
          <p:txBody>
            <a:bodyPr>
              <a:spAutoFit/>
            </a:bodyPr>
            <a:lstStyle/>
            <a:p>
              <a:pPr>
                <a:spcBef>
                  <a:spcPct val="50000"/>
                </a:spcBef>
              </a:pPr>
              <a:r>
                <a:rPr lang="en-US" altLang="zh-CN" sz="2400" b="1">
                  <a:latin typeface="Arial" panose="020B0604020202020204" pitchFamily="34" charset="0"/>
                </a:rPr>
                <a:t>x</a:t>
              </a:r>
            </a:p>
          </p:txBody>
        </p:sp>
      </p:grpSp>
      <p:sp>
        <p:nvSpPr>
          <p:cNvPr id="25636" name="直接连接符 25635"/>
          <p:cNvSpPr/>
          <p:nvPr/>
        </p:nvSpPr>
        <p:spPr>
          <a:xfrm flipH="1">
            <a:off x="7693660" y="2651760"/>
            <a:ext cx="859155" cy="3168015"/>
          </a:xfrm>
          <a:prstGeom prst="line">
            <a:avLst/>
          </a:prstGeom>
          <a:ln w="28575" cap="flat" cmpd="sng">
            <a:solidFill>
              <a:srgbClr val="3333CC"/>
            </a:solidFill>
            <a:prstDash val="dash"/>
            <a:headEnd type="none" w="med" len="med"/>
            <a:tailEnd type="none" w="med" len="med"/>
          </a:ln>
        </p:spPr>
        <p:txBody>
          <a:bodyPr/>
          <a:lstStyle/>
          <a:p>
            <a:endParaRPr/>
          </a:p>
        </p:txBody>
      </p:sp>
      <p:sp>
        <p:nvSpPr>
          <p:cNvPr id="25637" name="直接连接符 25636"/>
          <p:cNvSpPr/>
          <p:nvPr/>
        </p:nvSpPr>
        <p:spPr>
          <a:xfrm flipV="1">
            <a:off x="10078085" y="2651125"/>
            <a:ext cx="846455" cy="3168650"/>
          </a:xfrm>
          <a:prstGeom prst="line">
            <a:avLst/>
          </a:prstGeom>
          <a:ln w="28575" cap="flat" cmpd="sng">
            <a:solidFill>
              <a:srgbClr val="3333CC"/>
            </a:solidFill>
            <a:prstDash val="solid"/>
            <a:headEnd type="none" w="med" len="med"/>
            <a:tailEnd type="none" w="med" len="med"/>
          </a:ln>
        </p:spPr>
        <p:txBody>
          <a:bodyPr/>
          <a:lstStyle/>
          <a:p>
            <a:endParaRPr/>
          </a:p>
        </p:txBody>
      </p:sp>
      <p:sp>
        <p:nvSpPr>
          <p:cNvPr id="25639" name="直接连接符 25638"/>
          <p:cNvSpPr/>
          <p:nvPr/>
        </p:nvSpPr>
        <p:spPr>
          <a:xfrm flipH="1" flipV="1">
            <a:off x="8552180" y="5034280"/>
            <a:ext cx="1511300" cy="768350"/>
          </a:xfrm>
          <a:prstGeom prst="line">
            <a:avLst/>
          </a:prstGeom>
          <a:ln w="28575" cap="flat" cmpd="sng">
            <a:solidFill>
              <a:srgbClr val="3333FF"/>
            </a:solidFill>
            <a:prstDash val="dash"/>
            <a:headEnd type="none" w="med" len="med"/>
            <a:tailEnd type="none" w="med" len="med"/>
          </a:ln>
        </p:spPr>
        <p:txBody>
          <a:bodyPr/>
          <a:lstStyle/>
          <a:p>
            <a:endParaRPr/>
          </a:p>
        </p:txBody>
      </p:sp>
      <p:sp>
        <p:nvSpPr>
          <p:cNvPr id="25602" name="矩形 25601"/>
          <p:cNvSpPr/>
          <p:nvPr/>
        </p:nvSpPr>
        <p:spPr>
          <a:xfrm>
            <a:off x="804545" y="623570"/>
            <a:ext cx="10634345" cy="521970"/>
          </a:xfrm>
          <a:prstGeom prst="rect">
            <a:avLst/>
          </a:prstGeom>
          <a:noFill/>
          <a:ln w="9525">
            <a:noFill/>
          </a:ln>
        </p:spPr>
        <p:txBody>
          <a:bodyPr wrap="square">
            <a:spAutoFit/>
          </a:bodyPr>
          <a:lstStyle/>
          <a:p>
            <a:r>
              <a:rPr lang="zh-CN" altLang="en-US" sz="2800" b="1">
                <a:latin typeface="Times New Roman" panose="02020603050405020304" pitchFamily="18" charset="0"/>
                <a:ea typeface="宋体" panose="02010600030101010101" pitchFamily="2" charset="-122"/>
                <a:cs typeface="Times New Roman" panose="02020603050405020304" pitchFamily="18" charset="0"/>
              </a:rPr>
              <a:t>正方体</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ABCD-A</a:t>
            </a:r>
            <a:r>
              <a:rPr lang="en-US" altLang="zh-CN" sz="2800" b="1" baseline="-25000">
                <a:latin typeface="Times New Roman" panose="02020603050405020304" pitchFamily="18" charset="0"/>
                <a:ea typeface="宋体" panose="02010600030101010101" pitchFamily="2" charset="-122"/>
                <a:cs typeface="Times New Roman" panose="02020603050405020304" pitchFamily="18" charset="0"/>
              </a:rPr>
              <a:t>1</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B</a:t>
            </a:r>
            <a:r>
              <a:rPr lang="en-US" altLang="zh-CN" sz="2800" b="1" baseline="-25000">
                <a:latin typeface="Times New Roman" panose="02020603050405020304" pitchFamily="18" charset="0"/>
                <a:ea typeface="宋体" panose="02010600030101010101" pitchFamily="2" charset="-122"/>
                <a:cs typeface="Times New Roman" panose="02020603050405020304" pitchFamily="18" charset="0"/>
              </a:rPr>
              <a:t>1</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C</a:t>
            </a:r>
            <a:r>
              <a:rPr lang="en-US" altLang="zh-CN" sz="2800" b="1" baseline="-25000">
                <a:latin typeface="Times New Roman" panose="02020603050405020304" pitchFamily="18" charset="0"/>
                <a:ea typeface="宋体" panose="02010600030101010101" pitchFamily="2" charset="-122"/>
                <a:cs typeface="Times New Roman" panose="02020603050405020304" pitchFamily="18" charset="0"/>
              </a:rPr>
              <a:t>1</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D</a:t>
            </a:r>
            <a:r>
              <a:rPr lang="en-US" altLang="zh-CN" sz="2800" b="1" baseline="-25000">
                <a:latin typeface="Times New Roman" panose="02020603050405020304" pitchFamily="18" charset="0"/>
                <a:ea typeface="宋体" panose="02010600030101010101" pitchFamily="2" charset="-122"/>
                <a:cs typeface="Times New Roman" panose="02020603050405020304" pitchFamily="18" charset="0"/>
              </a:rPr>
              <a:t>1</a:t>
            </a:r>
            <a:r>
              <a:rPr lang="zh-CN" altLang="en-US" sz="2800" b="1">
                <a:latin typeface="Times New Roman" panose="02020603050405020304" pitchFamily="18" charset="0"/>
                <a:ea typeface="宋体" panose="02010600030101010101" pitchFamily="2" charset="-122"/>
                <a:cs typeface="Times New Roman" panose="02020603050405020304" pitchFamily="18" charset="0"/>
              </a:rPr>
              <a:t>的棱长为</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2,</a:t>
            </a:r>
            <a:r>
              <a:rPr lang="zh-CN" altLang="en-US" sz="2800" b="1">
                <a:latin typeface="Times New Roman" panose="02020603050405020304" pitchFamily="18" charset="0"/>
                <a:ea typeface="宋体" panose="02010600030101010101" pitchFamily="2" charset="-122"/>
                <a:cs typeface="Times New Roman" panose="02020603050405020304" pitchFamily="18" charset="0"/>
              </a:rPr>
              <a:t>建立如图所示坐标系</a:t>
            </a:r>
            <a:r>
              <a:rPr lang="en-US" altLang="zh-CN" sz="2800" b="1">
                <a:latin typeface="Times New Roman" panose="02020603050405020304" pitchFamily="18" charset="0"/>
                <a:ea typeface="宋体" panose="02010600030101010101" pitchFamily="2" charset="-122"/>
                <a:cs typeface="Times New Roman" panose="02020603050405020304" pitchFamily="18" charset="0"/>
              </a:rPr>
              <a:t>.</a:t>
            </a:r>
          </a:p>
        </p:txBody>
      </p:sp>
      <p:graphicFrame>
        <p:nvGraphicFramePr>
          <p:cNvPr id="3" name="对象 2">
            <a:hlinkClick r:id="" action="ppaction://ole?verb=0"/>
          </p:cNvPr>
          <p:cNvGraphicFramePr>
            <a:graphicFrameLocks noChangeAspect="1"/>
          </p:cNvGraphicFramePr>
          <p:nvPr/>
        </p:nvGraphicFramePr>
        <p:xfrm>
          <a:off x="917893" y="1231900"/>
          <a:ext cx="6801485" cy="498475"/>
        </p:xfrm>
        <a:graphic>
          <a:graphicData uri="http://schemas.openxmlformats.org/presentationml/2006/ole">
            <mc:AlternateContent xmlns:mc="http://schemas.openxmlformats.org/markup-compatibility/2006">
              <mc:Choice xmlns:v="urn:schemas-microsoft-com:vml" Requires="v">
                <p:oleObj spid="_x0000_s3077" r:id="rId4" imgW="2946400" imgH="215900" progId="Equation.KSEE3">
                  <p:embed/>
                </p:oleObj>
              </mc:Choice>
              <mc:Fallback>
                <p:oleObj r:id="rId4" imgW="2946400" imgH="215900" progId="Equation.KSEE3">
                  <p:embed/>
                  <p:pic>
                    <p:nvPicPr>
                      <p:cNvPr id="3" name="对象 2">
                        <a:hlinkClick r:id="" action="ppaction://ole?verb=0"/>
                      </p:cNvPr>
                      <p:cNvPicPr/>
                      <p:nvPr/>
                    </p:nvPicPr>
                    <p:blipFill>
                      <a:blip r:embed="rId5"/>
                      <a:stretch>
                        <a:fillRect/>
                      </a:stretch>
                    </p:blipFill>
                    <p:spPr>
                      <a:xfrm>
                        <a:off x="917893" y="1231900"/>
                        <a:ext cx="6801485" cy="498475"/>
                      </a:xfrm>
                      <a:prstGeom prst="rect">
                        <a:avLst/>
                      </a:prstGeom>
                    </p:spPr>
                  </p:pic>
                </p:oleObj>
              </mc:Fallback>
            </mc:AlternateContent>
          </a:graphicData>
        </a:graphic>
      </p:graphicFrame>
      <p:graphicFrame>
        <p:nvGraphicFramePr>
          <p:cNvPr id="4" name="对象 3">
            <a:hlinkClick r:id="" action="ppaction://ole?verb=0"/>
          </p:cNvPr>
          <p:cNvGraphicFramePr>
            <a:graphicFrameLocks noChangeAspect="1"/>
          </p:cNvGraphicFramePr>
          <p:nvPr/>
        </p:nvGraphicFramePr>
        <p:xfrm>
          <a:off x="951865" y="2338705"/>
          <a:ext cx="4298950" cy="2037080"/>
        </p:xfrm>
        <a:graphic>
          <a:graphicData uri="http://schemas.openxmlformats.org/presentationml/2006/ole">
            <mc:AlternateContent xmlns:mc="http://schemas.openxmlformats.org/markup-compatibility/2006">
              <mc:Choice xmlns:v="urn:schemas-microsoft-com:vml" Requires="v">
                <p:oleObj spid="_x0000_s3078" r:id="rId6" imgW="1930400" imgH="914400" progId="Equation.KSEE3">
                  <p:embed/>
                </p:oleObj>
              </mc:Choice>
              <mc:Fallback>
                <p:oleObj r:id="rId6" imgW="1930400" imgH="914400" progId="Equation.KSEE3">
                  <p:embed/>
                  <p:pic>
                    <p:nvPicPr>
                      <p:cNvPr id="4" name="对象 3">
                        <a:hlinkClick r:id="" action="ppaction://ole?verb=0"/>
                      </p:cNvPr>
                      <p:cNvPicPr/>
                      <p:nvPr/>
                    </p:nvPicPr>
                    <p:blipFill>
                      <a:blip r:embed="rId7"/>
                      <a:stretch>
                        <a:fillRect/>
                      </a:stretch>
                    </p:blipFill>
                    <p:spPr>
                      <a:xfrm>
                        <a:off x="951865" y="2338705"/>
                        <a:ext cx="4298950" cy="2037080"/>
                      </a:xfrm>
                      <a:prstGeom prst="rect">
                        <a:avLst/>
                      </a:prstGeom>
                    </p:spPr>
                  </p:pic>
                </p:oleObj>
              </mc:Fallback>
            </mc:AlternateContent>
          </a:graphicData>
        </a:graphic>
      </p:graphicFrame>
      <p:graphicFrame>
        <p:nvGraphicFramePr>
          <p:cNvPr id="6" name="对象 5">
            <a:hlinkClick r:id="" action="ppaction://ole?verb=0"/>
          </p:cNvPr>
          <p:cNvGraphicFramePr>
            <a:graphicFrameLocks noChangeAspect="1"/>
          </p:cNvGraphicFramePr>
          <p:nvPr/>
        </p:nvGraphicFramePr>
        <p:xfrm>
          <a:off x="951548" y="4730750"/>
          <a:ext cx="4436745" cy="998220"/>
        </p:xfrm>
        <a:graphic>
          <a:graphicData uri="http://schemas.openxmlformats.org/presentationml/2006/ole">
            <mc:AlternateContent xmlns:mc="http://schemas.openxmlformats.org/markup-compatibility/2006">
              <mc:Choice xmlns:v="urn:schemas-microsoft-com:vml" Requires="v">
                <p:oleObj spid="_x0000_s3079" r:id="rId8" imgW="2032000" imgH="457200" progId="Equation.KSEE3">
                  <p:embed/>
                </p:oleObj>
              </mc:Choice>
              <mc:Fallback>
                <p:oleObj r:id="rId8" imgW="2032000" imgH="457200" progId="Equation.KSEE3">
                  <p:embed/>
                  <p:pic>
                    <p:nvPicPr>
                      <p:cNvPr id="6" name="对象 5">
                        <a:hlinkClick r:id="" action="ppaction://ole?verb=0"/>
                      </p:cNvPr>
                      <p:cNvPicPr/>
                      <p:nvPr/>
                    </p:nvPicPr>
                    <p:blipFill>
                      <a:blip r:embed="rId9"/>
                      <a:stretch>
                        <a:fillRect/>
                      </a:stretch>
                    </p:blipFill>
                    <p:spPr>
                      <a:xfrm>
                        <a:off x="951548" y="4730750"/>
                        <a:ext cx="4436745" cy="998220"/>
                      </a:xfrm>
                      <a:prstGeom prst="rect">
                        <a:avLst/>
                      </a:prstGeom>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725,&quot;width&quot;:8310}"/>
</p:tagLst>
</file>

<file path=ppt/tags/tag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725,&quot;width&quot;:831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531</TotalTime>
  <Words>1130</Words>
  <Application>Microsoft Office PowerPoint</Application>
  <PresentationFormat>自定义</PresentationFormat>
  <Paragraphs>174</Paragraphs>
  <Slides>26</Slides>
  <Notes>17</Notes>
  <HiddenSlides>0</HiddenSlides>
  <MMClips>0</MMClips>
  <ScaleCrop>false</ScaleCrop>
  <HeadingPairs>
    <vt:vector size="6" baseType="variant">
      <vt:variant>
        <vt:lpstr>主题</vt:lpstr>
      </vt:variant>
      <vt:variant>
        <vt:i4>1</vt:i4>
      </vt:variant>
      <vt:variant>
        <vt:lpstr>嵌入 OLE 服务器</vt:lpstr>
      </vt:variant>
      <vt:variant>
        <vt:i4>3</vt:i4>
      </vt:variant>
      <vt:variant>
        <vt:lpstr>幻灯片标题</vt:lpstr>
      </vt:variant>
      <vt:variant>
        <vt:i4>26</vt:i4>
      </vt:variant>
    </vt:vector>
  </HeadingPairs>
  <TitlesOfParts>
    <vt:vector size="30" baseType="lpstr">
      <vt:lpstr>Office 主题​​</vt:lpstr>
      <vt:lpstr>Equation.KSEE3</vt:lpstr>
      <vt:lpstr>Microsoft Word 97 - 2003 文档</vt:lpstr>
      <vt:lpstr>Document</vt:lpstr>
      <vt:lpstr>6.3.1 直线方向向量与平面的法向量 （新授课）教学设计</vt:lpstr>
      <vt:lpstr>课题的位置（重要性）——承上启下</vt:lpstr>
      <vt:lpstr>PowerPoint 演示文稿</vt:lpstr>
      <vt:lpstr>教学过程与步骤设计</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6.3.1 直线方向向量与平面的法向量 （新授课）教学设计</dc:title>
  <dc:creator>蒋 恒峰</dc:creator>
  <cp:lastModifiedBy>PC</cp:lastModifiedBy>
  <cp:revision>17</cp:revision>
  <dcterms:created xsi:type="dcterms:W3CDTF">2023-03-05T12:20:05Z</dcterms:created>
  <dcterms:modified xsi:type="dcterms:W3CDTF">2023-03-10T08:29:50Z</dcterms:modified>
</cp:coreProperties>
</file>