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8" r:id="rId1"/>
  </p:sldMasterIdLst>
  <p:notesMasterIdLst>
    <p:notesMasterId r:id="rId21"/>
  </p:notesMasterIdLst>
  <p:handoutMasterIdLst>
    <p:handoutMasterId r:id="rId22"/>
  </p:handoutMasterIdLst>
  <p:sldIdLst>
    <p:sldId id="275" r:id="rId2"/>
    <p:sldId id="260" r:id="rId3"/>
    <p:sldId id="256" r:id="rId4"/>
    <p:sldId id="278" r:id="rId5"/>
    <p:sldId id="295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4" r:id="rId19"/>
    <p:sldId id="292" r:id="rId2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025D"/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89" d="100"/>
          <a:sy n="89" d="100"/>
        </p:scale>
        <p:origin x="-264" y="-108"/>
      </p:cViewPr>
      <p:guideLst>
        <p:guide orient="horz" pos="2221"/>
        <p:guide pos="3806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  <a:t>2022/12/9</a:t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  <a:t>‹#›</a:t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590745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  <a:t>2022/12/9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7510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 algn="r"/>
            <a:fld id="{9A0DB2DC-4C9A-4742-B13C-FB6460FD3503}" type="slidenum">
              <a:rPr lang="zh-CN" altLang="en-US" sz="1200" dirty="0"/>
              <a:t>13</a:t>
            </a:fld>
            <a:endParaRPr lang="zh-CN" altLang="en-US" sz="1200" dirty="0"/>
          </a:p>
        </p:txBody>
      </p:sp>
      <p:sp>
        <p:nvSpPr>
          <p:cNvPr id="135170" name="幻灯片图像占位符 135169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35171" name="文本占位符 13517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CN" dirty="0"/>
              <a:t>																				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 algn="r"/>
            <a:fld id="{9A0DB2DC-4C9A-4742-B13C-FB6460FD3503}" type="slidenum">
              <a:rPr lang="zh-CN" altLang="en-US" sz="1200" dirty="0"/>
              <a:t>14</a:t>
            </a:fld>
            <a:endParaRPr lang="zh-CN" altLang="en-US" sz="1200" dirty="0"/>
          </a:p>
        </p:txBody>
      </p:sp>
      <p:sp>
        <p:nvSpPr>
          <p:cNvPr id="129026" name="幻灯片图像占位符 129025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29027" name="文本占位符 12902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CN" dirty="0"/>
              <a:t>																				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0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60FBDFE-C587-4B4C-A407-44438C67B59E}" type="datetimeFigureOut">
              <a:rPr lang="zh-CN" altLang="en-US" smtClean="0"/>
              <a:t>2022/12/9</a:t>
            </a:fld>
            <a:endParaRPr lang="zh-CN" altLang="en-US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2022/12/9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2022/12/9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2022/12/9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2022/12/9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2022/12/9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2022/12/9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2022/12/9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2022/12/9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2022/12/9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2022/12/9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2022/12/9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2022/12/9</a:t>
            </a:fld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2022/12/9</a:t>
            </a:fld>
            <a:endParaRPr lang="zh-CN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2022/12/9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656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slideLayout" Target="../slideLayouts/slideLayout7.xml"/><Relationship Id="rId5" Type="http://schemas.openxmlformats.org/officeDocument/2006/relationships/hyperlink" Target="&#27491;&#24358;&#30011;&#26495;.mp4" TargetMode="External"/><Relationship Id="rId4" Type="http://schemas.openxmlformats.org/officeDocument/2006/relationships/image" Target="../media/image6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7" Type="http://schemas.openxmlformats.org/officeDocument/2006/relationships/image" Target="../media/image4.svg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8.png"/><Relationship Id="rId5" Type="http://schemas.openxmlformats.org/officeDocument/2006/relationships/slide" Target="slide13.xml"/><Relationship Id="rId4" Type="http://schemas.openxmlformats.org/officeDocument/2006/relationships/image" Target="../media/image3.sv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wmf"/><Relationship Id="rId13" Type="http://schemas.openxmlformats.org/officeDocument/2006/relationships/image" Target="../media/image79.wmf"/><Relationship Id="rId3" Type="http://schemas.openxmlformats.org/officeDocument/2006/relationships/image" Target="../media/image69.wmf"/><Relationship Id="rId7" Type="http://schemas.openxmlformats.org/officeDocument/2006/relationships/image" Target="../media/image73.wmf"/><Relationship Id="rId12" Type="http://schemas.openxmlformats.org/officeDocument/2006/relationships/image" Target="../media/image78.wmf"/><Relationship Id="rId17" Type="http://schemas.openxmlformats.org/officeDocument/2006/relationships/image" Target="../media/image5.svg"/><Relationship Id="rId2" Type="http://schemas.openxmlformats.org/officeDocument/2006/relationships/image" Target="../media/image4.wmf"/><Relationship Id="rId16" Type="http://schemas.openxmlformats.org/officeDocument/2006/relationships/image" Target="../media/image8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2.wmf"/><Relationship Id="rId11" Type="http://schemas.openxmlformats.org/officeDocument/2006/relationships/image" Target="../media/image77.wmf"/><Relationship Id="rId5" Type="http://schemas.openxmlformats.org/officeDocument/2006/relationships/image" Target="../media/image71.wmf"/><Relationship Id="rId15" Type="http://schemas.openxmlformats.org/officeDocument/2006/relationships/slide" Target="slide14.xml"/><Relationship Id="rId10" Type="http://schemas.openxmlformats.org/officeDocument/2006/relationships/image" Target="../media/image76.wmf"/><Relationship Id="rId4" Type="http://schemas.openxmlformats.org/officeDocument/2006/relationships/image" Target="../media/image70.wmf"/><Relationship Id="rId9" Type="http://schemas.openxmlformats.org/officeDocument/2006/relationships/image" Target="../media/image75.wmf"/><Relationship Id="rId14" Type="http://schemas.openxmlformats.org/officeDocument/2006/relationships/image" Target="../media/image80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wmf"/><Relationship Id="rId13" Type="http://schemas.openxmlformats.org/officeDocument/2006/relationships/image" Target="../media/image87.wmf"/><Relationship Id="rId18" Type="http://schemas.openxmlformats.org/officeDocument/2006/relationships/image" Target="../media/image12.wmf"/><Relationship Id="rId26" Type="http://schemas.openxmlformats.org/officeDocument/2006/relationships/image" Target="../media/image91.wmf"/><Relationship Id="rId3" Type="http://schemas.openxmlformats.org/officeDocument/2006/relationships/image" Target="../media/image82.wmf"/><Relationship Id="rId21" Type="http://schemas.openxmlformats.org/officeDocument/2006/relationships/image" Target="../media/image89.wmf"/><Relationship Id="rId7" Type="http://schemas.openxmlformats.org/officeDocument/2006/relationships/image" Target="../media/image85.wmf"/><Relationship Id="rId12" Type="http://schemas.openxmlformats.org/officeDocument/2006/relationships/image" Target="../media/image19.wmf"/><Relationship Id="rId17" Type="http://schemas.openxmlformats.org/officeDocument/2006/relationships/image" Target="../media/image11.wmf"/><Relationship Id="rId25" Type="http://schemas.openxmlformats.org/officeDocument/2006/relationships/image" Target="../media/image90.wmf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0.wmf"/><Relationship Id="rId20" Type="http://schemas.openxmlformats.org/officeDocument/2006/relationships/image" Target="../media/image14.wmf"/><Relationship Id="rId29" Type="http://schemas.openxmlformats.org/officeDocument/2006/relationships/slide" Target="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4.wmf"/><Relationship Id="rId11" Type="http://schemas.openxmlformats.org/officeDocument/2006/relationships/image" Target="../media/image70.wmf"/><Relationship Id="rId24" Type="http://schemas.openxmlformats.org/officeDocument/2006/relationships/image" Target="../media/image18.wmf"/><Relationship Id="rId5" Type="http://schemas.openxmlformats.org/officeDocument/2006/relationships/image" Target="../media/image5.wmf"/><Relationship Id="rId15" Type="http://schemas.openxmlformats.org/officeDocument/2006/relationships/image" Target="../media/image9.wmf"/><Relationship Id="rId23" Type="http://schemas.openxmlformats.org/officeDocument/2006/relationships/image" Target="../media/image17.wmf"/><Relationship Id="rId28" Type="http://schemas.openxmlformats.org/officeDocument/2006/relationships/image" Target="../media/image93.wmf"/><Relationship Id="rId10" Type="http://schemas.openxmlformats.org/officeDocument/2006/relationships/image" Target="../media/image3.wmf"/><Relationship Id="rId19" Type="http://schemas.openxmlformats.org/officeDocument/2006/relationships/image" Target="../media/image13.wmf"/><Relationship Id="rId31" Type="http://schemas.openxmlformats.org/officeDocument/2006/relationships/image" Target="../media/image5.svg"/><Relationship Id="rId4" Type="http://schemas.openxmlformats.org/officeDocument/2006/relationships/image" Target="../media/image83.wmf"/><Relationship Id="rId9" Type="http://schemas.openxmlformats.org/officeDocument/2006/relationships/image" Target="../media/image4.wmf"/><Relationship Id="rId14" Type="http://schemas.openxmlformats.org/officeDocument/2006/relationships/image" Target="../media/image88.wmf"/><Relationship Id="rId22" Type="http://schemas.openxmlformats.org/officeDocument/2006/relationships/image" Target="../media/image16.wmf"/><Relationship Id="rId27" Type="http://schemas.openxmlformats.org/officeDocument/2006/relationships/image" Target="../media/image92.wmf"/><Relationship Id="rId30" Type="http://schemas.openxmlformats.org/officeDocument/2006/relationships/image" Target="../media/image8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9.wmf"/><Relationship Id="rId13" Type="http://schemas.openxmlformats.org/officeDocument/2006/relationships/image" Target="../media/image70.wmf"/><Relationship Id="rId18" Type="http://schemas.openxmlformats.org/officeDocument/2006/relationships/image" Target="../media/image10.wmf"/><Relationship Id="rId26" Type="http://schemas.openxmlformats.org/officeDocument/2006/relationships/image" Target="../media/image18.wmf"/><Relationship Id="rId3" Type="http://schemas.openxmlformats.org/officeDocument/2006/relationships/image" Target="../media/image94.wmf"/><Relationship Id="rId21" Type="http://schemas.openxmlformats.org/officeDocument/2006/relationships/image" Target="../media/image13.wmf"/><Relationship Id="rId7" Type="http://schemas.openxmlformats.org/officeDocument/2006/relationships/image" Target="../media/image98.wmf"/><Relationship Id="rId12" Type="http://schemas.openxmlformats.org/officeDocument/2006/relationships/image" Target="../media/image19.wmf"/><Relationship Id="rId17" Type="http://schemas.openxmlformats.org/officeDocument/2006/relationships/image" Target="../media/image9.wmf"/><Relationship Id="rId25" Type="http://schemas.openxmlformats.org/officeDocument/2006/relationships/image" Target="../media/image17.wmf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5.wmf"/><Relationship Id="rId20" Type="http://schemas.openxmlformats.org/officeDocument/2006/relationships/image" Target="../media/image12.wmf"/><Relationship Id="rId29" Type="http://schemas.openxmlformats.org/officeDocument/2006/relationships/slide" Target="slide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7.wmf"/><Relationship Id="rId11" Type="http://schemas.openxmlformats.org/officeDocument/2006/relationships/image" Target="../media/image102.wmf"/><Relationship Id="rId24" Type="http://schemas.openxmlformats.org/officeDocument/2006/relationships/image" Target="../media/image16.wmf"/><Relationship Id="rId5" Type="http://schemas.openxmlformats.org/officeDocument/2006/relationships/image" Target="../media/image96.wmf"/><Relationship Id="rId15" Type="http://schemas.openxmlformats.org/officeDocument/2006/relationships/image" Target="../media/image4.wmf"/><Relationship Id="rId23" Type="http://schemas.openxmlformats.org/officeDocument/2006/relationships/image" Target="../media/image89.wmf"/><Relationship Id="rId28" Type="http://schemas.openxmlformats.org/officeDocument/2006/relationships/image" Target="../media/image103.wmf"/><Relationship Id="rId10" Type="http://schemas.openxmlformats.org/officeDocument/2006/relationships/image" Target="../media/image101.wmf"/><Relationship Id="rId19" Type="http://schemas.openxmlformats.org/officeDocument/2006/relationships/image" Target="../media/image11.wmf"/><Relationship Id="rId4" Type="http://schemas.openxmlformats.org/officeDocument/2006/relationships/image" Target="../media/image95.wmf"/><Relationship Id="rId9" Type="http://schemas.openxmlformats.org/officeDocument/2006/relationships/image" Target="../media/image100.wmf"/><Relationship Id="rId14" Type="http://schemas.openxmlformats.org/officeDocument/2006/relationships/image" Target="../media/image3.wmf"/><Relationship Id="rId22" Type="http://schemas.openxmlformats.org/officeDocument/2006/relationships/image" Target="../media/image14.wmf"/><Relationship Id="rId27" Type="http://schemas.openxmlformats.org/officeDocument/2006/relationships/image" Target="../media/image90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image" Target="../media/image104.wmf"/><Relationship Id="rId7" Type="http://schemas.openxmlformats.org/officeDocument/2006/relationships/image" Target="../media/image108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6" Type="http://schemas.openxmlformats.org/officeDocument/2006/relationships/image" Target="../media/image107.wmf"/><Relationship Id="rId5" Type="http://schemas.openxmlformats.org/officeDocument/2006/relationships/image" Target="../media/image106.wmf"/><Relationship Id="rId10" Type="http://schemas.openxmlformats.org/officeDocument/2006/relationships/image" Target="../media/image6.svg"/><Relationship Id="rId4" Type="http://schemas.openxmlformats.org/officeDocument/2006/relationships/image" Target="../media/image105.wmf"/><Relationship Id="rId9" Type="http://schemas.openxmlformats.org/officeDocument/2006/relationships/image" Target="../media/image109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3.wmf"/><Relationship Id="rId3" Type="http://schemas.openxmlformats.org/officeDocument/2006/relationships/image" Target="../media/image105.wmf"/><Relationship Id="rId7" Type="http://schemas.openxmlformats.org/officeDocument/2006/relationships/image" Target="../media/image112.wmf"/><Relationship Id="rId2" Type="http://schemas.openxmlformats.org/officeDocument/2006/relationships/image" Target="../media/image104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6.wmf"/><Relationship Id="rId11" Type="http://schemas.openxmlformats.org/officeDocument/2006/relationships/image" Target="../media/image6.svg"/><Relationship Id="rId5" Type="http://schemas.openxmlformats.org/officeDocument/2006/relationships/image" Target="../media/image111.wmf"/><Relationship Id="rId10" Type="http://schemas.openxmlformats.org/officeDocument/2006/relationships/image" Target="../media/image109.png"/><Relationship Id="rId4" Type="http://schemas.openxmlformats.org/officeDocument/2006/relationships/image" Target="../media/image110.wmf"/><Relationship Id="rId9" Type="http://schemas.openxmlformats.org/officeDocument/2006/relationships/slide" Target="slide1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9.png"/><Relationship Id="rId2" Type="http://schemas.openxmlformats.org/officeDocument/2006/relationships/slide" Target="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sv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5.wmf"/><Relationship Id="rId2" Type="http://schemas.openxmlformats.org/officeDocument/2006/relationships/image" Target="../media/image114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svg"/><Relationship Id="rId5" Type="http://schemas.openxmlformats.org/officeDocument/2006/relationships/image" Target="../media/image109.png"/><Relationship Id="rId4" Type="http://schemas.openxmlformats.org/officeDocument/2006/relationships/slide" Target="slide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4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image" Target="../media/image18.wmf"/><Relationship Id="rId18" Type="http://schemas.openxmlformats.org/officeDocument/2006/relationships/image" Target="../media/image23.wmf"/><Relationship Id="rId26" Type="http://schemas.openxmlformats.org/officeDocument/2006/relationships/image" Target="../media/image6.wmf"/><Relationship Id="rId3" Type="http://schemas.openxmlformats.org/officeDocument/2006/relationships/image" Target="../media/image8.wmf"/><Relationship Id="rId21" Type="http://schemas.openxmlformats.org/officeDocument/2006/relationships/image" Target="../media/image26.wmf"/><Relationship Id="rId7" Type="http://schemas.openxmlformats.org/officeDocument/2006/relationships/image" Target="../media/image12.wmf"/><Relationship Id="rId12" Type="http://schemas.openxmlformats.org/officeDocument/2006/relationships/image" Target="../media/image17.wmf"/><Relationship Id="rId17" Type="http://schemas.openxmlformats.org/officeDocument/2006/relationships/image" Target="../media/image22.wmf"/><Relationship Id="rId25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1.wmf"/><Relationship Id="rId20" Type="http://schemas.openxmlformats.org/officeDocument/2006/relationships/image" Target="../media/image25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11" Type="http://schemas.openxmlformats.org/officeDocument/2006/relationships/image" Target="../media/image16.wmf"/><Relationship Id="rId24" Type="http://schemas.openxmlformats.org/officeDocument/2006/relationships/image" Target="../media/image4.wmf"/><Relationship Id="rId5" Type="http://schemas.openxmlformats.org/officeDocument/2006/relationships/image" Target="../media/image10.wmf"/><Relationship Id="rId15" Type="http://schemas.openxmlformats.org/officeDocument/2006/relationships/image" Target="../media/image20.wmf"/><Relationship Id="rId23" Type="http://schemas.openxmlformats.org/officeDocument/2006/relationships/image" Target="../media/image3.wmf"/><Relationship Id="rId28" Type="http://schemas.openxmlformats.org/officeDocument/2006/relationships/image" Target="../media/image7.wmf"/><Relationship Id="rId10" Type="http://schemas.openxmlformats.org/officeDocument/2006/relationships/image" Target="../media/image15.wmf"/><Relationship Id="rId19" Type="http://schemas.openxmlformats.org/officeDocument/2006/relationships/image" Target="../media/image24.wmf"/><Relationship Id="rId4" Type="http://schemas.openxmlformats.org/officeDocument/2006/relationships/image" Target="../media/image9.wmf"/><Relationship Id="rId9" Type="http://schemas.openxmlformats.org/officeDocument/2006/relationships/image" Target="../media/image14.wmf"/><Relationship Id="rId14" Type="http://schemas.openxmlformats.org/officeDocument/2006/relationships/image" Target="../media/image19.wmf"/><Relationship Id="rId22" Type="http://schemas.openxmlformats.org/officeDocument/2006/relationships/image" Target="../media/image27.emf"/><Relationship Id="rId27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image" Target="../media/image18.wmf"/><Relationship Id="rId18" Type="http://schemas.openxmlformats.org/officeDocument/2006/relationships/image" Target="../media/image23.wmf"/><Relationship Id="rId26" Type="http://schemas.openxmlformats.org/officeDocument/2006/relationships/image" Target="../media/image27.emf"/><Relationship Id="rId3" Type="http://schemas.openxmlformats.org/officeDocument/2006/relationships/image" Target="../media/image8.wmf"/><Relationship Id="rId21" Type="http://schemas.openxmlformats.org/officeDocument/2006/relationships/image" Target="../media/image26.wmf"/><Relationship Id="rId7" Type="http://schemas.openxmlformats.org/officeDocument/2006/relationships/image" Target="../media/image12.wmf"/><Relationship Id="rId12" Type="http://schemas.openxmlformats.org/officeDocument/2006/relationships/image" Target="../media/image17.wmf"/><Relationship Id="rId17" Type="http://schemas.openxmlformats.org/officeDocument/2006/relationships/image" Target="../media/image22.wmf"/><Relationship Id="rId25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1.wmf"/><Relationship Id="rId20" Type="http://schemas.openxmlformats.org/officeDocument/2006/relationships/image" Target="../media/image25.wmf"/><Relationship Id="rId29" Type="http://schemas.openxmlformats.org/officeDocument/2006/relationships/oleObject" Target="../embeddings/oleObject6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11" Type="http://schemas.openxmlformats.org/officeDocument/2006/relationships/image" Target="../media/image16.wmf"/><Relationship Id="rId24" Type="http://schemas.openxmlformats.org/officeDocument/2006/relationships/image" Target="../media/image3.wmf"/><Relationship Id="rId5" Type="http://schemas.openxmlformats.org/officeDocument/2006/relationships/image" Target="../media/image10.wmf"/><Relationship Id="rId15" Type="http://schemas.openxmlformats.org/officeDocument/2006/relationships/image" Target="../media/image20.wmf"/><Relationship Id="rId23" Type="http://schemas.openxmlformats.org/officeDocument/2006/relationships/image" Target="../media/image30.wmf"/><Relationship Id="rId28" Type="http://schemas.openxmlformats.org/officeDocument/2006/relationships/image" Target="../media/image28.wmf"/><Relationship Id="rId10" Type="http://schemas.openxmlformats.org/officeDocument/2006/relationships/image" Target="../media/image15.wmf"/><Relationship Id="rId19" Type="http://schemas.openxmlformats.org/officeDocument/2006/relationships/image" Target="../media/image24.wmf"/><Relationship Id="rId4" Type="http://schemas.openxmlformats.org/officeDocument/2006/relationships/image" Target="../media/image9.wmf"/><Relationship Id="rId9" Type="http://schemas.openxmlformats.org/officeDocument/2006/relationships/image" Target="../media/image14.wmf"/><Relationship Id="rId14" Type="http://schemas.openxmlformats.org/officeDocument/2006/relationships/image" Target="../media/image19.wmf"/><Relationship Id="rId22" Type="http://schemas.openxmlformats.org/officeDocument/2006/relationships/image" Target="../media/image5.wmf"/><Relationship Id="rId27" Type="http://schemas.openxmlformats.org/officeDocument/2006/relationships/oleObject" Target="../embeddings/oleObject5.bin"/><Relationship Id="rId30" Type="http://schemas.openxmlformats.org/officeDocument/2006/relationships/image" Target="../media/image2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image" Target="../media/image2.wmf"/><Relationship Id="rId7" Type="http://schemas.openxmlformats.org/officeDocument/2006/relationships/image" Target="../media/image3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Relationship Id="rId9" Type="http://schemas.openxmlformats.org/officeDocument/2006/relationships/image" Target="../media/image2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13" Type="http://schemas.openxmlformats.org/officeDocument/2006/relationships/image" Target="../media/image47.wmf"/><Relationship Id="rId18" Type="http://schemas.openxmlformats.org/officeDocument/2006/relationships/oleObject" Target="../embeddings/oleObject9.bin"/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12" Type="http://schemas.openxmlformats.org/officeDocument/2006/relationships/image" Target="../media/image46.wmf"/><Relationship Id="rId17" Type="http://schemas.openxmlformats.org/officeDocument/2006/relationships/image" Target="../media/image35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8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40.wmf"/><Relationship Id="rId11" Type="http://schemas.openxmlformats.org/officeDocument/2006/relationships/image" Target="../media/image45.wmf"/><Relationship Id="rId5" Type="http://schemas.openxmlformats.org/officeDocument/2006/relationships/image" Target="../media/image39.wmf"/><Relationship Id="rId15" Type="http://schemas.openxmlformats.org/officeDocument/2006/relationships/image" Target="../media/image49.wmf"/><Relationship Id="rId10" Type="http://schemas.openxmlformats.org/officeDocument/2006/relationships/image" Target="../media/image44.wmf"/><Relationship Id="rId19" Type="http://schemas.openxmlformats.org/officeDocument/2006/relationships/image" Target="../media/image36.wmf"/><Relationship Id="rId4" Type="http://schemas.openxmlformats.org/officeDocument/2006/relationships/image" Target="../media/image38.wmf"/><Relationship Id="rId9" Type="http://schemas.openxmlformats.org/officeDocument/2006/relationships/image" Target="../media/image43.wmf"/><Relationship Id="rId14" Type="http://schemas.openxmlformats.org/officeDocument/2006/relationships/image" Target="../media/image48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13" Type="http://schemas.openxmlformats.org/officeDocument/2006/relationships/image" Target="../media/image60.wmf"/><Relationship Id="rId18" Type="http://schemas.openxmlformats.org/officeDocument/2006/relationships/image" Target="../media/image35.wmf"/><Relationship Id="rId3" Type="http://schemas.openxmlformats.org/officeDocument/2006/relationships/image" Target="../media/image50.wmf"/><Relationship Id="rId7" Type="http://schemas.openxmlformats.org/officeDocument/2006/relationships/image" Target="../media/image54.wmf"/><Relationship Id="rId12" Type="http://schemas.openxmlformats.org/officeDocument/2006/relationships/image" Target="../media/image59.wmf"/><Relationship Id="rId1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3.wmf"/><Relationship Id="rId20" Type="http://schemas.openxmlformats.org/officeDocument/2006/relationships/image" Target="../media/image36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53.wmf"/><Relationship Id="rId11" Type="http://schemas.openxmlformats.org/officeDocument/2006/relationships/image" Target="../media/image58.wmf"/><Relationship Id="rId5" Type="http://schemas.openxmlformats.org/officeDocument/2006/relationships/image" Target="../media/image52.wmf"/><Relationship Id="rId15" Type="http://schemas.openxmlformats.org/officeDocument/2006/relationships/image" Target="../media/image62.wmf"/><Relationship Id="rId10" Type="http://schemas.openxmlformats.org/officeDocument/2006/relationships/image" Target="../media/image57.wmf"/><Relationship Id="rId19" Type="http://schemas.openxmlformats.org/officeDocument/2006/relationships/oleObject" Target="../embeddings/oleObject11.bin"/><Relationship Id="rId4" Type="http://schemas.openxmlformats.org/officeDocument/2006/relationships/image" Target="../media/image51.wmf"/><Relationship Id="rId9" Type="http://schemas.openxmlformats.org/officeDocument/2006/relationships/image" Target="../media/image56.wmf"/><Relationship Id="rId14" Type="http://schemas.openxmlformats.org/officeDocument/2006/relationships/image" Target="../media/image61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13" Type="http://schemas.openxmlformats.org/officeDocument/2006/relationships/image" Target="../media/image60.wmf"/><Relationship Id="rId18" Type="http://schemas.openxmlformats.org/officeDocument/2006/relationships/image" Target="../media/image35.wmf"/><Relationship Id="rId3" Type="http://schemas.openxmlformats.org/officeDocument/2006/relationships/audio" Target="../media/audio1.wav"/><Relationship Id="rId7" Type="http://schemas.openxmlformats.org/officeDocument/2006/relationships/image" Target="../media/image54.wmf"/><Relationship Id="rId12" Type="http://schemas.openxmlformats.org/officeDocument/2006/relationships/image" Target="../media/image59.wmf"/><Relationship Id="rId1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3.wmf"/><Relationship Id="rId20" Type="http://schemas.openxmlformats.org/officeDocument/2006/relationships/image" Target="../media/image36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53.wmf"/><Relationship Id="rId11" Type="http://schemas.openxmlformats.org/officeDocument/2006/relationships/image" Target="../media/image58.wmf"/><Relationship Id="rId5" Type="http://schemas.openxmlformats.org/officeDocument/2006/relationships/image" Target="../media/image52.wmf"/><Relationship Id="rId15" Type="http://schemas.openxmlformats.org/officeDocument/2006/relationships/image" Target="../media/image62.wmf"/><Relationship Id="rId10" Type="http://schemas.openxmlformats.org/officeDocument/2006/relationships/image" Target="../media/image57.wmf"/><Relationship Id="rId19" Type="http://schemas.openxmlformats.org/officeDocument/2006/relationships/oleObject" Target="../embeddings/oleObject13.bin"/><Relationship Id="rId4" Type="http://schemas.openxmlformats.org/officeDocument/2006/relationships/audio" Target="../media/audio2.wav"/><Relationship Id="rId9" Type="http://schemas.openxmlformats.org/officeDocument/2006/relationships/image" Target="../media/image56.wmf"/><Relationship Id="rId14" Type="http://schemas.openxmlformats.org/officeDocument/2006/relationships/image" Target="../media/image6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标题 141313"/>
          <p:cNvSpPr>
            <a:spLocks noGrp="1"/>
          </p:cNvSpPr>
          <p:nvPr>
            <p:ph type="title"/>
          </p:nvPr>
        </p:nvSpPr>
        <p:spPr>
          <a:xfrm>
            <a:off x="578485" y="340360"/>
            <a:ext cx="11356975" cy="2604135"/>
          </a:xfrm>
        </p:spPr>
        <p:txBody>
          <a:bodyPr anchor="ctr"/>
          <a:lstStyle/>
          <a:p>
            <a:r>
              <a:rPr lang="en-US" altLang="zh-CN" sz="2800" b="1" dirty="0"/>
              <a:t>       </a:t>
            </a:r>
            <a:r>
              <a:rPr lang="zh-CN" altLang="en-US" sz="2800" b="1" dirty="0"/>
              <a:t>日出日落，寒来暑往</a:t>
            </a:r>
            <a:r>
              <a:rPr lang="en-US" altLang="zh-CN" sz="2800" b="1" dirty="0">
                <a:latin typeface="Times New Roman" panose="02020603050405020304" pitchFamily="18" charset="0"/>
              </a:rPr>
              <a:t>……</a:t>
            </a:r>
            <a:r>
              <a:rPr lang="zh-CN" altLang="en-US" sz="2800" b="1" dirty="0"/>
              <a:t>自然界中有许多“按一定规律“周而复始”的现象，这种按一定规律不断重复的现象称为周期现象。一个简单又基本的例子</a:t>
            </a:r>
            <a:r>
              <a:rPr lang="zh-CN" altLang="en-US" dirty="0"/>
              <a:t>便是“圆周</a:t>
            </a:r>
            <a:r>
              <a:rPr lang="zh-CN" altLang="en-US" sz="2800" b="1" dirty="0"/>
              <a:t>上一点的</a:t>
            </a:r>
            <a:r>
              <a:rPr lang="zh-CN" altLang="en-US" dirty="0"/>
              <a:t>运动”。</a:t>
            </a:r>
            <a:r>
              <a:rPr lang="zh-CN" altLang="en-US" sz="2800" b="1" dirty="0"/>
              <a:t/>
            </a:r>
            <a:br>
              <a:rPr lang="zh-CN" altLang="en-US" sz="2800" b="1" dirty="0"/>
            </a:br>
            <a:r>
              <a:rPr lang="zh-CN" altLang="en-US" sz="2800" b="1" dirty="0"/>
              <a:t>     </a:t>
            </a:r>
            <a:r>
              <a:rPr lang="zh-CN" altLang="en-US" sz="2800" b="1" dirty="0" smtClean="0"/>
              <a:t>  三角函数</a:t>
            </a:r>
            <a:r>
              <a:rPr lang="zh-CN" altLang="en-US" sz="2800" b="1" dirty="0"/>
              <a:t>是刻画圆周运动的数学模型，“周而复始”的基本特征蕴含在</a:t>
            </a:r>
            <a:r>
              <a:rPr lang="zh-CN" alt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三角函数</a:t>
            </a:r>
            <a:r>
              <a:rPr lang="zh-CN" altLang="en-US" sz="2800" b="1" dirty="0"/>
              <a:t>的性质之中。</a:t>
            </a:r>
          </a:p>
        </p:txBody>
      </p:sp>
      <p:sp>
        <p:nvSpPr>
          <p:cNvPr id="141317" name="文本框 141316"/>
          <p:cNvSpPr txBox="1"/>
          <p:nvPr/>
        </p:nvSpPr>
        <p:spPr>
          <a:xfrm>
            <a:off x="7025491" y="2781786"/>
            <a:ext cx="6096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P</a:t>
            </a:r>
          </a:p>
        </p:txBody>
      </p:sp>
      <p:sp>
        <p:nvSpPr>
          <p:cNvPr id="141319" name="椭圆 141318"/>
          <p:cNvSpPr/>
          <p:nvPr/>
        </p:nvSpPr>
        <p:spPr>
          <a:xfrm>
            <a:off x="5368458" y="2926566"/>
            <a:ext cx="1963420" cy="1978025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1320" name="直接连接符 141319"/>
          <p:cNvSpPr/>
          <p:nvPr/>
        </p:nvSpPr>
        <p:spPr>
          <a:xfrm flipV="1">
            <a:off x="6305083" y="2525881"/>
            <a:ext cx="635" cy="2842260"/>
          </a:xfrm>
          <a:prstGeom prst="line">
            <a:avLst/>
          </a:prstGeom>
          <a:ln w="28575" cap="flat" cmpd="sng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141321" name="直接连接符 141320"/>
          <p:cNvSpPr/>
          <p:nvPr/>
        </p:nvSpPr>
        <p:spPr>
          <a:xfrm flipV="1">
            <a:off x="6304766" y="2637324"/>
            <a:ext cx="838200" cy="129540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sp>
      <p:sp>
        <p:nvSpPr>
          <p:cNvPr id="141322" name="直接连接符 141321"/>
          <p:cNvSpPr/>
          <p:nvPr/>
        </p:nvSpPr>
        <p:spPr>
          <a:xfrm>
            <a:off x="6886143" y="3100032"/>
            <a:ext cx="10759" cy="846979"/>
          </a:xfrm>
          <a:prstGeom prst="line">
            <a:avLst/>
          </a:prstGeom>
          <a:ln w="28575" cap="flat" cmpd="sng">
            <a:solidFill>
              <a:srgbClr val="FF0000"/>
            </a:solidFill>
            <a:prstDash val="sysDot"/>
            <a:headEnd type="none" w="med" len="med"/>
            <a:tailEnd type="none" w="med" len="med"/>
          </a:ln>
        </p:spPr>
      </p:sp>
      <p:pic>
        <p:nvPicPr>
          <p:cNvPr id="141323" name="图片 1413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9941" y="4005749"/>
            <a:ext cx="374650" cy="4889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1326" name="文本框 141325"/>
          <p:cNvSpPr txBox="1"/>
          <p:nvPr/>
        </p:nvSpPr>
        <p:spPr>
          <a:xfrm>
            <a:off x="6592103" y="4005749"/>
            <a:ext cx="6096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M</a:t>
            </a:r>
          </a:p>
        </p:txBody>
      </p:sp>
      <p:sp>
        <p:nvSpPr>
          <p:cNvPr id="141327" name="直接连接符 141326"/>
          <p:cNvSpPr/>
          <p:nvPr/>
        </p:nvSpPr>
        <p:spPr>
          <a:xfrm>
            <a:off x="5166678" y="3940661"/>
            <a:ext cx="2355924" cy="6350"/>
          </a:xfrm>
          <a:prstGeom prst="line">
            <a:avLst/>
          </a:prstGeom>
          <a:ln w="28575" cap="flat" cmpd="sng">
            <a:solidFill>
              <a:srgbClr val="800080"/>
            </a:solidFill>
            <a:prstDash val="sysDot"/>
            <a:headEnd type="none" w="med" len="med"/>
            <a:tailEnd type="none" w="med" len="med"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文本框 53249"/>
          <p:cNvSpPr txBox="1"/>
          <p:nvPr/>
        </p:nvSpPr>
        <p:spPr>
          <a:xfrm>
            <a:off x="1524000" y="3241040"/>
            <a:ext cx="2459038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400" dirty="0" err="1">
                <a:latin typeface="Times New Roman" panose="02020603050405020304" pitchFamily="18" charset="0"/>
              </a:rPr>
              <a:t>y=sinx</a:t>
            </a:r>
            <a:r>
              <a:rPr lang="en-US" altLang="zh-CN" sz="2400">
                <a:latin typeface="Times New Roman" panose="02020603050405020304" pitchFamily="18" charset="0"/>
              </a:rPr>
              <a:t>   x</a:t>
            </a:r>
            <a:r>
              <a:rPr lang="en-US" altLang="zh-CN" sz="2400">
                <a:latin typeface="Times New Roman" panose="02020603050405020304" pitchFamily="18" charset="0"/>
                <a:sym typeface="Symbol" panose="05050102010706020507" pitchFamily="18" charset="2"/>
              </a:rPr>
              <a:t>[0,2]</a:t>
            </a:r>
            <a:endParaRPr lang="en-US" altLang="zh-CN" sz="2400">
              <a:latin typeface="Times New Roman" panose="02020603050405020304" pitchFamily="18" charset="0"/>
            </a:endParaRPr>
          </a:p>
        </p:txBody>
      </p:sp>
      <p:sp>
        <p:nvSpPr>
          <p:cNvPr id="53251" name="文本框 53250"/>
          <p:cNvSpPr txBox="1"/>
          <p:nvPr/>
        </p:nvSpPr>
        <p:spPr>
          <a:xfrm>
            <a:off x="7993063" y="3136265"/>
            <a:ext cx="183197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400" dirty="0" err="1">
                <a:latin typeface="Times New Roman" panose="02020603050405020304" pitchFamily="18" charset="0"/>
              </a:rPr>
              <a:t>y=sinx</a:t>
            </a:r>
            <a:r>
              <a:rPr lang="en-US" altLang="zh-CN" sz="2400">
                <a:latin typeface="Times New Roman" panose="02020603050405020304" pitchFamily="18" charset="0"/>
              </a:rPr>
              <a:t>   </a:t>
            </a:r>
            <a:r>
              <a:rPr lang="en-US" altLang="zh-CN" sz="2400">
                <a:solidFill>
                  <a:srgbClr val="3366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400">
                <a:solidFill>
                  <a:srgbClr val="3366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R</a:t>
            </a:r>
          </a:p>
        </p:txBody>
      </p:sp>
      <p:sp>
        <p:nvSpPr>
          <p:cNvPr id="53252" name="右箭头 53251"/>
          <p:cNvSpPr/>
          <p:nvPr/>
        </p:nvSpPr>
        <p:spPr>
          <a:xfrm>
            <a:off x="4203700" y="3288665"/>
            <a:ext cx="3773488" cy="249238"/>
          </a:xfrm>
          <a:prstGeom prst="rightArrow">
            <a:avLst>
              <a:gd name="adj1" fmla="val 50000"/>
              <a:gd name="adj2" fmla="val 378502"/>
            </a:avLst>
          </a:prstGeom>
          <a:solidFill>
            <a:srgbClr val="CCEC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255" name="文本框 53254"/>
          <p:cNvSpPr txBox="1"/>
          <p:nvPr/>
        </p:nvSpPr>
        <p:spPr>
          <a:xfrm>
            <a:off x="4192588" y="3552190"/>
            <a:ext cx="350837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400" dirty="0">
                <a:latin typeface="Times New Roman" panose="02020603050405020304" pitchFamily="18" charset="0"/>
              </a:rPr>
              <a:t>                         </a:t>
            </a:r>
            <a:endParaRPr lang="en-US" altLang="zh-CN">
              <a:latin typeface="Times New Roman" panose="02020603050405020304" pitchFamily="18" charset="0"/>
            </a:endParaRPr>
          </a:p>
        </p:txBody>
      </p:sp>
      <p:grpSp>
        <p:nvGrpSpPr>
          <p:cNvPr id="53258" name="组合 53257"/>
          <p:cNvGrpSpPr/>
          <p:nvPr/>
        </p:nvGrpSpPr>
        <p:grpSpPr>
          <a:xfrm>
            <a:off x="1833880" y="3948748"/>
            <a:ext cx="8615363" cy="2471737"/>
            <a:chOff x="153" y="2491"/>
            <a:chExt cx="5427" cy="1557"/>
          </a:xfrm>
        </p:grpSpPr>
        <p:sp>
          <p:nvSpPr>
            <p:cNvPr id="53259" name="文本框 53258"/>
            <p:cNvSpPr txBox="1"/>
            <p:nvPr/>
          </p:nvSpPr>
          <p:spPr>
            <a:xfrm>
              <a:off x="5392" y="3380"/>
              <a:ext cx="188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2400"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53260" name="文本框 53259"/>
            <p:cNvSpPr txBox="1"/>
            <p:nvPr/>
          </p:nvSpPr>
          <p:spPr>
            <a:xfrm>
              <a:off x="5240" y="3343"/>
              <a:ext cx="272" cy="21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1600">
                  <a:latin typeface="Times New Roman" panose="02020603050405020304" pitchFamily="18" charset="0"/>
                  <a:sym typeface="Symbol" panose="05050102010706020507" pitchFamily="18" charset="2"/>
                </a:rPr>
                <a:t>6</a:t>
              </a:r>
              <a:endParaRPr lang="en-US" altLang="zh-CN" sz="1600">
                <a:latin typeface="Times New Roman" panose="02020603050405020304" pitchFamily="18" charset="0"/>
              </a:endParaRPr>
            </a:p>
          </p:txBody>
        </p:sp>
        <p:sp>
          <p:nvSpPr>
            <p:cNvPr id="53261" name="直接连接符 53260"/>
            <p:cNvSpPr/>
            <p:nvPr/>
          </p:nvSpPr>
          <p:spPr>
            <a:xfrm>
              <a:off x="229" y="3353"/>
              <a:ext cx="5331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lg" len="lg"/>
            </a:ln>
          </p:spPr>
        </p:sp>
        <p:sp>
          <p:nvSpPr>
            <p:cNvPr id="53262" name="直接连接符 53261"/>
            <p:cNvSpPr/>
            <p:nvPr/>
          </p:nvSpPr>
          <p:spPr>
            <a:xfrm>
              <a:off x="282" y="3506"/>
              <a:ext cx="51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headEnd type="none" w="med" len="med"/>
              <a:tailEnd type="none" w="med" len="med"/>
            </a:ln>
          </p:spPr>
        </p:sp>
        <p:sp>
          <p:nvSpPr>
            <p:cNvPr id="53263" name="直接连接符 53262"/>
            <p:cNvSpPr/>
            <p:nvPr/>
          </p:nvSpPr>
          <p:spPr>
            <a:xfrm>
              <a:off x="293" y="3206"/>
              <a:ext cx="51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headEnd type="none" w="med" len="med"/>
              <a:tailEnd type="none" w="med" len="med"/>
            </a:ln>
          </p:spPr>
        </p:sp>
        <p:sp>
          <p:nvSpPr>
            <p:cNvPr id="53264" name="文本框 53263"/>
            <p:cNvSpPr txBox="1"/>
            <p:nvPr/>
          </p:nvSpPr>
          <p:spPr>
            <a:xfrm>
              <a:off x="2115" y="2491"/>
              <a:ext cx="188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2400">
                  <a:latin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53265" name="直接连接符 53264"/>
            <p:cNvSpPr/>
            <p:nvPr/>
          </p:nvSpPr>
          <p:spPr>
            <a:xfrm flipV="1">
              <a:off x="2315" y="2666"/>
              <a:ext cx="0" cy="138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lg" len="lg"/>
            </a:ln>
          </p:spPr>
        </p:sp>
        <p:sp>
          <p:nvSpPr>
            <p:cNvPr id="53266" name="文本框 53265"/>
            <p:cNvSpPr txBox="1"/>
            <p:nvPr/>
          </p:nvSpPr>
          <p:spPr>
            <a:xfrm>
              <a:off x="2167" y="3237"/>
              <a:ext cx="219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2400">
                  <a:latin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53267" name="直接连接符 53266"/>
            <p:cNvSpPr/>
            <p:nvPr/>
          </p:nvSpPr>
          <p:spPr>
            <a:xfrm>
              <a:off x="2834" y="3322"/>
              <a:ext cx="0" cy="31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3268" name="直接连接符 53267"/>
            <p:cNvSpPr/>
            <p:nvPr/>
          </p:nvSpPr>
          <p:spPr>
            <a:xfrm>
              <a:off x="3357" y="3324"/>
              <a:ext cx="0" cy="31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3269" name="直接连接符 53268"/>
            <p:cNvSpPr/>
            <p:nvPr/>
          </p:nvSpPr>
          <p:spPr>
            <a:xfrm>
              <a:off x="3881" y="3325"/>
              <a:ext cx="0" cy="31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3270" name="直接连接符 53269"/>
            <p:cNvSpPr/>
            <p:nvPr/>
          </p:nvSpPr>
          <p:spPr>
            <a:xfrm>
              <a:off x="4405" y="3327"/>
              <a:ext cx="0" cy="31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3271" name="直接连接符 53270"/>
            <p:cNvSpPr/>
            <p:nvPr/>
          </p:nvSpPr>
          <p:spPr>
            <a:xfrm>
              <a:off x="1262" y="3318"/>
              <a:ext cx="0" cy="31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3272" name="直接连接符 53271"/>
            <p:cNvSpPr/>
            <p:nvPr/>
          </p:nvSpPr>
          <p:spPr>
            <a:xfrm>
              <a:off x="4929" y="3332"/>
              <a:ext cx="0" cy="31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3273" name="直接连接符 53272"/>
            <p:cNvSpPr/>
            <p:nvPr/>
          </p:nvSpPr>
          <p:spPr>
            <a:xfrm>
              <a:off x="281" y="3321"/>
              <a:ext cx="0" cy="31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3274" name="直接连接符 53273"/>
            <p:cNvSpPr/>
            <p:nvPr/>
          </p:nvSpPr>
          <p:spPr>
            <a:xfrm>
              <a:off x="2310" y="3322"/>
              <a:ext cx="0" cy="31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3275" name="直接连接符 53274"/>
            <p:cNvSpPr/>
            <p:nvPr/>
          </p:nvSpPr>
          <p:spPr>
            <a:xfrm>
              <a:off x="1786" y="3324"/>
              <a:ext cx="0" cy="31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3276" name="直接连接符 53275"/>
            <p:cNvSpPr/>
            <p:nvPr/>
          </p:nvSpPr>
          <p:spPr>
            <a:xfrm>
              <a:off x="739" y="3318"/>
              <a:ext cx="0" cy="31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3277" name="直接连接符 53276"/>
            <p:cNvSpPr/>
            <p:nvPr/>
          </p:nvSpPr>
          <p:spPr>
            <a:xfrm rot="-5400000">
              <a:off x="2342" y="3191"/>
              <a:ext cx="0" cy="31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3278" name="直接连接符 53277"/>
            <p:cNvSpPr/>
            <p:nvPr/>
          </p:nvSpPr>
          <p:spPr>
            <a:xfrm rot="-5400000">
              <a:off x="2340" y="3488"/>
              <a:ext cx="0" cy="31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3279" name="文本框 53278"/>
            <p:cNvSpPr txBox="1"/>
            <p:nvPr/>
          </p:nvSpPr>
          <p:spPr>
            <a:xfrm>
              <a:off x="1701" y="3297"/>
              <a:ext cx="250" cy="21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1600">
                  <a:latin typeface="Times New Roman" panose="02020603050405020304" pitchFamily="18" charset="0"/>
                  <a:sym typeface="Symbol" panose="05050102010706020507" pitchFamily="18" charset="2"/>
                </a:rPr>
                <a:t>-</a:t>
              </a:r>
              <a:endParaRPr lang="en-US" altLang="zh-CN" sz="1600">
                <a:latin typeface="Times New Roman" panose="02020603050405020304" pitchFamily="18" charset="0"/>
              </a:endParaRPr>
            </a:p>
          </p:txBody>
        </p:sp>
        <p:sp>
          <p:nvSpPr>
            <p:cNvPr id="53280" name="文本框 53279"/>
            <p:cNvSpPr txBox="1"/>
            <p:nvPr/>
          </p:nvSpPr>
          <p:spPr>
            <a:xfrm>
              <a:off x="2140" y="3487"/>
              <a:ext cx="282" cy="21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1600">
                  <a:latin typeface="Times New Roman" panose="02020603050405020304" pitchFamily="18" charset="0"/>
                </a:rPr>
                <a:t>-1</a:t>
              </a:r>
            </a:p>
          </p:txBody>
        </p:sp>
        <p:sp>
          <p:nvSpPr>
            <p:cNvPr id="53281" name="文本框 53280"/>
            <p:cNvSpPr txBox="1"/>
            <p:nvPr/>
          </p:nvSpPr>
          <p:spPr>
            <a:xfrm>
              <a:off x="3251" y="3305"/>
              <a:ext cx="272" cy="21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1600">
                  <a:latin typeface="Times New Roman" panose="02020603050405020304" pitchFamily="18" charset="0"/>
                  <a:sym typeface="Symbol" panose="05050102010706020507" pitchFamily="18" charset="2"/>
                </a:rPr>
                <a:t>2</a:t>
              </a:r>
              <a:endParaRPr lang="en-US" altLang="zh-CN" sz="1600">
                <a:latin typeface="Times New Roman" panose="02020603050405020304" pitchFamily="18" charset="0"/>
              </a:endParaRPr>
            </a:p>
          </p:txBody>
        </p:sp>
        <p:sp>
          <p:nvSpPr>
            <p:cNvPr id="53282" name="文本框 53281"/>
            <p:cNvSpPr txBox="1"/>
            <p:nvPr/>
          </p:nvSpPr>
          <p:spPr>
            <a:xfrm>
              <a:off x="3785" y="3304"/>
              <a:ext cx="272" cy="21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1600">
                  <a:latin typeface="Times New Roman" panose="02020603050405020304" pitchFamily="18" charset="0"/>
                  <a:sym typeface="Symbol" panose="05050102010706020507" pitchFamily="18" charset="2"/>
                </a:rPr>
                <a:t>3</a:t>
              </a:r>
              <a:endParaRPr lang="en-US" altLang="zh-CN" sz="1600">
                <a:latin typeface="Times New Roman" panose="02020603050405020304" pitchFamily="18" charset="0"/>
              </a:endParaRPr>
            </a:p>
          </p:txBody>
        </p:sp>
        <p:sp>
          <p:nvSpPr>
            <p:cNvPr id="53283" name="文本框 53282"/>
            <p:cNvSpPr txBox="1"/>
            <p:nvPr/>
          </p:nvSpPr>
          <p:spPr>
            <a:xfrm>
              <a:off x="4276" y="3303"/>
              <a:ext cx="272" cy="21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1600">
                  <a:latin typeface="Times New Roman" panose="02020603050405020304" pitchFamily="18" charset="0"/>
                  <a:sym typeface="Symbol" panose="05050102010706020507" pitchFamily="18" charset="2"/>
                </a:rPr>
                <a:t>4</a:t>
              </a:r>
              <a:endParaRPr lang="en-US" altLang="zh-CN" sz="1600">
                <a:latin typeface="Times New Roman" panose="02020603050405020304" pitchFamily="18" charset="0"/>
              </a:endParaRPr>
            </a:p>
          </p:txBody>
        </p:sp>
        <p:sp>
          <p:nvSpPr>
            <p:cNvPr id="53284" name="文本框 53283"/>
            <p:cNvSpPr txBox="1"/>
            <p:nvPr/>
          </p:nvSpPr>
          <p:spPr>
            <a:xfrm>
              <a:off x="4831" y="3313"/>
              <a:ext cx="272" cy="21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1600">
                  <a:latin typeface="Times New Roman" panose="02020603050405020304" pitchFamily="18" charset="0"/>
                  <a:sym typeface="Symbol" panose="05050102010706020507" pitchFamily="18" charset="2"/>
                </a:rPr>
                <a:t>5</a:t>
              </a:r>
              <a:endParaRPr lang="en-US" altLang="zh-CN" sz="1600">
                <a:latin typeface="Times New Roman" panose="02020603050405020304" pitchFamily="18" charset="0"/>
              </a:endParaRPr>
            </a:p>
          </p:txBody>
        </p:sp>
        <p:sp>
          <p:nvSpPr>
            <p:cNvPr id="53285" name="直接连接符 53284"/>
            <p:cNvSpPr/>
            <p:nvPr/>
          </p:nvSpPr>
          <p:spPr>
            <a:xfrm>
              <a:off x="5378" y="3336"/>
              <a:ext cx="0" cy="31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3286" name="文本框 53285"/>
            <p:cNvSpPr txBox="1"/>
            <p:nvPr/>
          </p:nvSpPr>
          <p:spPr>
            <a:xfrm>
              <a:off x="1137" y="3316"/>
              <a:ext cx="303" cy="21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1600">
                  <a:latin typeface="Times New Roman" panose="02020603050405020304" pitchFamily="18" charset="0"/>
                  <a:sym typeface="Symbol" panose="05050102010706020507" pitchFamily="18" charset="2"/>
                </a:rPr>
                <a:t>-2</a:t>
              </a:r>
              <a:endParaRPr lang="en-US" altLang="zh-CN" sz="1600">
                <a:latin typeface="Times New Roman" panose="02020603050405020304" pitchFamily="18" charset="0"/>
              </a:endParaRPr>
            </a:p>
          </p:txBody>
        </p:sp>
        <p:sp>
          <p:nvSpPr>
            <p:cNvPr id="53287" name="文本框 53286"/>
            <p:cNvSpPr txBox="1"/>
            <p:nvPr/>
          </p:nvSpPr>
          <p:spPr>
            <a:xfrm>
              <a:off x="613" y="3316"/>
              <a:ext cx="303" cy="21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1600">
                  <a:latin typeface="Times New Roman" panose="02020603050405020304" pitchFamily="18" charset="0"/>
                  <a:sym typeface="Symbol" panose="05050102010706020507" pitchFamily="18" charset="2"/>
                </a:rPr>
                <a:t>-3</a:t>
              </a:r>
              <a:endParaRPr lang="en-US" altLang="zh-CN" sz="1600">
                <a:latin typeface="Times New Roman" panose="02020603050405020304" pitchFamily="18" charset="0"/>
              </a:endParaRPr>
            </a:p>
          </p:txBody>
        </p:sp>
        <p:sp>
          <p:nvSpPr>
            <p:cNvPr id="53288" name="文本框 53287"/>
            <p:cNvSpPr txBox="1"/>
            <p:nvPr/>
          </p:nvSpPr>
          <p:spPr>
            <a:xfrm>
              <a:off x="153" y="3316"/>
              <a:ext cx="303" cy="21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1600">
                  <a:latin typeface="Times New Roman" panose="02020603050405020304" pitchFamily="18" charset="0"/>
                  <a:sym typeface="Symbol" panose="05050102010706020507" pitchFamily="18" charset="2"/>
                </a:rPr>
                <a:t>-4</a:t>
              </a:r>
              <a:endParaRPr lang="en-US" altLang="zh-CN" sz="1600">
                <a:latin typeface="Times New Roman" panose="02020603050405020304" pitchFamily="18" charset="0"/>
              </a:endParaRPr>
            </a:p>
          </p:txBody>
        </p:sp>
        <p:sp>
          <p:nvSpPr>
            <p:cNvPr id="53289" name="文本框 53288"/>
            <p:cNvSpPr txBox="1"/>
            <p:nvPr/>
          </p:nvSpPr>
          <p:spPr>
            <a:xfrm>
              <a:off x="2185" y="3030"/>
              <a:ext cx="282" cy="21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160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53290" name="文本框 53289"/>
            <p:cNvSpPr txBox="1"/>
            <p:nvPr/>
          </p:nvSpPr>
          <p:spPr>
            <a:xfrm>
              <a:off x="2746" y="3299"/>
              <a:ext cx="250" cy="21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1600">
                  <a:latin typeface="Times New Roman" panose="02020603050405020304" pitchFamily="18" charset="0"/>
                  <a:sym typeface="Symbol" panose="05050102010706020507" pitchFamily="18" charset="2"/>
                </a:rPr>
                <a:t></a:t>
              </a:r>
              <a:endParaRPr lang="en-US" altLang="zh-CN" sz="1600">
                <a:latin typeface="Times New Roman" panose="02020603050405020304" pitchFamily="18" charset="0"/>
              </a:endParaRPr>
            </a:p>
          </p:txBody>
        </p:sp>
      </p:grpSp>
      <p:sp>
        <p:nvSpPr>
          <p:cNvPr id="53291" name="任意多边形 53290"/>
          <p:cNvSpPr/>
          <p:nvPr/>
        </p:nvSpPr>
        <p:spPr>
          <a:xfrm>
            <a:off x="5256213" y="5113973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292" name="任意多边形 53291"/>
          <p:cNvSpPr/>
          <p:nvPr/>
        </p:nvSpPr>
        <p:spPr>
          <a:xfrm>
            <a:off x="5408613" y="5123498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293" name="任意多边形 53292"/>
          <p:cNvSpPr/>
          <p:nvPr/>
        </p:nvSpPr>
        <p:spPr>
          <a:xfrm>
            <a:off x="5561013" y="5117148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294" name="任意多边形 53293"/>
          <p:cNvSpPr/>
          <p:nvPr/>
        </p:nvSpPr>
        <p:spPr>
          <a:xfrm>
            <a:off x="5713413" y="5094923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295" name="任意多边形 53294"/>
          <p:cNvSpPr/>
          <p:nvPr/>
        </p:nvSpPr>
        <p:spPr>
          <a:xfrm>
            <a:off x="5865813" y="5120323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296" name="任意多边形 53295"/>
          <p:cNvSpPr/>
          <p:nvPr/>
        </p:nvSpPr>
        <p:spPr>
          <a:xfrm>
            <a:off x="6018213" y="5113973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297" name="任意多边形 53296"/>
          <p:cNvSpPr/>
          <p:nvPr/>
        </p:nvSpPr>
        <p:spPr>
          <a:xfrm>
            <a:off x="6170613" y="5107623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298" name="任意多边形 53297"/>
          <p:cNvSpPr/>
          <p:nvPr/>
        </p:nvSpPr>
        <p:spPr>
          <a:xfrm>
            <a:off x="6323013" y="5101273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299" name="任意多边形 53298"/>
          <p:cNvSpPr/>
          <p:nvPr/>
        </p:nvSpPr>
        <p:spPr>
          <a:xfrm>
            <a:off x="6475413" y="5110798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00" name="任意多边形 53299"/>
          <p:cNvSpPr/>
          <p:nvPr/>
        </p:nvSpPr>
        <p:spPr>
          <a:xfrm>
            <a:off x="6627813" y="5120323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01" name="任意多边形 53300"/>
          <p:cNvSpPr/>
          <p:nvPr/>
        </p:nvSpPr>
        <p:spPr>
          <a:xfrm>
            <a:off x="6780213" y="5113973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02" name="任意多边形 53301"/>
          <p:cNvSpPr/>
          <p:nvPr/>
        </p:nvSpPr>
        <p:spPr>
          <a:xfrm>
            <a:off x="6932613" y="5107623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03" name="任意多边形 53302"/>
          <p:cNvSpPr/>
          <p:nvPr/>
        </p:nvSpPr>
        <p:spPr>
          <a:xfrm>
            <a:off x="5402263" y="5148898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04" name="任意多边形 53303"/>
          <p:cNvSpPr/>
          <p:nvPr/>
        </p:nvSpPr>
        <p:spPr>
          <a:xfrm>
            <a:off x="5570538" y="5094923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05" name="任意多边形 53304"/>
          <p:cNvSpPr/>
          <p:nvPr/>
        </p:nvSpPr>
        <p:spPr>
          <a:xfrm>
            <a:off x="5754688" y="5120323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06" name="任意多边形 53305"/>
          <p:cNvSpPr/>
          <p:nvPr/>
        </p:nvSpPr>
        <p:spPr>
          <a:xfrm>
            <a:off x="5938838" y="5113973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07" name="任意多边形 53306"/>
          <p:cNvSpPr/>
          <p:nvPr/>
        </p:nvSpPr>
        <p:spPr>
          <a:xfrm>
            <a:off x="6122988" y="5107623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08" name="任意多边形 53307"/>
          <p:cNvSpPr/>
          <p:nvPr/>
        </p:nvSpPr>
        <p:spPr>
          <a:xfrm>
            <a:off x="6307138" y="5117148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09" name="任意多边形 53308"/>
          <p:cNvSpPr/>
          <p:nvPr/>
        </p:nvSpPr>
        <p:spPr>
          <a:xfrm>
            <a:off x="6491288" y="5110798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10" name="任意多边形 53309"/>
          <p:cNvSpPr/>
          <p:nvPr/>
        </p:nvSpPr>
        <p:spPr>
          <a:xfrm>
            <a:off x="6675438" y="5120323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11" name="任意多边形 53310"/>
          <p:cNvSpPr/>
          <p:nvPr/>
        </p:nvSpPr>
        <p:spPr>
          <a:xfrm>
            <a:off x="6859588" y="5129848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12" name="任意多边形 53311"/>
          <p:cNvSpPr/>
          <p:nvPr/>
        </p:nvSpPr>
        <p:spPr>
          <a:xfrm>
            <a:off x="7043738" y="5107623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13" name="任意多边形 53312"/>
          <p:cNvSpPr/>
          <p:nvPr/>
        </p:nvSpPr>
        <p:spPr>
          <a:xfrm>
            <a:off x="7227888" y="5117148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14" name="任意多边形 53313"/>
          <p:cNvSpPr/>
          <p:nvPr/>
        </p:nvSpPr>
        <p:spPr>
          <a:xfrm>
            <a:off x="7412038" y="5110798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15" name="任意多边形 53314"/>
          <p:cNvSpPr/>
          <p:nvPr/>
        </p:nvSpPr>
        <p:spPr>
          <a:xfrm>
            <a:off x="7596188" y="5120323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16" name="任意多边形 53315"/>
          <p:cNvSpPr/>
          <p:nvPr/>
        </p:nvSpPr>
        <p:spPr>
          <a:xfrm>
            <a:off x="7780338" y="5113973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17" name="任意多边形 53316"/>
          <p:cNvSpPr/>
          <p:nvPr/>
        </p:nvSpPr>
        <p:spPr>
          <a:xfrm>
            <a:off x="7964488" y="5107623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18" name="任意多边形 53317"/>
          <p:cNvSpPr/>
          <p:nvPr/>
        </p:nvSpPr>
        <p:spPr>
          <a:xfrm>
            <a:off x="8148638" y="5117148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19" name="任意多边形 53318"/>
          <p:cNvSpPr/>
          <p:nvPr/>
        </p:nvSpPr>
        <p:spPr>
          <a:xfrm>
            <a:off x="8348663" y="5110798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20" name="任意多边形 53319"/>
          <p:cNvSpPr/>
          <p:nvPr/>
        </p:nvSpPr>
        <p:spPr>
          <a:xfrm>
            <a:off x="8529638" y="5120323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33CC33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21" name="任意多边形 53320"/>
          <p:cNvSpPr/>
          <p:nvPr/>
        </p:nvSpPr>
        <p:spPr>
          <a:xfrm>
            <a:off x="5113338" y="5117148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22" name="任意多边形 53321"/>
          <p:cNvSpPr/>
          <p:nvPr/>
        </p:nvSpPr>
        <p:spPr>
          <a:xfrm>
            <a:off x="4964113" y="5110798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23" name="任意多边形 53322"/>
          <p:cNvSpPr/>
          <p:nvPr/>
        </p:nvSpPr>
        <p:spPr>
          <a:xfrm>
            <a:off x="4814888" y="5104448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24" name="任意多边形 53323"/>
          <p:cNvSpPr/>
          <p:nvPr/>
        </p:nvSpPr>
        <p:spPr>
          <a:xfrm>
            <a:off x="4618038" y="5113973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25" name="任意多边形 53324"/>
          <p:cNvSpPr/>
          <p:nvPr/>
        </p:nvSpPr>
        <p:spPr>
          <a:xfrm>
            <a:off x="4468813" y="5107623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26" name="任意多边形 53325"/>
          <p:cNvSpPr/>
          <p:nvPr/>
        </p:nvSpPr>
        <p:spPr>
          <a:xfrm>
            <a:off x="4303713" y="5117148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27" name="任意多边形 53326"/>
          <p:cNvSpPr/>
          <p:nvPr/>
        </p:nvSpPr>
        <p:spPr>
          <a:xfrm>
            <a:off x="4170363" y="5110798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28" name="任意多边形 53327"/>
          <p:cNvSpPr/>
          <p:nvPr/>
        </p:nvSpPr>
        <p:spPr>
          <a:xfrm>
            <a:off x="4021138" y="5120323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29" name="任意多边形 53328"/>
          <p:cNvSpPr/>
          <p:nvPr/>
        </p:nvSpPr>
        <p:spPr>
          <a:xfrm>
            <a:off x="3887788" y="5113973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30" name="任意多边形 53329"/>
          <p:cNvSpPr/>
          <p:nvPr/>
        </p:nvSpPr>
        <p:spPr>
          <a:xfrm>
            <a:off x="3722688" y="5123498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31" name="任意多边形 53330"/>
          <p:cNvSpPr/>
          <p:nvPr/>
        </p:nvSpPr>
        <p:spPr>
          <a:xfrm>
            <a:off x="3605213" y="5117148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FF66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32" name="任意多边形 53331"/>
          <p:cNvSpPr/>
          <p:nvPr/>
        </p:nvSpPr>
        <p:spPr>
          <a:xfrm>
            <a:off x="5018088" y="5117148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33" name="任意多边形 53332"/>
          <p:cNvSpPr/>
          <p:nvPr/>
        </p:nvSpPr>
        <p:spPr>
          <a:xfrm>
            <a:off x="4805363" y="5110798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34" name="任意多边形 53333"/>
          <p:cNvSpPr/>
          <p:nvPr/>
        </p:nvSpPr>
        <p:spPr>
          <a:xfrm>
            <a:off x="4640263" y="5120323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35" name="任意多边形 53334"/>
          <p:cNvSpPr/>
          <p:nvPr/>
        </p:nvSpPr>
        <p:spPr>
          <a:xfrm>
            <a:off x="4427538" y="5145723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36" name="任意多边形 53335"/>
          <p:cNvSpPr/>
          <p:nvPr/>
        </p:nvSpPr>
        <p:spPr>
          <a:xfrm>
            <a:off x="4230688" y="5123498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37" name="任意多边形 53336"/>
          <p:cNvSpPr/>
          <p:nvPr/>
        </p:nvSpPr>
        <p:spPr>
          <a:xfrm>
            <a:off x="4065588" y="5117148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38" name="任意多边形 53337"/>
          <p:cNvSpPr/>
          <p:nvPr/>
        </p:nvSpPr>
        <p:spPr>
          <a:xfrm>
            <a:off x="3741738" y="5110798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39" name="任意多边形 53338"/>
          <p:cNvSpPr/>
          <p:nvPr/>
        </p:nvSpPr>
        <p:spPr>
          <a:xfrm>
            <a:off x="3529013" y="5120323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40" name="任意多边形 53339"/>
          <p:cNvSpPr/>
          <p:nvPr/>
        </p:nvSpPr>
        <p:spPr>
          <a:xfrm>
            <a:off x="3332163" y="5113973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41" name="任意多边形 53340"/>
          <p:cNvSpPr/>
          <p:nvPr/>
        </p:nvSpPr>
        <p:spPr>
          <a:xfrm>
            <a:off x="3103563" y="5107623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42" name="任意多边形 53341"/>
          <p:cNvSpPr/>
          <p:nvPr/>
        </p:nvSpPr>
        <p:spPr>
          <a:xfrm>
            <a:off x="2890838" y="5117148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43" name="任意多边形 53342"/>
          <p:cNvSpPr/>
          <p:nvPr/>
        </p:nvSpPr>
        <p:spPr>
          <a:xfrm>
            <a:off x="2709863" y="5110798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44" name="任意多边形 53343"/>
          <p:cNvSpPr/>
          <p:nvPr/>
        </p:nvSpPr>
        <p:spPr>
          <a:xfrm>
            <a:off x="2528888" y="5120323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45" name="任意多边形 53344"/>
          <p:cNvSpPr/>
          <p:nvPr/>
        </p:nvSpPr>
        <p:spPr>
          <a:xfrm>
            <a:off x="2332038" y="5113973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46" name="任意多边形 53345"/>
          <p:cNvSpPr/>
          <p:nvPr/>
        </p:nvSpPr>
        <p:spPr>
          <a:xfrm>
            <a:off x="2119313" y="5107623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99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47" name="任意多边形 53346"/>
          <p:cNvSpPr/>
          <p:nvPr/>
        </p:nvSpPr>
        <p:spPr>
          <a:xfrm>
            <a:off x="1970088" y="5117148"/>
            <a:ext cx="1663700" cy="482600"/>
          </a:xfrm>
          <a:custGeom>
            <a:avLst/>
            <a:gdLst/>
            <a:ahLst/>
            <a:cxnLst/>
            <a:rect l="0" t="0" r="0" b="0"/>
            <a:pathLst>
              <a:path w="1048" h="304">
                <a:moveTo>
                  <a:pt x="0" y="147"/>
                </a:moveTo>
                <a:cubicBezTo>
                  <a:pt x="82" y="73"/>
                  <a:pt x="165" y="0"/>
                  <a:pt x="252" y="0"/>
                </a:cubicBezTo>
                <a:cubicBezTo>
                  <a:pt x="339" y="0"/>
                  <a:pt x="437" y="96"/>
                  <a:pt x="524" y="147"/>
                </a:cubicBezTo>
                <a:cubicBezTo>
                  <a:pt x="611" y="198"/>
                  <a:pt x="688" y="304"/>
                  <a:pt x="775" y="304"/>
                </a:cubicBezTo>
                <a:cubicBezTo>
                  <a:pt x="862" y="304"/>
                  <a:pt x="1003" y="173"/>
                  <a:pt x="1048" y="147"/>
                </a:cubicBezTo>
              </a:path>
            </a:pathLst>
          </a:custGeom>
          <a:noFill/>
          <a:ln w="25400" cap="flat" cmpd="sng">
            <a:solidFill>
              <a:srgbClr val="6600CC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348" name="椭圆形标注 53347"/>
          <p:cNvSpPr/>
          <p:nvPr/>
        </p:nvSpPr>
        <p:spPr>
          <a:xfrm>
            <a:off x="6783388" y="3877310"/>
            <a:ext cx="2197100" cy="563563"/>
          </a:xfrm>
          <a:prstGeom prst="wedgeEllipseCallout">
            <a:avLst>
              <a:gd name="adj1" fmla="val -28157"/>
              <a:gd name="adj2" fmla="val 116199"/>
            </a:avLst>
          </a:prstGeom>
          <a:solidFill>
            <a:srgbClr val="FFCCFF">
              <a:alpha val="50000"/>
            </a:srgb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pPr algn="ctr" eaLnBrk="1" hangingPunct="1"/>
            <a:r>
              <a:rPr lang="zh-CN" altLang="en-US" sz="2400" b="1" dirty="0">
                <a:solidFill>
                  <a:schemeClr val="accent2"/>
                </a:solidFill>
                <a:latin typeface="Times New Roman" panose="02020603050405020304" pitchFamily="18" charset="0"/>
                <a:ea typeface="行楷" pitchFamily="49" charset="-122"/>
              </a:rPr>
              <a:t>正弦曲线</a:t>
            </a:r>
            <a:endParaRPr lang="zh-CN" altLang="en-US" sz="2400" b="1">
              <a:solidFill>
                <a:schemeClr val="accent2"/>
              </a:solidFill>
              <a:latin typeface="Times New Roman" panose="02020603050405020304" pitchFamily="18" charset="0"/>
              <a:ea typeface="行楷" pitchFamily="49" charset="-122"/>
            </a:endParaRPr>
          </a:p>
        </p:txBody>
      </p:sp>
      <p:grpSp>
        <p:nvGrpSpPr>
          <p:cNvPr id="53356" name="组合 53355"/>
          <p:cNvGrpSpPr/>
          <p:nvPr/>
        </p:nvGrpSpPr>
        <p:grpSpPr>
          <a:xfrm>
            <a:off x="4325620" y="2951480"/>
            <a:ext cx="3873500" cy="377825"/>
            <a:chOff x="1677" y="871"/>
            <a:chExt cx="2440" cy="238"/>
          </a:xfrm>
        </p:grpSpPr>
        <p:grpSp>
          <p:nvGrpSpPr>
            <p:cNvPr id="53354" name="组合 53353"/>
            <p:cNvGrpSpPr/>
            <p:nvPr/>
          </p:nvGrpSpPr>
          <p:grpSpPr>
            <a:xfrm>
              <a:off x="1677" y="871"/>
              <a:ext cx="2440" cy="238"/>
              <a:chOff x="1677" y="871"/>
              <a:chExt cx="2440" cy="238"/>
            </a:xfrm>
          </p:grpSpPr>
          <p:sp>
            <p:nvSpPr>
              <p:cNvPr id="53253" name="文本框 53252"/>
              <p:cNvSpPr txBox="1"/>
              <p:nvPr/>
            </p:nvSpPr>
            <p:spPr>
              <a:xfrm>
                <a:off x="1677" y="871"/>
                <a:ext cx="2440" cy="23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tIns="36000" bIns="36000"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zh-CN" altLang="en-US" sz="2000" dirty="0">
                    <a:solidFill>
                      <a:srgbClr val="336600"/>
                    </a:solidFill>
                    <a:latin typeface="Times New Roman" panose="02020603050405020304" pitchFamily="18" charset="0"/>
                  </a:rPr>
                  <a:t>利用             的周期为</a:t>
                </a:r>
                <a:endParaRPr lang="zh-CN" altLang="en-US" sz="2000">
                  <a:solidFill>
                    <a:srgbClr val="336600"/>
                  </a:solidFill>
                  <a:latin typeface="Times New Roman" panose="02020603050405020304" pitchFamily="18" charset="0"/>
                </a:endParaRPr>
              </a:p>
            </p:txBody>
          </p:sp>
          <p:pic>
            <p:nvPicPr>
              <p:cNvPr id="53351" name="图片 5335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064" y="890"/>
                <a:ext cx="543" cy="193"/>
              </a:xfrm>
              <a:prstGeom prst="rect">
                <a:avLst/>
              </a:prstGeom>
              <a:noFill/>
              <a:ln w="9525">
                <a:noFill/>
              </a:ln>
            </p:spPr>
          </p:pic>
        </p:grpSp>
        <p:pic>
          <p:nvPicPr>
            <p:cNvPr id="53352" name="图片 5335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216" y="881"/>
              <a:ext cx="254" cy="198"/>
            </a:xfrm>
            <a:prstGeom prst="rect">
              <a:avLst/>
            </a:prstGeom>
            <a:noFill/>
            <a:ln w="9525">
              <a:noFill/>
            </a:ln>
          </p:spPr>
        </p:pic>
      </p:grpSp>
      <p:grpSp>
        <p:nvGrpSpPr>
          <p:cNvPr id="2" name="组合 1"/>
          <p:cNvGrpSpPr/>
          <p:nvPr/>
        </p:nvGrpSpPr>
        <p:grpSpPr>
          <a:xfrm>
            <a:off x="900430" y="902335"/>
            <a:ext cx="9144000" cy="956310"/>
            <a:chOff x="2417" y="2054"/>
            <a:chExt cx="14400" cy="1506"/>
          </a:xfrm>
        </p:grpSpPr>
        <p:sp>
          <p:nvSpPr>
            <p:cNvPr id="53357" name="矩形 53356"/>
            <p:cNvSpPr/>
            <p:nvPr/>
          </p:nvSpPr>
          <p:spPr>
            <a:xfrm>
              <a:off x="2417" y="2169"/>
              <a:ext cx="14400" cy="130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zh-CN" altLang="en-US" sz="2400" b="1" dirty="0" smtClean="0">
                  <a:solidFill>
                    <a:schemeClr val="tx2"/>
                  </a:solidFill>
                  <a:latin typeface="Arial" panose="020B0604020202020204" pitchFamily="34" charset="0"/>
                </a:rPr>
                <a:t>问题</a:t>
              </a:r>
              <a:r>
                <a:rPr lang="en-US" altLang="zh-CN" sz="24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7</a:t>
              </a:r>
              <a:r>
                <a:rPr lang="zh-CN" altLang="en-US" sz="2400" b="1" dirty="0" smtClean="0">
                  <a:solidFill>
                    <a:schemeClr val="tx2"/>
                  </a:solidFill>
                  <a:latin typeface="Arial" panose="020B0604020202020204" pitchFamily="34" charset="0"/>
                </a:rPr>
                <a:t>：</a:t>
              </a:r>
              <a:r>
                <a:rPr lang="zh-CN" altLang="en-US" sz="24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我们已经画出了                                       的图象，那么</a:t>
              </a:r>
              <a:r>
                <a:rPr lang="zh-CN" altLang="en-US" sz="2400" b="1" dirty="0" smtClean="0">
                  <a:solidFill>
                    <a:schemeClr val="tx2"/>
                  </a:solidFill>
                  <a:latin typeface="Arial" panose="020B0604020202020204" pitchFamily="34" charset="0"/>
                </a:rPr>
                <a:t>如何             画</a:t>
              </a:r>
              <a:r>
                <a:rPr lang="zh-CN" altLang="en-US" sz="24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出                         的图象呢？</a:t>
              </a:r>
            </a:p>
          </p:txBody>
        </p:sp>
        <p:sp>
          <p:nvSpPr>
            <p:cNvPr id="53358" name="文本框 53357"/>
            <p:cNvSpPr txBox="1"/>
            <p:nvPr/>
          </p:nvSpPr>
          <p:spPr>
            <a:xfrm>
              <a:off x="3693" y="2823"/>
              <a:ext cx="3139" cy="73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2400" dirty="0" err="1">
                  <a:latin typeface="Times New Roman" panose="02020603050405020304" pitchFamily="18" charset="0"/>
                </a:rPr>
                <a:t>y=sinx</a:t>
              </a:r>
              <a:r>
                <a:rPr lang="en-US" altLang="zh-CN" sz="2400" dirty="0">
                  <a:latin typeface="Times New Roman" panose="02020603050405020304" pitchFamily="18" charset="0"/>
                </a:rPr>
                <a:t>   </a:t>
              </a:r>
              <a:r>
                <a:rPr lang="en-US" altLang="zh-CN" sz="2400" dirty="0" err="1">
                  <a:solidFill>
                    <a:srgbClr val="336600"/>
                  </a:solidFill>
                  <a:latin typeface="Times New Roman" panose="02020603050405020304" pitchFamily="18" charset="0"/>
                </a:rPr>
                <a:t>x</a:t>
              </a:r>
              <a:r>
                <a:rPr lang="en-US" altLang="zh-CN" sz="2400" dirty="0" err="1">
                  <a:solidFill>
                    <a:srgbClr val="336600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R</a:t>
              </a:r>
              <a:r>
                <a:rPr lang="en-US" altLang="zh-CN" sz="2400" dirty="0">
                  <a:solidFill>
                    <a:srgbClr val="336600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</a:p>
          </p:txBody>
        </p:sp>
        <p:pic>
          <p:nvPicPr>
            <p:cNvPr id="53359" name="图片 5335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690" y="2054"/>
              <a:ext cx="5102" cy="798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53360" name="文本框 53359"/>
          <p:cNvSpPr txBox="1"/>
          <p:nvPr/>
        </p:nvSpPr>
        <p:spPr>
          <a:xfrm>
            <a:off x="932180" y="2074545"/>
            <a:ext cx="889317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r>
              <a:rPr lang="zh-CN" altLang="en-US" dirty="0"/>
              <a:t>问题</a:t>
            </a:r>
            <a:r>
              <a:rPr lang="en-US" altLang="zh-CN" dirty="0"/>
              <a:t>8</a:t>
            </a:r>
            <a:r>
              <a:rPr lang="zh-CN" altLang="en-US" dirty="0"/>
              <a:t>：正弦函数是周期函数，函数的周期性对图象有何影响？</a:t>
            </a:r>
          </a:p>
        </p:txBody>
      </p:sp>
      <p:sp>
        <p:nvSpPr>
          <p:cNvPr id="52" name="标题 1"/>
          <p:cNvSpPr>
            <a:spLocks noGrp="1"/>
          </p:cNvSpPr>
          <p:nvPr/>
        </p:nvSpPr>
        <p:spPr>
          <a:xfrm>
            <a:off x="-35560" y="-17145"/>
            <a:ext cx="3923665" cy="723900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</p:spPr>
        <p:txBody>
          <a:bodyPr vert="horz" lIns="101600" tIns="38100" rIns="25400" bIns="38100" rtlCol="0" anchor="t" anchorCtr="0">
            <a:noAutofit/>
            <a:scene3d>
              <a:camera prst="orthographicFront"/>
              <a:lightRig rig="threePt" dir="t"/>
            </a:scene3d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ctr">
              <a:buClrTx/>
              <a:buSzTx/>
              <a:buFontTx/>
            </a:pPr>
            <a:r>
              <a:rPr sz="4400" b="0" spc="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合作探究</a:t>
            </a:r>
            <a:r>
              <a:rPr lang="en-US" altLang="zh-CN" sz="4400" b="0" spc="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：</a:t>
            </a:r>
          </a:p>
        </p:txBody>
      </p:sp>
      <p:sp>
        <p:nvSpPr>
          <p:cNvPr id="4" name="右箭头 3">
            <a:hlinkClick r:id="rId5" action="ppaction://hlinkfile"/>
          </p:cNvPr>
          <p:cNvSpPr/>
          <p:nvPr/>
        </p:nvSpPr>
        <p:spPr>
          <a:xfrm>
            <a:off x="11788047" y="6521986"/>
            <a:ext cx="220338" cy="1629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900430" y="6088828"/>
            <a:ext cx="7438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链接：图形计算器，计算机软件（</a:t>
            </a:r>
            <a:r>
              <a:rPr lang="en-US" altLang="zh-CN" dirty="0" smtClean="0"/>
              <a:t>EXCEL,</a:t>
            </a:r>
            <a:r>
              <a:rPr lang="zh-CN" altLang="en-US" dirty="0" smtClean="0"/>
              <a:t>几何画板，</a:t>
            </a:r>
            <a:r>
              <a:rPr lang="en-US" altLang="zh-CN" dirty="0" err="1" smtClean="0"/>
              <a:t>GroGebra</a:t>
            </a:r>
            <a:r>
              <a:rPr lang="zh-CN" altLang="en-US" dirty="0" smtClean="0"/>
              <a:t>等等）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3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500"/>
                            </p:stCondLst>
                            <p:childTnLst>
                              <p:par>
                                <p:cTn id="64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000"/>
                            </p:stCondLst>
                            <p:childTnLst>
                              <p:par>
                                <p:cTn id="67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500"/>
                            </p:stCondLst>
                            <p:childTnLst>
                              <p:par>
                                <p:cTn id="70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000"/>
                            </p:stCondLst>
                            <p:childTnLst>
                              <p:par>
                                <p:cTn id="73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500"/>
                            </p:stCondLst>
                            <p:childTnLst>
                              <p:par>
                                <p:cTn id="76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0"/>
                            </p:stCondLst>
                            <p:childTnLst>
                              <p:par>
                                <p:cTn id="79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500"/>
                            </p:stCondLst>
                            <p:childTnLst>
                              <p:par>
                                <p:cTn id="82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000"/>
                            </p:stCondLst>
                            <p:childTnLst>
                              <p:par>
                                <p:cTn id="85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6500"/>
                            </p:stCondLst>
                            <p:childTnLst>
                              <p:par>
                                <p:cTn id="88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7500"/>
                            </p:stCondLst>
                            <p:childTnLst>
                              <p:par>
                                <p:cTn id="94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8000"/>
                            </p:stCondLst>
                            <p:childTnLst>
                              <p:par>
                                <p:cTn id="97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8500"/>
                            </p:stCondLst>
                            <p:childTnLst>
                              <p:par>
                                <p:cTn id="10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13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16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19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2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500"/>
                            </p:stCondLst>
                            <p:childTnLst>
                              <p:par>
                                <p:cTn id="125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4000"/>
                            </p:stCondLst>
                            <p:childTnLst>
                              <p:par>
                                <p:cTn id="128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4500"/>
                            </p:stCondLst>
                            <p:childTnLst>
                              <p:par>
                                <p:cTn id="131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0"/>
                            </p:stCondLst>
                            <p:childTnLst>
                              <p:par>
                                <p:cTn id="1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"/>
                            </p:stCondLst>
                            <p:childTnLst>
                              <p:par>
                                <p:cTn id="141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4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500"/>
                            </p:stCondLst>
                            <p:childTnLst>
                              <p:par>
                                <p:cTn id="147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000"/>
                            </p:stCondLst>
                            <p:childTnLst>
                              <p:par>
                                <p:cTn id="150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500"/>
                            </p:stCondLst>
                            <p:childTnLst>
                              <p:par>
                                <p:cTn id="153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3000"/>
                            </p:stCondLst>
                            <p:childTnLst>
                              <p:par>
                                <p:cTn id="156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3500"/>
                            </p:stCondLst>
                            <p:childTnLst>
                              <p:par>
                                <p:cTn id="159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4000"/>
                            </p:stCondLst>
                            <p:childTnLst>
                              <p:par>
                                <p:cTn id="162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4500"/>
                            </p:stCondLst>
                            <p:childTnLst>
                              <p:par>
                                <p:cTn id="165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5000"/>
                            </p:stCondLst>
                            <p:childTnLst>
                              <p:par>
                                <p:cTn id="168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5500"/>
                            </p:stCondLst>
                            <p:childTnLst>
                              <p:par>
                                <p:cTn id="171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6000"/>
                            </p:stCondLst>
                            <p:childTnLst>
                              <p:par>
                                <p:cTn id="174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6500"/>
                            </p:stCondLst>
                            <p:childTnLst>
                              <p:par>
                                <p:cTn id="177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7000"/>
                            </p:stCondLst>
                            <p:childTnLst>
                              <p:par>
                                <p:cTn id="180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7500"/>
                            </p:stCondLst>
                            <p:childTnLst>
                              <p:par>
                                <p:cTn id="18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348" grpId="0" bldLvl="0" animBg="1"/>
      <p:bldP spid="5336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485" name="矩形 140484"/>
          <p:cNvSpPr/>
          <p:nvPr/>
        </p:nvSpPr>
        <p:spPr>
          <a:xfrm>
            <a:off x="678180" y="1068705"/>
            <a:ext cx="9144000" cy="8299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400" b="1" dirty="0">
                <a:solidFill>
                  <a:schemeClr val="tx2"/>
                </a:solidFill>
                <a:latin typeface="Arial" panose="020B0604020202020204" pitchFamily="34" charset="0"/>
              </a:rPr>
              <a:t>问题</a:t>
            </a:r>
            <a:r>
              <a:rPr lang="en-US" altLang="zh-CN" sz="2400" b="1" dirty="0">
                <a:solidFill>
                  <a:schemeClr val="tx2"/>
                </a:solidFill>
                <a:latin typeface="Arial" panose="020B0604020202020204" pitchFamily="34" charset="0"/>
              </a:rPr>
              <a:t>8</a:t>
            </a:r>
            <a:r>
              <a:rPr lang="zh-CN" altLang="en-US" sz="2400" b="1" dirty="0">
                <a:solidFill>
                  <a:schemeClr val="tx2"/>
                </a:solidFill>
                <a:latin typeface="Arial" panose="020B0604020202020204" pitchFamily="34" charset="0"/>
              </a:rPr>
              <a:t>：我们</a:t>
            </a:r>
            <a:r>
              <a:rPr lang="zh-CN" altLang="en-US" sz="24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已经画</a:t>
            </a:r>
            <a:r>
              <a:rPr lang="zh-CN" altLang="en-US" sz="2400" b="1" dirty="0">
                <a:solidFill>
                  <a:schemeClr val="tx2"/>
                </a:solidFill>
                <a:latin typeface="Arial" panose="020B0604020202020204" pitchFamily="34" charset="0"/>
              </a:rPr>
              <a:t>出了正弦函数的图象（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正弦曲线</a:t>
            </a:r>
            <a:r>
              <a:rPr lang="zh-CN" altLang="en-US" sz="2400" b="1" dirty="0">
                <a:solidFill>
                  <a:schemeClr val="tx2"/>
                </a:solidFill>
                <a:latin typeface="Arial" panose="020B0604020202020204" pitchFamily="34" charset="0"/>
              </a:rPr>
              <a:t>），那么在此基础上，能画出余弦函数的图象吗？</a:t>
            </a:r>
          </a:p>
        </p:txBody>
      </p:sp>
      <p:sp>
        <p:nvSpPr>
          <p:cNvPr id="52" name="标题 1"/>
          <p:cNvSpPr>
            <a:spLocks noGrp="1"/>
          </p:cNvSpPr>
          <p:nvPr/>
        </p:nvSpPr>
        <p:spPr>
          <a:xfrm>
            <a:off x="-635" y="-20320"/>
            <a:ext cx="3923665" cy="723900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</p:spPr>
        <p:txBody>
          <a:bodyPr vert="horz" lIns="101600" tIns="38100" rIns="25400" bIns="38100" rtlCol="0" anchor="t" anchorCtr="0">
            <a:noAutofit/>
            <a:scene3d>
              <a:camera prst="orthographicFront"/>
              <a:lightRig rig="threePt" dir="t"/>
            </a:scene3d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ctr">
              <a:buClrTx/>
              <a:buSzTx/>
              <a:buFontTx/>
            </a:pPr>
            <a:r>
              <a:rPr sz="4400" b="0" spc="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自主探究</a:t>
            </a:r>
            <a:r>
              <a:rPr lang="en-US" altLang="zh-CN" sz="4400" b="0" spc="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：</a:t>
            </a:r>
          </a:p>
        </p:txBody>
      </p:sp>
      <p:pic>
        <p:nvPicPr>
          <p:cNvPr id="2" name="图片 1" descr="20081158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086340" y="6228080"/>
            <a:ext cx="650240" cy="650240"/>
          </a:xfrm>
          <a:prstGeom prst="rect">
            <a:avLst/>
          </a:prstGeom>
        </p:spPr>
      </p:pic>
      <p:pic>
        <p:nvPicPr>
          <p:cNvPr id="4" name="图片 3" descr="20081143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134090" y="6228080"/>
            <a:ext cx="650240" cy="6502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0" name="直接连接符 126979"/>
          <p:cNvSpPr/>
          <p:nvPr/>
        </p:nvSpPr>
        <p:spPr>
          <a:xfrm>
            <a:off x="1524000" y="2759075"/>
            <a:ext cx="9144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26981" name="直接连接符 126980"/>
          <p:cNvSpPr/>
          <p:nvPr/>
        </p:nvSpPr>
        <p:spPr>
          <a:xfrm flipV="1">
            <a:off x="6096000" y="2073275"/>
            <a:ext cx="0" cy="1371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pic>
        <p:nvPicPr>
          <p:cNvPr id="126982" name="图片 12698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7400" y="2149475"/>
            <a:ext cx="195263" cy="2286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126983" name="组合 126982"/>
          <p:cNvGrpSpPr/>
          <p:nvPr/>
        </p:nvGrpSpPr>
        <p:grpSpPr>
          <a:xfrm>
            <a:off x="2289178" y="2682875"/>
            <a:ext cx="8836022" cy="1171575"/>
            <a:chOff x="194" y="870"/>
            <a:chExt cx="5576" cy="732"/>
          </a:xfrm>
        </p:grpSpPr>
        <p:sp>
          <p:nvSpPr>
            <p:cNvPr id="126984" name="文本框 126983"/>
            <p:cNvSpPr txBox="1"/>
            <p:nvPr/>
          </p:nvSpPr>
          <p:spPr>
            <a:xfrm>
              <a:off x="3269" y="882"/>
              <a:ext cx="203" cy="720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eaVert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900">
                  <a:latin typeface="Times New Roman" panose="02020603050405020304" pitchFamily="18" charset="0"/>
                </a:rPr>
                <a:t>-</a:t>
              </a:r>
              <a:endParaRPr lang="en-US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126985" name="文本框 126984"/>
            <p:cNvSpPr txBox="1"/>
            <p:nvPr/>
          </p:nvSpPr>
          <p:spPr>
            <a:xfrm>
              <a:off x="4037" y="882"/>
              <a:ext cx="203" cy="720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eaVert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900">
                  <a:latin typeface="Times New Roman" panose="02020603050405020304" pitchFamily="18" charset="0"/>
                </a:rPr>
                <a:t>-</a:t>
              </a:r>
              <a:endParaRPr lang="en-US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126986" name="文本框 126985"/>
            <p:cNvSpPr txBox="1"/>
            <p:nvPr/>
          </p:nvSpPr>
          <p:spPr>
            <a:xfrm>
              <a:off x="4805" y="882"/>
              <a:ext cx="203" cy="720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eaVert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900">
                  <a:latin typeface="Times New Roman" panose="02020603050405020304" pitchFamily="18" charset="0"/>
                </a:rPr>
                <a:t>-</a:t>
              </a:r>
              <a:endParaRPr lang="en-US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126987" name="文本框 126986"/>
            <p:cNvSpPr txBox="1"/>
            <p:nvPr/>
          </p:nvSpPr>
          <p:spPr>
            <a:xfrm>
              <a:off x="5567" y="870"/>
              <a:ext cx="203" cy="720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eaVert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900">
                  <a:latin typeface="Times New Roman" panose="02020603050405020304" pitchFamily="18" charset="0"/>
                </a:rPr>
                <a:t>-</a:t>
              </a:r>
              <a:endParaRPr lang="en-US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126988" name="文本框 126987"/>
            <p:cNvSpPr txBox="1"/>
            <p:nvPr/>
          </p:nvSpPr>
          <p:spPr>
            <a:xfrm>
              <a:off x="1727" y="882"/>
              <a:ext cx="203" cy="720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eaVert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900">
                  <a:latin typeface="Times New Roman" panose="02020603050405020304" pitchFamily="18" charset="0"/>
                </a:rPr>
                <a:t>-</a:t>
              </a:r>
              <a:endParaRPr lang="en-US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126989" name="文本框 126988"/>
            <p:cNvSpPr txBox="1"/>
            <p:nvPr/>
          </p:nvSpPr>
          <p:spPr>
            <a:xfrm>
              <a:off x="959" y="882"/>
              <a:ext cx="203" cy="720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eaVert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900">
                  <a:latin typeface="Times New Roman" panose="02020603050405020304" pitchFamily="18" charset="0"/>
                </a:rPr>
                <a:t>-</a:t>
              </a:r>
              <a:endParaRPr lang="en-US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126990" name="文本框 126989"/>
            <p:cNvSpPr txBox="1"/>
            <p:nvPr/>
          </p:nvSpPr>
          <p:spPr>
            <a:xfrm>
              <a:off x="194" y="882"/>
              <a:ext cx="203" cy="720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eaVert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900">
                  <a:latin typeface="Times New Roman" panose="02020603050405020304" pitchFamily="18" charset="0"/>
                </a:rPr>
                <a:t>-</a:t>
              </a:r>
              <a:endParaRPr lang="en-US" altLang="zh-CN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26991" name="组合 126990"/>
          <p:cNvGrpSpPr/>
          <p:nvPr/>
        </p:nvGrpSpPr>
        <p:grpSpPr>
          <a:xfrm>
            <a:off x="6096000" y="2149475"/>
            <a:ext cx="1219200" cy="682626"/>
            <a:chOff x="2526" y="690"/>
            <a:chExt cx="768" cy="430"/>
          </a:xfrm>
        </p:grpSpPr>
        <p:sp>
          <p:nvSpPr>
            <p:cNvPr id="126992" name="文本框 126991"/>
            <p:cNvSpPr txBox="1"/>
            <p:nvPr/>
          </p:nvSpPr>
          <p:spPr>
            <a:xfrm>
              <a:off x="2526" y="690"/>
              <a:ext cx="768" cy="14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900">
                  <a:latin typeface="Times New Roman" panose="02020603050405020304" pitchFamily="18" charset="0"/>
                </a:rPr>
                <a:t>-</a:t>
              </a:r>
              <a:endParaRPr lang="en-US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126993" name="文本框 126992"/>
            <p:cNvSpPr txBox="1"/>
            <p:nvPr/>
          </p:nvSpPr>
          <p:spPr>
            <a:xfrm>
              <a:off x="2526" y="975"/>
              <a:ext cx="768" cy="14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900">
                  <a:latin typeface="Times New Roman" panose="02020603050405020304" pitchFamily="18" charset="0"/>
                </a:rPr>
                <a:t>-</a:t>
              </a:r>
              <a:endParaRPr lang="en-US" altLang="zh-CN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26994" name="组合 126993"/>
          <p:cNvGrpSpPr/>
          <p:nvPr/>
        </p:nvGrpSpPr>
        <p:grpSpPr>
          <a:xfrm>
            <a:off x="5891213" y="2406650"/>
            <a:ext cx="533400" cy="742951"/>
            <a:chOff x="2463" y="738"/>
            <a:chExt cx="336" cy="468"/>
          </a:xfrm>
        </p:grpSpPr>
        <p:sp>
          <p:nvSpPr>
            <p:cNvPr id="126995" name="文本框 126994"/>
            <p:cNvSpPr txBox="1"/>
            <p:nvPr/>
          </p:nvSpPr>
          <p:spPr>
            <a:xfrm>
              <a:off x="2487" y="738"/>
              <a:ext cx="240" cy="17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120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26996" name="文本框 126995"/>
            <p:cNvSpPr txBox="1"/>
            <p:nvPr/>
          </p:nvSpPr>
          <p:spPr>
            <a:xfrm>
              <a:off x="2463" y="1032"/>
              <a:ext cx="336" cy="17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1200">
                  <a:latin typeface="Times New Roman" panose="02020603050405020304" pitchFamily="18" charset="0"/>
                </a:rPr>
                <a:t>-1</a:t>
              </a:r>
            </a:p>
          </p:txBody>
        </p:sp>
      </p:grpSp>
      <p:pic>
        <p:nvPicPr>
          <p:cNvPr id="126997" name="图片 12699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4225" y="2759075"/>
            <a:ext cx="333375" cy="2746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6998" name="图片 12699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02325" y="2759075"/>
            <a:ext cx="204788" cy="228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6999" name="图片 12699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34388" y="2759075"/>
            <a:ext cx="328612" cy="269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7000" name="图片 12699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48825" y="2759075"/>
            <a:ext cx="257175" cy="2111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7001" name="图片 12700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05350" y="2759075"/>
            <a:ext cx="476250" cy="254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7002" name="图片 12700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70275" y="2759075"/>
            <a:ext cx="415925" cy="2222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7003" name="图片 12700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66950" y="2759075"/>
            <a:ext cx="476250" cy="254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7004" name="直接连接符 127003"/>
          <p:cNvSpPr/>
          <p:nvPr/>
        </p:nvSpPr>
        <p:spPr>
          <a:xfrm>
            <a:off x="2362200" y="2511425"/>
            <a:ext cx="7772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127005" name="直接连接符 127004"/>
          <p:cNvSpPr/>
          <p:nvPr/>
        </p:nvSpPr>
        <p:spPr>
          <a:xfrm>
            <a:off x="2286000" y="3025775"/>
            <a:ext cx="7772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grpSp>
        <p:nvGrpSpPr>
          <p:cNvPr id="127006" name="组合 127005"/>
          <p:cNvGrpSpPr/>
          <p:nvPr/>
        </p:nvGrpSpPr>
        <p:grpSpPr>
          <a:xfrm>
            <a:off x="2419350" y="2530475"/>
            <a:ext cx="7353300" cy="476250"/>
            <a:chOff x="564" y="1056"/>
            <a:chExt cx="4632" cy="300"/>
          </a:xfrm>
        </p:grpSpPr>
        <p:grpSp>
          <p:nvGrpSpPr>
            <p:cNvPr id="127007" name="组合 127006"/>
            <p:cNvGrpSpPr/>
            <p:nvPr/>
          </p:nvGrpSpPr>
          <p:grpSpPr>
            <a:xfrm>
              <a:off x="3660" y="1056"/>
              <a:ext cx="1536" cy="300"/>
              <a:chOff x="3660" y="1056"/>
              <a:chExt cx="1536" cy="300"/>
            </a:xfrm>
          </p:grpSpPr>
          <p:grpSp>
            <p:nvGrpSpPr>
              <p:cNvPr id="127008" name="组合 127007"/>
              <p:cNvGrpSpPr/>
              <p:nvPr/>
            </p:nvGrpSpPr>
            <p:grpSpPr>
              <a:xfrm>
                <a:off x="3660" y="1056"/>
                <a:ext cx="768" cy="300"/>
                <a:chOff x="2592" y="816"/>
                <a:chExt cx="768" cy="288"/>
              </a:xfrm>
            </p:grpSpPr>
            <p:sp>
              <p:nvSpPr>
                <p:cNvPr id="127009" name="任意多边形 127008"/>
                <p:cNvSpPr/>
                <p:nvPr/>
              </p:nvSpPr>
              <p:spPr>
                <a:xfrm rot="10862269">
                  <a:off x="2976" y="964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7010" name="任意多边形 127009"/>
                <p:cNvSpPr/>
                <p:nvPr/>
              </p:nvSpPr>
              <p:spPr>
                <a:xfrm>
                  <a:off x="2592" y="816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7011" name="组合 127010"/>
              <p:cNvGrpSpPr/>
              <p:nvPr/>
            </p:nvGrpSpPr>
            <p:grpSpPr>
              <a:xfrm>
                <a:off x="4428" y="1056"/>
                <a:ext cx="768" cy="300"/>
                <a:chOff x="2592" y="816"/>
                <a:chExt cx="768" cy="288"/>
              </a:xfrm>
            </p:grpSpPr>
            <p:sp>
              <p:nvSpPr>
                <p:cNvPr id="127012" name="任意多边形 127011"/>
                <p:cNvSpPr/>
                <p:nvPr/>
              </p:nvSpPr>
              <p:spPr>
                <a:xfrm rot="10862269">
                  <a:off x="2976" y="964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7013" name="任意多边形 127012"/>
                <p:cNvSpPr/>
                <p:nvPr/>
              </p:nvSpPr>
              <p:spPr>
                <a:xfrm>
                  <a:off x="2592" y="816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27014" name="组合 127013"/>
            <p:cNvGrpSpPr/>
            <p:nvPr/>
          </p:nvGrpSpPr>
          <p:grpSpPr>
            <a:xfrm>
              <a:off x="564" y="1056"/>
              <a:ext cx="1536" cy="300"/>
              <a:chOff x="3660" y="1056"/>
              <a:chExt cx="1536" cy="300"/>
            </a:xfrm>
          </p:grpSpPr>
          <p:grpSp>
            <p:nvGrpSpPr>
              <p:cNvPr id="127015" name="组合 127014"/>
              <p:cNvGrpSpPr/>
              <p:nvPr/>
            </p:nvGrpSpPr>
            <p:grpSpPr>
              <a:xfrm>
                <a:off x="3660" y="1056"/>
                <a:ext cx="768" cy="300"/>
                <a:chOff x="2592" y="816"/>
                <a:chExt cx="768" cy="288"/>
              </a:xfrm>
            </p:grpSpPr>
            <p:sp>
              <p:nvSpPr>
                <p:cNvPr id="127016" name="任意多边形 127015"/>
                <p:cNvSpPr/>
                <p:nvPr/>
              </p:nvSpPr>
              <p:spPr>
                <a:xfrm rot="10862269">
                  <a:off x="2976" y="964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7017" name="任意多边形 127016"/>
                <p:cNvSpPr/>
                <p:nvPr/>
              </p:nvSpPr>
              <p:spPr>
                <a:xfrm>
                  <a:off x="2592" y="816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7018" name="组合 127017"/>
              <p:cNvGrpSpPr/>
              <p:nvPr/>
            </p:nvGrpSpPr>
            <p:grpSpPr>
              <a:xfrm>
                <a:off x="4428" y="1056"/>
                <a:ext cx="768" cy="300"/>
                <a:chOff x="2592" y="816"/>
                <a:chExt cx="768" cy="288"/>
              </a:xfrm>
            </p:grpSpPr>
            <p:sp>
              <p:nvSpPr>
                <p:cNvPr id="127019" name="任意多边形 127018"/>
                <p:cNvSpPr/>
                <p:nvPr/>
              </p:nvSpPr>
              <p:spPr>
                <a:xfrm rot="10862269">
                  <a:off x="2976" y="964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7020" name="任意多边形 127019"/>
                <p:cNvSpPr/>
                <p:nvPr/>
              </p:nvSpPr>
              <p:spPr>
                <a:xfrm>
                  <a:off x="2592" y="816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27021" name="组合 127020"/>
            <p:cNvGrpSpPr/>
            <p:nvPr/>
          </p:nvGrpSpPr>
          <p:grpSpPr>
            <a:xfrm>
              <a:off x="2112" y="1056"/>
              <a:ext cx="1536" cy="300"/>
              <a:chOff x="3660" y="1056"/>
              <a:chExt cx="1536" cy="300"/>
            </a:xfrm>
          </p:grpSpPr>
          <p:grpSp>
            <p:nvGrpSpPr>
              <p:cNvPr id="127022" name="组合 127021"/>
              <p:cNvGrpSpPr/>
              <p:nvPr/>
            </p:nvGrpSpPr>
            <p:grpSpPr>
              <a:xfrm>
                <a:off x="3660" y="1056"/>
                <a:ext cx="768" cy="300"/>
                <a:chOff x="2592" y="816"/>
                <a:chExt cx="768" cy="288"/>
              </a:xfrm>
            </p:grpSpPr>
            <p:sp>
              <p:nvSpPr>
                <p:cNvPr id="127023" name="任意多边形 127022"/>
                <p:cNvSpPr/>
                <p:nvPr/>
              </p:nvSpPr>
              <p:spPr>
                <a:xfrm rot="10862269">
                  <a:off x="2976" y="964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7024" name="任意多边形 127023"/>
                <p:cNvSpPr/>
                <p:nvPr/>
              </p:nvSpPr>
              <p:spPr>
                <a:xfrm>
                  <a:off x="2592" y="816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7025" name="组合 127024"/>
              <p:cNvGrpSpPr/>
              <p:nvPr/>
            </p:nvGrpSpPr>
            <p:grpSpPr>
              <a:xfrm>
                <a:off x="4428" y="1056"/>
                <a:ext cx="768" cy="300"/>
                <a:chOff x="2592" y="816"/>
                <a:chExt cx="768" cy="288"/>
              </a:xfrm>
            </p:grpSpPr>
            <p:sp>
              <p:nvSpPr>
                <p:cNvPr id="127026" name="任意多边形 127025"/>
                <p:cNvSpPr/>
                <p:nvPr/>
              </p:nvSpPr>
              <p:spPr>
                <a:xfrm rot="10862269">
                  <a:off x="2976" y="964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7027" name="任意多边形 127026"/>
                <p:cNvSpPr/>
                <p:nvPr/>
              </p:nvSpPr>
              <p:spPr>
                <a:xfrm>
                  <a:off x="2592" y="816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</p:grpSp>
      <p:grpSp>
        <p:nvGrpSpPr>
          <p:cNvPr id="127028" name="组合 127027"/>
          <p:cNvGrpSpPr/>
          <p:nvPr/>
        </p:nvGrpSpPr>
        <p:grpSpPr>
          <a:xfrm>
            <a:off x="2114550" y="2530475"/>
            <a:ext cx="7353300" cy="476250"/>
            <a:chOff x="564" y="1056"/>
            <a:chExt cx="4632" cy="300"/>
          </a:xfrm>
        </p:grpSpPr>
        <p:grpSp>
          <p:nvGrpSpPr>
            <p:cNvPr id="127029" name="组合 127028"/>
            <p:cNvGrpSpPr/>
            <p:nvPr/>
          </p:nvGrpSpPr>
          <p:grpSpPr>
            <a:xfrm>
              <a:off x="3660" y="1056"/>
              <a:ext cx="1536" cy="300"/>
              <a:chOff x="3660" y="1056"/>
              <a:chExt cx="1536" cy="300"/>
            </a:xfrm>
          </p:grpSpPr>
          <p:grpSp>
            <p:nvGrpSpPr>
              <p:cNvPr id="127030" name="组合 127029"/>
              <p:cNvGrpSpPr/>
              <p:nvPr/>
            </p:nvGrpSpPr>
            <p:grpSpPr>
              <a:xfrm>
                <a:off x="3660" y="1056"/>
                <a:ext cx="768" cy="300"/>
                <a:chOff x="2592" y="816"/>
                <a:chExt cx="768" cy="288"/>
              </a:xfrm>
            </p:grpSpPr>
            <p:sp>
              <p:nvSpPr>
                <p:cNvPr id="127031" name="任意多边形 127030"/>
                <p:cNvSpPr/>
                <p:nvPr/>
              </p:nvSpPr>
              <p:spPr>
                <a:xfrm rot="10862269">
                  <a:off x="2976" y="964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7032" name="任意多边形 127031"/>
                <p:cNvSpPr/>
                <p:nvPr/>
              </p:nvSpPr>
              <p:spPr>
                <a:xfrm>
                  <a:off x="2592" y="816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7033" name="组合 127032"/>
              <p:cNvGrpSpPr/>
              <p:nvPr/>
            </p:nvGrpSpPr>
            <p:grpSpPr>
              <a:xfrm>
                <a:off x="4428" y="1056"/>
                <a:ext cx="768" cy="300"/>
                <a:chOff x="2592" y="816"/>
                <a:chExt cx="768" cy="288"/>
              </a:xfrm>
            </p:grpSpPr>
            <p:sp>
              <p:nvSpPr>
                <p:cNvPr id="127034" name="任意多边形 127033"/>
                <p:cNvSpPr/>
                <p:nvPr/>
              </p:nvSpPr>
              <p:spPr>
                <a:xfrm rot="10862269">
                  <a:off x="2976" y="964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7035" name="任意多边形 127034"/>
                <p:cNvSpPr/>
                <p:nvPr/>
              </p:nvSpPr>
              <p:spPr>
                <a:xfrm>
                  <a:off x="2592" y="816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27036" name="组合 127035"/>
            <p:cNvGrpSpPr/>
            <p:nvPr/>
          </p:nvGrpSpPr>
          <p:grpSpPr>
            <a:xfrm>
              <a:off x="564" y="1056"/>
              <a:ext cx="1536" cy="300"/>
              <a:chOff x="3660" y="1056"/>
              <a:chExt cx="1536" cy="300"/>
            </a:xfrm>
          </p:grpSpPr>
          <p:grpSp>
            <p:nvGrpSpPr>
              <p:cNvPr id="127037" name="组合 127036"/>
              <p:cNvGrpSpPr/>
              <p:nvPr/>
            </p:nvGrpSpPr>
            <p:grpSpPr>
              <a:xfrm>
                <a:off x="3660" y="1056"/>
                <a:ext cx="768" cy="300"/>
                <a:chOff x="2592" y="816"/>
                <a:chExt cx="768" cy="288"/>
              </a:xfrm>
            </p:grpSpPr>
            <p:sp>
              <p:nvSpPr>
                <p:cNvPr id="127038" name="任意多边形 127037"/>
                <p:cNvSpPr/>
                <p:nvPr/>
              </p:nvSpPr>
              <p:spPr>
                <a:xfrm rot="10862269">
                  <a:off x="2976" y="964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7039" name="任意多边形 127038"/>
                <p:cNvSpPr/>
                <p:nvPr/>
              </p:nvSpPr>
              <p:spPr>
                <a:xfrm>
                  <a:off x="2592" y="816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7040" name="组合 127039"/>
              <p:cNvGrpSpPr/>
              <p:nvPr/>
            </p:nvGrpSpPr>
            <p:grpSpPr>
              <a:xfrm>
                <a:off x="4428" y="1056"/>
                <a:ext cx="768" cy="300"/>
                <a:chOff x="2592" y="816"/>
                <a:chExt cx="768" cy="288"/>
              </a:xfrm>
            </p:grpSpPr>
            <p:sp>
              <p:nvSpPr>
                <p:cNvPr id="127041" name="任意多边形 127040"/>
                <p:cNvSpPr/>
                <p:nvPr/>
              </p:nvSpPr>
              <p:spPr>
                <a:xfrm rot="10862269">
                  <a:off x="2976" y="964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7042" name="任意多边形 127041"/>
                <p:cNvSpPr/>
                <p:nvPr/>
              </p:nvSpPr>
              <p:spPr>
                <a:xfrm>
                  <a:off x="2592" y="816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27043" name="组合 127042"/>
            <p:cNvGrpSpPr/>
            <p:nvPr/>
          </p:nvGrpSpPr>
          <p:grpSpPr>
            <a:xfrm>
              <a:off x="2112" y="1056"/>
              <a:ext cx="1536" cy="300"/>
              <a:chOff x="3660" y="1056"/>
              <a:chExt cx="1536" cy="300"/>
            </a:xfrm>
          </p:grpSpPr>
          <p:grpSp>
            <p:nvGrpSpPr>
              <p:cNvPr id="127044" name="组合 127043"/>
              <p:cNvGrpSpPr/>
              <p:nvPr/>
            </p:nvGrpSpPr>
            <p:grpSpPr>
              <a:xfrm>
                <a:off x="3660" y="1056"/>
                <a:ext cx="768" cy="300"/>
                <a:chOff x="2592" y="816"/>
                <a:chExt cx="768" cy="288"/>
              </a:xfrm>
            </p:grpSpPr>
            <p:sp>
              <p:nvSpPr>
                <p:cNvPr id="127045" name="任意多边形 127044"/>
                <p:cNvSpPr/>
                <p:nvPr/>
              </p:nvSpPr>
              <p:spPr>
                <a:xfrm rot="10862269">
                  <a:off x="2976" y="964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7046" name="任意多边形 127045"/>
                <p:cNvSpPr/>
                <p:nvPr/>
              </p:nvSpPr>
              <p:spPr>
                <a:xfrm>
                  <a:off x="2592" y="816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7047" name="组合 127046"/>
              <p:cNvGrpSpPr/>
              <p:nvPr/>
            </p:nvGrpSpPr>
            <p:grpSpPr>
              <a:xfrm>
                <a:off x="4428" y="1056"/>
                <a:ext cx="768" cy="300"/>
                <a:chOff x="2592" y="816"/>
                <a:chExt cx="768" cy="288"/>
              </a:xfrm>
            </p:grpSpPr>
            <p:sp>
              <p:nvSpPr>
                <p:cNvPr id="127048" name="任意多边形 127047"/>
                <p:cNvSpPr/>
                <p:nvPr/>
              </p:nvSpPr>
              <p:spPr>
                <a:xfrm rot="10862269">
                  <a:off x="2976" y="964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7049" name="任意多边形 127048"/>
                <p:cNvSpPr/>
                <p:nvPr/>
              </p:nvSpPr>
              <p:spPr>
                <a:xfrm>
                  <a:off x="2592" y="816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</p:grpSp>
      <p:grpSp>
        <p:nvGrpSpPr>
          <p:cNvPr id="127050" name="组合 127049"/>
          <p:cNvGrpSpPr/>
          <p:nvPr/>
        </p:nvGrpSpPr>
        <p:grpSpPr>
          <a:xfrm>
            <a:off x="2209800" y="2530475"/>
            <a:ext cx="7353300" cy="476250"/>
            <a:chOff x="564" y="1056"/>
            <a:chExt cx="4632" cy="300"/>
          </a:xfrm>
        </p:grpSpPr>
        <p:grpSp>
          <p:nvGrpSpPr>
            <p:cNvPr id="127051" name="组合 127050"/>
            <p:cNvGrpSpPr/>
            <p:nvPr/>
          </p:nvGrpSpPr>
          <p:grpSpPr>
            <a:xfrm>
              <a:off x="3660" y="1056"/>
              <a:ext cx="1536" cy="300"/>
              <a:chOff x="3660" y="1056"/>
              <a:chExt cx="1536" cy="300"/>
            </a:xfrm>
          </p:grpSpPr>
          <p:grpSp>
            <p:nvGrpSpPr>
              <p:cNvPr id="127052" name="组合 127051"/>
              <p:cNvGrpSpPr/>
              <p:nvPr/>
            </p:nvGrpSpPr>
            <p:grpSpPr>
              <a:xfrm>
                <a:off x="3660" y="1056"/>
                <a:ext cx="768" cy="300"/>
                <a:chOff x="2592" y="816"/>
                <a:chExt cx="768" cy="288"/>
              </a:xfrm>
            </p:grpSpPr>
            <p:sp>
              <p:nvSpPr>
                <p:cNvPr id="127053" name="任意多边形 127052"/>
                <p:cNvSpPr/>
                <p:nvPr/>
              </p:nvSpPr>
              <p:spPr>
                <a:xfrm rot="10862269">
                  <a:off x="2976" y="964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7054" name="任意多边形 127053"/>
                <p:cNvSpPr/>
                <p:nvPr/>
              </p:nvSpPr>
              <p:spPr>
                <a:xfrm>
                  <a:off x="2592" y="816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7055" name="组合 127054"/>
              <p:cNvGrpSpPr/>
              <p:nvPr/>
            </p:nvGrpSpPr>
            <p:grpSpPr>
              <a:xfrm>
                <a:off x="4428" y="1056"/>
                <a:ext cx="768" cy="300"/>
                <a:chOff x="2592" y="816"/>
                <a:chExt cx="768" cy="288"/>
              </a:xfrm>
            </p:grpSpPr>
            <p:sp>
              <p:nvSpPr>
                <p:cNvPr id="127056" name="任意多边形 127055"/>
                <p:cNvSpPr/>
                <p:nvPr/>
              </p:nvSpPr>
              <p:spPr>
                <a:xfrm rot="10862269">
                  <a:off x="2976" y="964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7057" name="任意多边形 127056"/>
                <p:cNvSpPr/>
                <p:nvPr/>
              </p:nvSpPr>
              <p:spPr>
                <a:xfrm>
                  <a:off x="2592" y="816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27058" name="组合 127057"/>
            <p:cNvGrpSpPr/>
            <p:nvPr/>
          </p:nvGrpSpPr>
          <p:grpSpPr>
            <a:xfrm>
              <a:off x="564" y="1056"/>
              <a:ext cx="1536" cy="300"/>
              <a:chOff x="3660" y="1056"/>
              <a:chExt cx="1536" cy="300"/>
            </a:xfrm>
          </p:grpSpPr>
          <p:grpSp>
            <p:nvGrpSpPr>
              <p:cNvPr id="127059" name="组合 127058"/>
              <p:cNvGrpSpPr/>
              <p:nvPr/>
            </p:nvGrpSpPr>
            <p:grpSpPr>
              <a:xfrm>
                <a:off x="3660" y="1056"/>
                <a:ext cx="768" cy="300"/>
                <a:chOff x="2592" y="816"/>
                <a:chExt cx="768" cy="288"/>
              </a:xfrm>
            </p:grpSpPr>
            <p:sp>
              <p:nvSpPr>
                <p:cNvPr id="127060" name="任意多边形 127059"/>
                <p:cNvSpPr/>
                <p:nvPr/>
              </p:nvSpPr>
              <p:spPr>
                <a:xfrm rot="10862269">
                  <a:off x="2976" y="964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7061" name="任意多边形 127060"/>
                <p:cNvSpPr/>
                <p:nvPr/>
              </p:nvSpPr>
              <p:spPr>
                <a:xfrm>
                  <a:off x="2592" y="816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7062" name="组合 127061"/>
              <p:cNvGrpSpPr/>
              <p:nvPr/>
            </p:nvGrpSpPr>
            <p:grpSpPr>
              <a:xfrm>
                <a:off x="4428" y="1056"/>
                <a:ext cx="768" cy="300"/>
                <a:chOff x="2592" y="816"/>
                <a:chExt cx="768" cy="288"/>
              </a:xfrm>
            </p:grpSpPr>
            <p:sp>
              <p:nvSpPr>
                <p:cNvPr id="127063" name="任意多边形 127062"/>
                <p:cNvSpPr/>
                <p:nvPr/>
              </p:nvSpPr>
              <p:spPr>
                <a:xfrm rot="10862269">
                  <a:off x="2976" y="964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7064" name="任意多边形 127063"/>
                <p:cNvSpPr/>
                <p:nvPr/>
              </p:nvSpPr>
              <p:spPr>
                <a:xfrm>
                  <a:off x="2592" y="816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27065" name="组合 127064"/>
            <p:cNvGrpSpPr/>
            <p:nvPr/>
          </p:nvGrpSpPr>
          <p:grpSpPr>
            <a:xfrm>
              <a:off x="2112" y="1056"/>
              <a:ext cx="1536" cy="300"/>
              <a:chOff x="3660" y="1056"/>
              <a:chExt cx="1536" cy="300"/>
            </a:xfrm>
          </p:grpSpPr>
          <p:grpSp>
            <p:nvGrpSpPr>
              <p:cNvPr id="127066" name="组合 127065"/>
              <p:cNvGrpSpPr/>
              <p:nvPr/>
            </p:nvGrpSpPr>
            <p:grpSpPr>
              <a:xfrm>
                <a:off x="3660" y="1056"/>
                <a:ext cx="768" cy="300"/>
                <a:chOff x="2592" y="816"/>
                <a:chExt cx="768" cy="288"/>
              </a:xfrm>
            </p:grpSpPr>
            <p:sp>
              <p:nvSpPr>
                <p:cNvPr id="127067" name="任意多边形 127066"/>
                <p:cNvSpPr/>
                <p:nvPr/>
              </p:nvSpPr>
              <p:spPr>
                <a:xfrm rot="10862269">
                  <a:off x="2976" y="964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7068" name="任意多边形 127067"/>
                <p:cNvSpPr/>
                <p:nvPr/>
              </p:nvSpPr>
              <p:spPr>
                <a:xfrm>
                  <a:off x="2592" y="816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7069" name="组合 127068"/>
              <p:cNvGrpSpPr/>
              <p:nvPr/>
            </p:nvGrpSpPr>
            <p:grpSpPr>
              <a:xfrm>
                <a:off x="4428" y="1056"/>
                <a:ext cx="768" cy="300"/>
                <a:chOff x="2592" y="816"/>
                <a:chExt cx="768" cy="288"/>
              </a:xfrm>
            </p:grpSpPr>
            <p:sp>
              <p:nvSpPr>
                <p:cNvPr id="127070" name="任意多边形 127069"/>
                <p:cNvSpPr/>
                <p:nvPr/>
              </p:nvSpPr>
              <p:spPr>
                <a:xfrm rot="10862269">
                  <a:off x="2976" y="964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7071" name="任意多边形 127070"/>
                <p:cNvSpPr/>
                <p:nvPr/>
              </p:nvSpPr>
              <p:spPr>
                <a:xfrm>
                  <a:off x="2592" y="816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</p:grpSp>
      <p:grpSp>
        <p:nvGrpSpPr>
          <p:cNvPr id="127072" name="组合 127071"/>
          <p:cNvGrpSpPr/>
          <p:nvPr/>
        </p:nvGrpSpPr>
        <p:grpSpPr>
          <a:xfrm>
            <a:off x="2362200" y="2530475"/>
            <a:ext cx="7353300" cy="476250"/>
            <a:chOff x="564" y="1056"/>
            <a:chExt cx="4632" cy="300"/>
          </a:xfrm>
        </p:grpSpPr>
        <p:grpSp>
          <p:nvGrpSpPr>
            <p:cNvPr id="127073" name="组合 127072"/>
            <p:cNvGrpSpPr/>
            <p:nvPr/>
          </p:nvGrpSpPr>
          <p:grpSpPr>
            <a:xfrm>
              <a:off x="3660" y="1056"/>
              <a:ext cx="1536" cy="300"/>
              <a:chOff x="3660" y="1056"/>
              <a:chExt cx="1536" cy="300"/>
            </a:xfrm>
          </p:grpSpPr>
          <p:grpSp>
            <p:nvGrpSpPr>
              <p:cNvPr id="127074" name="组合 127073"/>
              <p:cNvGrpSpPr/>
              <p:nvPr/>
            </p:nvGrpSpPr>
            <p:grpSpPr>
              <a:xfrm>
                <a:off x="3660" y="1056"/>
                <a:ext cx="768" cy="300"/>
                <a:chOff x="2592" y="816"/>
                <a:chExt cx="768" cy="288"/>
              </a:xfrm>
            </p:grpSpPr>
            <p:sp>
              <p:nvSpPr>
                <p:cNvPr id="127075" name="任意多边形 127074"/>
                <p:cNvSpPr/>
                <p:nvPr/>
              </p:nvSpPr>
              <p:spPr>
                <a:xfrm rot="10862269">
                  <a:off x="2976" y="964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7076" name="任意多边形 127075"/>
                <p:cNvSpPr/>
                <p:nvPr/>
              </p:nvSpPr>
              <p:spPr>
                <a:xfrm>
                  <a:off x="2592" y="816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7077" name="组合 127076"/>
              <p:cNvGrpSpPr/>
              <p:nvPr/>
            </p:nvGrpSpPr>
            <p:grpSpPr>
              <a:xfrm>
                <a:off x="4428" y="1056"/>
                <a:ext cx="768" cy="300"/>
                <a:chOff x="2592" y="816"/>
                <a:chExt cx="768" cy="288"/>
              </a:xfrm>
            </p:grpSpPr>
            <p:sp>
              <p:nvSpPr>
                <p:cNvPr id="127078" name="任意多边形 127077"/>
                <p:cNvSpPr/>
                <p:nvPr/>
              </p:nvSpPr>
              <p:spPr>
                <a:xfrm rot="10862269">
                  <a:off x="2976" y="964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7079" name="任意多边形 127078"/>
                <p:cNvSpPr/>
                <p:nvPr/>
              </p:nvSpPr>
              <p:spPr>
                <a:xfrm>
                  <a:off x="2592" y="816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27080" name="组合 127079"/>
            <p:cNvGrpSpPr/>
            <p:nvPr/>
          </p:nvGrpSpPr>
          <p:grpSpPr>
            <a:xfrm>
              <a:off x="564" y="1056"/>
              <a:ext cx="1536" cy="300"/>
              <a:chOff x="3660" y="1056"/>
              <a:chExt cx="1536" cy="300"/>
            </a:xfrm>
          </p:grpSpPr>
          <p:grpSp>
            <p:nvGrpSpPr>
              <p:cNvPr id="127081" name="组合 127080"/>
              <p:cNvGrpSpPr/>
              <p:nvPr/>
            </p:nvGrpSpPr>
            <p:grpSpPr>
              <a:xfrm>
                <a:off x="3660" y="1056"/>
                <a:ext cx="768" cy="300"/>
                <a:chOff x="2592" y="816"/>
                <a:chExt cx="768" cy="288"/>
              </a:xfrm>
            </p:grpSpPr>
            <p:sp>
              <p:nvSpPr>
                <p:cNvPr id="127082" name="任意多边形 127081"/>
                <p:cNvSpPr/>
                <p:nvPr/>
              </p:nvSpPr>
              <p:spPr>
                <a:xfrm rot="10862269">
                  <a:off x="2976" y="964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7083" name="任意多边形 127082"/>
                <p:cNvSpPr/>
                <p:nvPr/>
              </p:nvSpPr>
              <p:spPr>
                <a:xfrm>
                  <a:off x="2592" y="816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7084" name="组合 127083"/>
              <p:cNvGrpSpPr/>
              <p:nvPr/>
            </p:nvGrpSpPr>
            <p:grpSpPr>
              <a:xfrm>
                <a:off x="4428" y="1056"/>
                <a:ext cx="768" cy="300"/>
                <a:chOff x="2592" y="816"/>
                <a:chExt cx="768" cy="288"/>
              </a:xfrm>
            </p:grpSpPr>
            <p:sp>
              <p:nvSpPr>
                <p:cNvPr id="127085" name="任意多边形 127084"/>
                <p:cNvSpPr/>
                <p:nvPr/>
              </p:nvSpPr>
              <p:spPr>
                <a:xfrm rot="10862269">
                  <a:off x="2976" y="964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7086" name="任意多边形 127085"/>
                <p:cNvSpPr/>
                <p:nvPr/>
              </p:nvSpPr>
              <p:spPr>
                <a:xfrm>
                  <a:off x="2592" y="816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27087" name="组合 127086"/>
            <p:cNvGrpSpPr/>
            <p:nvPr/>
          </p:nvGrpSpPr>
          <p:grpSpPr>
            <a:xfrm>
              <a:off x="2112" y="1056"/>
              <a:ext cx="1536" cy="300"/>
              <a:chOff x="3660" y="1056"/>
              <a:chExt cx="1536" cy="300"/>
            </a:xfrm>
          </p:grpSpPr>
          <p:grpSp>
            <p:nvGrpSpPr>
              <p:cNvPr id="127088" name="组合 127087"/>
              <p:cNvGrpSpPr/>
              <p:nvPr/>
            </p:nvGrpSpPr>
            <p:grpSpPr>
              <a:xfrm>
                <a:off x="3660" y="1056"/>
                <a:ext cx="768" cy="300"/>
                <a:chOff x="2592" y="816"/>
                <a:chExt cx="768" cy="288"/>
              </a:xfrm>
            </p:grpSpPr>
            <p:sp>
              <p:nvSpPr>
                <p:cNvPr id="127089" name="任意多边形 127088"/>
                <p:cNvSpPr/>
                <p:nvPr/>
              </p:nvSpPr>
              <p:spPr>
                <a:xfrm rot="10862269">
                  <a:off x="2976" y="964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7090" name="任意多边形 127089"/>
                <p:cNvSpPr/>
                <p:nvPr/>
              </p:nvSpPr>
              <p:spPr>
                <a:xfrm>
                  <a:off x="2592" y="816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7091" name="组合 127090"/>
              <p:cNvGrpSpPr/>
              <p:nvPr/>
            </p:nvGrpSpPr>
            <p:grpSpPr>
              <a:xfrm>
                <a:off x="4428" y="1056"/>
                <a:ext cx="768" cy="300"/>
                <a:chOff x="2592" y="816"/>
                <a:chExt cx="768" cy="288"/>
              </a:xfrm>
            </p:grpSpPr>
            <p:sp>
              <p:nvSpPr>
                <p:cNvPr id="127092" name="任意多边形 127091"/>
                <p:cNvSpPr/>
                <p:nvPr/>
              </p:nvSpPr>
              <p:spPr>
                <a:xfrm rot="10862269">
                  <a:off x="2976" y="964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7093" name="任意多边形 127092"/>
                <p:cNvSpPr/>
                <p:nvPr/>
              </p:nvSpPr>
              <p:spPr>
                <a:xfrm>
                  <a:off x="2592" y="816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</p:grpSp>
      <p:grpSp>
        <p:nvGrpSpPr>
          <p:cNvPr id="127094" name="组合 127093"/>
          <p:cNvGrpSpPr/>
          <p:nvPr/>
        </p:nvGrpSpPr>
        <p:grpSpPr>
          <a:xfrm>
            <a:off x="2286000" y="2530475"/>
            <a:ext cx="7353300" cy="476250"/>
            <a:chOff x="564" y="1056"/>
            <a:chExt cx="4632" cy="300"/>
          </a:xfrm>
        </p:grpSpPr>
        <p:grpSp>
          <p:nvGrpSpPr>
            <p:cNvPr id="127095" name="组合 127094"/>
            <p:cNvGrpSpPr/>
            <p:nvPr/>
          </p:nvGrpSpPr>
          <p:grpSpPr>
            <a:xfrm>
              <a:off x="3660" y="1056"/>
              <a:ext cx="1536" cy="300"/>
              <a:chOff x="3660" y="1056"/>
              <a:chExt cx="1536" cy="300"/>
            </a:xfrm>
          </p:grpSpPr>
          <p:grpSp>
            <p:nvGrpSpPr>
              <p:cNvPr id="127096" name="组合 127095"/>
              <p:cNvGrpSpPr/>
              <p:nvPr/>
            </p:nvGrpSpPr>
            <p:grpSpPr>
              <a:xfrm>
                <a:off x="3660" y="1056"/>
                <a:ext cx="768" cy="300"/>
                <a:chOff x="2592" y="816"/>
                <a:chExt cx="768" cy="288"/>
              </a:xfrm>
            </p:grpSpPr>
            <p:sp>
              <p:nvSpPr>
                <p:cNvPr id="127097" name="任意多边形 127096"/>
                <p:cNvSpPr/>
                <p:nvPr/>
              </p:nvSpPr>
              <p:spPr>
                <a:xfrm rot="10862269">
                  <a:off x="2976" y="964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7098" name="任意多边形 127097"/>
                <p:cNvSpPr/>
                <p:nvPr/>
              </p:nvSpPr>
              <p:spPr>
                <a:xfrm>
                  <a:off x="2592" y="816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7099" name="组合 127098"/>
              <p:cNvGrpSpPr/>
              <p:nvPr/>
            </p:nvGrpSpPr>
            <p:grpSpPr>
              <a:xfrm>
                <a:off x="4428" y="1056"/>
                <a:ext cx="768" cy="300"/>
                <a:chOff x="2592" y="816"/>
                <a:chExt cx="768" cy="288"/>
              </a:xfrm>
            </p:grpSpPr>
            <p:sp>
              <p:nvSpPr>
                <p:cNvPr id="127100" name="任意多边形 127099"/>
                <p:cNvSpPr/>
                <p:nvPr/>
              </p:nvSpPr>
              <p:spPr>
                <a:xfrm rot="10862269">
                  <a:off x="2976" y="964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7101" name="任意多边形 127100"/>
                <p:cNvSpPr/>
                <p:nvPr/>
              </p:nvSpPr>
              <p:spPr>
                <a:xfrm>
                  <a:off x="2592" y="816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27102" name="组合 127101"/>
            <p:cNvGrpSpPr/>
            <p:nvPr/>
          </p:nvGrpSpPr>
          <p:grpSpPr>
            <a:xfrm>
              <a:off x="564" y="1056"/>
              <a:ext cx="1536" cy="300"/>
              <a:chOff x="3660" y="1056"/>
              <a:chExt cx="1536" cy="300"/>
            </a:xfrm>
          </p:grpSpPr>
          <p:grpSp>
            <p:nvGrpSpPr>
              <p:cNvPr id="127103" name="组合 127102"/>
              <p:cNvGrpSpPr/>
              <p:nvPr/>
            </p:nvGrpSpPr>
            <p:grpSpPr>
              <a:xfrm>
                <a:off x="3660" y="1056"/>
                <a:ext cx="768" cy="300"/>
                <a:chOff x="2592" y="816"/>
                <a:chExt cx="768" cy="288"/>
              </a:xfrm>
            </p:grpSpPr>
            <p:sp>
              <p:nvSpPr>
                <p:cNvPr id="127104" name="任意多边形 127103"/>
                <p:cNvSpPr/>
                <p:nvPr/>
              </p:nvSpPr>
              <p:spPr>
                <a:xfrm rot="10862269">
                  <a:off x="2976" y="964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7105" name="任意多边形 127104"/>
                <p:cNvSpPr/>
                <p:nvPr/>
              </p:nvSpPr>
              <p:spPr>
                <a:xfrm>
                  <a:off x="2592" y="816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7106" name="组合 127105"/>
              <p:cNvGrpSpPr/>
              <p:nvPr/>
            </p:nvGrpSpPr>
            <p:grpSpPr>
              <a:xfrm>
                <a:off x="4428" y="1056"/>
                <a:ext cx="768" cy="300"/>
                <a:chOff x="2592" y="816"/>
                <a:chExt cx="768" cy="288"/>
              </a:xfrm>
            </p:grpSpPr>
            <p:sp>
              <p:nvSpPr>
                <p:cNvPr id="127107" name="任意多边形 127106"/>
                <p:cNvSpPr/>
                <p:nvPr/>
              </p:nvSpPr>
              <p:spPr>
                <a:xfrm rot="10862269">
                  <a:off x="2976" y="964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7108" name="任意多边形 127107"/>
                <p:cNvSpPr/>
                <p:nvPr/>
              </p:nvSpPr>
              <p:spPr>
                <a:xfrm>
                  <a:off x="2592" y="816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27109" name="组合 127108"/>
            <p:cNvGrpSpPr/>
            <p:nvPr/>
          </p:nvGrpSpPr>
          <p:grpSpPr>
            <a:xfrm>
              <a:off x="2112" y="1056"/>
              <a:ext cx="1536" cy="300"/>
              <a:chOff x="3660" y="1056"/>
              <a:chExt cx="1536" cy="300"/>
            </a:xfrm>
          </p:grpSpPr>
          <p:grpSp>
            <p:nvGrpSpPr>
              <p:cNvPr id="127110" name="组合 127109"/>
              <p:cNvGrpSpPr/>
              <p:nvPr/>
            </p:nvGrpSpPr>
            <p:grpSpPr>
              <a:xfrm>
                <a:off x="3660" y="1056"/>
                <a:ext cx="768" cy="300"/>
                <a:chOff x="2592" y="816"/>
                <a:chExt cx="768" cy="288"/>
              </a:xfrm>
            </p:grpSpPr>
            <p:sp>
              <p:nvSpPr>
                <p:cNvPr id="127111" name="任意多边形 127110"/>
                <p:cNvSpPr/>
                <p:nvPr/>
              </p:nvSpPr>
              <p:spPr>
                <a:xfrm rot="10862269">
                  <a:off x="2976" y="964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7112" name="任意多边形 127111"/>
                <p:cNvSpPr/>
                <p:nvPr/>
              </p:nvSpPr>
              <p:spPr>
                <a:xfrm>
                  <a:off x="2592" y="816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7113" name="组合 127112"/>
              <p:cNvGrpSpPr/>
              <p:nvPr/>
            </p:nvGrpSpPr>
            <p:grpSpPr>
              <a:xfrm>
                <a:off x="4428" y="1056"/>
                <a:ext cx="768" cy="300"/>
                <a:chOff x="2592" y="816"/>
                <a:chExt cx="768" cy="288"/>
              </a:xfrm>
            </p:grpSpPr>
            <p:sp>
              <p:nvSpPr>
                <p:cNvPr id="127114" name="任意多边形 127113"/>
                <p:cNvSpPr/>
                <p:nvPr/>
              </p:nvSpPr>
              <p:spPr>
                <a:xfrm rot="10862269">
                  <a:off x="2976" y="964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7115" name="任意多边形 127114"/>
                <p:cNvSpPr/>
                <p:nvPr/>
              </p:nvSpPr>
              <p:spPr>
                <a:xfrm>
                  <a:off x="2592" y="816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</p:grpSp>
      <p:grpSp>
        <p:nvGrpSpPr>
          <p:cNvPr id="127177" name="组合 127176"/>
          <p:cNvGrpSpPr/>
          <p:nvPr/>
        </p:nvGrpSpPr>
        <p:grpSpPr>
          <a:xfrm>
            <a:off x="2640013" y="3406775"/>
            <a:ext cx="3816350" cy="884238"/>
            <a:chOff x="340" y="2146"/>
            <a:chExt cx="2404" cy="557"/>
          </a:xfrm>
        </p:grpSpPr>
        <p:pic>
          <p:nvPicPr>
            <p:cNvPr id="127117" name="图片 127116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798" y="2332"/>
              <a:ext cx="856" cy="24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7118" name="图片 127117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1671" y="2146"/>
              <a:ext cx="1073" cy="557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27119" name="文本框 127118"/>
            <p:cNvSpPr txBox="1"/>
            <p:nvPr/>
          </p:nvSpPr>
          <p:spPr>
            <a:xfrm>
              <a:off x="340" y="2269"/>
              <a:ext cx="499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 algn="ctr" eaLnBrk="1" hangingPunct="1"/>
              <a:r>
                <a:rPr lang="zh-CN" altLang="en-US" sz="2400" b="1" dirty="0">
                  <a:latin typeface="Times New Roman" panose="02020603050405020304" pitchFamily="18" charset="0"/>
                </a:rPr>
                <a:t>由于</a:t>
              </a:r>
              <a:endParaRPr lang="zh-CN" altLang="en-US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27120" name="组合 127119"/>
          <p:cNvGrpSpPr/>
          <p:nvPr/>
        </p:nvGrpSpPr>
        <p:grpSpPr>
          <a:xfrm>
            <a:off x="1524000" y="4054475"/>
            <a:ext cx="8991600" cy="1568450"/>
            <a:chOff x="0" y="2554"/>
            <a:chExt cx="5664" cy="988"/>
          </a:xfrm>
        </p:grpSpPr>
        <p:grpSp>
          <p:nvGrpSpPr>
            <p:cNvPr id="127121" name="组合 127120"/>
            <p:cNvGrpSpPr/>
            <p:nvPr/>
          </p:nvGrpSpPr>
          <p:grpSpPr>
            <a:xfrm>
              <a:off x="387" y="2554"/>
              <a:ext cx="5277" cy="647"/>
              <a:chOff x="243" y="2016"/>
              <a:chExt cx="5277" cy="647"/>
            </a:xfrm>
          </p:grpSpPr>
          <p:sp>
            <p:nvSpPr>
              <p:cNvPr id="127122" name="文本框 127121"/>
              <p:cNvSpPr txBox="1"/>
              <p:nvPr/>
            </p:nvSpPr>
            <p:spPr>
              <a:xfrm>
                <a:off x="243" y="2208"/>
                <a:ext cx="1267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pPr algn="ctr" eaLnBrk="1" hangingPunct="1"/>
                <a:r>
                  <a:rPr lang="zh-CN" altLang="en-US" sz="2400" b="1" dirty="0">
                    <a:latin typeface="Times New Roman" panose="02020603050405020304" pitchFamily="18" charset="0"/>
                  </a:rPr>
                  <a:t>所以余弦函数</a:t>
                </a:r>
                <a:endParaRPr lang="zh-CN" altLang="en-US" sz="2400" b="1">
                  <a:latin typeface="Times New Roman" panose="02020603050405020304" pitchFamily="18" charset="0"/>
                </a:endParaRPr>
              </a:p>
            </p:txBody>
          </p:sp>
          <p:pic>
            <p:nvPicPr>
              <p:cNvPr id="127123" name="图片 127122"/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536" y="2208"/>
                <a:ext cx="1504" cy="33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27124" name="文本框 127123"/>
              <p:cNvSpPr txBox="1"/>
              <p:nvPr/>
            </p:nvSpPr>
            <p:spPr>
              <a:xfrm>
                <a:off x="2954" y="2208"/>
                <a:ext cx="691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pPr algn="ctr" eaLnBrk="1" hangingPunct="1"/>
                <a:r>
                  <a:rPr lang="zh-CN" altLang="en-US" sz="2400" b="1" dirty="0">
                    <a:latin typeface="Times New Roman" panose="02020603050405020304" pitchFamily="18" charset="0"/>
                  </a:rPr>
                  <a:t>与函数</a:t>
                </a:r>
                <a:endParaRPr lang="zh-CN" altLang="en-US" sz="2400" b="1">
                  <a:latin typeface="Times New Roman" panose="02020603050405020304" pitchFamily="18" charset="0"/>
                </a:endParaRPr>
              </a:p>
            </p:txBody>
          </p:sp>
          <p:pic>
            <p:nvPicPr>
              <p:cNvPr id="127125" name="图片 127124"/>
              <p:cNvPicPr>
                <a:picLocks noChangeAspect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600" y="2016"/>
                <a:ext cx="1920" cy="647"/>
              </a:xfrm>
              <a:prstGeom prst="rect">
                <a:avLst/>
              </a:prstGeom>
              <a:noFill/>
              <a:ln w="9525">
                <a:noFill/>
              </a:ln>
            </p:spPr>
          </p:pic>
        </p:grpSp>
        <p:sp>
          <p:nvSpPr>
            <p:cNvPr id="127126" name="文本框 127125"/>
            <p:cNvSpPr txBox="1"/>
            <p:nvPr/>
          </p:nvSpPr>
          <p:spPr>
            <a:xfrm>
              <a:off x="0" y="3252"/>
              <a:ext cx="1459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 eaLnBrk="1" hangingPunct="1"/>
              <a:r>
                <a:rPr lang="zh-CN" altLang="en-US" sz="2400" b="1" dirty="0">
                  <a:latin typeface="Times New Roman" panose="02020603050405020304" pitchFamily="18" charset="0"/>
                </a:rPr>
                <a:t>是同一个函数；</a:t>
              </a:r>
              <a:endParaRPr lang="zh-CN" altLang="en-US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27127" name="组合 127126"/>
          <p:cNvGrpSpPr/>
          <p:nvPr/>
        </p:nvGrpSpPr>
        <p:grpSpPr>
          <a:xfrm>
            <a:off x="1524000" y="4941888"/>
            <a:ext cx="8763000" cy="1549399"/>
            <a:chOff x="0" y="2976"/>
            <a:chExt cx="5520" cy="976"/>
          </a:xfrm>
        </p:grpSpPr>
        <p:pic>
          <p:nvPicPr>
            <p:cNvPr id="127128" name="图片 127127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5088" y="2976"/>
              <a:ext cx="233" cy="55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27129" name="矩形 127128"/>
            <p:cNvSpPr/>
            <p:nvPr/>
          </p:nvSpPr>
          <p:spPr>
            <a:xfrm>
              <a:off x="0" y="3168"/>
              <a:ext cx="5520" cy="78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2400" b="1" dirty="0">
                  <a:latin typeface="Times New Roman" panose="02020603050405020304" pitchFamily="18" charset="0"/>
                </a:rPr>
                <a:t>                            </a:t>
              </a:r>
              <a:r>
                <a:rPr lang="zh-CN" altLang="en-US" sz="2400" b="1" dirty="0">
                  <a:latin typeface="Times New Roman" panose="02020603050405020304" pitchFamily="18" charset="0"/>
                </a:rPr>
                <a:t>余弦函数的图像可以通过正弦曲线向左平移 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zh-CN" altLang="en-US" sz="1000" b="1" dirty="0">
                  <a:latin typeface="Times New Roman" panose="02020603050405020304" pitchFamily="18" charset="0"/>
                </a:rPr>
                <a:t>    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zh-CN" altLang="en-US" sz="2400" b="1" dirty="0">
                  <a:latin typeface="Times New Roman" panose="02020603050405020304" pitchFamily="18" charset="0"/>
                </a:rPr>
                <a:t>各单位长度而得到．</a:t>
              </a:r>
            </a:p>
          </p:txBody>
        </p:sp>
      </p:grpSp>
      <p:grpSp>
        <p:nvGrpSpPr>
          <p:cNvPr id="127130" name="组合 127129"/>
          <p:cNvGrpSpPr/>
          <p:nvPr/>
        </p:nvGrpSpPr>
        <p:grpSpPr>
          <a:xfrm>
            <a:off x="2266950" y="2530475"/>
            <a:ext cx="7353300" cy="476250"/>
            <a:chOff x="564" y="1056"/>
            <a:chExt cx="4632" cy="300"/>
          </a:xfrm>
        </p:grpSpPr>
        <p:grpSp>
          <p:nvGrpSpPr>
            <p:cNvPr id="127131" name="组合 127130"/>
            <p:cNvGrpSpPr/>
            <p:nvPr/>
          </p:nvGrpSpPr>
          <p:grpSpPr>
            <a:xfrm>
              <a:off x="3660" y="1056"/>
              <a:ext cx="1536" cy="300"/>
              <a:chOff x="3660" y="1056"/>
              <a:chExt cx="1536" cy="300"/>
            </a:xfrm>
          </p:grpSpPr>
          <p:grpSp>
            <p:nvGrpSpPr>
              <p:cNvPr id="127132" name="组合 127131"/>
              <p:cNvGrpSpPr/>
              <p:nvPr/>
            </p:nvGrpSpPr>
            <p:grpSpPr>
              <a:xfrm>
                <a:off x="3660" y="1056"/>
                <a:ext cx="768" cy="300"/>
                <a:chOff x="2592" y="816"/>
                <a:chExt cx="768" cy="288"/>
              </a:xfrm>
            </p:grpSpPr>
            <p:sp>
              <p:nvSpPr>
                <p:cNvPr id="127133" name="任意多边形 127132"/>
                <p:cNvSpPr/>
                <p:nvPr/>
              </p:nvSpPr>
              <p:spPr>
                <a:xfrm rot="10862269">
                  <a:off x="2976" y="964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7134" name="任意多边形 127133"/>
                <p:cNvSpPr/>
                <p:nvPr/>
              </p:nvSpPr>
              <p:spPr>
                <a:xfrm>
                  <a:off x="2592" y="816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7135" name="组合 127134"/>
              <p:cNvGrpSpPr/>
              <p:nvPr/>
            </p:nvGrpSpPr>
            <p:grpSpPr>
              <a:xfrm>
                <a:off x="4428" y="1056"/>
                <a:ext cx="768" cy="300"/>
                <a:chOff x="2592" y="816"/>
                <a:chExt cx="768" cy="288"/>
              </a:xfrm>
            </p:grpSpPr>
            <p:sp>
              <p:nvSpPr>
                <p:cNvPr id="127136" name="任意多边形 127135"/>
                <p:cNvSpPr/>
                <p:nvPr/>
              </p:nvSpPr>
              <p:spPr>
                <a:xfrm rot="10862269">
                  <a:off x="2976" y="964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7137" name="任意多边形 127136"/>
                <p:cNvSpPr/>
                <p:nvPr/>
              </p:nvSpPr>
              <p:spPr>
                <a:xfrm>
                  <a:off x="2592" y="816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27138" name="组合 127137"/>
            <p:cNvGrpSpPr/>
            <p:nvPr/>
          </p:nvGrpSpPr>
          <p:grpSpPr>
            <a:xfrm>
              <a:off x="564" y="1056"/>
              <a:ext cx="1536" cy="300"/>
              <a:chOff x="3660" y="1056"/>
              <a:chExt cx="1536" cy="300"/>
            </a:xfrm>
          </p:grpSpPr>
          <p:grpSp>
            <p:nvGrpSpPr>
              <p:cNvPr id="127139" name="组合 127138"/>
              <p:cNvGrpSpPr/>
              <p:nvPr/>
            </p:nvGrpSpPr>
            <p:grpSpPr>
              <a:xfrm>
                <a:off x="3660" y="1056"/>
                <a:ext cx="768" cy="300"/>
                <a:chOff x="2592" y="816"/>
                <a:chExt cx="768" cy="288"/>
              </a:xfrm>
            </p:grpSpPr>
            <p:sp>
              <p:nvSpPr>
                <p:cNvPr id="127140" name="任意多边形 127139"/>
                <p:cNvSpPr/>
                <p:nvPr/>
              </p:nvSpPr>
              <p:spPr>
                <a:xfrm rot="10862269">
                  <a:off x="2976" y="964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7141" name="任意多边形 127140"/>
                <p:cNvSpPr/>
                <p:nvPr/>
              </p:nvSpPr>
              <p:spPr>
                <a:xfrm>
                  <a:off x="2592" y="816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7142" name="组合 127141"/>
              <p:cNvGrpSpPr/>
              <p:nvPr/>
            </p:nvGrpSpPr>
            <p:grpSpPr>
              <a:xfrm>
                <a:off x="4428" y="1056"/>
                <a:ext cx="768" cy="300"/>
                <a:chOff x="2592" y="816"/>
                <a:chExt cx="768" cy="288"/>
              </a:xfrm>
            </p:grpSpPr>
            <p:sp>
              <p:nvSpPr>
                <p:cNvPr id="127143" name="任意多边形 127142"/>
                <p:cNvSpPr/>
                <p:nvPr/>
              </p:nvSpPr>
              <p:spPr>
                <a:xfrm rot="10862269">
                  <a:off x="2976" y="964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7144" name="任意多边形 127143"/>
                <p:cNvSpPr/>
                <p:nvPr/>
              </p:nvSpPr>
              <p:spPr>
                <a:xfrm>
                  <a:off x="2592" y="816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27145" name="组合 127144"/>
            <p:cNvGrpSpPr/>
            <p:nvPr/>
          </p:nvGrpSpPr>
          <p:grpSpPr>
            <a:xfrm>
              <a:off x="2112" y="1056"/>
              <a:ext cx="1536" cy="300"/>
              <a:chOff x="3660" y="1056"/>
              <a:chExt cx="1536" cy="300"/>
            </a:xfrm>
          </p:grpSpPr>
          <p:grpSp>
            <p:nvGrpSpPr>
              <p:cNvPr id="127146" name="组合 127145"/>
              <p:cNvGrpSpPr/>
              <p:nvPr/>
            </p:nvGrpSpPr>
            <p:grpSpPr>
              <a:xfrm>
                <a:off x="3660" y="1056"/>
                <a:ext cx="768" cy="300"/>
                <a:chOff x="2592" y="816"/>
                <a:chExt cx="768" cy="288"/>
              </a:xfrm>
            </p:grpSpPr>
            <p:sp>
              <p:nvSpPr>
                <p:cNvPr id="127147" name="任意多边形 127146"/>
                <p:cNvSpPr/>
                <p:nvPr/>
              </p:nvSpPr>
              <p:spPr>
                <a:xfrm rot="10862269">
                  <a:off x="2976" y="964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7148" name="任意多边形 127147"/>
                <p:cNvSpPr/>
                <p:nvPr/>
              </p:nvSpPr>
              <p:spPr>
                <a:xfrm>
                  <a:off x="2592" y="816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7149" name="组合 127148"/>
              <p:cNvGrpSpPr/>
              <p:nvPr/>
            </p:nvGrpSpPr>
            <p:grpSpPr>
              <a:xfrm>
                <a:off x="4428" y="1056"/>
                <a:ext cx="768" cy="300"/>
                <a:chOff x="2592" y="816"/>
                <a:chExt cx="768" cy="288"/>
              </a:xfrm>
            </p:grpSpPr>
            <p:sp>
              <p:nvSpPr>
                <p:cNvPr id="127150" name="任意多边形 127149"/>
                <p:cNvSpPr/>
                <p:nvPr/>
              </p:nvSpPr>
              <p:spPr>
                <a:xfrm rot="10862269">
                  <a:off x="2976" y="964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7151" name="任意多边形 127150"/>
                <p:cNvSpPr/>
                <p:nvPr/>
              </p:nvSpPr>
              <p:spPr>
                <a:xfrm>
                  <a:off x="2592" y="816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</p:grpSp>
      <p:grpSp>
        <p:nvGrpSpPr>
          <p:cNvPr id="127152" name="组合 127151"/>
          <p:cNvGrpSpPr/>
          <p:nvPr/>
        </p:nvGrpSpPr>
        <p:grpSpPr>
          <a:xfrm>
            <a:off x="2420938" y="2530475"/>
            <a:ext cx="7353300" cy="476250"/>
            <a:chOff x="564" y="1056"/>
            <a:chExt cx="4632" cy="300"/>
          </a:xfrm>
        </p:grpSpPr>
        <p:grpSp>
          <p:nvGrpSpPr>
            <p:cNvPr id="127153" name="组合 127152"/>
            <p:cNvGrpSpPr/>
            <p:nvPr/>
          </p:nvGrpSpPr>
          <p:grpSpPr>
            <a:xfrm>
              <a:off x="3660" y="1056"/>
              <a:ext cx="1536" cy="300"/>
              <a:chOff x="3660" y="1056"/>
              <a:chExt cx="1536" cy="300"/>
            </a:xfrm>
          </p:grpSpPr>
          <p:grpSp>
            <p:nvGrpSpPr>
              <p:cNvPr id="127154" name="组合 127153"/>
              <p:cNvGrpSpPr/>
              <p:nvPr/>
            </p:nvGrpSpPr>
            <p:grpSpPr>
              <a:xfrm>
                <a:off x="3660" y="1056"/>
                <a:ext cx="768" cy="300"/>
                <a:chOff x="2592" y="816"/>
                <a:chExt cx="768" cy="288"/>
              </a:xfrm>
            </p:grpSpPr>
            <p:sp>
              <p:nvSpPr>
                <p:cNvPr id="127155" name="任意多边形 127154"/>
                <p:cNvSpPr/>
                <p:nvPr/>
              </p:nvSpPr>
              <p:spPr>
                <a:xfrm rot="10862269">
                  <a:off x="2976" y="964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FCCF92">
                      <a:alpha val="100000"/>
                    </a:srgbClr>
                  </a:solidFill>
                  <a:prstDash val="dash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7156" name="任意多边形 127155"/>
                <p:cNvSpPr/>
                <p:nvPr/>
              </p:nvSpPr>
              <p:spPr>
                <a:xfrm>
                  <a:off x="2592" y="816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FCCF92">
                      <a:alpha val="100000"/>
                    </a:srgbClr>
                  </a:solidFill>
                  <a:prstDash val="dash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7157" name="组合 127156"/>
              <p:cNvGrpSpPr/>
              <p:nvPr/>
            </p:nvGrpSpPr>
            <p:grpSpPr>
              <a:xfrm>
                <a:off x="4428" y="1056"/>
                <a:ext cx="768" cy="300"/>
                <a:chOff x="2592" y="816"/>
                <a:chExt cx="768" cy="288"/>
              </a:xfrm>
            </p:grpSpPr>
            <p:sp>
              <p:nvSpPr>
                <p:cNvPr id="127158" name="任意多边形 127157"/>
                <p:cNvSpPr/>
                <p:nvPr/>
              </p:nvSpPr>
              <p:spPr>
                <a:xfrm rot="10862269">
                  <a:off x="2976" y="964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FCCF92">
                      <a:alpha val="100000"/>
                    </a:srgbClr>
                  </a:solidFill>
                  <a:prstDash val="dash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7159" name="任意多边形 127158"/>
                <p:cNvSpPr/>
                <p:nvPr/>
              </p:nvSpPr>
              <p:spPr>
                <a:xfrm>
                  <a:off x="2592" y="816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FCCF92">
                      <a:alpha val="100000"/>
                    </a:srgbClr>
                  </a:solidFill>
                  <a:prstDash val="dash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27160" name="组合 127159"/>
            <p:cNvGrpSpPr/>
            <p:nvPr/>
          </p:nvGrpSpPr>
          <p:grpSpPr>
            <a:xfrm>
              <a:off x="564" y="1056"/>
              <a:ext cx="1536" cy="300"/>
              <a:chOff x="3660" y="1056"/>
              <a:chExt cx="1536" cy="300"/>
            </a:xfrm>
          </p:grpSpPr>
          <p:grpSp>
            <p:nvGrpSpPr>
              <p:cNvPr id="127161" name="组合 127160"/>
              <p:cNvGrpSpPr/>
              <p:nvPr/>
            </p:nvGrpSpPr>
            <p:grpSpPr>
              <a:xfrm>
                <a:off x="3660" y="1056"/>
                <a:ext cx="768" cy="300"/>
                <a:chOff x="2592" y="816"/>
                <a:chExt cx="768" cy="288"/>
              </a:xfrm>
            </p:grpSpPr>
            <p:sp>
              <p:nvSpPr>
                <p:cNvPr id="127162" name="任意多边形 127161"/>
                <p:cNvSpPr/>
                <p:nvPr/>
              </p:nvSpPr>
              <p:spPr>
                <a:xfrm rot="10862269">
                  <a:off x="2976" y="964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FCCF92">
                      <a:alpha val="100000"/>
                    </a:srgbClr>
                  </a:solidFill>
                  <a:prstDash val="dash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7163" name="任意多边形 127162"/>
                <p:cNvSpPr/>
                <p:nvPr/>
              </p:nvSpPr>
              <p:spPr>
                <a:xfrm>
                  <a:off x="2592" y="816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FCCF92">
                      <a:alpha val="100000"/>
                    </a:srgbClr>
                  </a:solidFill>
                  <a:prstDash val="dash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7164" name="组合 127163"/>
              <p:cNvGrpSpPr/>
              <p:nvPr/>
            </p:nvGrpSpPr>
            <p:grpSpPr>
              <a:xfrm>
                <a:off x="4428" y="1056"/>
                <a:ext cx="768" cy="300"/>
                <a:chOff x="2592" y="816"/>
                <a:chExt cx="768" cy="288"/>
              </a:xfrm>
            </p:grpSpPr>
            <p:sp>
              <p:nvSpPr>
                <p:cNvPr id="127165" name="任意多边形 127164"/>
                <p:cNvSpPr/>
                <p:nvPr/>
              </p:nvSpPr>
              <p:spPr>
                <a:xfrm rot="10862269">
                  <a:off x="2976" y="964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FCCF92">
                      <a:alpha val="100000"/>
                    </a:srgbClr>
                  </a:solidFill>
                  <a:prstDash val="dash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7166" name="任意多边形 127165"/>
                <p:cNvSpPr/>
                <p:nvPr/>
              </p:nvSpPr>
              <p:spPr>
                <a:xfrm>
                  <a:off x="2592" y="816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FCCF92">
                      <a:alpha val="100000"/>
                    </a:srgbClr>
                  </a:solidFill>
                  <a:prstDash val="dash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27167" name="组合 127166"/>
            <p:cNvGrpSpPr/>
            <p:nvPr/>
          </p:nvGrpSpPr>
          <p:grpSpPr>
            <a:xfrm>
              <a:off x="2112" y="1056"/>
              <a:ext cx="1536" cy="300"/>
              <a:chOff x="3660" y="1056"/>
              <a:chExt cx="1536" cy="300"/>
            </a:xfrm>
          </p:grpSpPr>
          <p:grpSp>
            <p:nvGrpSpPr>
              <p:cNvPr id="127168" name="组合 127167"/>
              <p:cNvGrpSpPr/>
              <p:nvPr/>
            </p:nvGrpSpPr>
            <p:grpSpPr>
              <a:xfrm>
                <a:off x="3660" y="1056"/>
                <a:ext cx="768" cy="300"/>
                <a:chOff x="2592" y="816"/>
                <a:chExt cx="768" cy="288"/>
              </a:xfrm>
            </p:grpSpPr>
            <p:sp>
              <p:nvSpPr>
                <p:cNvPr id="127169" name="任意多边形 127168"/>
                <p:cNvSpPr/>
                <p:nvPr/>
              </p:nvSpPr>
              <p:spPr>
                <a:xfrm rot="10862269">
                  <a:off x="2976" y="964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FCCF92">
                      <a:alpha val="100000"/>
                    </a:srgbClr>
                  </a:solidFill>
                  <a:prstDash val="dash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7170" name="任意多边形 127169"/>
                <p:cNvSpPr/>
                <p:nvPr/>
              </p:nvSpPr>
              <p:spPr>
                <a:xfrm>
                  <a:off x="2592" y="816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FCCF92">
                      <a:alpha val="100000"/>
                    </a:srgbClr>
                  </a:solidFill>
                  <a:prstDash val="dash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7171" name="组合 127170"/>
              <p:cNvGrpSpPr/>
              <p:nvPr/>
            </p:nvGrpSpPr>
            <p:grpSpPr>
              <a:xfrm>
                <a:off x="4428" y="1056"/>
                <a:ext cx="768" cy="300"/>
                <a:chOff x="2592" y="816"/>
                <a:chExt cx="768" cy="288"/>
              </a:xfrm>
            </p:grpSpPr>
            <p:sp>
              <p:nvSpPr>
                <p:cNvPr id="127172" name="任意多边形 127171"/>
                <p:cNvSpPr/>
                <p:nvPr/>
              </p:nvSpPr>
              <p:spPr>
                <a:xfrm rot="10862269">
                  <a:off x="2976" y="964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FCCF92">
                      <a:alpha val="100000"/>
                    </a:srgbClr>
                  </a:solidFill>
                  <a:prstDash val="dash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7173" name="任意多边形 127172"/>
                <p:cNvSpPr/>
                <p:nvPr/>
              </p:nvSpPr>
              <p:spPr>
                <a:xfrm>
                  <a:off x="2592" y="816"/>
                  <a:ext cx="384" cy="14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56" h="384">
                      <a:moveTo>
                        <a:pt x="0" y="384"/>
                      </a:moveTo>
                      <a:cubicBezTo>
                        <a:pt x="176" y="192"/>
                        <a:pt x="352" y="0"/>
                        <a:pt x="528" y="0"/>
                      </a:cubicBezTo>
                      <a:cubicBezTo>
                        <a:pt x="704" y="0"/>
                        <a:pt x="880" y="192"/>
                        <a:pt x="1056" y="3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FCCF92">
                      <a:alpha val="100000"/>
                    </a:srgbClr>
                  </a:solidFill>
                  <a:prstDash val="dash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</p:grpSp>
      <p:sp>
        <p:nvSpPr>
          <p:cNvPr id="127183" name="文本框 127182"/>
          <p:cNvSpPr txBox="1"/>
          <p:nvPr/>
        </p:nvSpPr>
        <p:spPr>
          <a:xfrm>
            <a:off x="88900" y="1073785"/>
            <a:ext cx="622300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Arial" panose="020B0604020202020204" pitchFamily="34" charset="0"/>
              </a:rPr>
              <a:t>方案：（转化为正弦函数）</a:t>
            </a:r>
          </a:p>
        </p:txBody>
      </p:sp>
      <p:sp>
        <p:nvSpPr>
          <p:cNvPr id="52" name="标题 1"/>
          <p:cNvSpPr>
            <a:spLocks noGrp="1"/>
          </p:cNvSpPr>
          <p:nvPr/>
        </p:nvSpPr>
        <p:spPr>
          <a:xfrm>
            <a:off x="-635" y="-73025"/>
            <a:ext cx="3923665" cy="723900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</p:spPr>
        <p:txBody>
          <a:bodyPr vert="horz" lIns="101600" tIns="38100" rIns="25400" bIns="38100" rtlCol="0" anchor="t" anchorCtr="0">
            <a:noAutofit/>
            <a:scene3d>
              <a:camera prst="orthographicFront"/>
              <a:lightRig rig="threePt" dir="t"/>
            </a:scene3d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ctr">
              <a:buClrTx/>
              <a:buSzTx/>
              <a:buFontTx/>
            </a:pPr>
            <a:r>
              <a:rPr sz="4400" b="0" spc="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自主探究</a:t>
            </a:r>
            <a:r>
              <a:rPr lang="en-US" altLang="zh-CN" sz="4400" b="0" spc="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：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246245" y="-3175"/>
            <a:ext cx="594296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/>
              <a:t>余弦函数的图像</a:t>
            </a:r>
          </a:p>
        </p:txBody>
      </p:sp>
      <p:pic>
        <p:nvPicPr>
          <p:cNvPr id="4" name="图片 3" descr="20081147">
            <a:hlinkClick r:id="rId15" action="ppaction://hlinksldjump"/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1504295" y="6163310"/>
            <a:ext cx="746125" cy="7461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7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7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2"/>
                                            </p:cond>
                                          </p:stCondLst>
                                        </p:cTn>
                                        <p:tgtEl>
                                          <p:spTgt spid="127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pTgt spid="127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8"/>
                                            </p:cond>
                                          </p:stCondLst>
                                        </p:cTn>
                                        <p:tgtEl>
                                          <p:spTgt spid="127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1"/>
                                            </p:cond>
                                          </p:stCondLst>
                                        </p:cTn>
                                        <p:tgtEl>
                                          <p:spTgt spid="127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18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7" name="直接连接符 134146"/>
          <p:cNvSpPr/>
          <p:nvPr/>
        </p:nvSpPr>
        <p:spPr>
          <a:xfrm>
            <a:off x="6565900" y="5365750"/>
            <a:ext cx="0" cy="609600"/>
          </a:xfrm>
          <a:prstGeom prst="line">
            <a:avLst/>
          </a:prstGeom>
          <a:ln w="19050" cap="flat" cmpd="sng">
            <a:solidFill>
              <a:srgbClr val="FF00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134148" name="直接连接符 134147"/>
          <p:cNvSpPr/>
          <p:nvPr/>
        </p:nvSpPr>
        <p:spPr>
          <a:xfrm>
            <a:off x="3048000" y="5334000"/>
            <a:ext cx="609600" cy="0"/>
          </a:xfrm>
          <a:prstGeom prst="line">
            <a:avLst/>
          </a:prstGeom>
          <a:ln w="19050" cap="flat" cmpd="sng">
            <a:solidFill>
              <a:srgbClr val="FF0066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4149" name="直接连接符 134148"/>
          <p:cNvSpPr/>
          <p:nvPr/>
        </p:nvSpPr>
        <p:spPr>
          <a:xfrm>
            <a:off x="6162675" y="5334000"/>
            <a:ext cx="0" cy="381000"/>
          </a:xfrm>
          <a:prstGeom prst="line">
            <a:avLst/>
          </a:prstGeom>
          <a:ln w="19050" cap="flat" cmpd="sng">
            <a:solidFill>
              <a:srgbClr val="FF00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134150" name="直接连接符 134149"/>
          <p:cNvSpPr/>
          <p:nvPr/>
        </p:nvSpPr>
        <p:spPr>
          <a:xfrm>
            <a:off x="6985000" y="5340350"/>
            <a:ext cx="0" cy="762000"/>
          </a:xfrm>
          <a:prstGeom prst="line">
            <a:avLst/>
          </a:prstGeom>
          <a:ln w="19050" cap="flat" cmpd="sng">
            <a:solidFill>
              <a:srgbClr val="FF00FF"/>
            </a:solidFill>
            <a:prstDash val="sysDot"/>
            <a:headEnd type="none" w="med" len="med"/>
            <a:tailEnd type="none" w="med" len="med"/>
          </a:ln>
        </p:spPr>
      </p:sp>
      <p:grpSp>
        <p:nvGrpSpPr>
          <p:cNvPr id="134151" name="组合 134150"/>
          <p:cNvGrpSpPr/>
          <p:nvPr/>
        </p:nvGrpSpPr>
        <p:grpSpPr>
          <a:xfrm>
            <a:off x="1905000" y="4419600"/>
            <a:ext cx="2057400" cy="2209800"/>
            <a:chOff x="240" y="2544"/>
            <a:chExt cx="1296" cy="1392"/>
          </a:xfrm>
        </p:grpSpPr>
        <p:sp>
          <p:nvSpPr>
            <p:cNvPr id="134152" name="直接连接符 134151"/>
            <p:cNvSpPr/>
            <p:nvPr/>
          </p:nvSpPr>
          <p:spPr>
            <a:xfrm flipV="1">
              <a:off x="336" y="2544"/>
              <a:ext cx="1200" cy="120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pic>
          <p:nvPicPr>
            <p:cNvPr id="134153" name="图片 1341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0" y="3792"/>
              <a:ext cx="71" cy="144"/>
            </a:xfrm>
            <a:prstGeom prst="rect">
              <a:avLst/>
            </a:prstGeom>
            <a:noFill/>
            <a:ln w="9525">
              <a:noFill/>
            </a:ln>
          </p:spPr>
        </p:pic>
      </p:grpSp>
      <p:grpSp>
        <p:nvGrpSpPr>
          <p:cNvPr id="134154" name="组合 134153"/>
          <p:cNvGrpSpPr/>
          <p:nvPr/>
        </p:nvGrpSpPr>
        <p:grpSpPr>
          <a:xfrm>
            <a:off x="3048000" y="2438400"/>
            <a:ext cx="628650" cy="2895600"/>
            <a:chOff x="960" y="1296"/>
            <a:chExt cx="396" cy="1824"/>
          </a:xfrm>
        </p:grpSpPr>
        <p:sp>
          <p:nvSpPr>
            <p:cNvPr id="134155" name="直接连接符 134154"/>
            <p:cNvSpPr/>
            <p:nvPr/>
          </p:nvSpPr>
          <p:spPr>
            <a:xfrm>
              <a:off x="1356" y="1296"/>
              <a:ext cx="0" cy="1824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134156" name="直接连接符 134155"/>
            <p:cNvSpPr/>
            <p:nvPr/>
          </p:nvSpPr>
          <p:spPr>
            <a:xfrm>
              <a:off x="960" y="1296"/>
              <a:ext cx="0" cy="1824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sp>
      </p:grpSp>
      <p:sp>
        <p:nvSpPr>
          <p:cNvPr id="134157" name="直接连接符 134156"/>
          <p:cNvSpPr/>
          <p:nvPr/>
        </p:nvSpPr>
        <p:spPr>
          <a:xfrm>
            <a:off x="3048000" y="5334000"/>
            <a:ext cx="609600" cy="0"/>
          </a:xfrm>
          <a:prstGeom prst="line">
            <a:avLst/>
          </a:prstGeom>
          <a:ln w="190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4158" name="直接连接符 134157"/>
          <p:cNvSpPr/>
          <p:nvPr/>
        </p:nvSpPr>
        <p:spPr>
          <a:xfrm>
            <a:off x="3048000" y="5334000"/>
            <a:ext cx="609600" cy="0"/>
          </a:xfrm>
          <a:prstGeom prst="line">
            <a:avLst/>
          </a:prstGeom>
          <a:ln w="190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4159" name="直接连接符 134158"/>
          <p:cNvSpPr/>
          <p:nvPr/>
        </p:nvSpPr>
        <p:spPr>
          <a:xfrm>
            <a:off x="3048000" y="5334000"/>
            <a:ext cx="609600" cy="0"/>
          </a:xfrm>
          <a:prstGeom prst="line">
            <a:avLst/>
          </a:prstGeom>
          <a:ln w="190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4160" name="直接连接符 134159"/>
          <p:cNvSpPr/>
          <p:nvPr/>
        </p:nvSpPr>
        <p:spPr>
          <a:xfrm>
            <a:off x="3676650" y="4724400"/>
            <a:ext cx="0" cy="609600"/>
          </a:xfrm>
          <a:prstGeom prst="line">
            <a:avLst/>
          </a:prstGeom>
          <a:ln w="1905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4161" name="直接连接符 134160"/>
          <p:cNvSpPr/>
          <p:nvPr/>
        </p:nvSpPr>
        <p:spPr>
          <a:xfrm>
            <a:off x="3676650" y="4724400"/>
            <a:ext cx="0" cy="609600"/>
          </a:xfrm>
          <a:prstGeom prst="line">
            <a:avLst/>
          </a:prstGeom>
          <a:ln w="1905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4162" name="直接连接符 134161"/>
          <p:cNvSpPr/>
          <p:nvPr/>
        </p:nvSpPr>
        <p:spPr>
          <a:xfrm>
            <a:off x="3676650" y="4724400"/>
            <a:ext cx="0" cy="609600"/>
          </a:xfrm>
          <a:prstGeom prst="line">
            <a:avLst/>
          </a:prstGeom>
          <a:ln w="19050" cap="flat" cmpd="sng">
            <a:solidFill>
              <a:srgbClr val="FF00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134163" name="直接连接符 134162"/>
          <p:cNvSpPr/>
          <p:nvPr/>
        </p:nvSpPr>
        <p:spPr>
          <a:xfrm>
            <a:off x="3676650" y="4724400"/>
            <a:ext cx="0" cy="609600"/>
          </a:xfrm>
          <a:prstGeom prst="line">
            <a:avLst/>
          </a:prstGeom>
          <a:ln w="1905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4164" name="直接连接符 134163"/>
          <p:cNvSpPr/>
          <p:nvPr/>
        </p:nvSpPr>
        <p:spPr>
          <a:xfrm>
            <a:off x="3857625" y="4724400"/>
            <a:ext cx="0" cy="609600"/>
          </a:xfrm>
          <a:prstGeom prst="line">
            <a:avLst/>
          </a:prstGeom>
          <a:ln w="1905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4165" name="直接连接符 134164"/>
          <p:cNvSpPr/>
          <p:nvPr/>
        </p:nvSpPr>
        <p:spPr>
          <a:xfrm>
            <a:off x="4076700" y="4724400"/>
            <a:ext cx="0" cy="609600"/>
          </a:xfrm>
          <a:prstGeom prst="line">
            <a:avLst/>
          </a:prstGeom>
          <a:ln w="1905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4166" name="直接连接符 134165"/>
          <p:cNvSpPr/>
          <p:nvPr/>
        </p:nvSpPr>
        <p:spPr>
          <a:xfrm>
            <a:off x="4314825" y="4724400"/>
            <a:ext cx="0" cy="609600"/>
          </a:xfrm>
          <a:prstGeom prst="line">
            <a:avLst/>
          </a:prstGeom>
          <a:ln w="1905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pic>
        <p:nvPicPr>
          <p:cNvPr id="134167" name="图片 1341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81400" y="5338763"/>
            <a:ext cx="166688" cy="2238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4168" name="直接连接符 134167"/>
          <p:cNvSpPr/>
          <p:nvPr/>
        </p:nvSpPr>
        <p:spPr>
          <a:xfrm>
            <a:off x="4533900" y="4724400"/>
            <a:ext cx="0" cy="609600"/>
          </a:xfrm>
          <a:prstGeom prst="line">
            <a:avLst/>
          </a:prstGeom>
          <a:ln w="1905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4169" name="直接连接符 134168"/>
          <p:cNvSpPr/>
          <p:nvPr/>
        </p:nvSpPr>
        <p:spPr>
          <a:xfrm>
            <a:off x="4762500" y="4724400"/>
            <a:ext cx="0" cy="609600"/>
          </a:xfrm>
          <a:prstGeom prst="line">
            <a:avLst/>
          </a:prstGeom>
          <a:ln w="1905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4170" name="直接连接符 134169"/>
          <p:cNvSpPr/>
          <p:nvPr/>
        </p:nvSpPr>
        <p:spPr>
          <a:xfrm>
            <a:off x="4972050" y="4724400"/>
            <a:ext cx="0" cy="609600"/>
          </a:xfrm>
          <a:prstGeom prst="line">
            <a:avLst/>
          </a:prstGeom>
          <a:ln w="1905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4171" name="直接连接符 134170"/>
          <p:cNvSpPr/>
          <p:nvPr/>
        </p:nvSpPr>
        <p:spPr>
          <a:xfrm>
            <a:off x="4972050" y="4724400"/>
            <a:ext cx="0" cy="609600"/>
          </a:xfrm>
          <a:prstGeom prst="line">
            <a:avLst/>
          </a:prstGeom>
          <a:ln w="1905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4172" name="直接连接符 134171"/>
          <p:cNvSpPr/>
          <p:nvPr/>
        </p:nvSpPr>
        <p:spPr>
          <a:xfrm>
            <a:off x="4972050" y="4724400"/>
            <a:ext cx="0" cy="609600"/>
          </a:xfrm>
          <a:prstGeom prst="line">
            <a:avLst/>
          </a:prstGeom>
          <a:ln w="1905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4173" name="直接连接符 134172"/>
          <p:cNvSpPr/>
          <p:nvPr/>
        </p:nvSpPr>
        <p:spPr>
          <a:xfrm>
            <a:off x="4972050" y="4724400"/>
            <a:ext cx="0" cy="609600"/>
          </a:xfrm>
          <a:prstGeom prst="line">
            <a:avLst/>
          </a:prstGeom>
          <a:ln w="19050" cap="flat" cmpd="sng">
            <a:solidFill>
              <a:srgbClr val="FF00FF"/>
            </a:solidFill>
            <a:prstDash val="sysDot"/>
            <a:headEnd type="none" w="med" len="med"/>
            <a:tailEnd type="none" w="med" len="med"/>
          </a:ln>
        </p:spPr>
      </p:sp>
      <p:pic>
        <p:nvPicPr>
          <p:cNvPr id="134174" name="图片 134173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000000"/>
              </a:clrTo>
            </a:clrChange>
          </a:blip>
          <a:stretch>
            <a:fillRect/>
          </a:stretch>
        </p:blipFill>
        <p:spPr>
          <a:xfrm>
            <a:off x="4924425" y="4672013"/>
            <a:ext cx="104775" cy="104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4175" name="图片 13417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05200" y="4572000"/>
            <a:ext cx="165100" cy="152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4176" name="直接连接符 134175"/>
          <p:cNvSpPr/>
          <p:nvPr/>
        </p:nvSpPr>
        <p:spPr>
          <a:xfrm>
            <a:off x="3676650" y="4343400"/>
            <a:ext cx="0" cy="1066800"/>
          </a:xfrm>
          <a:prstGeom prst="line">
            <a:avLst/>
          </a:prstGeom>
          <a:ln w="190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4177" name="直接连接符 134176"/>
          <p:cNvSpPr/>
          <p:nvPr/>
        </p:nvSpPr>
        <p:spPr>
          <a:xfrm>
            <a:off x="3676650" y="4343400"/>
            <a:ext cx="0" cy="1066800"/>
          </a:xfrm>
          <a:prstGeom prst="line">
            <a:avLst/>
          </a:prstGeom>
          <a:ln w="190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4178" name="直接连接符 134177"/>
          <p:cNvSpPr/>
          <p:nvPr/>
        </p:nvSpPr>
        <p:spPr>
          <a:xfrm>
            <a:off x="3657600" y="4733925"/>
            <a:ext cx="1295400" cy="0"/>
          </a:xfrm>
          <a:prstGeom prst="line">
            <a:avLst/>
          </a:prstGeom>
          <a:ln w="1587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134179" name="直接连接符 134178"/>
          <p:cNvSpPr/>
          <p:nvPr/>
        </p:nvSpPr>
        <p:spPr>
          <a:xfrm>
            <a:off x="3657600" y="4733925"/>
            <a:ext cx="1295400" cy="0"/>
          </a:xfrm>
          <a:prstGeom prst="line">
            <a:avLst/>
          </a:prstGeom>
          <a:ln w="1587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134180" name="直接连接符 134179"/>
          <p:cNvSpPr/>
          <p:nvPr/>
        </p:nvSpPr>
        <p:spPr>
          <a:xfrm>
            <a:off x="3657600" y="4733925"/>
            <a:ext cx="1295400" cy="0"/>
          </a:xfrm>
          <a:prstGeom prst="line">
            <a:avLst/>
          </a:prstGeom>
          <a:ln w="1587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grpSp>
        <p:nvGrpSpPr>
          <p:cNvPr id="134181" name="组合 134180"/>
          <p:cNvGrpSpPr/>
          <p:nvPr/>
        </p:nvGrpSpPr>
        <p:grpSpPr>
          <a:xfrm>
            <a:off x="2295525" y="2447925"/>
            <a:ext cx="1524000" cy="3657600"/>
            <a:chOff x="492" y="1296"/>
            <a:chExt cx="960" cy="2304"/>
          </a:xfrm>
        </p:grpSpPr>
        <p:sp>
          <p:nvSpPr>
            <p:cNvPr id="134182" name="直接连接符 134181"/>
            <p:cNvSpPr/>
            <p:nvPr/>
          </p:nvSpPr>
          <p:spPr>
            <a:xfrm>
              <a:off x="1200" y="1296"/>
              <a:ext cx="0" cy="1824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134183" name="直接连接符 134182"/>
            <p:cNvSpPr/>
            <p:nvPr/>
          </p:nvSpPr>
          <p:spPr>
            <a:xfrm>
              <a:off x="1452" y="1296"/>
              <a:ext cx="0" cy="1824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134184" name="直接连接符 134183"/>
            <p:cNvSpPr/>
            <p:nvPr/>
          </p:nvSpPr>
          <p:spPr>
            <a:xfrm>
              <a:off x="720" y="1296"/>
              <a:ext cx="0" cy="2064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134185" name="直接连接符 134184"/>
            <p:cNvSpPr/>
            <p:nvPr/>
          </p:nvSpPr>
          <p:spPr>
            <a:xfrm>
              <a:off x="540" y="1296"/>
              <a:ext cx="0" cy="225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134186" name="直接连接符 134185"/>
            <p:cNvSpPr/>
            <p:nvPr/>
          </p:nvSpPr>
          <p:spPr>
            <a:xfrm>
              <a:off x="492" y="1296"/>
              <a:ext cx="0" cy="2304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</p:sp>
      </p:grpSp>
      <p:sp>
        <p:nvSpPr>
          <p:cNvPr id="134187" name="直接连接符 134186"/>
          <p:cNvSpPr/>
          <p:nvPr/>
        </p:nvSpPr>
        <p:spPr>
          <a:xfrm>
            <a:off x="3038475" y="5334000"/>
            <a:ext cx="381000" cy="0"/>
          </a:xfrm>
          <a:prstGeom prst="line">
            <a:avLst/>
          </a:prstGeom>
          <a:ln w="190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4188" name="直接连接符 134187"/>
          <p:cNvSpPr/>
          <p:nvPr/>
        </p:nvSpPr>
        <p:spPr>
          <a:xfrm>
            <a:off x="3043238" y="5334000"/>
            <a:ext cx="381000" cy="0"/>
          </a:xfrm>
          <a:prstGeom prst="line">
            <a:avLst/>
          </a:prstGeom>
          <a:ln w="190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4189" name="直接连接符 134188"/>
          <p:cNvSpPr/>
          <p:nvPr/>
        </p:nvSpPr>
        <p:spPr>
          <a:xfrm>
            <a:off x="3048000" y="5334000"/>
            <a:ext cx="381000" cy="0"/>
          </a:xfrm>
          <a:prstGeom prst="line">
            <a:avLst/>
          </a:prstGeom>
          <a:ln w="190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4190" name="直接连接符 134189"/>
          <p:cNvSpPr/>
          <p:nvPr/>
        </p:nvSpPr>
        <p:spPr>
          <a:xfrm>
            <a:off x="3033713" y="5334000"/>
            <a:ext cx="381000" cy="0"/>
          </a:xfrm>
          <a:prstGeom prst="line">
            <a:avLst/>
          </a:prstGeom>
          <a:ln w="190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4191" name="直接连接符 134190"/>
          <p:cNvSpPr/>
          <p:nvPr/>
        </p:nvSpPr>
        <p:spPr>
          <a:xfrm>
            <a:off x="3424238" y="4953000"/>
            <a:ext cx="0" cy="381000"/>
          </a:xfrm>
          <a:prstGeom prst="line">
            <a:avLst/>
          </a:prstGeom>
          <a:ln w="1905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4192" name="直接连接符 134191"/>
          <p:cNvSpPr/>
          <p:nvPr/>
        </p:nvSpPr>
        <p:spPr>
          <a:xfrm>
            <a:off x="3424238" y="4953000"/>
            <a:ext cx="0" cy="381000"/>
          </a:xfrm>
          <a:prstGeom prst="line">
            <a:avLst/>
          </a:prstGeom>
          <a:ln w="1905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4193" name="直接连接符 134192"/>
          <p:cNvSpPr/>
          <p:nvPr/>
        </p:nvSpPr>
        <p:spPr>
          <a:xfrm>
            <a:off x="3733800" y="4953000"/>
            <a:ext cx="0" cy="381000"/>
          </a:xfrm>
          <a:prstGeom prst="line">
            <a:avLst/>
          </a:prstGeom>
          <a:ln w="1905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4194" name="直接连接符 134193"/>
          <p:cNvSpPr/>
          <p:nvPr/>
        </p:nvSpPr>
        <p:spPr>
          <a:xfrm>
            <a:off x="4038600" y="4953000"/>
            <a:ext cx="0" cy="381000"/>
          </a:xfrm>
          <a:prstGeom prst="line">
            <a:avLst/>
          </a:prstGeom>
          <a:ln w="1905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4195" name="直接连接符 134194"/>
          <p:cNvSpPr/>
          <p:nvPr/>
        </p:nvSpPr>
        <p:spPr>
          <a:xfrm>
            <a:off x="4343400" y="4953000"/>
            <a:ext cx="0" cy="381000"/>
          </a:xfrm>
          <a:prstGeom prst="line">
            <a:avLst/>
          </a:prstGeom>
          <a:ln w="1905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4196" name="直接连接符 134195"/>
          <p:cNvSpPr/>
          <p:nvPr/>
        </p:nvSpPr>
        <p:spPr>
          <a:xfrm>
            <a:off x="4953000" y="4953000"/>
            <a:ext cx="0" cy="381000"/>
          </a:xfrm>
          <a:prstGeom prst="line">
            <a:avLst/>
          </a:prstGeom>
          <a:ln w="1905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4197" name="直接连接符 134196"/>
          <p:cNvSpPr/>
          <p:nvPr/>
        </p:nvSpPr>
        <p:spPr>
          <a:xfrm>
            <a:off x="5105400" y="4953000"/>
            <a:ext cx="0" cy="381000"/>
          </a:xfrm>
          <a:prstGeom prst="line">
            <a:avLst/>
          </a:prstGeom>
          <a:ln w="1905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4198" name="直接连接符 134197"/>
          <p:cNvSpPr/>
          <p:nvPr/>
        </p:nvSpPr>
        <p:spPr>
          <a:xfrm>
            <a:off x="5372100" y="4953000"/>
            <a:ext cx="0" cy="381000"/>
          </a:xfrm>
          <a:prstGeom prst="line">
            <a:avLst/>
          </a:prstGeom>
          <a:ln w="1905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4199" name="直接连接符 134198"/>
          <p:cNvSpPr/>
          <p:nvPr/>
        </p:nvSpPr>
        <p:spPr>
          <a:xfrm>
            <a:off x="5372100" y="4953000"/>
            <a:ext cx="0" cy="381000"/>
          </a:xfrm>
          <a:prstGeom prst="line">
            <a:avLst/>
          </a:prstGeom>
          <a:ln w="1905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4200" name="直接连接符 134199"/>
          <p:cNvSpPr/>
          <p:nvPr/>
        </p:nvSpPr>
        <p:spPr>
          <a:xfrm>
            <a:off x="5372100" y="4953000"/>
            <a:ext cx="0" cy="381000"/>
          </a:xfrm>
          <a:prstGeom prst="line">
            <a:avLst/>
          </a:prstGeom>
          <a:ln w="1905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4201" name="直接连接符 134200"/>
          <p:cNvSpPr/>
          <p:nvPr/>
        </p:nvSpPr>
        <p:spPr>
          <a:xfrm>
            <a:off x="5372100" y="4953000"/>
            <a:ext cx="0" cy="381000"/>
          </a:xfrm>
          <a:prstGeom prst="line">
            <a:avLst/>
          </a:prstGeom>
          <a:ln w="1905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4202" name="直接连接符 134201"/>
          <p:cNvSpPr/>
          <p:nvPr/>
        </p:nvSpPr>
        <p:spPr>
          <a:xfrm>
            <a:off x="5372100" y="4953000"/>
            <a:ext cx="0" cy="381000"/>
          </a:xfrm>
          <a:prstGeom prst="line">
            <a:avLst/>
          </a:prstGeom>
          <a:ln w="19050" cap="flat" cmpd="sng">
            <a:solidFill>
              <a:srgbClr val="FF00FF"/>
            </a:solidFill>
            <a:prstDash val="sysDot"/>
            <a:headEnd type="none" w="med" len="med"/>
            <a:tailEnd type="none" w="med" len="med"/>
          </a:ln>
        </p:spPr>
      </p:sp>
      <p:pic>
        <p:nvPicPr>
          <p:cNvPr id="134203" name="图片 134202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000000"/>
              </a:clrTo>
            </a:clrChange>
          </a:blip>
          <a:stretch>
            <a:fillRect/>
          </a:stretch>
        </p:blipFill>
        <p:spPr>
          <a:xfrm>
            <a:off x="5324475" y="4905375"/>
            <a:ext cx="104775" cy="1047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4204" name="直接连接符 134203"/>
          <p:cNvSpPr/>
          <p:nvPr/>
        </p:nvSpPr>
        <p:spPr>
          <a:xfrm>
            <a:off x="3424238" y="4957763"/>
            <a:ext cx="0" cy="381000"/>
          </a:xfrm>
          <a:prstGeom prst="line">
            <a:avLst/>
          </a:prstGeom>
          <a:ln w="19050" cap="flat" cmpd="sng">
            <a:solidFill>
              <a:srgbClr val="FF00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134205" name="直接连接符 134204"/>
          <p:cNvSpPr/>
          <p:nvPr/>
        </p:nvSpPr>
        <p:spPr>
          <a:xfrm>
            <a:off x="3429000" y="4957763"/>
            <a:ext cx="1905000" cy="0"/>
          </a:xfrm>
          <a:prstGeom prst="line">
            <a:avLst/>
          </a:prstGeom>
          <a:ln w="1587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134206" name="直接连接符 134205"/>
          <p:cNvSpPr/>
          <p:nvPr/>
        </p:nvSpPr>
        <p:spPr>
          <a:xfrm>
            <a:off x="3429000" y="4957763"/>
            <a:ext cx="1905000" cy="0"/>
          </a:xfrm>
          <a:prstGeom prst="line">
            <a:avLst/>
          </a:prstGeom>
          <a:ln w="1587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134207" name="直接连接符 134206"/>
          <p:cNvSpPr/>
          <p:nvPr/>
        </p:nvSpPr>
        <p:spPr>
          <a:xfrm>
            <a:off x="3429000" y="4957763"/>
            <a:ext cx="1905000" cy="0"/>
          </a:xfrm>
          <a:prstGeom prst="line">
            <a:avLst/>
          </a:prstGeom>
          <a:ln w="1587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pic>
        <p:nvPicPr>
          <p:cNvPr id="134208" name="图片 134207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000000"/>
              </a:clrTo>
            </a:clrChange>
          </a:blip>
          <a:stretch>
            <a:fillRect/>
          </a:stretch>
        </p:blipFill>
        <p:spPr>
          <a:xfrm>
            <a:off x="4533900" y="4543425"/>
            <a:ext cx="104775" cy="104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4209" name="图片 134208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000000"/>
              </a:clrTo>
            </a:clrChange>
          </a:blip>
          <a:stretch>
            <a:fillRect/>
          </a:stretch>
        </p:blipFill>
        <p:spPr>
          <a:xfrm>
            <a:off x="6111875" y="5667375"/>
            <a:ext cx="104775" cy="104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4210" name="图片 134209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000000"/>
              </a:clrTo>
            </a:clrChange>
          </a:blip>
          <a:stretch>
            <a:fillRect/>
          </a:stretch>
        </p:blipFill>
        <p:spPr>
          <a:xfrm>
            <a:off x="6527800" y="5942013"/>
            <a:ext cx="104775" cy="104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4211" name="图片 134210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000000"/>
              </a:clrTo>
            </a:clrChange>
          </a:blip>
          <a:stretch>
            <a:fillRect/>
          </a:stretch>
        </p:blipFill>
        <p:spPr>
          <a:xfrm>
            <a:off x="6938963" y="6057900"/>
            <a:ext cx="104775" cy="104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4212" name="图片 13421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000000"/>
              </a:clrTo>
            </a:clrChange>
          </a:blip>
          <a:stretch>
            <a:fillRect/>
          </a:stretch>
        </p:blipFill>
        <p:spPr>
          <a:xfrm>
            <a:off x="7324725" y="5948363"/>
            <a:ext cx="104775" cy="104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4213" name="图片 134212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000000"/>
              </a:clrTo>
            </a:clrChange>
          </a:blip>
          <a:stretch>
            <a:fillRect/>
          </a:stretch>
        </p:blipFill>
        <p:spPr>
          <a:xfrm>
            <a:off x="7726363" y="5678488"/>
            <a:ext cx="104775" cy="104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4214" name="图片 134213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000000"/>
              </a:clrTo>
            </a:clrChange>
          </a:blip>
          <a:stretch>
            <a:fillRect/>
          </a:stretch>
        </p:blipFill>
        <p:spPr>
          <a:xfrm>
            <a:off x="8505825" y="4914900"/>
            <a:ext cx="104775" cy="104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4215" name="图片 134214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000000"/>
              </a:clrTo>
            </a:clrChange>
          </a:blip>
          <a:stretch>
            <a:fillRect/>
          </a:stretch>
        </p:blipFill>
        <p:spPr>
          <a:xfrm>
            <a:off x="8924925" y="4676775"/>
            <a:ext cx="104775" cy="1047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4216" name="直接连接符 134215"/>
          <p:cNvSpPr/>
          <p:nvPr/>
        </p:nvSpPr>
        <p:spPr>
          <a:xfrm>
            <a:off x="3810000" y="4591050"/>
            <a:ext cx="762000" cy="0"/>
          </a:xfrm>
          <a:prstGeom prst="line">
            <a:avLst/>
          </a:prstGeom>
          <a:ln w="1587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134217" name="直接连接符 134216"/>
          <p:cNvSpPr/>
          <p:nvPr/>
        </p:nvSpPr>
        <p:spPr>
          <a:xfrm>
            <a:off x="4572000" y="4572000"/>
            <a:ext cx="0" cy="762000"/>
          </a:xfrm>
          <a:prstGeom prst="line">
            <a:avLst/>
          </a:prstGeom>
          <a:ln w="22225" cap="flat" cmpd="sng">
            <a:solidFill>
              <a:srgbClr val="FF00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134218" name="直接连接符 134217"/>
          <p:cNvSpPr/>
          <p:nvPr/>
        </p:nvSpPr>
        <p:spPr>
          <a:xfrm>
            <a:off x="3048000" y="5334000"/>
            <a:ext cx="2667000" cy="0"/>
          </a:xfrm>
          <a:prstGeom prst="line">
            <a:avLst/>
          </a:prstGeom>
          <a:ln w="19050" cap="flat" cmpd="sng">
            <a:solidFill>
              <a:srgbClr val="00FF00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134219" name="直接连接符 134218"/>
          <p:cNvSpPr/>
          <p:nvPr/>
        </p:nvSpPr>
        <p:spPr>
          <a:xfrm>
            <a:off x="2667000" y="5715000"/>
            <a:ext cx="3505200" cy="0"/>
          </a:xfrm>
          <a:prstGeom prst="line">
            <a:avLst/>
          </a:prstGeom>
          <a:ln w="1587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134220" name="直接连接符 134219"/>
          <p:cNvSpPr/>
          <p:nvPr/>
        </p:nvSpPr>
        <p:spPr>
          <a:xfrm>
            <a:off x="2374900" y="5994400"/>
            <a:ext cx="4191000" cy="0"/>
          </a:xfrm>
          <a:prstGeom prst="line">
            <a:avLst/>
          </a:prstGeom>
          <a:ln w="1587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134221" name="直接连接符 134220"/>
          <p:cNvSpPr/>
          <p:nvPr/>
        </p:nvSpPr>
        <p:spPr>
          <a:xfrm>
            <a:off x="2298700" y="6108700"/>
            <a:ext cx="4648200" cy="0"/>
          </a:xfrm>
          <a:prstGeom prst="line">
            <a:avLst/>
          </a:prstGeom>
          <a:ln w="1587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134222" name="直接连接符 134221"/>
          <p:cNvSpPr/>
          <p:nvPr/>
        </p:nvSpPr>
        <p:spPr>
          <a:xfrm>
            <a:off x="2374900" y="5994400"/>
            <a:ext cx="4953000" cy="0"/>
          </a:xfrm>
          <a:prstGeom prst="line">
            <a:avLst/>
          </a:prstGeom>
          <a:ln w="1587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134223" name="直接连接符 134222"/>
          <p:cNvSpPr/>
          <p:nvPr/>
        </p:nvSpPr>
        <p:spPr>
          <a:xfrm>
            <a:off x="7372350" y="5359400"/>
            <a:ext cx="0" cy="609600"/>
          </a:xfrm>
          <a:prstGeom prst="line">
            <a:avLst/>
          </a:prstGeom>
          <a:ln w="19050" cap="flat" cmpd="sng">
            <a:solidFill>
              <a:srgbClr val="FF00FF"/>
            </a:solidFill>
            <a:prstDash val="sysDot"/>
            <a:headEnd type="none" w="med" len="med"/>
            <a:tailEnd type="none" w="med" len="med"/>
          </a:ln>
        </p:spPr>
      </p:sp>
      <p:grpSp>
        <p:nvGrpSpPr>
          <p:cNvPr id="134224" name="组合 134223"/>
          <p:cNvGrpSpPr/>
          <p:nvPr/>
        </p:nvGrpSpPr>
        <p:grpSpPr>
          <a:xfrm>
            <a:off x="4576763" y="4581525"/>
            <a:ext cx="4814887" cy="1528763"/>
            <a:chOff x="1923" y="2646"/>
            <a:chExt cx="3033" cy="963"/>
          </a:xfrm>
        </p:grpSpPr>
        <p:sp>
          <p:nvSpPr>
            <p:cNvPr id="134225" name="任意多边形 134224"/>
            <p:cNvSpPr/>
            <p:nvPr/>
          </p:nvSpPr>
          <p:spPr>
            <a:xfrm>
              <a:off x="1923" y="2646"/>
              <a:ext cx="1518" cy="963"/>
            </a:xfrm>
            <a:custGeom>
              <a:avLst/>
              <a:gdLst/>
              <a:ahLst/>
              <a:cxnLst/>
              <a:rect l="0" t="0" r="0" b="0"/>
              <a:pathLst>
                <a:path w="1518" h="963">
                  <a:moveTo>
                    <a:pt x="0" y="0"/>
                  </a:moveTo>
                  <a:cubicBezTo>
                    <a:pt x="43" y="15"/>
                    <a:pt x="175" y="52"/>
                    <a:pt x="258" y="90"/>
                  </a:cubicBezTo>
                  <a:cubicBezTo>
                    <a:pt x="341" y="128"/>
                    <a:pt x="421" y="167"/>
                    <a:pt x="501" y="231"/>
                  </a:cubicBezTo>
                  <a:cubicBezTo>
                    <a:pt x="581" y="295"/>
                    <a:pt x="658" y="391"/>
                    <a:pt x="741" y="471"/>
                  </a:cubicBezTo>
                  <a:cubicBezTo>
                    <a:pt x="824" y="551"/>
                    <a:pt x="911" y="644"/>
                    <a:pt x="999" y="714"/>
                  </a:cubicBezTo>
                  <a:cubicBezTo>
                    <a:pt x="1087" y="784"/>
                    <a:pt x="1186" y="850"/>
                    <a:pt x="1272" y="891"/>
                  </a:cubicBezTo>
                  <a:cubicBezTo>
                    <a:pt x="1358" y="932"/>
                    <a:pt x="1467" y="948"/>
                    <a:pt x="1518" y="963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4226" name="任意多边形 134225"/>
            <p:cNvSpPr/>
            <p:nvPr/>
          </p:nvSpPr>
          <p:spPr>
            <a:xfrm>
              <a:off x="3438" y="2646"/>
              <a:ext cx="1518" cy="963"/>
            </a:xfrm>
            <a:custGeom>
              <a:avLst/>
              <a:gdLst/>
              <a:ahLst/>
              <a:cxnLst/>
              <a:rect l="0" t="0" r="0" b="0"/>
              <a:pathLst>
                <a:path w="1518" h="963">
                  <a:moveTo>
                    <a:pt x="1518" y="0"/>
                  </a:moveTo>
                  <a:cubicBezTo>
                    <a:pt x="1475" y="15"/>
                    <a:pt x="1344" y="53"/>
                    <a:pt x="1260" y="90"/>
                  </a:cubicBezTo>
                  <a:cubicBezTo>
                    <a:pt x="1176" y="127"/>
                    <a:pt x="1096" y="162"/>
                    <a:pt x="1011" y="225"/>
                  </a:cubicBezTo>
                  <a:cubicBezTo>
                    <a:pt x="926" y="288"/>
                    <a:pt x="833" y="386"/>
                    <a:pt x="750" y="468"/>
                  </a:cubicBezTo>
                  <a:cubicBezTo>
                    <a:pt x="667" y="550"/>
                    <a:pt x="594" y="647"/>
                    <a:pt x="510" y="717"/>
                  </a:cubicBezTo>
                  <a:cubicBezTo>
                    <a:pt x="426" y="787"/>
                    <a:pt x="331" y="850"/>
                    <a:pt x="246" y="891"/>
                  </a:cubicBezTo>
                  <a:cubicBezTo>
                    <a:pt x="161" y="932"/>
                    <a:pt x="51" y="948"/>
                    <a:pt x="0" y="963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34227" name="直接连接符 134226"/>
          <p:cNvSpPr/>
          <p:nvPr/>
        </p:nvSpPr>
        <p:spPr>
          <a:xfrm>
            <a:off x="2667000" y="5715000"/>
            <a:ext cx="5029200" cy="0"/>
          </a:xfrm>
          <a:prstGeom prst="line">
            <a:avLst/>
          </a:prstGeom>
          <a:ln w="1587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134228" name="直接连接符 134227"/>
          <p:cNvSpPr/>
          <p:nvPr/>
        </p:nvSpPr>
        <p:spPr>
          <a:xfrm>
            <a:off x="7772400" y="5334000"/>
            <a:ext cx="0" cy="381000"/>
          </a:xfrm>
          <a:prstGeom prst="line">
            <a:avLst/>
          </a:prstGeom>
          <a:ln w="19050" cap="flat" cmpd="sng">
            <a:solidFill>
              <a:srgbClr val="FF00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134229" name="直接连接符 134228"/>
          <p:cNvSpPr/>
          <p:nvPr/>
        </p:nvSpPr>
        <p:spPr>
          <a:xfrm>
            <a:off x="3048000" y="5343525"/>
            <a:ext cx="5029200" cy="0"/>
          </a:xfrm>
          <a:prstGeom prst="line">
            <a:avLst/>
          </a:prstGeom>
          <a:ln w="19050" cap="flat" cmpd="sng">
            <a:solidFill>
              <a:srgbClr val="00FF00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134230" name="直接连接符 134229"/>
          <p:cNvSpPr/>
          <p:nvPr/>
        </p:nvSpPr>
        <p:spPr>
          <a:xfrm>
            <a:off x="3429000" y="4957763"/>
            <a:ext cx="5105400" cy="0"/>
          </a:xfrm>
          <a:prstGeom prst="line">
            <a:avLst/>
          </a:prstGeom>
          <a:ln w="1587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134231" name="直接连接符 134230"/>
          <p:cNvSpPr/>
          <p:nvPr/>
        </p:nvSpPr>
        <p:spPr>
          <a:xfrm>
            <a:off x="3657600" y="4733925"/>
            <a:ext cx="5334000" cy="0"/>
          </a:xfrm>
          <a:prstGeom prst="line">
            <a:avLst/>
          </a:prstGeom>
          <a:ln w="1587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134232" name="直接连接符 134231"/>
          <p:cNvSpPr/>
          <p:nvPr/>
        </p:nvSpPr>
        <p:spPr>
          <a:xfrm>
            <a:off x="3829050" y="4591050"/>
            <a:ext cx="5486400" cy="0"/>
          </a:xfrm>
          <a:prstGeom prst="line">
            <a:avLst/>
          </a:prstGeom>
          <a:ln w="1587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134233" name="直接连接符 134232"/>
          <p:cNvSpPr/>
          <p:nvPr/>
        </p:nvSpPr>
        <p:spPr>
          <a:xfrm>
            <a:off x="8553450" y="4953000"/>
            <a:ext cx="0" cy="381000"/>
          </a:xfrm>
          <a:prstGeom prst="line">
            <a:avLst/>
          </a:prstGeom>
          <a:ln w="19050" cap="flat" cmpd="sng">
            <a:solidFill>
              <a:srgbClr val="FF00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134234" name="直接连接符 134233"/>
          <p:cNvSpPr/>
          <p:nvPr/>
        </p:nvSpPr>
        <p:spPr>
          <a:xfrm>
            <a:off x="8972550" y="4724400"/>
            <a:ext cx="0" cy="609600"/>
          </a:xfrm>
          <a:prstGeom prst="line">
            <a:avLst/>
          </a:prstGeom>
          <a:ln w="19050" cap="flat" cmpd="sng">
            <a:solidFill>
              <a:srgbClr val="FF00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134235" name="直接连接符 134234"/>
          <p:cNvSpPr/>
          <p:nvPr/>
        </p:nvSpPr>
        <p:spPr>
          <a:xfrm>
            <a:off x="9382125" y="4581525"/>
            <a:ext cx="0" cy="762000"/>
          </a:xfrm>
          <a:prstGeom prst="line">
            <a:avLst/>
          </a:prstGeom>
          <a:ln w="19050" cap="flat" cmpd="sng">
            <a:solidFill>
              <a:srgbClr val="FF00FF"/>
            </a:solidFill>
            <a:prstDash val="sysDot"/>
            <a:headEnd type="none" w="med" len="med"/>
            <a:tailEnd type="none" w="med" len="med"/>
          </a:ln>
        </p:spPr>
      </p:sp>
      <p:pic>
        <p:nvPicPr>
          <p:cNvPr id="134236" name="图片 134235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000000"/>
              </a:clrTo>
            </a:clrChange>
          </a:blip>
          <a:stretch>
            <a:fillRect/>
          </a:stretch>
        </p:blipFill>
        <p:spPr>
          <a:xfrm>
            <a:off x="9334500" y="4533900"/>
            <a:ext cx="104775" cy="10477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134237" name="组合 134236"/>
          <p:cNvGrpSpPr/>
          <p:nvPr/>
        </p:nvGrpSpPr>
        <p:grpSpPr>
          <a:xfrm>
            <a:off x="4572000" y="4581525"/>
            <a:ext cx="4814888" cy="1528763"/>
            <a:chOff x="1923" y="2646"/>
            <a:chExt cx="3033" cy="963"/>
          </a:xfrm>
        </p:grpSpPr>
        <p:sp>
          <p:nvSpPr>
            <p:cNvPr id="134238" name="任意多边形 134237"/>
            <p:cNvSpPr/>
            <p:nvPr/>
          </p:nvSpPr>
          <p:spPr>
            <a:xfrm>
              <a:off x="1923" y="2646"/>
              <a:ext cx="1518" cy="963"/>
            </a:xfrm>
            <a:custGeom>
              <a:avLst/>
              <a:gdLst/>
              <a:ahLst/>
              <a:cxnLst/>
              <a:rect l="0" t="0" r="0" b="0"/>
              <a:pathLst>
                <a:path w="1518" h="963">
                  <a:moveTo>
                    <a:pt x="0" y="0"/>
                  </a:moveTo>
                  <a:cubicBezTo>
                    <a:pt x="43" y="15"/>
                    <a:pt x="175" y="52"/>
                    <a:pt x="258" y="90"/>
                  </a:cubicBezTo>
                  <a:cubicBezTo>
                    <a:pt x="341" y="128"/>
                    <a:pt x="421" y="167"/>
                    <a:pt x="501" y="231"/>
                  </a:cubicBezTo>
                  <a:cubicBezTo>
                    <a:pt x="581" y="295"/>
                    <a:pt x="658" y="391"/>
                    <a:pt x="741" y="471"/>
                  </a:cubicBezTo>
                  <a:cubicBezTo>
                    <a:pt x="824" y="551"/>
                    <a:pt x="911" y="644"/>
                    <a:pt x="999" y="714"/>
                  </a:cubicBezTo>
                  <a:cubicBezTo>
                    <a:pt x="1087" y="784"/>
                    <a:pt x="1186" y="850"/>
                    <a:pt x="1272" y="891"/>
                  </a:cubicBezTo>
                  <a:cubicBezTo>
                    <a:pt x="1358" y="932"/>
                    <a:pt x="1467" y="948"/>
                    <a:pt x="1518" y="963"/>
                  </a:cubicBezTo>
                </a:path>
              </a:pathLst>
            </a:custGeom>
            <a:noFill/>
            <a:ln w="28575" cap="flat" cmpd="sng">
              <a:solidFill>
                <a:srgbClr val="00FF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4239" name="任意多边形 134238"/>
            <p:cNvSpPr/>
            <p:nvPr/>
          </p:nvSpPr>
          <p:spPr>
            <a:xfrm>
              <a:off x="3438" y="2646"/>
              <a:ext cx="1518" cy="963"/>
            </a:xfrm>
            <a:custGeom>
              <a:avLst/>
              <a:gdLst/>
              <a:ahLst/>
              <a:cxnLst/>
              <a:rect l="0" t="0" r="0" b="0"/>
              <a:pathLst>
                <a:path w="1518" h="963">
                  <a:moveTo>
                    <a:pt x="1518" y="0"/>
                  </a:moveTo>
                  <a:cubicBezTo>
                    <a:pt x="1475" y="15"/>
                    <a:pt x="1344" y="53"/>
                    <a:pt x="1260" y="90"/>
                  </a:cubicBezTo>
                  <a:cubicBezTo>
                    <a:pt x="1176" y="127"/>
                    <a:pt x="1096" y="162"/>
                    <a:pt x="1011" y="225"/>
                  </a:cubicBezTo>
                  <a:cubicBezTo>
                    <a:pt x="926" y="288"/>
                    <a:pt x="833" y="386"/>
                    <a:pt x="750" y="468"/>
                  </a:cubicBezTo>
                  <a:cubicBezTo>
                    <a:pt x="667" y="550"/>
                    <a:pt x="594" y="647"/>
                    <a:pt x="510" y="717"/>
                  </a:cubicBezTo>
                  <a:cubicBezTo>
                    <a:pt x="426" y="787"/>
                    <a:pt x="331" y="850"/>
                    <a:pt x="246" y="891"/>
                  </a:cubicBezTo>
                  <a:cubicBezTo>
                    <a:pt x="161" y="932"/>
                    <a:pt x="51" y="948"/>
                    <a:pt x="0" y="963"/>
                  </a:cubicBezTo>
                </a:path>
              </a:pathLst>
            </a:custGeom>
            <a:noFill/>
            <a:ln w="28575" cap="flat" cmpd="sng">
              <a:solidFill>
                <a:srgbClr val="00FF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34240" name="组合 134239"/>
          <p:cNvGrpSpPr/>
          <p:nvPr/>
        </p:nvGrpSpPr>
        <p:grpSpPr>
          <a:xfrm>
            <a:off x="4581525" y="4581525"/>
            <a:ext cx="4814888" cy="1528763"/>
            <a:chOff x="1923" y="2646"/>
            <a:chExt cx="3033" cy="963"/>
          </a:xfrm>
        </p:grpSpPr>
        <p:sp>
          <p:nvSpPr>
            <p:cNvPr id="134241" name="任意多边形 134240"/>
            <p:cNvSpPr/>
            <p:nvPr/>
          </p:nvSpPr>
          <p:spPr>
            <a:xfrm>
              <a:off x="1923" y="2646"/>
              <a:ext cx="1518" cy="963"/>
            </a:xfrm>
            <a:custGeom>
              <a:avLst/>
              <a:gdLst/>
              <a:ahLst/>
              <a:cxnLst/>
              <a:rect l="0" t="0" r="0" b="0"/>
              <a:pathLst>
                <a:path w="1518" h="963">
                  <a:moveTo>
                    <a:pt x="0" y="0"/>
                  </a:moveTo>
                  <a:cubicBezTo>
                    <a:pt x="43" y="15"/>
                    <a:pt x="175" y="52"/>
                    <a:pt x="258" y="90"/>
                  </a:cubicBezTo>
                  <a:cubicBezTo>
                    <a:pt x="341" y="128"/>
                    <a:pt x="421" y="167"/>
                    <a:pt x="501" y="231"/>
                  </a:cubicBezTo>
                  <a:cubicBezTo>
                    <a:pt x="581" y="295"/>
                    <a:pt x="658" y="391"/>
                    <a:pt x="741" y="471"/>
                  </a:cubicBezTo>
                  <a:cubicBezTo>
                    <a:pt x="824" y="551"/>
                    <a:pt x="911" y="644"/>
                    <a:pt x="999" y="714"/>
                  </a:cubicBezTo>
                  <a:cubicBezTo>
                    <a:pt x="1087" y="784"/>
                    <a:pt x="1186" y="850"/>
                    <a:pt x="1272" y="891"/>
                  </a:cubicBezTo>
                  <a:cubicBezTo>
                    <a:pt x="1358" y="932"/>
                    <a:pt x="1467" y="948"/>
                    <a:pt x="1518" y="963"/>
                  </a:cubicBezTo>
                </a:path>
              </a:pathLst>
            </a:custGeom>
            <a:noFill/>
            <a:ln w="28575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4242" name="任意多边形 134241"/>
            <p:cNvSpPr/>
            <p:nvPr/>
          </p:nvSpPr>
          <p:spPr>
            <a:xfrm>
              <a:off x="3438" y="2646"/>
              <a:ext cx="1518" cy="963"/>
            </a:xfrm>
            <a:custGeom>
              <a:avLst/>
              <a:gdLst/>
              <a:ahLst/>
              <a:cxnLst/>
              <a:rect l="0" t="0" r="0" b="0"/>
              <a:pathLst>
                <a:path w="1518" h="963">
                  <a:moveTo>
                    <a:pt x="1518" y="0"/>
                  </a:moveTo>
                  <a:cubicBezTo>
                    <a:pt x="1475" y="15"/>
                    <a:pt x="1344" y="53"/>
                    <a:pt x="1260" y="90"/>
                  </a:cubicBezTo>
                  <a:cubicBezTo>
                    <a:pt x="1176" y="127"/>
                    <a:pt x="1096" y="162"/>
                    <a:pt x="1011" y="225"/>
                  </a:cubicBezTo>
                  <a:cubicBezTo>
                    <a:pt x="926" y="288"/>
                    <a:pt x="833" y="386"/>
                    <a:pt x="750" y="468"/>
                  </a:cubicBezTo>
                  <a:cubicBezTo>
                    <a:pt x="667" y="550"/>
                    <a:pt x="594" y="647"/>
                    <a:pt x="510" y="717"/>
                  </a:cubicBezTo>
                  <a:cubicBezTo>
                    <a:pt x="426" y="787"/>
                    <a:pt x="331" y="850"/>
                    <a:pt x="246" y="891"/>
                  </a:cubicBezTo>
                  <a:cubicBezTo>
                    <a:pt x="161" y="932"/>
                    <a:pt x="51" y="948"/>
                    <a:pt x="0" y="963"/>
                  </a:cubicBezTo>
                </a:path>
              </a:pathLst>
            </a:custGeom>
            <a:noFill/>
            <a:ln w="28575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pic>
        <p:nvPicPr>
          <p:cNvPr id="134243" name="图片 13424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43275" y="5348288"/>
            <a:ext cx="161925" cy="214312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134244" name="组合 134243"/>
          <p:cNvGrpSpPr/>
          <p:nvPr/>
        </p:nvGrpSpPr>
        <p:grpSpPr>
          <a:xfrm>
            <a:off x="7696200" y="1066800"/>
            <a:ext cx="3733800" cy="1587500"/>
            <a:chOff x="2832" y="240"/>
            <a:chExt cx="2352" cy="1000"/>
          </a:xfrm>
        </p:grpSpPr>
        <p:sp>
          <p:nvSpPr>
            <p:cNvPr id="134245" name="文本框 134244"/>
            <p:cNvSpPr txBox="1"/>
            <p:nvPr/>
          </p:nvSpPr>
          <p:spPr>
            <a:xfrm>
              <a:off x="3264" y="240"/>
              <a:ext cx="960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2400" b="1" dirty="0">
                  <a:latin typeface="Times New Roman" panose="02020603050405020304" pitchFamily="18" charset="0"/>
                </a:rPr>
                <a:t> (1) </a:t>
              </a:r>
              <a:r>
                <a:rPr lang="zh-CN" altLang="en-US" sz="2400" b="1" dirty="0">
                  <a:latin typeface="Times New Roman" panose="02020603050405020304" pitchFamily="18" charset="0"/>
                </a:rPr>
                <a:t>等分</a:t>
              </a:r>
              <a:endParaRPr lang="zh-CN" altLang="en-US" sz="2400" b="1">
                <a:latin typeface="Times New Roman" panose="02020603050405020304" pitchFamily="18" charset="0"/>
              </a:endParaRPr>
            </a:p>
          </p:txBody>
        </p:sp>
        <p:sp>
          <p:nvSpPr>
            <p:cNvPr id="134246" name="文本框 134245"/>
            <p:cNvSpPr txBox="1"/>
            <p:nvPr/>
          </p:nvSpPr>
          <p:spPr>
            <a:xfrm>
              <a:off x="2832" y="242"/>
              <a:ext cx="1440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zh-CN" altLang="en-US" sz="2400" b="1" dirty="0">
                  <a:latin typeface="Times New Roman" panose="02020603050405020304" pitchFamily="18" charset="0"/>
                </a:rPr>
                <a:t>作法：</a:t>
              </a:r>
              <a:endParaRPr lang="zh-CN" altLang="en-US" sz="2400" b="1">
                <a:latin typeface="Times New Roman" panose="02020603050405020304" pitchFamily="18" charset="0"/>
              </a:endParaRPr>
            </a:p>
          </p:txBody>
        </p:sp>
        <p:sp>
          <p:nvSpPr>
            <p:cNvPr id="134247" name="文本框 134246"/>
            <p:cNvSpPr txBox="1"/>
            <p:nvPr/>
          </p:nvSpPr>
          <p:spPr>
            <a:xfrm>
              <a:off x="3264" y="480"/>
              <a:ext cx="1248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2400" b="1" dirty="0">
                  <a:latin typeface="Times New Roman" panose="02020603050405020304" pitchFamily="18" charset="0"/>
                </a:rPr>
                <a:t>(2) </a:t>
              </a:r>
              <a:r>
                <a:rPr lang="zh-CN" altLang="en-US" sz="2400" b="1" dirty="0">
                  <a:latin typeface="Times New Roman" panose="02020603050405020304" pitchFamily="18" charset="0"/>
                </a:rPr>
                <a:t>作余弦线</a:t>
              </a:r>
              <a:endParaRPr lang="zh-CN" altLang="en-US" sz="2400" b="1">
                <a:latin typeface="Times New Roman" panose="02020603050405020304" pitchFamily="18" charset="0"/>
              </a:endParaRPr>
            </a:p>
          </p:txBody>
        </p:sp>
        <p:sp>
          <p:nvSpPr>
            <p:cNvPr id="134248" name="文本框 134247"/>
            <p:cNvSpPr txBox="1"/>
            <p:nvPr/>
          </p:nvSpPr>
          <p:spPr>
            <a:xfrm>
              <a:off x="3264" y="720"/>
              <a:ext cx="1920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2400" b="1" dirty="0">
                  <a:latin typeface="Times New Roman" panose="02020603050405020304" pitchFamily="18" charset="0"/>
                </a:rPr>
                <a:t>(3) </a:t>
              </a:r>
              <a:r>
                <a:rPr lang="zh-CN" altLang="en-US" sz="2400" b="1" dirty="0">
                  <a:latin typeface="Times New Roman" panose="02020603050405020304" pitchFamily="18" charset="0"/>
                </a:rPr>
                <a:t>竖立、平移</a:t>
              </a:r>
              <a:endParaRPr lang="zh-CN" altLang="en-US" sz="2400" b="1">
                <a:latin typeface="Times New Roman" panose="02020603050405020304" pitchFamily="18" charset="0"/>
              </a:endParaRPr>
            </a:p>
          </p:txBody>
        </p:sp>
        <p:sp>
          <p:nvSpPr>
            <p:cNvPr id="134249" name="文本框 134248"/>
            <p:cNvSpPr txBox="1"/>
            <p:nvPr/>
          </p:nvSpPr>
          <p:spPr>
            <a:xfrm>
              <a:off x="3264" y="950"/>
              <a:ext cx="1632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2400" b="1" dirty="0">
                  <a:latin typeface="Times New Roman" panose="02020603050405020304" pitchFamily="18" charset="0"/>
                </a:rPr>
                <a:t>(4) </a:t>
              </a:r>
              <a:r>
                <a:rPr lang="zh-CN" altLang="en-US" sz="2400" b="1" dirty="0">
                  <a:latin typeface="Times New Roman" panose="02020603050405020304" pitchFamily="18" charset="0"/>
                </a:rPr>
                <a:t>连线</a:t>
              </a:r>
              <a:endParaRPr lang="zh-CN" altLang="en-US" sz="2400" b="1">
                <a:latin typeface="Times New Roman" panose="02020603050405020304" pitchFamily="18" charset="0"/>
              </a:endParaRPr>
            </a:p>
          </p:txBody>
        </p:sp>
      </p:grpSp>
      <p:sp>
        <p:nvSpPr>
          <p:cNvPr id="134250" name="直接连接符 134249"/>
          <p:cNvSpPr/>
          <p:nvPr/>
        </p:nvSpPr>
        <p:spPr>
          <a:xfrm>
            <a:off x="8991600" y="2209800"/>
            <a:ext cx="1371600" cy="0"/>
          </a:xfrm>
          <a:prstGeom prst="line">
            <a:avLst/>
          </a:prstGeom>
          <a:ln w="1587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4251" name="直接连接符 134250"/>
          <p:cNvSpPr/>
          <p:nvPr/>
        </p:nvSpPr>
        <p:spPr>
          <a:xfrm>
            <a:off x="8991600" y="2209800"/>
            <a:ext cx="1371600" cy="0"/>
          </a:xfrm>
          <a:prstGeom prst="line">
            <a:avLst/>
          </a:prstGeom>
          <a:ln w="1587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4252" name="直接连接符 134251"/>
          <p:cNvSpPr/>
          <p:nvPr/>
        </p:nvSpPr>
        <p:spPr>
          <a:xfrm>
            <a:off x="8915400" y="2209800"/>
            <a:ext cx="1371600" cy="0"/>
          </a:xfrm>
          <a:prstGeom prst="line">
            <a:avLst/>
          </a:prstGeom>
          <a:ln w="1587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134253" name="组合 134252"/>
          <p:cNvGrpSpPr/>
          <p:nvPr/>
        </p:nvGrpSpPr>
        <p:grpSpPr>
          <a:xfrm>
            <a:off x="3048000" y="2428875"/>
            <a:ext cx="371475" cy="2905125"/>
            <a:chOff x="960" y="1290"/>
            <a:chExt cx="234" cy="1830"/>
          </a:xfrm>
        </p:grpSpPr>
        <p:sp>
          <p:nvSpPr>
            <p:cNvPr id="134254" name="直接连接符 134253"/>
            <p:cNvSpPr/>
            <p:nvPr/>
          </p:nvSpPr>
          <p:spPr>
            <a:xfrm>
              <a:off x="1194" y="1290"/>
              <a:ext cx="0" cy="1824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134255" name="直接连接符 134254"/>
            <p:cNvSpPr/>
            <p:nvPr/>
          </p:nvSpPr>
          <p:spPr>
            <a:xfrm>
              <a:off x="960" y="1296"/>
              <a:ext cx="0" cy="1824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</p:sp>
      </p:grpSp>
      <p:pic>
        <p:nvPicPr>
          <p:cNvPr id="134256" name="图片 13425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71838" y="4800600"/>
            <a:ext cx="152400" cy="1762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4257" name="图片 134256"/>
          <p:cNvPicPr>
            <a:picLocks noChangeAspect="1"/>
          </p:cNvPicPr>
          <p:nvPr/>
        </p:nvPicPr>
        <p:blipFill>
          <a:blip r:embed="rId9">
            <a:clrChange>
              <a:clrFrom>
                <a:srgbClr val="000000"/>
              </a:clrFrom>
              <a:clrTo>
                <a:srgbClr val="FF0066"/>
              </a:clrTo>
            </a:clrChange>
          </a:blip>
          <a:stretch>
            <a:fillRect/>
          </a:stretch>
        </p:blipFill>
        <p:spPr>
          <a:xfrm>
            <a:off x="4325938" y="3352800"/>
            <a:ext cx="258762" cy="228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4258" name="图片 134257"/>
          <p:cNvPicPr>
            <a:picLocks noChangeAspect="1"/>
          </p:cNvPicPr>
          <p:nvPr/>
        </p:nvPicPr>
        <p:blipFill>
          <a:blip r:embed="rId10">
            <a:clrChange>
              <a:clrFrom>
                <a:srgbClr val="000000"/>
              </a:clrFrom>
              <a:clrTo>
                <a:srgbClr val="FF0066"/>
              </a:clrTo>
            </a:clrChange>
          </a:blip>
          <a:stretch>
            <a:fillRect/>
          </a:stretch>
        </p:blipFill>
        <p:spPr>
          <a:xfrm>
            <a:off x="10128250" y="5334000"/>
            <a:ext cx="227013" cy="2286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134259" name="组合 134258"/>
          <p:cNvGrpSpPr/>
          <p:nvPr/>
        </p:nvGrpSpPr>
        <p:grpSpPr>
          <a:xfrm>
            <a:off x="1828800" y="1390650"/>
            <a:ext cx="7980363" cy="2514600"/>
            <a:chOff x="432" y="624"/>
            <a:chExt cx="5027" cy="1584"/>
          </a:xfrm>
        </p:grpSpPr>
        <p:grpSp>
          <p:nvGrpSpPr>
            <p:cNvPr id="134260" name="组合 134259"/>
            <p:cNvGrpSpPr/>
            <p:nvPr/>
          </p:nvGrpSpPr>
          <p:grpSpPr>
            <a:xfrm>
              <a:off x="624" y="1392"/>
              <a:ext cx="2805" cy="672"/>
              <a:chOff x="381" y="2109"/>
              <a:chExt cx="2805" cy="675"/>
            </a:xfrm>
          </p:grpSpPr>
          <p:sp>
            <p:nvSpPr>
              <p:cNvPr id="134261" name="文本框 134260"/>
              <p:cNvSpPr txBox="1"/>
              <p:nvPr/>
            </p:nvSpPr>
            <p:spPr>
              <a:xfrm>
                <a:off x="1338" y="2109"/>
                <a:ext cx="231" cy="67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eaVert"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1200">
                    <a:latin typeface="Times New Roman" panose="02020603050405020304" pitchFamily="18" charset="0"/>
                  </a:rPr>
                  <a:t>-</a:t>
                </a:r>
                <a:endParaRPr lang="en-US" altLang="zh-CN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4262" name="文本框 134261"/>
              <p:cNvSpPr txBox="1"/>
              <p:nvPr/>
            </p:nvSpPr>
            <p:spPr>
              <a:xfrm>
                <a:off x="2298" y="2112"/>
                <a:ext cx="231" cy="67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eaVert"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1200">
                    <a:latin typeface="Times New Roman" panose="02020603050405020304" pitchFamily="18" charset="0"/>
                  </a:rPr>
                  <a:t>-</a:t>
                </a:r>
                <a:endParaRPr lang="en-US" altLang="zh-CN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4263" name="文本框 134262"/>
              <p:cNvSpPr txBox="1"/>
              <p:nvPr/>
            </p:nvSpPr>
            <p:spPr>
              <a:xfrm>
                <a:off x="2322" y="2142"/>
                <a:ext cx="864" cy="29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endParaRPr sz="24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4264" name="文本框 134263"/>
              <p:cNvSpPr txBox="1"/>
              <p:nvPr/>
            </p:nvSpPr>
            <p:spPr>
              <a:xfrm>
                <a:off x="1329" y="2145"/>
                <a:ext cx="1200" cy="19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1400">
                    <a:latin typeface="Times New Roman" panose="02020603050405020304" pitchFamily="18" charset="0"/>
                  </a:rPr>
                  <a:t>-1</a:t>
                </a:r>
                <a:endParaRPr lang="en-US" altLang="zh-CN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4265" name="文本框 134264"/>
              <p:cNvSpPr txBox="1"/>
              <p:nvPr/>
            </p:nvSpPr>
            <p:spPr>
              <a:xfrm>
                <a:off x="858" y="2109"/>
                <a:ext cx="231" cy="67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eaVert"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1200">
                    <a:latin typeface="Times New Roman" panose="02020603050405020304" pitchFamily="18" charset="0"/>
                  </a:rPr>
                  <a:t>-</a:t>
                </a:r>
                <a:endParaRPr lang="en-US" altLang="zh-CN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4266" name="文本框 134265"/>
              <p:cNvSpPr txBox="1"/>
              <p:nvPr/>
            </p:nvSpPr>
            <p:spPr>
              <a:xfrm>
                <a:off x="381" y="2109"/>
                <a:ext cx="231" cy="67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eaVert"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1200">
                    <a:latin typeface="Times New Roman" panose="02020603050405020304" pitchFamily="18" charset="0"/>
                  </a:rPr>
                  <a:t>-</a:t>
                </a:r>
                <a:endParaRPr lang="en-US" altLang="zh-CN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34267" name="组合 134266"/>
            <p:cNvGrpSpPr/>
            <p:nvPr/>
          </p:nvGrpSpPr>
          <p:grpSpPr>
            <a:xfrm>
              <a:off x="432" y="624"/>
              <a:ext cx="5027" cy="1584"/>
              <a:chOff x="528" y="960"/>
              <a:chExt cx="5027" cy="1584"/>
            </a:xfrm>
          </p:grpSpPr>
          <p:sp>
            <p:nvSpPr>
              <p:cNvPr id="134268" name="直接连接符 134267"/>
              <p:cNvSpPr/>
              <p:nvPr/>
            </p:nvSpPr>
            <p:spPr>
              <a:xfrm flipV="1">
                <a:off x="2256" y="1056"/>
                <a:ext cx="0" cy="148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stealth" w="sm" len="lg"/>
              </a:ln>
            </p:spPr>
          </p:sp>
          <p:grpSp>
            <p:nvGrpSpPr>
              <p:cNvPr id="134269" name="组合 134268"/>
              <p:cNvGrpSpPr/>
              <p:nvPr/>
            </p:nvGrpSpPr>
            <p:grpSpPr>
              <a:xfrm>
                <a:off x="528" y="960"/>
                <a:ext cx="5027" cy="1453"/>
                <a:chOff x="576" y="864"/>
                <a:chExt cx="5027" cy="1453"/>
              </a:xfrm>
            </p:grpSpPr>
            <p:sp>
              <p:nvSpPr>
                <p:cNvPr id="134270" name="直接连接符 134269"/>
                <p:cNvSpPr/>
                <p:nvPr/>
              </p:nvSpPr>
              <p:spPr>
                <a:xfrm>
                  <a:off x="576" y="1728"/>
                  <a:ext cx="4944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stealth" w="sm" len="lg"/>
                </a:ln>
              </p:spPr>
            </p:sp>
            <p:pic>
              <p:nvPicPr>
                <p:cNvPr id="134271" name="图片 134270"/>
                <p:cNvPicPr>
                  <a:picLocks noChangeAspect="1"/>
                </p:cNvPicPr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199" y="1716"/>
                  <a:ext cx="129" cy="144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</p:pic>
            <p:pic>
              <p:nvPicPr>
                <p:cNvPr id="134272" name="图片 134271"/>
                <p:cNvPicPr>
                  <a:picLocks noChangeAspect="1"/>
                </p:cNvPicPr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5472" y="1728"/>
                  <a:ext cx="131" cy="144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</p:pic>
            <p:pic>
              <p:nvPicPr>
                <p:cNvPr id="134273" name="图片 134272"/>
                <p:cNvPicPr>
                  <a:picLocks noChangeAspect="1"/>
                </p:cNvPicPr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160" y="864"/>
                  <a:ext cx="123" cy="144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</p:pic>
            <p:grpSp>
              <p:nvGrpSpPr>
                <p:cNvPr id="134274" name="组合 134273"/>
                <p:cNvGrpSpPr/>
                <p:nvPr/>
              </p:nvGrpSpPr>
              <p:grpSpPr>
                <a:xfrm>
                  <a:off x="2238" y="1152"/>
                  <a:ext cx="1104" cy="1134"/>
                  <a:chOff x="1854" y="1584"/>
                  <a:chExt cx="1104" cy="1134"/>
                </a:xfrm>
              </p:grpSpPr>
              <p:sp>
                <p:nvSpPr>
                  <p:cNvPr id="134275" name="文本框 134274"/>
                  <p:cNvSpPr txBox="1"/>
                  <p:nvPr/>
                </p:nvSpPr>
                <p:spPr>
                  <a:xfrm>
                    <a:off x="1854" y="1584"/>
                    <a:ext cx="1104" cy="174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/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altLang="zh-CN" sz="1200">
                        <a:latin typeface="Times New Roman" panose="02020603050405020304" pitchFamily="18" charset="0"/>
                      </a:rPr>
                      <a:t>-</a:t>
                    </a:r>
                    <a:endParaRPr lang="en-US" altLang="zh-CN" sz="2400"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34276" name="文本框 134275"/>
                  <p:cNvSpPr txBox="1"/>
                  <p:nvPr/>
                </p:nvSpPr>
                <p:spPr>
                  <a:xfrm>
                    <a:off x="1854" y="2544"/>
                    <a:ext cx="1104" cy="174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/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altLang="zh-CN" sz="1200">
                        <a:latin typeface="Times New Roman" panose="02020603050405020304" pitchFamily="18" charset="0"/>
                      </a:rPr>
                      <a:t>-</a:t>
                    </a:r>
                    <a:endParaRPr lang="en-US" altLang="zh-CN" sz="2400">
                      <a:latin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134277" name="组合 134276"/>
                <p:cNvGrpSpPr/>
                <p:nvPr/>
              </p:nvGrpSpPr>
              <p:grpSpPr>
                <a:xfrm>
                  <a:off x="2124" y="1152"/>
                  <a:ext cx="996" cy="1165"/>
                  <a:chOff x="1884" y="1440"/>
                  <a:chExt cx="996" cy="1165"/>
                </a:xfrm>
              </p:grpSpPr>
              <p:sp>
                <p:nvSpPr>
                  <p:cNvPr id="134278" name="文本框 134277"/>
                  <p:cNvSpPr txBox="1"/>
                  <p:nvPr/>
                </p:nvSpPr>
                <p:spPr>
                  <a:xfrm>
                    <a:off x="1884" y="2412"/>
                    <a:ext cx="816" cy="193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/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altLang="zh-CN" sz="1400">
                        <a:latin typeface="Times New Roman" panose="02020603050405020304" pitchFamily="18" charset="0"/>
                      </a:rPr>
                      <a:t>-1</a:t>
                    </a:r>
                    <a:endParaRPr lang="en-US" altLang="zh-CN" sz="2400"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34279" name="文本框 134278"/>
                  <p:cNvSpPr txBox="1"/>
                  <p:nvPr/>
                </p:nvSpPr>
                <p:spPr>
                  <a:xfrm>
                    <a:off x="1920" y="1440"/>
                    <a:ext cx="960" cy="193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/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altLang="zh-CN" sz="1400">
                        <a:latin typeface="Times New Roman" panose="02020603050405020304" pitchFamily="18" charset="0"/>
                      </a:rPr>
                      <a:t>1</a:t>
                    </a:r>
                    <a:endParaRPr lang="en-US" altLang="zh-CN" sz="2400">
                      <a:latin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134280" name="组合 134279"/>
                <p:cNvGrpSpPr/>
                <p:nvPr/>
              </p:nvGrpSpPr>
              <p:grpSpPr>
                <a:xfrm>
                  <a:off x="864" y="1248"/>
                  <a:ext cx="4515" cy="963"/>
                  <a:chOff x="624" y="1536"/>
                  <a:chExt cx="4515" cy="963"/>
                </a:xfrm>
              </p:grpSpPr>
              <p:pic>
                <p:nvPicPr>
                  <p:cNvPr id="134281" name="图片 134280"/>
                  <p:cNvPicPr>
                    <a:picLocks noChangeAspect="1"/>
                  </p:cNvPicPr>
                  <p:nvPr/>
                </p:nvPicPr>
                <p:blipFill>
                  <a:blip r:embed="rId12">
                    <a:clrChange>
                      <a:clrFrom>
                        <a:srgbClr val="000000"/>
                      </a:clrFrom>
                      <a:clrTo>
                        <a:srgbClr val="FF0066"/>
                      </a:clrTo>
                    </a:clrChange>
                  </a:blip>
                  <a:stretch>
                    <a:fillRect/>
                  </a:stretch>
                </p:blipFill>
                <p:spPr>
                  <a:xfrm>
                    <a:off x="5043" y="2038"/>
                    <a:ext cx="96" cy="96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pic>
                <p:nvPicPr>
                  <p:cNvPr id="134282" name="图片 134281"/>
                  <p:cNvPicPr>
                    <a:picLocks noChangeAspect="1"/>
                  </p:cNvPicPr>
                  <p:nvPr/>
                </p:nvPicPr>
                <p:blipFill>
                  <a:blip r:embed="rId5">
                    <a:clrChange>
                      <a:clrFrom>
                        <a:srgbClr val="FFFFFF"/>
                      </a:clrFrom>
                      <a:clrTo>
                        <a:srgbClr val="000000"/>
                      </a:clrTo>
                    </a:clrChange>
                  </a:blip>
                  <a:stretch>
                    <a:fillRect/>
                  </a:stretch>
                </p:blipFill>
                <p:spPr>
                  <a:xfrm>
                    <a:off x="1074" y="1980"/>
                    <a:ext cx="66" cy="66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sp>
                <p:nvSpPr>
                  <p:cNvPr id="134283" name="椭圆 134282"/>
                  <p:cNvSpPr/>
                  <p:nvPr/>
                </p:nvSpPr>
                <p:spPr>
                  <a:xfrm>
                    <a:off x="624" y="1560"/>
                    <a:ext cx="960" cy="912"/>
                  </a:xfrm>
                  <a:prstGeom prst="ellipse">
                    <a:avLst/>
                  </a:prstGeom>
                  <a:noFill/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34284" name="椭圆 134283"/>
                  <p:cNvSpPr/>
                  <p:nvPr/>
                </p:nvSpPr>
                <p:spPr>
                  <a:xfrm>
                    <a:off x="624" y="1560"/>
                    <a:ext cx="960" cy="912"/>
                  </a:xfrm>
                  <a:prstGeom prst="ellipse">
                    <a:avLst/>
                  </a:prstGeom>
                  <a:noFill/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34285" name="椭圆 134284"/>
                  <p:cNvSpPr/>
                  <p:nvPr/>
                </p:nvSpPr>
                <p:spPr>
                  <a:xfrm>
                    <a:off x="624" y="1560"/>
                    <a:ext cx="960" cy="912"/>
                  </a:xfrm>
                  <a:prstGeom prst="ellipse">
                    <a:avLst/>
                  </a:prstGeom>
                  <a:noFill/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pic>
                <p:nvPicPr>
                  <p:cNvPr id="134286" name="图片 134285"/>
                  <p:cNvPicPr>
                    <a:picLocks noChangeAspect="1"/>
                  </p:cNvPicPr>
                  <p:nvPr/>
                </p:nvPicPr>
                <p:blipFill>
                  <a:blip r:embed="rId13"/>
                  <a:stretch>
                    <a:fillRect/>
                  </a:stretch>
                </p:blipFill>
                <p:spPr>
                  <a:xfrm>
                    <a:off x="1056" y="1965"/>
                    <a:ext cx="129" cy="183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pic>
                <p:nvPicPr>
                  <p:cNvPr id="134287" name="图片 134286"/>
                  <p:cNvPicPr>
                    <a:picLocks noChangeAspect="1"/>
                  </p:cNvPicPr>
                  <p:nvPr/>
                </p:nvPicPr>
                <p:blipFill>
                  <a:blip r:embed="rId14"/>
                  <a:stretch>
                    <a:fillRect/>
                  </a:stretch>
                </p:blipFill>
                <p:spPr>
                  <a:xfrm>
                    <a:off x="1602" y="2016"/>
                    <a:ext cx="90" cy="96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sp>
                <p:nvSpPr>
                  <p:cNvPr id="134288" name="直接连接符 134287"/>
                  <p:cNvSpPr/>
                  <p:nvPr/>
                </p:nvSpPr>
                <p:spPr>
                  <a:xfrm rot="-3631932">
                    <a:off x="980" y="1811"/>
                    <a:ext cx="480" cy="1"/>
                  </a:xfrm>
                  <a:prstGeom prst="line">
                    <a:avLst/>
                  </a:prstGeom>
                  <a:ln w="9525" cap="flat" cmpd="sng">
                    <a:solidFill>
                      <a:srgbClr val="3333FF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289" name="直接连接符 134288"/>
                  <p:cNvSpPr/>
                  <p:nvPr/>
                </p:nvSpPr>
                <p:spPr>
                  <a:xfrm rot="-5400000">
                    <a:off x="864" y="1790"/>
                    <a:ext cx="480" cy="1"/>
                  </a:xfrm>
                  <a:prstGeom prst="line">
                    <a:avLst/>
                  </a:prstGeom>
                  <a:ln w="9525" cap="flat" cmpd="sng">
                    <a:solidFill>
                      <a:srgbClr val="3333FF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290" name="直接连接符 134289"/>
                  <p:cNvSpPr/>
                  <p:nvPr/>
                </p:nvSpPr>
                <p:spPr>
                  <a:xfrm rot="-7200000">
                    <a:off x="749" y="1817"/>
                    <a:ext cx="480" cy="1"/>
                  </a:xfrm>
                  <a:prstGeom prst="line">
                    <a:avLst/>
                  </a:prstGeom>
                  <a:ln w="9525" cap="flat" cmpd="sng">
                    <a:solidFill>
                      <a:srgbClr val="3333FF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291" name="直接连接符 134290"/>
                  <p:cNvSpPr/>
                  <p:nvPr/>
                </p:nvSpPr>
                <p:spPr>
                  <a:xfrm rot="98938250">
                    <a:off x="657" y="1892"/>
                    <a:ext cx="480" cy="1"/>
                  </a:xfrm>
                  <a:prstGeom prst="line">
                    <a:avLst/>
                  </a:prstGeom>
                  <a:ln w="9525" cap="flat" cmpd="sng">
                    <a:solidFill>
                      <a:srgbClr val="3333FF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292" name="直接连接符 134291"/>
                  <p:cNvSpPr/>
                  <p:nvPr/>
                </p:nvSpPr>
                <p:spPr>
                  <a:xfrm rot="-1785324">
                    <a:off x="663" y="2126"/>
                    <a:ext cx="480" cy="1"/>
                  </a:xfrm>
                  <a:prstGeom prst="line">
                    <a:avLst/>
                  </a:prstGeom>
                  <a:ln w="9525" cap="flat" cmpd="sng">
                    <a:solidFill>
                      <a:srgbClr val="3333FF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293" name="直接连接符 134292"/>
                  <p:cNvSpPr/>
                  <p:nvPr/>
                </p:nvSpPr>
                <p:spPr>
                  <a:xfrm rot="-3631932">
                    <a:off x="746" y="2210"/>
                    <a:ext cx="480" cy="1"/>
                  </a:xfrm>
                  <a:prstGeom prst="line">
                    <a:avLst/>
                  </a:prstGeom>
                  <a:ln w="9525" cap="flat" cmpd="sng">
                    <a:solidFill>
                      <a:srgbClr val="3333FF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294" name="直接连接符 134293"/>
                  <p:cNvSpPr/>
                  <p:nvPr/>
                </p:nvSpPr>
                <p:spPr>
                  <a:xfrm rot="-5400000">
                    <a:off x="860" y="2237"/>
                    <a:ext cx="480" cy="1"/>
                  </a:xfrm>
                  <a:prstGeom prst="line">
                    <a:avLst/>
                  </a:prstGeom>
                  <a:ln w="9525" cap="flat" cmpd="sng">
                    <a:solidFill>
                      <a:srgbClr val="3333FF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295" name="直接连接符 134294"/>
                  <p:cNvSpPr/>
                  <p:nvPr/>
                </p:nvSpPr>
                <p:spPr>
                  <a:xfrm rot="-7200000">
                    <a:off x="978" y="2207"/>
                    <a:ext cx="480" cy="1"/>
                  </a:xfrm>
                  <a:prstGeom prst="line">
                    <a:avLst/>
                  </a:prstGeom>
                  <a:ln w="9525" cap="flat" cmpd="sng">
                    <a:solidFill>
                      <a:srgbClr val="3333FF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296" name="直接连接符 134295"/>
                  <p:cNvSpPr/>
                  <p:nvPr/>
                </p:nvSpPr>
                <p:spPr>
                  <a:xfrm rot="98938250">
                    <a:off x="1071" y="2130"/>
                    <a:ext cx="480" cy="1"/>
                  </a:xfrm>
                  <a:prstGeom prst="line">
                    <a:avLst/>
                  </a:prstGeom>
                  <a:ln w="9525" cap="flat" cmpd="sng">
                    <a:solidFill>
                      <a:srgbClr val="3333FF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297" name="直接连接符 134296"/>
                  <p:cNvSpPr/>
                  <p:nvPr/>
                </p:nvSpPr>
                <p:spPr>
                  <a:xfrm>
                    <a:off x="624" y="2016"/>
                    <a:ext cx="480" cy="0"/>
                  </a:xfrm>
                  <a:prstGeom prst="line">
                    <a:avLst/>
                  </a:prstGeom>
                  <a:ln w="19050" cap="flat" cmpd="sng">
                    <a:solidFill>
                      <a:srgbClr val="3333FF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298" name="直接连接符 134297"/>
                  <p:cNvSpPr/>
                  <p:nvPr/>
                </p:nvSpPr>
                <p:spPr>
                  <a:xfrm>
                    <a:off x="1104" y="2016"/>
                    <a:ext cx="480" cy="0"/>
                  </a:xfrm>
                  <a:prstGeom prst="line">
                    <a:avLst/>
                  </a:prstGeom>
                  <a:ln w="19050" cap="flat" cmpd="sng">
                    <a:solidFill>
                      <a:srgbClr val="3333FF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299" name="直接连接符 134298"/>
                  <p:cNvSpPr/>
                  <p:nvPr/>
                </p:nvSpPr>
                <p:spPr>
                  <a:xfrm rot="-1785324">
                    <a:off x="1056" y="1895"/>
                    <a:ext cx="480" cy="1"/>
                  </a:xfrm>
                  <a:prstGeom prst="line">
                    <a:avLst/>
                  </a:prstGeom>
                  <a:ln w="15875" cap="flat" cmpd="sng">
                    <a:solidFill>
                      <a:srgbClr val="0000FF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300" name="椭圆 134299"/>
                  <p:cNvSpPr/>
                  <p:nvPr/>
                </p:nvSpPr>
                <p:spPr>
                  <a:xfrm>
                    <a:off x="5076" y="1999"/>
                    <a:ext cx="30" cy="3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pic>
                <p:nvPicPr>
                  <p:cNvPr id="134301" name="图片 134300"/>
                  <p:cNvPicPr>
                    <a:picLocks noChangeAspect="1"/>
                  </p:cNvPicPr>
                  <p:nvPr/>
                </p:nvPicPr>
                <p:blipFill>
                  <a:blip r:embed="rId5">
                    <a:clrChange>
                      <a:clrFrom>
                        <a:srgbClr val="FFFFFF"/>
                      </a:clrFrom>
                      <a:clrTo>
                        <a:srgbClr val="000000"/>
                      </a:clrTo>
                    </a:clrChange>
                  </a:blip>
                  <a:stretch>
                    <a:fillRect/>
                  </a:stretch>
                </p:blipFill>
                <p:spPr>
                  <a:xfrm>
                    <a:off x="2283" y="1982"/>
                    <a:ext cx="66" cy="66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pic>
                <p:nvPicPr>
                  <p:cNvPr id="134302" name="图片 134301"/>
                  <p:cNvPicPr>
                    <a:picLocks noChangeAspect="1"/>
                  </p:cNvPicPr>
                  <p:nvPr/>
                </p:nvPicPr>
                <p:blipFill>
                  <a:blip r:embed="rId5">
                    <a:clrChange>
                      <a:clrFrom>
                        <a:srgbClr val="FFFFFF"/>
                      </a:clrFrom>
                      <a:clrTo>
                        <a:srgbClr val="000000"/>
                      </a:clrTo>
                    </a:clrChange>
                  </a:blip>
                  <a:stretch>
                    <a:fillRect/>
                  </a:stretch>
                </p:blipFill>
                <p:spPr>
                  <a:xfrm>
                    <a:off x="2535" y="1982"/>
                    <a:ext cx="66" cy="66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pic>
                <p:nvPicPr>
                  <p:cNvPr id="134303" name="图片 134302"/>
                  <p:cNvPicPr>
                    <a:picLocks noChangeAspect="1"/>
                  </p:cNvPicPr>
                  <p:nvPr/>
                </p:nvPicPr>
                <p:blipFill>
                  <a:blip r:embed="rId5">
                    <a:clrChange>
                      <a:clrFrom>
                        <a:srgbClr val="FFFFFF"/>
                      </a:clrFrom>
                      <a:clrTo>
                        <a:srgbClr val="000000"/>
                      </a:clrTo>
                    </a:clrChange>
                  </a:blip>
                  <a:stretch>
                    <a:fillRect/>
                  </a:stretch>
                </p:blipFill>
                <p:spPr>
                  <a:xfrm>
                    <a:off x="2778" y="1982"/>
                    <a:ext cx="66" cy="66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pic>
                <p:nvPicPr>
                  <p:cNvPr id="134304" name="图片 134303"/>
                  <p:cNvPicPr>
                    <a:picLocks noChangeAspect="1"/>
                  </p:cNvPicPr>
                  <p:nvPr/>
                </p:nvPicPr>
                <p:blipFill>
                  <a:blip r:embed="rId5">
                    <a:clrChange>
                      <a:clrFrom>
                        <a:srgbClr val="FFFFFF"/>
                      </a:clrFrom>
                      <a:clrTo>
                        <a:srgbClr val="000000"/>
                      </a:clrTo>
                    </a:clrChange>
                  </a:blip>
                  <a:stretch>
                    <a:fillRect/>
                  </a:stretch>
                </p:blipFill>
                <p:spPr>
                  <a:xfrm>
                    <a:off x="3033" y="1983"/>
                    <a:ext cx="66" cy="66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pic>
                <p:nvPicPr>
                  <p:cNvPr id="134305" name="图片 134304"/>
                  <p:cNvPicPr>
                    <a:picLocks noChangeAspect="1"/>
                  </p:cNvPicPr>
                  <p:nvPr/>
                </p:nvPicPr>
                <p:blipFill>
                  <a:blip r:embed="rId5">
                    <a:clrChange>
                      <a:clrFrom>
                        <a:srgbClr val="FFFFFF"/>
                      </a:clrFrom>
                      <a:clrTo>
                        <a:srgbClr val="000000"/>
                      </a:clrTo>
                    </a:clrChange>
                  </a:blip>
                  <a:stretch>
                    <a:fillRect/>
                  </a:stretch>
                </p:blipFill>
                <p:spPr>
                  <a:xfrm>
                    <a:off x="3282" y="1982"/>
                    <a:ext cx="66" cy="66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pic>
                <p:nvPicPr>
                  <p:cNvPr id="134306" name="图片 134305"/>
                  <p:cNvPicPr>
                    <a:picLocks noChangeAspect="1"/>
                  </p:cNvPicPr>
                  <p:nvPr/>
                </p:nvPicPr>
                <p:blipFill>
                  <a:blip r:embed="rId5">
                    <a:clrChange>
                      <a:clrFrom>
                        <a:srgbClr val="FFFFFF"/>
                      </a:clrFrom>
                      <a:clrTo>
                        <a:srgbClr val="000000"/>
                      </a:clrTo>
                    </a:clrChange>
                  </a:blip>
                  <a:stretch>
                    <a:fillRect/>
                  </a:stretch>
                </p:blipFill>
                <p:spPr>
                  <a:xfrm>
                    <a:off x="3552" y="1982"/>
                    <a:ext cx="66" cy="66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pic>
                <p:nvPicPr>
                  <p:cNvPr id="134307" name="图片 134306"/>
                  <p:cNvPicPr>
                    <a:picLocks noChangeAspect="1"/>
                  </p:cNvPicPr>
                  <p:nvPr/>
                </p:nvPicPr>
                <p:blipFill>
                  <a:blip r:embed="rId5">
                    <a:clrChange>
                      <a:clrFrom>
                        <a:srgbClr val="FFFFFF"/>
                      </a:clrFrom>
                      <a:clrTo>
                        <a:srgbClr val="000000"/>
                      </a:clrTo>
                    </a:clrChange>
                  </a:blip>
                  <a:stretch>
                    <a:fillRect/>
                  </a:stretch>
                </p:blipFill>
                <p:spPr>
                  <a:xfrm>
                    <a:off x="3792" y="1982"/>
                    <a:ext cx="66" cy="66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pic>
                <p:nvPicPr>
                  <p:cNvPr id="134308" name="图片 134307"/>
                  <p:cNvPicPr>
                    <a:picLocks noChangeAspect="1"/>
                  </p:cNvPicPr>
                  <p:nvPr/>
                </p:nvPicPr>
                <p:blipFill>
                  <a:blip r:embed="rId5">
                    <a:clrChange>
                      <a:clrFrom>
                        <a:srgbClr val="FFFFFF"/>
                      </a:clrFrom>
                      <a:clrTo>
                        <a:srgbClr val="000000"/>
                      </a:clrTo>
                    </a:clrChange>
                  </a:blip>
                  <a:stretch>
                    <a:fillRect/>
                  </a:stretch>
                </p:blipFill>
                <p:spPr>
                  <a:xfrm>
                    <a:off x="4050" y="1982"/>
                    <a:ext cx="66" cy="66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pic>
                <p:nvPicPr>
                  <p:cNvPr id="134309" name="图片 134308"/>
                  <p:cNvPicPr>
                    <a:picLocks noChangeAspect="1"/>
                  </p:cNvPicPr>
                  <p:nvPr/>
                </p:nvPicPr>
                <p:blipFill>
                  <a:blip r:embed="rId5">
                    <a:clrChange>
                      <a:clrFrom>
                        <a:srgbClr val="FFFFFF"/>
                      </a:clrFrom>
                      <a:clrTo>
                        <a:srgbClr val="000000"/>
                      </a:clrTo>
                    </a:clrChange>
                  </a:blip>
                  <a:stretch>
                    <a:fillRect/>
                  </a:stretch>
                </p:blipFill>
                <p:spPr>
                  <a:xfrm>
                    <a:off x="4290" y="1982"/>
                    <a:ext cx="66" cy="66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pic>
                <p:nvPicPr>
                  <p:cNvPr id="134310" name="图片 134309"/>
                  <p:cNvPicPr>
                    <a:picLocks noChangeAspect="1"/>
                  </p:cNvPicPr>
                  <p:nvPr/>
                </p:nvPicPr>
                <p:blipFill>
                  <a:blip r:embed="rId5">
                    <a:clrChange>
                      <a:clrFrom>
                        <a:srgbClr val="FFFFFF"/>
                      </a:clrFrom>
                      <a:clrTo>
                        <a:srgbClr val="000000"/>
                      </a:clrTo>
                    </a:clrChange>
                  </a:blip>
                  <a:stretch>
                    <a:fillRect/>
                  </a:stretch>
                </p:blipFill>
                <p:spPr>
                  <a:xfrm>
                    <a:off x="4543" y="1980"/>
                    <a:ext cx="66" cy="66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pic>
                <p:nvPicPr>
                  <p:cNvPr id="134311" name="图片 134310"/>
                  <p:cNvPicPr>
                    <a:picLocks noChangeAspect="1"/>
                  </p:cNvPicPr>
                  <p:nvPr/>
                </p:nvPicPr>
                <p:blipFill>
                  <a:blip r:embed="rId5">
                    <a:clrChange>
                      <a:clrFrom>
                        <a:srgbClr val="FFFFFF"/>
                      </a:clrFrom>
                      <a:clrTo>
                        <a:srgbClr val="000000"/>
                      </a:clrTo>
                    </a:clrChange>
                  </a:blip>
                  <a:stretch>
                    <a:fillRect/>
                  </a:stretch>
                </p:blipFill>
                <p:spPr>
                  <a:xfrm>
                    <a:off x="4806" y="1982"/>
                    <a:ext cx="66" cy="66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sp>
                <p:nvSpPr>
                  <p:cNvPr id="134312" name="椭圆 134311"/>
                  <p:cNvSpPr/>
                  <p:nvPr/>
                </p:nvSpPr>
                <p:spPr>
                  <a:xfrm>
                    <a:off x="5076" y="2000"/>
                    <a:ext cx="30" cy="30"/>
                  </a:xfrm>
                  <a:prstGeom prst="ellipse">
                    <a:avLst/>
                  </a:prstGeom>
                  <a:solidFill>
                    <a:srgbClr val="00FF00"/>
                  </a:solidFill>
                  <a:ln w="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34313" name="椭圆 134312"/>
                  <p:cNvSpPr/>
                  <p:nvPr/>
                </p:nvSpPr>
                <p:spPr>
                  <a:xfrm>
                    <a:off x="5076" y="2000"/>
                    <a:ext cx="30" cy="30"/>
                  </a:xfrm>
                  <a:prstGeom prst="ellipse">
                    <a:avLst/>
                  </a:prstGeom>
                  <a:solidFill>
                    <a:srgbClr val="FF00FF"/>
                  </a:solidFill>
                  <a:ln w="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34314" name="椭圆 134313"/>
                  <p:cNvSpPr/>
                  <p:nvPr/>
                </p:nvSpPr>
                <p:spPr>
                  <a:xfrm>
                    <a:off x="5076" y="2000"/>
                    <a:ext cx="30" cy="30"/>
                  </a:xfrm>
                  <a:prstGeom prst="ellipse">
                    <a:avLst/>
                  </a:prstGeom>
                  <a:solidFill>
                    <a:schemeClr val="tx1"/>
                  </a:solidFill>
                  <a:ln w="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134315" name="组合 134314"/>
                  <p:cNvGrpSpPr/>
                  <p:nvPr/>
                </p:nvGrpSpPr>
                <p:grpSpPr>
                  <a:xfrm>
                    <a:off x="2271" y="2016"/>
                    <a:ext cx="2868" cy="156"/>
                    <a:chOff x="2127" y="2160"/>
                    <a:chExt cx="2868" cy="156"/>
                  </a:xfrm>
                </p:grpSpPr>
                <p:grpSp>
                  <p:nvGrpSpPr>
                    <p:cNvPr id="134316" name="组合 134315"/>
                    <p:cNvGrpSpPr/>
                    <p:nvPr/>
                  </p:nvGrpSpPr>
                  <p:grpSpPr>
                    <a:xfrm>
                      <a:off x="2370" y="2166"/>
                      <a:ext cx="2625" cy="150"/>
                      <a:chOff x="2373" y="2154"/>
                      <a:chExt cx="2625" cy="150"/>
                    </a:xfrm>
                  </p:grpSpPr>
                  <p:pic>
                    <p:nvPicPr>
                      <p:cNvPr id="134317" name="图片 134316"/>
                      <p:cNvPicPr>
                        <a:picLocks noChangeAspect="1"/>
                      </p:cNvPicPr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373" y="2160"/>
                        <a:ext cx="115" cy="14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  <p:pic>
                    <p:nvPicPr>
                      <p:cNvPr id="134318" name="图片 134317"/>
                      <p:cNvPicPr>
                        <a:picLocks noChangeAspect="1"/>
                      </p:cNvPicPr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628" y="2160"/>
                        <a:ext cx="96" cy="13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  <p:pic>
                    <p:nvPicPr>
                      <p:cNvPr id="134319" name="图片 134318"/>
                      <p:cNvPicPr>
                        <a:picLocks noChangeAspect="1"/>
                      </p:cNvPicPr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880" y="2160"/>
                        <a:ext cx="96" cy="14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  <p:pic>
                    <p:nvPicPr>
                      <p:cNvPr id="134320" name="图片 134319"/>
                      <p:cNvPicPr>
                        <a:picLocks noChangeAspect="1"/>
                      </p:cNvPicPr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141" y="2157"/>
                        <a:ext cx="96" cy="14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  <p:pic>
                    <p:nvPicPr>
                      <p:cNvPr id="134321" name="图片 134320"/>
                      <p:cNvPicPr>
                        <a:picLocks noChangeAspect="1"/>
                      </p:cNvPicPr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3387" y="2181"/>
                        <a:ext cx="96" cy="96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  <p:pic>
                    <p:nvPicPr>
                      <p:cNvPr id="134322" name="图片 134321"/>
                      <p:cNvPicPr>
                        <a:picLocks noChangeAspect="1"/>
                      </p:cNvPicPr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3633" y="2157"/>
                        <a:ext cx="96" cy="14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  <p:pic>
                    <p:nvPicPr>
                      <p:cNvPr id="134323" name="图片 134322"/>
                      <p:cNvPicPr>
                        <a:picLocks noChangeAspect="1"/>
                      </p:cNvPicPr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3888" y="2157"/>
                        <a:ext cx="96" cy="14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  <p:pic>
                    <p:nvPicPr>
                      <p:cNvPr id="134324" name="图片 134323"/>
                      <p:cNvPicPr>
                        <a:picLocks noChangeAspect="1"/>
                      </p:cNvPicPr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4146" y="2160"/>
                        <a:ext cx="96" cy="14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  <p:pic>
                    <p:nvPicPr>
                      <p:cNvPr id="134325" name="图片 134324"/>
                      <p:cNvPicPr>
                        <a:picLocks noChangeAspect="1"/>
                      </p:cNvPicPr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4389" y="2154"/>
                        <a:ext cx="96" cy="14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  <p:pic>
                    <p:nvPicPr>
                      <p:cNvPr id="134326" name="图片 134325"/>
                      <p:cNvPicPr>
                        <a:picLocks noChangeAspect="1"/>
                      </p:cNvPicPr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4638" y="2154"/>
                        <a:ext cx="108" cy="14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  <p:pic>
                    <p:nvPicPr>
                      <p:cNvPr id="134327" name="图片 134326"/>
                      <p:cNvPicPr>
                        <a:picLocks noChangeAspect="1"/>
                      </p:cNvPicPr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902" y="2169"/>
                        <a:ext cx="96" cy="96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grpSp>
                <p:pic>
                  <p:nvPicPr>
                    <p:cNvPr id="134328" name="图片 134327"/>
                    <p:cNvPicPr>
                      <a:picLocks noChangeAspect="1"/>
                    </p:cNvPicPr>
                    <p:nvPr/>
                  </p:nvPicPr>
                  <p:blipFill>
                    <a:blip r:embed="rId25"/>
                    <a:stretch>
                      <a:fillRect/>
                    </a:stretch>
                  </p:blipFill>
                  <p:spPr>
                    <a:xfrm>
                      <a:off x="2127" y="2160"/>
                      <a:ext cx="79" cy="144"/>
                    </a:xfrm>
                    <a:prstGeom prst="rect">
                      <a:avLst/>
                    </a:prstGeom>
                    <a:noFill/>
                    <a:ln w="9525">
                      <a:noFill/>
                    </a:ln>
                  </p:spPr>
                </p:pic>
              </p:grpSp>
              <p:sp>
                <p:nvSpPr>
                  <p:cNvPr id="134329" name="直接连接符 134328"/>
                  <p:cNvSpPr/>
                  <p:nvPr/>
                </p:nvSpPr>
                <p:spPr>
                  <a:xfrm>
                    <a:off x="1337" y="1623"/>
                    <a:ext cx="0" cy="384"/>
                  </a:xfrm>
                  <a:prstGeom prst="line">
                    <a:avLst/>
                  </a:prstGeom>
                  <a:ln w="15875" cap="flat" cmpd="sng">
                    <a:solidFill>
                      <a:srgbClr val="FF00FF"/>
                    </a:solidFill>
                    <a:prstDash val="sysDot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330" name="直接连接符 134329"/>
                  <p:cNvSpPr/>
                  <p:nvPr/>
                </p:nvSpPr>
                <p:spPr>
                  <a:xfrm>
                    <a:off x="864" y="1632"/>
                    <a:ext cx="0" cy="384"/>
                  </a:xfrm>
                  <a:prstGeom prst="line">
                    <a:avLst/>
                  </a:prstGeom>
                  <a:ln w="15875" cap="flat" cmpd="sng">
                    <a:solidFill>
                      <a:srgbClr val="FF00FF"/>
                    </a:solidFill>
                    <a:prstDash val="sysDot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331" name="直接连接符 134330"/>
                  <p:cNvSpPr/>
                  <p:nvPr/>
                </p:nvSpPr>
                <p:spPr>
                  <a:xfrm>
                    <a:off x="867" y="2028"/>
                    <a:ext cx="0" cy="384"/>
                  </a:xfrm>
                  <a:prstGeom prst="line">
                    <a:avLst/>
                  </a:prstGeom>
                  <a:ln w="15875" cap="flat" cmpd="sng">
                    <a:solidFill>
                      <a:srgbClr val="FF00FF"/>
                    </a:solidFill>
                    <a:prstDash val="sysDot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332" name="直接连接符 134331"/>
                  <p:cNvSpPr/>
                  <p:nvPr/>
                </p:nvSpPr>
                <p:spPr>
                  <a:xfrm>
                    <a:off x="1336" y="2024"/>
                    <a:ext cx="0" cy="384"/>
                  </a:xfrm>
                  <a:prstGeom prst="line">
                    <a:avLst/>
                  </a:prstGeom>
                  <a:ln w="15875" cap="flat" cmpd="sng">
                    <a:solidFill>
                      <a:srgbClr val="FF00FF"/>
                    </a:solidFill>
                    <a:prstDash val="sysDot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333" name="直接连接符 134332"/>
                  <p:cNvSpPr/>
                  <p:nvPr/>
                </p:nvSpPr>
                <p:spPr>
                  <a:xfrm flipV="1">
                    <a:off x="687" y="1773"/>
                    <a:ext cx="0" cy="240"/>
                  </a:xfrm>
                  <a:prstGeom prst="line">
                    <a:avLst/>
                  </a:prstGeom>
                  <a:ln w="15875" cap="flat" cmpd="sng">
                    <a:solidFill>
                      <a:srgbClr val="FF00FF"/>
                    </a:solidFill>
                    <a:prstDash val="sysDot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334" name="直接连接符 134333"/>
                  <p:cNvSpPr/>
                  <p:nvPr/>
                </p:nvSpPr>
                <p:spPr>
                  <a:xfrm flipV="1">
                    <a:off x="1508" y="1776"/>
                    <a:ext cx="0" cy="240"/>
                  </a:xfrm>
                  <a:prstGeom prst="line">
                    <a:avLst/>
                  </a:prstGeom>
                  <a:ln w="15875" cap="flat" cmpd="sng">
                    <a:solidFill>
                      <a:srgbClr val="FF00FF"/>
                    </a:solidFill>
                    <a:prstDash val="sysDot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335" name="直接连接符 134334"/>
                  <p:cNvSpPr/>
                  <p:nvPr/>
                </p:nvSpPr>
                <p:spPr>
                  <a:xfrm flipV="1">
                    <a:off x="687" y="2016"/>
                    <a:ext cx="0" cy="240"/>
                  </a:xfrm>
                  <a:prstGeom prst="line">
                    <a:avLst/>
                  </a:prstGeom>
                  <a:ln w="15875" cap="flat" cmpd="sng">
                    <a:solidFill>
                      <a:srgbClr val="FF00FF"/>
                    </a:solidFill>
                    <a:prstDash val="sysDot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336" name="直接连接符 134335"/>
                  <p:cNvSpPr/>
                  <p:nvPr/>
                </p:nvSpPr>
                <p:spPr>
                  <a:xfrm flipV="1">
                    <a:off x="1508" y="2016"/>
                    <a:ext cx="0" cy="240"/>
                  </a:xfrm>
                  <a:prstGeom prst="line">
                    <a:avLst/>
                  </a:prstGeom>
                  <a:ln w="15875" cap="flat" cmpd="sng">
                    <a:solidFill>
                      <a:srgbClr val="FF00FF"/>
                    </a:solidFill>
                    <a:prstDash val="sysDot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337" name="直接连接符 134336"/>
                  <p:cNvSpPr/>
                  <p:nvPr/>
                </p:nvSpPr>
                <p:spPr>
                  <a:xfrm rot="-5400000">
                    <a:off x="864" y="1779"/>
                    <a:ext cx="480" cy="1"/>
                  </a:xfrm>
                  <a:prstGeom prst="line">
                    <a:avLst/>
                  </a:prstGeom>
                  <a:ln w="9525" cap="flat" cmpd="sng">
                    <a:solidFill>
                      <a:srgbClr val="FF00FF"/>
                    </a:solidFill>
                    <a:prstDash val="sysDot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338" name="直接连接符 134337"/>
                  <p:cNvSpPr/>
                  <p:nvPr/>
                </p:nvSpPr>
                <p:spPr>
                  <a:xfrm rot="-5400000">
                    <a:off x="860" y="2243"/>
                    <a:ext cx="480" cy="1"/>
                  </a:xfrm>
                  <a:prstGeom prst="line">
                    <a:avLst/>
                  </a:prstGeom>
                  <a:ln w="9525" cap="flat" cmpd="sng">
                    <a:solidFill>
                      <a:srgbClr val="FF00FF"/>
                    </a:solidFill>
                    <a:prstDash val="sysDot"/>
                    <a:headEnd type="none" w="med" len="med"/>
                    <a:tailEnd type="none" w="med" len="med"/>
                  </a:ln>
                </p:spPr>
              </p:sp>
              <p:grpSp>
                <p:nvGrpSpPr>
                  <p:cNvPr id="134339" name="组合 134338"/>
                  <p:cNvGrpSpPr/>
                  <p:nvPr/>
                </p:nvGrpSpPr>
                <p:grpSpPr>
                  <a:xfrm>
                    <a:off x="1470" y="1683"/>
                    <a:ext cx="135" cy="414"/>
                    <a:chOff x="1326" y="1827"/>
                    <a:chExt cx="135" cy="414"/>
                  </a:xfrm>
                </p:grpSpPr>
                <p:pic>
                  <p:nvPicPr>
                    <p:cNvPr id="134340" name="图片 134339"/>
                    <p:cNvPicPr>
                      <a:picLocks noChangeAspect="1"/>
                    </p:cNvPicPr>
                    <p:nvPr/>
                  </p:nvPicPr>
                  <p:blipFill>
                    <a:blip r:embed="rId26"/>
                    <a:stretch>
                      <a:fillRect/>
                    </a:stretch>
                  </p:blipFill>
                  <p:spPr>
                    <a:xfrm>
                      <a:off x="1365" y="1827"/>
                      <a:ext cx="96" cy="87"/>
                    </a:xfrm>
                    <a:prstGeom prst="rect">
                      <a:avLst/>
                    </a:prstGeom>
                    <a:noFill/>
                    <a:ln w="9525">
                      <a:noFill/>
                    </a:ln>
                  </p:spPr>
                </p:pic>
                <p:pic>
                  <p:nvPicPr>
                    <p:cNvPr id="134341" name="图片 134340"/>
                    <p:cNvPicPr>
                      <a:picLocks noChangeAspect="1"/>
                    </p:cNvPicPr>
                    <p:nvPr/>
                  </p:nvPicPr>
                  <p:blipFill>
                    <a:blip r:embed="rId4"/>
                    <a:stretch>
                      <a:fillRect/>
                    </a:stretch>
                  </p:blipFill>
                  <p:spPr>
                    <a:xfrm>
                      <a:off x="1326" y="2151"/>
                      <a:ext cx="96" cy="90"/>
                    </a:xfrm>
                    <a:prstGeom prst="rect">
                      <a:avLst/>
                    </a:prstGeom>
                    <a:noFill/>
                    <a:ln w="9525">
                      <a:noFill/>
                    </a:ln>
                  </p:spPr>
                </p:pic>
              </p:grpSp>
              <p:sp>
                <p:nvSpPr>
                  <p:cNvPr id="134342" name="直接连接符 134341"/>
                  <p:cNvSpPr/>
                  <p:nvPr/>
                </p:nvSpPr>
                <p:spPr>
                  <a:xfrm>
                    <a:off x="2316" y="1776"/>
                    <a:ext cx="0" cy="240"/>
                  </a:xfrm>
                  <a:prstGeom prst="line">
                    <a:avLst/>
                  </a:prstGeom>
                  <a:ln w="15875" cap="flat" cmpd="sng">
                    <a:solidFill>
                      <a:srgbClr val="FF00FF"/>
                    </a:solidFill>
                    <a:prstDash val="sysDot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343" name="椭圆 134342"/>
                  <p:cNvSpPr/>
                  <p:nvPr/>
                </p:nvSpPr>
                <p:spPr>
                  <a:xfrm>
                    <a:off x="2298" y="1770"/>
                    <a:ext cx="30" cy="30"/>
                  </a:xfrm>
                  <a:prstGeom prst="ellipse">
                    <a:avLst/>
                  </a:prstGeom>
                  <a:solidFill>
                    <a:srgbClr val="00FF00"/>
                  </a:solidFill>
                  <a:ln w="0" cap="flat" cmpd="sng">
                    <a:solidFill>
                      <a:srgbClr val="01010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34344" name="椭圆 134343"/>
                  <p:cNvSpPr/>
                  <p:nvPr/>
                </p:nvSpPr>
                <p:spPr>
                  <a:xfrm>
                    <a:off x="2298" y="1770"/>
                    <a:ext cx="30" cy="30"/>
                  </a:xfrm>
                  <a:prstGeom prst="ellipse">
                    <a:avLst/>
                  </a:prstGeom>
                  <a:solidFill>
                    <a:srgbClr val="0000FF"/>
                  </a:solidFill>
                  <a:ln w="0" cap="flat" cmpd="sng">
                    <a:solidFill>
                      <a:srgbClr val="01010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34345" name="椭圆 134344"/>
                  <p:cNvSpPr/>
                  <p:nvPr/>
                </p:nvSpPr>
                <p:spPr>
                  <a:xfrm>
                    <a:off x="2298" y="1770"/>
                    <a:ext cx="30" cy="3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0" cap="flat" cmpd="sng">
                    <a:solidFill>
                      <a:srgbClr val="01010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34346" name="椭圆 134345"/>
                  <p:cNvSpPr/>
                  <p:nvPr/>
                </p:nvSpPr>
                <p:spPr>
                  <a:xfrm>
                    <a:off x="2301" y="1770"/>
                    <a:ext cx="30" cy="30"/>
                  </a:xfrm>
                  <a:prstGeom prst="ellipse">
                    <a:avLst/>
                  </a:prstGeom>
                  <a:solidFill>
                    <a:schemeClr val="tx2"/>
                  </a:solidFill>
                  <a:ln w="0" cap="flat" cmpd="sng">
                    <a:solidFill>
                      <a:srgbClr val="01010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34347" name="直接连接符 134346"/>
                  <p:cNvSpPr/>
                  <p:nvPr/>
                </p:nvSpPr>
                <p:spPr>
                  <a:xfrm>
                    <a:off x="1536" y="1782"/>
                    <a:ext cx="768" cy="0"/>
                  </a:xfrm>
                  <a:prstGeom prst="line">
                    <a:avLst/>
                  </a:prstGeom>
                  <a:ln w="1587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348" name="直接连接符 134347"/>
                  <p:cNvSpPr/>
                  <p:nvPr/>
                </p:nvSpPr>
                <p:spPr>
                  <a:xfrm>
                    <a:off x="1536" y="1782"/>
                    <a:ext cx="768" cy="0"/>
                  </a:xfrm>
                  <a:prstGeom prst="line">
                    <a:avLst/>
                  </a:prstGeom>
                  <a:ln w="1587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349" name="直接连接符 134348"/>
                  <p:cNvSpPr/>
                  <p:nvPr/>
                </p:nvSpPr>
                <p:spPr>
                  <a:xfrm>
                    <a:off x="1536" y="1782"/>
                    <a:ext cx="768" cy="0"/>
                  </a:xfrm>
                  <a:prstGeom prst="line">
                    <a:avLst/>
                  </a:prstGeom>
                  <a:ln w="1587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pic>
                <p:nvPicPr>
                  <p:cNvPr id="134350" name="图片 134349"/>
                  <p:cNvPicPr>
                    <a:picLocks noChangeAspect="1"/>
                  </p:cNvPicPr>
                  <p:nvPr/>
                </p:nvPicPr>
                <p:blipFill>
                  <a:blip r:embed="rId27"/>
                  <a:stretch>
                    <a:fillRect/>
                  </a:stretch>
                </p:blipFill>
                <p:spPr>
                  <a:xfrm>
                    <a:off x="2274" y="1671"/>
                    <a:ext cx="96" cy="96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sp>
                <p:nvSpPr>
                  <p:cNvPr id="134351" name="直接连接符 134350"/>
                  <p:cNvSpPr/>
                  <p:nvPr/>
                </p:nvSpPr>
                <p:spPr>
                  <a:xfrm>
                    <a:off x="2574" y="1632"/>
                    <a:ext cx="0" cy="384"/>
                  </a:xfrm>
                  <a:prstGeom prst="line">
                    <a:avLst/>
                  </a:prstGeom>
                  <a:ln w="15875" cap="flat" cmpd="sng">
                    <a:solidFill>
                      <a:srgbClr val="FF00FF"/>
                    </a:solidFill>
                    <a:prstDash val="sysDot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352" name="直接连接符 134351"/>
                  <p:cNvSpPr/>
                  <p:nvPr/>
                </p:nvSpPr>
                <p:spPr>
                  <a:xfrm>
                    <a:off x="1353" y="1623"/>
                    <a:ext cx="1200" cy="0"/>
                  </a:xfrm>
                  <a:prstGeom prst="line">
                    <a:avLst/>
                  </a:prstGeom>
                  <a:ln w="1587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353" name="直接连接符 134352"/>
                  <p:cNvSpPr/>
                  <p:nvPr/>
                </p:nvSpPr>
                <p:spPr>
                  <a:xfrm>
                    <a:off x="1350" y="1623"/>
                    <a:ext cx="1200" cy="0"/>
                  </a:xfrm>
                  <a:prstGeom prst="line">
                    <a:avLst/>
                  </a:prstGeom>
                  <a:ln w="1587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354" name="直接连接符 134353"/>
                  <p:cNvSpPr/>
                  <p:nvPr/>
                </p:nvSpPr>
                <p:spPr>
                  <a:xfrm>
                    <a:off x="1350" y="1623"/>
                    <a:ext cx="1200" cy="0"/>
                  </a:xfrm>
                  <a:prstGeom prst="line">
                    <a:avLst/>
                  </a:prstGeom>
                  <a:ln w="1587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355" name="椭圆 134354"/>
                  <p:cNvSpPr/>
                  <p:nvPr/>
                </p:nvSpPr>
                <p:spPr>
                  <a:xfrm>
                    <a:off x="2550" y="1608"/>
                    <a:ext cx="30" cy="30"/>
                  </a:xfrm>
                  <a:prstGeom prst="ellipse">
                    <a:avLst/>
                  </a:prstGeom>
                  <a:solidFill>
                    <a:schemeClr val="tx2"/>
                  </a:solidFill>
                  <a:ln w="0" cap="flat" cmpd="sng">
                    <a:solidFill>
                      <a:srgbClr val="01010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34356" name="直接连接符 134355"/>
                  <p:cNvSpPr/>
                  <p:nvPr/>
                </p:nvSpPr>
                <p:spPr>
                  <a:xfrm>
                    <a:off x="1116" y="1551"/>
                    <a:ext cx="1680" cy="0"/>
                  </a:xfrm>
                  <a:prstGeom prst="line">
                    <a:avLst/>
                  </a:prstGeom>
                  <a:ln w="1587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357" name="直接连接符 134356"/>
                  <p:cNvSpPr/>
                  <p:nvPr/>
                </p:nvSpPr>
                <p:spPr>
                  <a:xfrm>
                    <a:off x="1116" y="1551"/>
                    <a:ext cx="1680" cy="0"/>
                  </a:xfrm>
                  <a:prstGeom prst="line">
                    <a:avLst/>
                  </a:prstGeom>
                  <a:ln w="1587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358" name="直接连接符 134357"/>
                  <p:cNvSpPr/>
                  <p:nvPr/>
                </p:nvSpPr>
                <p:spPr>
                  <a:xfrm>
                    <a:off x="1116" y="1551"/>
                    <a:ext cx="1680" cy="0"/>
                  </a:xfrm>
                  <a:prstGeom prst="line">
                    <a:avLst/>
                  </a:prstGeom>
                  <a:ln w="1587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359" name="直接连接符 134358"/>
                  <p:cNvSpPr/>
                  <p:nvPr/>
                </p:nvSpPr>
                <p:spPr>
                  <a:xfrm flipV="1">
                    <a:off x="2814" y="1572"/>
                    <a:ext cx="0" cy="432"/>
                  </a:xfrm>
                  <a:prstGeom prst="line">
                    <a:avLst/>
                  </a:prstGeom>
                  <a:ln w="15875" cap="flat" cmpd="sng">
                    <a:solidFill>
                      <a:srgbClr val="FF00FF"/>
                    </a:solidFill>
                    <a:prstDash val="sysDot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360" name="椭圆 134359"/>
                  <p:cNvSpPr/>
                  <p:nvPr/>
                </p:nvSpPr>
                <p:spPr>
                  <a:xfrm>
                    <a:off x="2793" y="1536"/>
                    <a:ext cx="30" cy="30"/>
                  </a:xfrm>
                  <a:prstGeom prst="ellipse">
                    <a:avLst/>
                  </a:prstGeom>
                  <a:solidFill>
                    <a:schemeClr val="tx2"/>
                  </a:solidFill>
                  <a:ln w="0" cap="flat" cmpd="sng">
                    <a:solidFill>
                      <a:srgbClr val="01010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34361" name="椭圆 134360"/>
                  <p:cNvSpPr/>
                  <p:nvPr/>
                </p:nvSpPr>
                <p:spPr>
                  <a:xfrm>
                    <a:off x="3300" y="1776"/>
                    <a:ext cx="30" cy="30"/>
                  </a:xfrm>
                  <a:prstGeom prst="ellipse">
                    <a:avLst/>
                  </a:prstGeom>
                  <a:solidFill>
                    <a:schemeClr val="tx2"/>
                  </a:solidFill>
                  <a:ln w="0" cap="flat" cmpd="sng">
                    <a:solidFill>
                      <a:srgbClr val="01010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34362" name="椭圆 134361"/>
                  <p:cNvSpPr/>
                  <p:nvPr/>
                </p:nvSpPr>
                <p:spPr>
                  <a:xfrm>
                    <a:off x="3810" y="2226"/>
                    <a:ext cx="30" cy="30"/>
                  </a:xfrm>
                  <a:prstGeom prst="ellipse">
                    <a:avLst/>
                  </a:prstGeom>
                  <a:solidFill>
                    <a:schemeClr val="tx2"/>
                  </a:solidFill>
                  <a:ln w="0" cap="flat" cmpd="sng">
                    <a:solidFill>
                      <a:srgbClr val="01010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34363" name="椭圆 134362"/>
                  <p:cNvSpPr/>
                  <p:nvPr/>
                </p:nvSpPr>
                <p:spPr>
                  <a:xfrm>
                    <a:off x="4062" y="2391"/>
                    <a:ext cx="30" cy="30"/>
                  </a:xfrm>
                  <a:prstGeom prst="ellipse">
                    <a:avLst/>
                  </a:prstGeom>
                  <a:solidFill>
                    <a:schemeClr val="tx2"/>
                  </a:solidFill>
                  <a:ln w="0" cap="flat" cmpd="sng">
                    <a:solidFill>
                      <a:srgbClr val="01010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34364" name="椭圆 134363"/>
                  <p:cNvSpPr/>
                  <p:nvPr/>
                </p:nvSpPr>
                <p:spPr>
                  <a:xfrm>
                    <a:off x="4311" y="2469"/>
                    <a:ext cx="30" cy="30"/>
                  </a:xfrm>
                  <a:prstGeom prst="ellipse">
                    <a:avLst/>
                  </a:prstGeom>
                  <a:solidFill>
                    <a:schemeClr val="tx2"/>
                  </a:solidFill>
                  <a:ln w="0" cap="flat" cmpd="sng">
                    <a:solidFill>
                      <a:srgbClr val="01010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34365" name="椭圆 134364"/>
                  <p:cNvSpPr/>
                  <p:nvPr/>
                </p:nvSpPr>
                <p:spPr>
                  <a:xfrm>
                    <a:off x="4563" y="2388"/>
                    <a:ext cx="30" cy="30"/>
                  </a:xfrm>
                  <a:prstGeom prst="ellipse">
                    <a:avLst/>
                  </a:prstGeom>
                  <a:solidFill>
                    <a:schemeClr val="tx2"/>
                  </a:solidFill>
                  <a:ln w="0" cap="flat" cmpd="sng">
                    <a:solidFill>
                      <a:srgbClr val="01010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34366" name="椭圆 134365"/>
                  <p:cNvSpPr/>
                  <p:nvPr/>
                </p:nvSpPr>
                <p:spPr>
                  <a:xfrm>
                    <a:off x="4821" y="2217"/>
                    <a:ext cx="30" cy="30"/>
                  </a:xfrm>
                  <a:prstGeom prst="ellipse">
                    <a:avLst/>
                  </a:prstGeom>
                  <a:solidFill>
                    <a:schemeClr val="tx2"/>
                  </a:solidFill>
                  <a:ln w="0" cap="flat" cmpd="sng">
                    <a:solidFill>
                      <a:srgbClr val="01010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134367" name="组合 134366"/>
                  <p:cNvGrpSpPr/>
                  <p:nvPr/>
                </p:nvGrpSpPr>
                <p:grpSpPr>
                  <a:xfrm>
                    <a:off x="2064" y="1542"/>
                    <a:ext cx="3048" cy="945"/>
                    <a:chOff x="1920" y="1686"/>
                    <a:chExt cx="3048" cy="945"/>
                  </a:xfrm>
                </p:grpSpPr>
                <p:sp>
                  <p:nvSpPr>
                    <p:cNvPr id="134368" name="任意多边形 134367"/>
                    <p:cNvSpPr/>
                    <p:nvPr/>
                  </p:nvSpPr>
                  <p:spPr>
                    <a:xfrm>
                      <a:off x="1920" y="1686"/>
                      <a:ext cx="1536" cy="48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536" h="480">
                          <a:moveTo>
                            <a:pt x="0" y="480"/>
                          </a:moveTo>
                          <a:cubicBezTo>
                            <a:pt x="256" y="240"/>
                            <a:pt x="512" y="0"/>
                            <a:pt x="768" y="0"/>
                          </a:cubicBezTo>
                          <a:cubicBezTo>
                            <a:pt x="1024" y="0"/>
                            <a:pt x="1408" y="400"/>
                            <a:pt x="1536" y="480"/>
                          </a:cubicBezTo>
                        </a:path>
                      </a:pathLst>
                    </a:custGeom>
                    <a:noFill/>
                    <a:ln w="1905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34369" name="任意多边形 134368"/>
                    <p:cNvSpPr/>
                    <p:nvPr/>
                  </p:nvSpPr>
                  <p:spPr>
                    <a:xfrm rot="-10800000" flipH="1">
                      <a:off x="3432" y="2151"/>
                      <a:ext cx="1536" cy="48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536" h="480">
                          <a:moveTo>
                            <a:pt x="0" y="480"/>
                          </a:moveTo>
                          <a:cubicBezTo>
                            <a:pt x="256" y="240"/>
                            <a:pt x="512" y="0"/>
                            <a:pt x="768" y="0"/>
                          </a:cubicBezTo>
                          <a:cubicBezTo>
                            <a:pt x="1024" y="0"/>
                            <a:pt x="1408" y="400"/>
                            <a:pt x="1536" y="480"/>
                          </a:cubicBezTo>
                        </a:path>
                      </a:pathLst>
                    </a:custGeom>
                    <a:noFill/>
                    <a:ln w="1905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34370" name="直接连接符 134369"/>
                  <p:cNvSpPr/>
                  <p:nvPr/>
                </p:nvSpPr>
                <p:spPr>
                  <a:xfrm>
                    <a:off x="900" y="1623"/>
                    <a:ext cx="2160" cy="0"/>
                  </a:xfrm>
                  <a:prstGeom prst="line">
                    <a:avLst/>
                  </a:prstGeom>
                  <a:ln w="1587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371" name="直接连接符 134370"/>
                  <p:cNvSpPr/>
                  <p:nvPr/>
                </p:nvSpPr>
                <p:spPr>
                  <a:xfrm flipV="1">
                    <a:off x="3066" y="1626"/>
                    <a:ext cx="0" cy="384"/>
                  </a:xfrm>
                  <a:prstGeom prst="line">
                    <a:avLst/>
                  </a:prstGeom>
                  <a:ln w="15875" cap="flat" cmpd="sng">
                    <a:solidFill>
                      <a:srgbClr val="FF00FF"/>
                    </a:solidFill>
                    <a:prstDash val="sysDot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372" name="椭圆 134371"/>
                  <p:cNvSpPr/>
                  <p:nvPr/>
                </p:nvSpPr>
                <p:spPr>
                  <a:xfrm>
                    <a:off x="3048" y="1608"/>
                    <a:ext cx="30" cy="30"/>
                  </a:xfrm>
                  <a:prstGeom prst="ellipse">
                    <a:avLst/>
                  </a:prstGeom>
                  <a:solidFill>
                    <a:schemeClr val="tx2"/>
                  </a:solidFill>
                  <a:ln w="0" cap="flat" cmpd="sng">
                    <a:solidFill>
                      <a:srgbClr val="01010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34373" name="直接连接符 134372"/>
                  <p:cNvSpPr/>
                  <p:nvPr/>
                </p:nvSpPr>
                <p:spPr>
                  <a:xfrm>
                    <a:off x="696" y="1782"/>
                    <a:ext cx="2592" cy="0"/>
                  </a:xfrm>
                  <a:prstGeom prst="line">
                    <a:avLst/>
                  </a:prstGeom>
                  <a:ln w="1587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374" name="直接连接符 134373"/>
                  <p:cNvSpPr/>
                  <p:nvPr/>
                </p:nvSpPr>
                <p:spPr>
                  <a:xfrm>
                    <a:off x="3312" y="1782"/>
                    <a:ext cx="0" cy="240"/>
                  </a:xfrm>
                  <a:prstGeom prst="line">
                    <a:avLst/>
                  </a:prstGeom>
                  <a:ln w="15875" cap="flat" cmpd="sng">
                    <a:solidFill>
                      <a:srgbClr val="FF00FF"/>
                    </a:solidFill>
                    <a:prstDash val="sysDot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375" name="直接连接符 134374"/>
                  <p:cNvSpPr/>
                  <p:nvPr/>
                </p:nvSpPr>
                <p:spPr>
                  <a:xfrm>
                    <a:off x="702" y="2244"/>
                    <a:ext cx="3120" cy="0"/>
                  </a:xfrm>
                  <a:prstGeom prst="line">
                    <a:avLst/>
                  </a:prstGeom>
                  <a:ln w="1587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376" name="直接连接符 134375"/>
                  <p:cNvSpPr/>
                  <p:nvPr/>
                </p:nvSpPr>
                <p:spPr>
                  <a:xfrm>
                    <a:off x="3828" y="2004"/>
                    <a:ext cx="0" cy="240"/>
                  </a:xfrm>
                  <a:prstGeom prst="line">
                    <a:avLst/>
                  </a:prstGeom>
                  <a:ln w="15875" cap="flat" cmpd="sng">
                    <a:solidFill>
                      <a:srgbClr val="FF00FF"/>
                    </a:solidFill>
                    <a:prstDash val="sysDot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377" name="直接连接符 134376"/>
                  <p:cNvSpPr/>
                  <p:nvPr/>
                </p:nvSpPr>
                <p:spPr>
                  <a:xfrm>
                    <a:off x="864" y="2412"/>
                    <a:ext cx="3216" cy="0"/>
                  </a:xfrm>
                  <a:prstGeom prst="line">
                    <a:avLst/>
                  </a:prstGeom>
                  <a:ln w="1587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378" name="直接连接符 134377"/>
                  <p:cNvSpPr/>
                  <p:nvPr/>
                </p:nvSpPr>
                <p:spPr>
                  <a:xfrm>
                    <a:off x="4074" y="2016"/>
                    <a:ext cx="0" cy="384"/>
                  </a:xfrm>
                  <a:prstGeom prst="line">
                    <a:avLst/>
                  </a:prstGeom>
                  <a:ln w="15875" cap="flat" cmpd="sng">
                    <a:solidFill>
                      <a:srgbClr val="FF00FF"/>
                    </a:solidFill>
                    <a:prstDash val="sysDot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379" name="直接连接符 134378"/>
                  <p:cNvSpPr/>
                  <p:nvPr/>
                </p:nvSpPr>
                <p:spPr>
                  <a:xfrm>
                    <a:off x="1098" y="2490"/>
                    <a:ext cx="3216" cy="0"/>
                  </a:xfrm>
                  <a:prstGeom prst="line">
                    <a:avLst/>
                  </a:prstGeom>
                  <a:ln w="1587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380" name="直接连接符 134379"/>
                  <p:cNvSpPr/>
                  <p:nvPr/>
                </p:nvSpPr>
                <p:spPr>
                  <a:xfrm>
                    <a:off x="4326" y="2010"/>
                    <a:ext cx="0" cy="480"/>
                  </a:xfrm>
                  <a:prstGeom prst="line">
                    <a:avLst/>
                  </a:prstGeom>
                  <a:ln w="15875" cap="flat" cmpd="sng">
                    <a:solidFill>
                      <a:srgbClr val="FF00FF"/>
                    </a:solidFill>
                    <a:prstDash val="sysDot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381" name="直接连接符 134380"/>
                  <p:cNvSpPr/>
                  <p:nvPr/>
                </p:nvSpPr>
                <p:spPr>
                  <a:xfrm>
                    <a:off x="1362" y="2412"/>
                    <a:ext cx="3216" cy="0"/>
                  </a:xfrm>
                  <a:prstGeom prst="line">
                    <a:avLst/>
                  </a:prstGeom>
                  <a:ln w="1587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382" name="直接连接符 134381"/>
                  <p:cNvSpPr/>
                  <p:nvPr/>
                </p:nvSpPr>
                <p:spPr>
                  <a:xfrm>
                    <a:off x="4578" y="2016"/>
                    <a:ext cx="0" cy="384"/>
                  </a:xfrm>
                  <a:prstGeom prst="line">
                    <a:avLst/>
                  </a:prstGeom>
                  <a:ln w="15875" cap="flat" cmpd="sng">
                    <a:solidFill>
                      <a:srgbClr val="FF00FF"/>
                    </a:solidFill>
                    <a:prstDash val="sysDot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383" name="直接连接符 134382"/>
                  <p:cNvSpPr/>
                  <p:nvPr/>
                </p:nvSpPr>
                <p:spPr>
                  <a:xfrm>
                    <a:off x="1536" y="2244"/>
                    <a:ext cx="3312" cy="0"/>
                  </a:xfrm>
                  <a:prstGeom prst="line">
                    <a:avLst/>
                  </a:prstGeom>
                  <a:ln w="1587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34384" name="直接连接符 134383"/>
                  <p:cNvSpPr/>
                  <p:nvPr/>
                </p:nvSpPr>
                <p:spPr>
                  <a:xfrm>
                    <a:off x="4842" y="2028"/>
                    <a:ext cx="0" cy="192"/>
                  </a:xfrm>
                  <a:prstGeom prst="line">
                    <a:avLst/>
                  </a:prstGeom>
                  <a:ln w="15875" cap="flat" cmpd="sng">
                    <a:solidFill>
                      <a:srgbClr val="FF00FF"/>
                    </a:solidFill>
                    <a:prstDash val="sysDot"/>
                    <a:headEnd type="none" w="med" len="med"/>
                    <a:tailEnd type="none" w="med" len="med"/>
                  </a:ln>
                </p:spPr>
              </p:sp>
            </p:grpSp>
            <p:pic>
              <p:nvPicPr>
                <p:cNvPr id="134385" name="图片 134384"/>
                <p:cNvPicPr>
                  <a:picLocks noChangeAspect="1"/>
                </p:cNvPicPr>
                <p:nvPr/>
              </p:nvPicPr>
              <p:blipFill>
                <a:blip r:embed="rId28">
                  <a:clrChange>
                    <a:clrFrom>
                      <a:srgbClr val="000000"/>
                    </a:clrFrom>
                    <a:clrTo>
                      <a:srgbClr val="FF0066"/>
                    </a:clrTo>
                  </a:clrChange>
                </a:blip>
                <a:stretch>
                  <a:fillRect/>
                </a:stretch>
              </p:blipFill>
              <p:spPr>
                <a:xfrm>
                  <a:off x="2016" y="1584"/>
                  <a:ext cx="123" cy="144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</p:pic>
          </p:grpSp>
        </p:grpSp>
      </p:grpSp>
      <p:grpSp>
        <p:nvGrpSpPr>
          <p:cNvPr id="134386" name="组合 134385"/>
          <p:cNvGrpSpPr/>
          <p:nvPr/>
        </p:nvGrpSpPr>
        <p:grpSpPr>
          <a:xfrm>
            <a:off x="2133600" y="4038600"/>
            <a:ext cx="7548563" cy="2438400"/>
            <a:chOff x="189" y="2448"/>
            <a:chExt cx="4755" cy="1536"/>
          </a:xfrm>
        </p:grpSpPr>
        <p:sp>
          <p:nvSpPr>
            <p:cNvPr id="134387" name="直接连接符 134386"/>
            <p:cNvSpPr/>
            <p:nvPr/>
          </p:nvSpPr>
          <p:spPr>
            <a:xfrm>
              <a:off x="192" y="3264"/>
              <a:ext cx="475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stealth" w="sm" len="lg"/>
            </a:ln>
          </p:spPr>
        </p:sp>
        <p:sp>
          <p:nvSpPr>
            <p:cNvPr id="134388" name="直接连接符 134387"/>
            <p:cNvSpPr/>
            <p:nvPr/>
          </p:nvSpPr>
          <p:spPr>
            <a:xfrm flipV="1">
              <a:off x="1728" y="2496"/>
              <a:ext cx="0" cy="148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stealth" w="sm" len="lg"/>
            </a:ln>
          </p:spPr>
        </p:sp>
        <p:pic>
          <p:nvPicPr>
            <p:cNvPr id="134389" name="图片 134388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1623" y="3252"/>
              <a:ext cx="129" cy="14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34390" name="图片 134389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4800" y="3312"/>
              <a:ext cx="131" cy="14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34391" name="图片 134390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536" y="2448"/>
              <a:ext cx="164" cy="192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134392" name="组合 134391"/>
            <p:cNvGrpSpPr/>
            <p:nvPr/>
          </p:nvGrpSpPr>
          <p:grpSpPr>
            <a:xfrm>
              <a:off x="1662" y="2688"/>
              <a:ext cx="1104" cy="1134"/>
              <a:chOff x="1854" y="1584"/>
              <a:chExt cx="1104" cy="1134"/>
            </a:xfrm>
          </p:grpSpPr>
          <p:sp>
            <p:nvSpPr>
              <p:cNvPr id="134393" name="文本框 134392"/>
              <p:cNvSpPr txBox="1"/>
              <p:nvPr/>
            </p:nvSpPr>
            <p:spPr>
              <a:xfrm>
                <a:off x="1854" y="1584"/>
                <a:ext cx="1104" cy="17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altLang="zh-CN" sz="1200">
                    <a:latin typeface="Times New Roman" panose="02020603050405020304" pitchFamily="18" charset="0"/>
                  </a:rPr>
                  <a:t>-</a:t>
                </a:r>
                <a:endParaRPr lang="en-US" altLang="zh-CN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4394" name="文本框 134393"/>
              <p:cNvSpPr txBox="1"/>
              <p:nvPr/>
            </p:nvSpPr>
            <p:spPr>
              <a:xfrm>
                <a:off x="1854" y="2544"/>
                <a:ext cx="1104" cy="17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altLang="zh-CN" sz="1200">
                    <a:latin typeface="Times New Roman" panose="02020603050405020304" pitchFamily="18" charset="0"/>
                  </a:rPr>
                  <a:t>-</a:t>
                </a:r>
                <a:endParaRPr lang="en-US" altLang="zh-CN" sz="240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34395" name="文本框 134394"/>
            <p:cNvSpPr txBox="1"/>
            <p:nvPr/>
          </p:nvSpPr>
          <p:spPr>
            <a:xfrm>
              <a:off x="1548" y="3660"/>
              <a:ext cx="816" cy="19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zh-CN" sz="1400">
                  <a:latin typeface="Times New Roman" panose="02020603050405020304" pitchFamily="18" charset="0"/>
                </a:rPr>
                <a:t>-1</a:t>
              </a:r>
              <a:endParaRPr lang="en-US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134396" name="文本框 134395"/>
            <p:cNvSpPr txBox="1"/>
            <p:nvPr/>
          </p:nvSpPr>
          <p:spPr>
            <a:xfrm>
              <a:off x="1584" y="2688"/>
              <a:ext cx="960" cy="19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zh-CN" sz="1400">
                  <a:latin typeface="Times New Roman" panose="02020603050405020304" pitchFamily="18" charset="0"/>
                </a:rPr>
                <a:t>1</a:t>
              </a:r>
              <a:endParaRPr lang="en-US" altLang="zh-CN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34397" name="组合 134396"/>
            <p:cNvGrpSpPr/>
            <p:nvPr/>
          </p:nvGrpSpPr>
          <p:grpSpPr>
            <a:xfrm>
              <a:off x="189" y="3213"/>
              <a:ext cx="2805" cy="675"/>
              <a:chOff x="381" y="2109"/>
              <a:chExt cx="2805" cy="675"/>
            </a:xfrm>
          </p:grpSpPr>
          <p:sp>
            <p:nvSpPr>
              <p:cNvPr id="134398" name="文本框 134397"/>
              <p:cNvSpPr txBox="1"/>
              <p:nvPr/>
            </p:nvSpPr>
            <p:spPr>
              <a:xfrm>
                <a:off x="1338" y="2109"/>
                <a:ext cx="231" cy="67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eaVert">
                <a:spAutoFit/>
              </a:bodyPr>
              <a:lstStyle/>
              <a:p>
                <a:pPr eaLnBrk="1" hangingPunct="1"/>
                <a:r>
                  <a:rPr lang="en-US" altLang="zh-CN" sz="1200">
                    <a:latin typeface="Times New Roman" panose="02020603050405020304" pitchFamily="18" charset="0"/>
                  </a:rPr>
                  <a:t>-</a:t>
                </a:r>
                <a:endParaRPr lang="en-US" altLang="zh-CN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4399" name="文本框 134398"/>
              <p:cNvSpPr txBox="1"/>
              <p:nvPr/>
            </p:nvSpPr>
            <p:spPr>
              <a:xfrm>
                <a:off x="2298" y="2112"/>
                <a:ext cx="231" cy="67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eaVert">
                <a:spAutoFit/>
              </a:bodyPr>
              <a:lstStyle/>
              <a:p>
                <a:pPr eaLnBrk="1" hangingPunct="1"/>
                <a:r>
                  <a:rPr lang="en-US" altLang="zh-CN" sz="1200">
                    <a:latin typeface="Times New Roman" panose="02020603050405020304" pitchFamily="18" charset="0"/>
                  </a:rPr>
                  <a:t>-</a:t>
                </a:r>
                <a:endParaRPr lang="en-US" altLang="zh-CN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4400" name="文本框 134399"/>
              <p:cNvSpPr txBox="1"/>
              <p:nvPr/>
            </p:nvSpPr>
            <p:spPr>
              <a:xfrm>
                <a:off x="2322" y="2142"/>
                <a:ext cx="864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eaLnBrk="1" hangingPunct="1"/>
                <a:endParaRPr sz="24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4401" name="文本框 134400"/>
              <p:cNvSpPr txBox="1"/>
              <p:nvPr/>
            </p:nvSpPr>
            <p:spPr>
              <a:xfrm>
                <a:off x="1329" y="2145"/>
                <a:ext cx="1200" cy="19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altLang="zh-CN" sz="1400">
                    <a:latin typeface="Times New Roman" panose="02020603050405020304" pitchFamily="18" charset="0"/>
                  </a:rPr>
                  <a:t>-1</a:t>
                </a:r>
                <a:endParaRPr lang="en-US" altLang="zh-CN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4402" name="文本框 134401"/>
              <p:cNvSpPr txBox="1"/>
              <p:nvPr/>
            </p:nvSpPr>
            <p:spPr>
              <a:xfrm>
                <a:off x="858" y="2109"/>
                <a:ext cx="231" cy="67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eaVert">
                <a:spAutoFit/>
              </a:bodyPr>
              <a:lstStyle/>
              <a:p>
                <a:pPr eaLnBrk="1" hangingPunct="1"/>
                <a:r>
                  <a:rPr lang="en-US" altLang="zh-CN" sz="1200">
                    <a:latin typeface="Times New Roman" panose="02020603050405020304" pitchFamily="18" charset="0"/>
                  </a:rPr>
                  <a:t>-</a:t>
                </a:r>
                <a:endParaRPr lang="en-US" altLang="zh-CN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4403" name="文本框 134402"/>
              <p:cNvSpPr txBox="1"/>
              <p:nvPr/>
            </p:nvSpPr>
            <p:spPr>
              <a:xfrm>
                <a:off x="381" y="2109"/>
                <a:ext cx="231" cy="67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eaVert">
                <a:spAutoFit/>
              </a:bodyPr>
              <a:lstStyle/>
              <a:p>
                <a:pPr eaLnBrk="1" hangingPunct="1"/>
                <a:r>
                  <a:rPr lang="en-US" altLang="zh-CN" sz="1200">
                    <a:latin typeface="Times New Roman" panose="02020603050405020304" pitchFamily="18" charset="0"/>
                  </a:rPr>
                  <a:t>-</a:t>
                </a:r>
                <a:endParaRPr lang="en-US" altLang="zh-CN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34404" name="组合 134403"/>
            <p:cNvGrpSpPr/>
            <p:nvPr/>
          </p:nvGrpSpPr>
          <p:grpSpPr>
            <a:xfrm>
              <a:off x="720" y="3204"/>
              <a:ext cx="4083" cy="207"/>
              <a:chOff x="912" y="1197"/>
              <a:chExt cx="4083" cy="207"/>
            </a:xfrm>
          </p:grpSpPr>
          <p:pic>
            <p:nvPicPr>
              <p:cNvPr id="134405" name="图片 134404"/>
              <p:cNvPicPr>
                <a:picLocks noChangeAspect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912" y="1197"/>
                <a:ext cx="129" cy="183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grpSp>
            <p:nvGrpSpPr>
              <p:cNvPr id="134406" name="组合 134405"/>
              <p:cNvGrpSpPr/>
              <p:nvPr/>
            </p:nvGrpSpPr>
            <p:grpSpPr>
              <a:xfrm>
                <a:off x="2127" y="1248"/>
                <a:ext cx="2868" cy="156"/>
                <a:chOff x="2127" y="2160"/>
                <a:chExt cx="2868" cy="156"/>
              </a:xfrm>
            </p:grpSpPr>
            <p:grpSp>
              <p:nvGrpSpPr>
                <p:cNvPr id="134407" name="组合 134406"/>
                <p:cNvGrpSpPr/>
                <p:nvPr/>
              </p:nvGrpSpPr>
              <p:grpSpPr>
                <a:xfrm>
                  <a:off x="2370" y="2166"/>
                  <a:ext cx="2625" cy="150"/>
                  <a:chOff x="2373" y="2154"/>
                  <a:chExt cx="2625" cy="150"/>
                </a:xfrm>
              </p:grpSpPr>
              <p:pic>
                <p:nvPicPr>
                  <p:cNvPr id="134408" name="图片 134407"/>
                  <p:cNvPicPr>
                    <a:picLocks noChangeAspect="1"/>
                  </p:cNvPicPr>
                  <p:nvPr/>
                </p:nvPicPr>
                <p:blipFill>
                  <a:blip r:embed="rId15"/>
                  <a:stretch>
                    <a:fillRect/>
                  </a:stretch>
                </p:blipFill>
                <p:spPr>
                  <a:xfrm>
                    <a:off x="2373" y="2160"/>
                    <a:ext cx="115" cy="144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pic>
                <p:nvPicPr>
                  <p:cNvPr id="134409" name="图片 134408"/>
                  <p:cNvPicPr>
                    <a:picLocks noChangeAspect="1"/>
                  </p:cNvPicPr>
                  <p:nvPr/>
                </p:nvPicPr>
                <p:blipFill>
                  <a:blip r:embed="rId16"/>
                  <a:stretch>
                    <a:fillRect/>
                  </a:stretch>
                </p:blipFill>
                <p:spPr>
                  <a:xfrm>
                    <a:off x="2628" y="2160"/>
                    <a:ext cx="96" cy="134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pic>
                <p:nvPicPr>
                  <p:cNvPr id="134410" name="图片 134409"/>
                  <p:cNvPicPr>
                    <a:picLocks noChangeAspect="1"/>
                  </p:cNvPicPr>
                  <p:nvPr/>
                </p:nvPicPr>
                <p:blipFill>
                  <a:blip r:embed="rId17"/>
                  <a:stretch>
                    <a:fillRect/>
                  </a:stretch>
                </p:blipFill>
                <p:spPr>
                  <a:xfrm>
                    <a:off x="2880" y="2160"/>
                    <a:ext cx="96" cy="144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pic>
                <p:nvPicPr>
                  <p:cNvPr id="134411" name="图片 134410"/>
                  <p:cNvPicPr>
                    <a:picLocks noChangeAspect="1"/>
                  </p:cNvPicPr>
                  <p:nvPr/>
                </p:nvPicPr>
                <p:blipFill>
                  <a:blip r:embed="rId18"/>
                  <a:stretch>
                    <a:fillRect/>
                  </a:stretch>
                </p:blipFill>
                <p:spPr>
                  <a:xfrm>
                    <a:off x="3141" y="2157"/>
                    <a:ext cx="96" cy="144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pic>
                <p:nvPicPr>
                  <p:cNvPr id="134412" name="图片 134411"/>
                  <p:cNvPicPr>
                    <a:picLocks noChangeAspect="1"/>
                  </p:cNvPicPr>
                  <p:nvPr/>
                </p:nvPicPr>
                <p:blipFill>
                  <a:blip r:embed="rId19"/>
                  <a:stretch>
                    <a:fillRect/>
                  </a:stretch>
                </p:blipFill>
                <p:spPr>
                  <a:xfrm>
                    <a:off x="3387" y="2181"/>
                    <a:ext cx="96" cy="96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pic>
                <p:nvPicPr>
                  <p:cNvPr id="134413" name="图片 134412"/>
                  <p:cNvPicPr>
                    <a:picLocks noChangeAspect="1"/>
                  </p:cNvPicPr>
                  <p:nvPr/>
                </p:nvPicPr>
                <p:blipFill>
                  <a:blip r:embed="rId20"/>
                  <a:stretch>
                    <a:fillRect/>
                  </a:stretch>
                </p:blipFill>
                <p:spPr>
                  <a:xfrm>
                    <a:off x="3633" y="2157"/>
                    <a:ext cx="96" cy="144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pic>
                <p:nvPicPr>
                  <p:cNvPr id="134414" name="图片 134413"/>
                  <p:cNvPicPr>
                    <a:picLocks noChangeAspect="1"/>
                  </p:cNvPicPr>
                  <p:nvPr/>
                </p:nvPicPr>
                <p:blipFill>
                  <a:blip r:embed="rId21"/>
                  <a:stretch>
                    <a:fillRect/>
                  </a:stretch>
                </p:blipFill>
                <p:spPr>
                  <a:xfrm>
                    <a:off x="3888" y="2157"/>
                    <a:ext cx="96" cy="144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pic>
                <p:nvPicPr>
                  <p:cNvPr id="134415" name="图片 134414"/>
                  <p:cNvPicPr>
                    <a:picLocks noChangeAspect="1"/>
                  </p:cNvPicPr>
                  <p:nvPr/>
                </p:nvPicPr>
                <p:blipFill>
                  <a:blip r:embed="rId22"/>
                  <a:stretch>
                    <a:fillRect/>
                  </a:stretch>
                </p:blipFill>
                <p:spPr>
                  <a:xfrm>
                    <a:off x="4146" y="2160"/>
                    <a:ext cx="96" cy="144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pic>
                <p:nvPicPr>
                  <p:cNvPr id="134416" name="图片 134415"/>
                  <p:cNvPicPr>
                    <a:picLocks noChangeAspect="1"/>
                  </p:cNvPicPr>
                  <p:nvPr/>
                </p:nvPicPr>
                <p:blipFill>
                  <a:blip r:embed="rId23"/>
                  <a:stretch>
                    <a:fillRect/>
                  </a:stretch>
                </p:blipFill>
                <p:spPr>
                  <a:xfrm>
                    <a:off x="4389" y="2154"/>
                    <a:ext cx="96" cy="144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pic>
                <p:nvPicPr>
                  <p:cNvPr id="134417" name="图片 134416"/>
                  <p:cNvPicPr>
                    <a:picLocks noChangeAspect="1"/>
                  </p:cNvPicPr>
                  <p:nvPr/>
                </p:nvPicPr>
                <p:blipFill>
                  <a:blip r:embed="rId24"/>
                  <a:stretch>
                    <a:fillRect/>
                  </a:stretch>
                </p:blipFill>
                <p:spPr>
                  <a:xfrm>
                    <a:off x="4638" y="2154"/>
                    <a:ext cx="108" cy="144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pic>
                <p:nvPicPr>
                  <p:cNvPr id="134418" name="图片 134417"/>
                  <p:cNvPicPr>
                    <a:picLocks noChangeAspect="1"/>
                  </p:cNvPicPr>
                  <p:nvPr/>
                </p:nvPicPr>
                <p:blipFill>
                  <a:blip r:embed="rId12"/>
                  <a:stretch>
                    <a:fillRect/>
                  </a:stretch>
                </p:blipFill>
                <p:spPr>
                  <a:xfrm>
                    <a:off x="4902" y="2169"/>
                    <a:ext cx="96" cy="96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</p:grpSp>
            <p:pic>
              <p:nvPicPr>
                <p:cNvPr id="134419" name="图片 134418"/>
                <p:cNvPicPr>
                  <a:picLocks noChangeAspect="1"/>
                </p:cNvPicPr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127" y="2160"/>
                  <a:ext cx="79" cy="144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</p:pic>
          </p:grpSp>
        </p:grpSp>
        <p:grpSp>
          <p:nvGrpSpPr>
            <p:cNvPr id="134420" name="组合 134419"/>
            <p:cNvGrpSpPr/>
            <p:nvPr/>
          </p:nvGrpSpPr>
          <p:grpSpPr>
            <a:xfrm>
              <a:off x="738" y="3228"/>
              <a:ext cx="4032" cy="69"/>
              <a:chOff x="930" y="1212"/>
              <a:chExt cx="4032" cy="69"/>
            </a:xfrm>
          </p:grpSpPr>
          <p:pic>
            <p:nvPicPr>
              <p:cNvPr id="134421" name="图片 134420"/>
              <p:cNvPicPr>
                <a:picLocks noChangeAspect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000000"/>
                  </a:clrTo>
                </a:clrChange>
              </a:blip>
              <a:stretch>
                <a:fillRect/>
              </a:stretch>
            </p:blipFill>
            <p:spPr>
              <a:xfrm>
                <a:off x="930" y="1212"/>
                <a:ext cx="66" cy="6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134422" name="图片 134421"/>
              <p:cNvPicPr>
                <a:picLocks noChangeAspect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000000"/>
                  </a:clrTo>
                </a:clrChange>
              </a:blip>
              <a:stretch>
                <a:fillRect/>
              </a:stretch>
            </p:blipFill>
            <p:spPr>
              <a:xfrm>
                <a:off x="2139" y="1214"/>
                <a:ext cx="66" cy="6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134423" name="图片 134422"/>
              <p:cNvPicPr>
                <a:picLocks noChangeAspect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000000"/>
                  </a:clrTo>
                </a:clrChange>
              </a:blip>
              <a:stretch>
                <a:fillRect/>
              </a:stretch>
            </p:blipFill>
            <p:spPr>
              <a:xfrm>
                <a:off x="2391" y="1214"/>
                <a:ext cx="66" cy="6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134424" name="图片 134423"/>
              <p:cNvPicPr>
                <a:picLocks noChangeAspect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000000"/>
                  </a:clrTo>
                </a:clrChange>
              </a:blip>
              <a:stretch>
                <a:fillRect/>
              </a:stretch>
            </p:blipFill>
            <p:spPr>
              <a:xfrm>
                <a:off x="2634" y="1214"/>
                <a:ext cx="66" cy="6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134425" name="图片 134424"/>
              <p:cNvPicPr>
                <a:picLocks noChangeAspect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000000"/>
                  </a:clrTo>
                </a:clrChange>
              </a:blip>
              <a:stretch>
                <a:fillRect/>
              </a:stretch>
            </p:blipFill>
            <p:spPr>
              <a:xfrm>
                <a:off x="2889" y="1215"/>
                <a:ext cx="66" cy="6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134426" name="图片 134425"/>
              <p:cNvPicPr>
                <a:picLocks noChangeAspect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000000"/>
                  </a:clrTo>
                </a:clrChange>
              </a:blip>
              <a:stretch>
                <a:fillRect/>
              </a:stretch>
            </p:blipFill>
            <p:spPr>
              <a:xfrm>
                <a:off x="3138" y="1214"/>
                <a:ext cx="66" cy="6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134427" name="图片 134426"/>
              <p:cNvPicPr>
                <a:picLocks noChangeAspect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000000"/>
                  </a:clrTo>
                </a:clrChange>
              </a:blip>
              <a:stretch>
                <a:fillRect/>
              </a:stretch>
            </p:blipFill>
            <p:spPr>
              <a:xfrm>
                <a:off x="3408" y="1214"/>
                <a:ext cx="66" cy="6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134428" name="图片 134427"/>
              <p:cNvPicPr>
                <a:picLocks noChangeAspect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000000"/>
                  </a:clrTo>
                </a:clrChange>
              </a:blip>
              <a:stretch>
                <a:fillRect/>
              </a:stretch>
            </p:blipFill>
            <p:spPr>
              <a:xfrm>
                <a:off x="3648" y="1214"/>
                <a:ext cx="66" cy="6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134429" name="图片 134428"/>
              <p:cNvPicPr>
                <a:picLocks noChangeAspect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000000"/>
                  </a:clrTo>
                </a:clrChange>
              </a:blip>
              <a:stretch>
                <a:fillRect/>
              </a:stretch>
            </p:blipFill>
            <p:spPr>
              <a:xfrm>
                <a:off x="3906" y="1214"/>
                <a:ext cx="66" cy="6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134430" name="图片 134429"/>
              <p:cNvPicPr>
                <a:picLocks noChangeAspect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000000"/>
                  </a:clrTo>
                </a:clrChange>
              </a:blip>
              <a:stretch>
                <a:fillRect/>
              </a:stretch>
            </p:blipFill>
            <p:spPr>
              <a:xfrm>
                <a:off x="4146" y="1214"/>
                <a:ext cx="66" cy="6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134431" name="图片 134430"/>
              <p:cNvPicPr>
                <a:picLocks noChangeAspect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000000"/>
                  </a:clrTo>
                </a:clrChange>
              </a:blip>
              <a:stretch>
                <a:fillRect/>
              </a:stretch>
            </p:blipFill>
            <p:spPr>
              <a:xfrm>
                <a:off x="4399" y="1212"/>
                <a:ext cx="66" cy="6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134432" name="图片 134431"/>
              <p:cNvPicPr>
                <a:picLocks noChangeAspect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000000"/>
                  </a:clrTo>
                </a:clrChange>
              </a:blip>
              <a:stretch>
                <a:fillRect/>
              </a:stretch>
            </p:blipFill>
            <p:spPr>
              <a:xfrm>
                <a:off x="4662" y="1214"/>
                <a:ext cx="66" cy="6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34433" name="椭圆 134432"/>
              <p:cNvSpPr/>
              <p:nvPr/>
            </p:nvSpPr>
            <p:spPr>
              <a:xfrm>
                <a:off x="4932" y="1232"/>
                <a:ext cx="30" cy="30"/>
              </a:xfrm>
              <a:prstGeom prst="ellipse">
                <a:avLst/>
              </a:prstGeom>
              <a:solidFill>
                <a:schemeClr val="tx1"/>
              </a:solidFill>
              <a:ln w="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134434" name="下箭头 134433"/>
          <p:cNvSpPr/>
          <p:nvPr/>
        </p:nvSpPr>
        <p:spPr>
          <a:xfrm>
            <a:off x="6267450" y="3429000"/>
            <a:ext cx="152400" cy="1143000"/>
          </a:xfrm>
          <a:prstGeom prst="downArrow">
            <a:avLst>
              <a:gd name="adj1" fmla="val 50000"/>
              <a:gd name="adj2" fmla="val 1875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4435" name="下箭头 134434"/>
          <p:cNvSpPr/>
          <p:nvPr/>
        </p:nvSpPr>
        <p:spPr>
          <a:xfrm>
            <a:off x="6248400" y="3429000"/>
            <a:ext cx="228600" cy="1143000"/>
          </a:xfrm>
          <a:prstGeom prst="downArrow">
            <a:avLst>
              <a:gd name="adj1" fmla="val 50000"/>
              <a:gd name="adj2" fmla="val 1250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4436" name="下箭头 134435"/>
          <p:cNvSpPr/>
          <p:nvPr/>
        </p:nvSpPr>
        <p:spPr>
          <a:xfrm>
            <a:off x="6248400" y="3429000"/>
            <a:ext cx="228600" cy="1143000"/>
          </a:xfrm>
          <a:prstGeom prst="downArrow">
            <a:avLst>
              <a:gd name="adj1" fmla="val 50000"/>
              <a:gd name="adj2" fmla="val 1250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4437" name="文本框 134436"/>
          <p:cNvSpPr txBox="1"/>
          <p:nvPr/>
        </p:nvSpPr>
        <p:spPr>
          <a:xfrm>
            <a:off x="204470" y="864235"/>
            <a:ext cx="522478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/>
          <a:p>
            <a:pPr>
              <a:spcBef>
                <a:spcPct val="50000"/>
              </a:spcBef>
            </a:pPr>
            <a:r>
              <a:rPr lang="zh-CN" altLang="en-US" sz="3200" dirty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</a:rPr>
              <a:t>方案：类比正弦函数的作法</a:t>
            </a:r>
          </a:p>
        </p:txBody>
      </p:sp>
      <p:sp>
        <p:nvSpPr>
          <p:cNvPr id="52" name="标题 1"/>
          <p:cNvSpPr>
            <a:spLocks noGrp="1"/>
          </p:cNvSpPr>
          <p:nvPr/>
        </p:nvSpPr>
        <p:spPr>
          <a:xfrm>
            <a:off x="-635" y="-3175"/>
            <a:ext cx="3923665" cy="723900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</p:spPr>
        <p:txBody>
          <a:bodyPr vert="horz" lIns="101600" tIns="38100" rIns="25400" bIns="38100" rtlCol="0" anchor="t" anchorCtr="0">
            <a:noAutofit/>
            <a:scene3d>
              <a:camera prst="orthographicFront"/>
              <a:lightRig rig="threePt" dir="t"/>
            </a:scene3d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ctr">
              <a:buClrTx/>
              <a:buSzTx/>
              <a:buFontTx/>
            </a:pPr>
            <a:r>
              <a:rPr sz="4400" b="0" spc="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自主探究</a:t>
            </a:r>
            <a:r>
              <a:rPr lang="en-US" altLang="zh-CN" sz="4400" b="0" spc="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：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246245" y="-3175"/>
            <a:ext cx="594296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/>
              <a:t>余弦函数的图像</a:t>
            </a:r>
          </a:p>
        </p:txBody>
      </p:sp>
      <p:pic>
        <p:nvPicPr>
          <p:cNvPr id="3" name="图片 2" descr="20081147">
            <a:hlinkClick r:id="rId29" action="ppaction://hlinksldjump"/>
          </p:cNvPr>
          <p:cNvPicPr>
            <a:picLocks noChangeAspect="1"/>
          </p:cNvPicPr>
          <p:nvPr/>
        </p:nvPicPr>
        <p:blipFill>
          <a:blip r:embed="rId30">
            <a:extLst>
              <a:ext uri="{96DAC541-7B7A-43D3-8B79-37D633B846F1}">
                <asvg:svgBlip xmlns=""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11430000" y="6162675"/>
            <a:ext cx="724535" cy="7245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44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13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344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pTgt spid="13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34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4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34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341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341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4"/>
                                            </p:cond>
                                          </p:stCondLst>
                                        </p:cTn>
                                        <p:tgtEl>
                                          <p:spTgt spid="134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41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4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341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6"/>
                                            </p:cond>
                                          </p:stCondLst>
                                        </p:cTn>
                                        <p:tgtEl>
                                          <p:spTgt spid="134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341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0"/>
                                            </p:cond>
                                          </p:stCondLst>
                                        </p:cTn>
                                        <p:tgtEl>
                                          <p:spTgt spid="134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341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4"/>
                                            </p:cond>
                                          </p:stCondLst>
                                        </p:cTn>
                                        <p:tgtEl>
                                          <p:spTgt spid="134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341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8"/>
                                            </p:cond>
                                          </p:stCondLst>
                                        </p:cTn>
                                        <p:tgtEl>
                                          <p:spTgt spid="13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341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2"/>
                                            </p:cond>
                                          </p:stCondLst>
                                        </p:cTn>
                                        <p:tgtEl>
                                          <p:spTgt spid="134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50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00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4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50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2"/>
                                            </p:cond>
                                          </p:stCondLst>
                                        </p:cTn>
                                        <p:tgtEl>
                                          <p:spTgt spid="134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000"/>
                            </p:stCondLst>
                            <p:childTnLst>
                              <p:par>
                                <p:cTn id="7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5"/>
                                            </p:cond>
                                          </p:stCondLst>
                                        </p:cTn>
                                        <p:tgtEl>
                                          <p:spTgt spid="134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500"/>
                            </p:stCondLst>
                            <p:childTnLst>
                              <p:par>
                                <p:cTn id="7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8"/>
                                            </p:cond>
                                          </p:stCondLst>
                                        </p:cTn>
                                        <p:tgtEl>
                                          <p:spTgt spid="134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0"/>
                            </p:stCondLst>
                            <p:childTnLst>
                              <p:par>
                                <p:cTn id="8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1"/>
                                            </p:cond>
                                          </p:stCondLst>
                                        </p:cTn>
                                        <p:tgtEl>
                                          <p:spTgt spid="134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500"/>
                            </p:stCondLst>
                            <p:childTnLst>
                              <p:par>
                                <p:cTn id="8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4"/>
                                            </p:cond>
                                          </p:stCondLst>
                                        </p:cTn>
                                        <p:tgtEl>
                                          <p:spTgt spid="134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000"/>
                            </p:stCondLst>
                            <p:childTnLst>
                              <p:par>
                                <p:cTn id="8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1341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7"/>
                                            </p:cond>
                                          </p:stCondLst>
                                        </p:cTn>
                                        <p:tgtEl>
                                          <p:spTgt spid="134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6500"/>
                            </p:stCondLst>
                            <p:childTnLst>
                              <p:par>
                                <p:cTn id="9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7000"/>
                            </p:stCondLst>
                            <p:childTnLst>
                              <p:par>
                                <p:cTn id="9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341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4"/>
                                            </p:cond>
                                          </p:stCondLst>
                                        </p:cTn>
                                        <p:tgtEl>
                                          <p:spTgt spid="134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7500"/>
                            </p:stCondLst>
                            <p:childTnLst>
                              <p:par>
                                <p:cTn id="9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1341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8"/>
                                            </p:cond>
                                          </p:stCondLst>
                                        </p:cTn>
                                        <p:tgtEl>
                                          <p:spTgt spid="134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8000"/>
                            </p:stCondLst>
                            <p:childTnLst>
                              <p:par>
                                <p:cTn id="10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500"/>
                            </p:stCondLst>
                            <p:childTnLst>
                              <p:par>
                                <p:cTn id="10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341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5"/>
                                            </p:cond>
                                          </p:stCondLst>
                                        </p:cTn>
                                        <p:tgtEl>
                                          <p:spTgt spid="134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9000"/>
                            </p:stCondLst>
                            <p:childTnLst>
                              <p:par>
                                <p:cTn id="10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1341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9"/>
                                            </p:cond>
                                          </p:stCondLst>
                                        </p:cTn>
                                        <p:tgtEl>
                                          <p:spTgt spid="134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134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134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1341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4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1341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0"/>
                                            </p:cond>
                                          </p:stCondLst>
                                        </p:cTn>
                                        <p:tgtEl>
                                          <p:spTgt spid="134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1341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4"/>
                                            </p:cond>
                                          </p:stCondLst>
                                        </p:cTn>
                                        <p:tgtEl>
                                          <p:spTgt spid="134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000"/>
                            </p:stCondLst>
                            <p:childTnLst>
                              <p:par>
                                <p:cTn id="1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500"/>
                            </p:stCondLst>
                            <p:childTnLst>
                              <p:par>
                                <p:cTn id="1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1341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1"/>
                                            </p:cond>
                                          </p:stCondLst>
                                        </p:cTn>
                                        <p:tgtEl>
                                          <p:spTgt spid="134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2000"/>
                            </p:stCondLst>
                            <p:childTnLst>
                              <p:par>
                                <p:cTn id="1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1341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5"/>
                                            </p:cond>
                                          </p:stCondLst>
                                        </p:cTn>
                                        <p:tgtEl>
                                          <p:spTgt spid="134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500"/>
                            </p:stCondLst>
                            <p:childTnLst>
                              <p:par>
                                <p:cTn id="1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1341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9"/>
                                            </p:cond>
                                          </p:stCondLst>
                                        </p:cTn>
                                        <p:tgtEl>
                                          <p:spTgt spid="134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3000"/>
                            </p:stCondLst>
                            <p:childTnLst>
                              <p:par>
                                <p:cTn id="1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3500"/>
                            </p:stCondLst>
                            <p:childTnLst>
                              <p:par>
                                <p:cTn id="1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6"/>
                                            </p:cond>
                                          </p:stCondLst>
                                        </p:cTn>
                                        <p:tgtEl>
                                          <p:spTgt spid="134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4000"/>
                            </p:stCondLst>
                            <p:childTnLst>
                              <p:par>
                                <p:cTn id="1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9"/>
                                            </p:cond>
                                          </p:stCondLst>
                                        </p:cTn>
                                        <p:tgtEl>
                                          <p:spTgt spid="134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4500"/>
                            </p:stCondLst>
                            <p:childTnLst>
                              <p:par>
                                <p:cTn id="16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2"/>
                                            </p:cond>
                                          </p:stCondLst>
                                        </p:cTn>
                                        <p:tgtEl>
                                          <p:spTgt spid="134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000"/>
                            </p:stCondLst>
                            <p:childTnLst>
                              <p:par>
                                <p:cTn id="1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5"/>
                                            </p:cond>
                                          </p:stCondLst>
                                        </p:cTn>
                                        <p:tgtEl>
                                          <p:spTgt spid="134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5500"/>
                            </p:stCondLst>
                            <p:childTnLst>
                              <p:par>
                                <p:cTn id="1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8"/>
                                            </p:cond>
                                          </p:stCondLst>
                                        </p:cTn>
                                        <p:tgtEl>
                                          <p:spTgt spid="134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6000"/>
                            </p:stCondLst>
                            <p:childTnLst>
                              <p:par>
                                <p:cTn id="17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1"/>
                                            </p:cond>
                                          </p:stCondLst>
                                        </p:cTn>
                                        <p:tgtEl>
                                          <p:spTgt spid="134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6500"/>
                            </p:stCondLst>
                            <p:childTnLst>
                              <p:par>
                                <p:cTn id="17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1341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4"/>
                                            </p:cond>
                                          </p:stCondLst>
                                        </p:cTn>
                                        <p:tgtEl>
                                          <p:spTgt spid="134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7000"/>
                            </p:stCondLst>
                            <p:childTnLst>
                              <p:par>
                                <p:cTn id="17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7500"/>
                            </p:stCondLst>
                            <p:childTnLst>
                              <p:par>
                                <p:cTn id="1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500"/>
                                        <p:tgtEl>
                                          <p:spTgt spid="1342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81"/>
                                            </p:cond>
                                          </p:stCondLst>
                                        </p:cTn>
                                        <p:tgtEl>
                                          <p:spTgt spid="134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8000"/>
                            </p:stCondLst>
                            <p:childTnLst>
                              <p:par>
                                <p:cTn id="18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1342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85"/>
                                            </p:cond>
                                          </p:stCondLst>
                                        </p:cTn>
                                        <p:tgtEl>
                                          <p:spTgt spid="134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8500"/>
                            </p:stCondLst>
                            <p:childTnLst>
                              <p:par>
                                <p:cTn id="18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9000"/>
                            </p:stCondLst>
                            <p:childTnLst>
                              <p:par>
                                <p:cTn id="19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4" dur="500"/>
                                        <p:tgtEl>
                                          <p:spTgt spid="1342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92"/>
                                            </p:cond>
                                          </p:stCondLst>
                                        </p:cTn>
                                        <p:tgtEl>
                                          <p:spTgt spid="13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9500"/>
                            </p:stCondLst>
                            <p:childTnLst>
                              <p:par>
                                <p:cTn id="19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8" dur="500"/>
                                        <p:tgtEl>
                                          <p:spTgt spid="1342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96"/>
                                            </p:cond>
                                          </p:stCondLst>
                                        </p:cTn>
                                        <p:tgtEl>
                                          <p:spTgt spid="134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10000"/>
                            </p:stCondLst>
                            <p:childTnLst>
                              <p:par>
                                <p:cTn id="20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2" dur="500"/>
                                        <p:tgtEl>
                                          <p:spTgt spid="134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7" dur="500"/>
                                        <p:tgtEl>
                                          <p:spTgt spid="134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2" dur="500"/>
                                        <p:tgtEl>
                                          <p:spTgt spid="134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500"/>
                            </p:stCondLst>
                            <p:childTnLst>
                              <p:par>
                                <p:cTn id="2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6" dur="500"/>
                                        <p:tgtEl>
                                          <p:spTgt spid="1342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4"/>
                                            </p:cond>
                                          </p:stCondLst>
                                        </p:cTn>
                                        <p:tgtEl>
                                          <p:spTgt spid="13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1000"/>
                            </p:stCondLst>
                            <p:childTnLst>
                              <p:par>
                                <p:cTn id="2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3" dur="500"/>
                                        <p:tgtEl>
                                          <p:spTgt spid="1342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21"/>
                                            </p:cond>
                                          </p:stCondLst>
                                        </p:cTn>
                                        <p:tgtEl>
                                          <p:spTgt spid="134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7" dur="500"/>
                                        <p:tgtEl>
                                          <p:spTgt spid="134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1" dur="500"/>
                                        <p:tgtEl>
                                          <p:spTgt spid="134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3500"/>
                            </p:stCondLst>
                            <p:childTnLst>
                              <p:par>
                                <p:cTn id="2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8" dur="500"/>
                                        <p:tgtEl>
                                          <p:spTgt spid="134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4000"/>
                            </p:stCondLst>
                            <p:childTnLst>
                              <p:par>
                                <p:cTn id="2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2" dur="500"/>
                                        <p:tgtEl>
                                          <p:spTgt spid="134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4500"/>
                            </p:stCondLst>
                            <p:childTnLst>
                              <p:par>
                                <p:cTn id="2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5000"/>
                            </p:stCondLst>
                            <p:childTnLst>
                              <p:par>
                                <p:cTn id="2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9" dur="500"/>
                                        <p:tgtEl>
                                          <p:spTgt spid="134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5500"/>
                            </p:stCondLst>
                            <p:childTnLst>
                              <p:par>
                                <p:cTn id="25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3" dur="500"/>
                                        <p:tgtEl>
                                          <p:spTgt spid="134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6500"/>
                            </p:stCondLst>
                            <p:childTnLst>
                              <p:par>
                                <p:cTn id="2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0" dur="500"/>
                                        <p:tgtEl>
                                          <p:spTgt spid="134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7000"/>
                            </p:stCondLst>
                            <p:childTnLst>
                              <p:par>
                                <p:cTn id="2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4" dur="500"/>
                                        <p:tgtEl>
                                          <p:spTgt spid="134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7500"/>
                            </p:stCondLst>
                            <p:childTnLst>
                              <p:par>
                                <p:cTn id="26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8000"/>
                            </p:stCondLst>
                            <p:childTnLst>
                              <p:par>
                                <p:cTn id="2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1" dur="500"/>
                                        <p:tgtEl>
                                          <p:spTgt spid="134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8500"/>
                            </p:stCondLst>
                            <p:childTnLst>
                              <p:par>
                                <p:cTn id="27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5" dur="500"/>
                                        <p:tgtEl>
                                          <p:spTgt spid="134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9000"/>
                            </p:stCondLst>
                            <p:childTnLst>
                              <p:par>
                                <p:cTn id="27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>
                            <p:stCondLst>
                              <p:cond delay="9500"/>
                            </p:stCondLst>
                            <p:childTnLst>
                              <p:par>
                                <p:cTn id="2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2" dur="500"/>
                                        <p:tgtEl>
                                          <p:spTgt spid="1342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80"/>
                                            </p:cond>
                                          </p:stCondLst>
                                        </p:cTn>
                                        <p:tgtEl>
                                          <p:spTgt spid="134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>
                            <p:stCondLst>
                              <p:cond delay="10000"/>
                            </p:stCondLst>
                            <p:childTnLst>
                              <p:par>
                                <p:cTn id="2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6" dur="500"/>
                                        <p:tgtEl>
                                          <p:spTgt spid="134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10500"/>
                            </p:stCondLst>
                            <p:childTnLst>
                              <p:par>
                                <p:cTn id="28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0" dur="500"/>
                                        <p:tgtEl>
                                          <p:spTgt spid="134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>
                            <p:stCondLst>
                              <p:cond delay="11000"/>
                            </p:stCondLst>
                            <p:childTnLst>
                              <p:par>
                                <p:cTn id="29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11500"/>
                            </p:stCondLst>
                            <p:childTnLst>
                              <p:par>
                                <p:cTn id="29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7" dur="500"/>
                                        <p:tgtEl>
                                          <p:spTgt spid="134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1" dur="500"/>
                                        <p:tgtEl>
                                          <p:spTgt spid="134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>
                            <p:stCondLst>
                              <p:cond delay="12500"/>
                            </p:stCondLst>
                            <p:childTnLst>
                              <p:par>
                                <p:cTn id="30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13000"/>
                            </p:stCondLst>
                            <p:childTnLst>
                              <p:par>
                                <p:cTn id="30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8" dur="500"/>
                                        <p:tgtEl>
                                          <p:spTgt spid="134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>
                            <p:stCondLst>
                              <p:cond delay="13500"/>
                            </p:stCondLst>
                            <p:childTnLst>
                              <p:par>
                                <p:cTn id="3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2" dur="500"/>
                                        <p:tgtEl>
                                          <p:spTgt spid="134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>
                            <p:stCondLst>
                              <p:cond delay="14000"/>
                            </p:stCondLst>
                            <p:childTnLst>
                              <p:par>
                                <p:cTn id="3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0" dur="500"/>
                                        <p:tgtEl>
                                          <p:spTgt spid="1342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18"/>
                                            </p:cond>
                                          </p:stCondLst>
                                        </p:cTn>
                                        <p:tgtEl>
                                          <p:spTgt spid="134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1" fill="hold">
                            <p:stCondLst>
                              <p:cond delay="500"/>
                            </p:stCondLst>
                            <p:childTnLst>
                              <p:par>
                                <p:cTn id="3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4" dur="500"/>
                                        <p:tgtEl>
                                          <p:spTgt spid="1342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22"/>
                                            </p:cond>
                                          </p:stCondLst>
                                        </p:cTn>
                                        <p:tgtEl>
                                          <p:spTgt spid="134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>
                            <p:stCondLst>
                              <p:cond delay="1000"/>
                            </p:stCondLst>
                            <p:childTnLst>
                              <p:par>
                                <p:cTn id="3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8" dur="500"/>
                                        <p:tgtEl>
                                          <p:spTgt spid="134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3" dur="500"/>
                                        <p:tgtEl>
                                          <p:spTgt spid="134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8" dur="500"/>
                                        <p:tgtEl>
                                          <p:spTgt spid="1342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36"/>
                                            </p:cond>
                                          </p:stCondLst>
                                        </p:cTn>
                                        <p:tgtEl>
                                          <p:spTgt spid="134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9" fill="hold">
                            <p:stCondLst>
                              <p:cond delay="500"/>
                            </p:stCondLst>
                            <p:childTnLst>
                              <p:par>
                                <p:cTn id="3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2" dur="500"/>
                                        <p:tgtEl>
                                          <p:spTgt spid="1342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40"/>
                                            </p:cond>
                                          </p:stCondLst>
                                        </p:cTn>
                                        <p:tgtEl>
                                          <p:spTgt spid="134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6" dur="500"/>
                                        <p:tgtEl>
                                          <p:spTgt spid="134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3" name="流程图: 联系 128002"/>
          <p:cNvSpPr>
            <a:spLocks noChangeAspect="1"/>
          </p:cNvSpPr>
          <p:nvPr/>
        </p:nvSpPr>
        <p:spPr>
          <a:xfrm>
            <a:off x="2667000" y="2455863"/>
            <a:ext cx="147638" cy="147637"/>
          </a:xfrm>
          <a:prstGeom prst="flowChartConnector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50588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8004" name="流程图: 联系 128003"/>
          <p:cNvSpPr>
            <a:spLocks noChangeAspect="1"/>
          </p:cNvSpPr>
          <p:nvPr/>
        </p:nvSpPr>
        <p:spPr>
          <a:xfrm>
            <a:off x="5105400" y="2443163"/>
            <a:ext cx="147638" cy="147637"/>
          </a:xfrm>
          <a:prstGeom prst="flowChartConnector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50588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8005" name="流程图: 联系 128004"/>
          <p:cNvSpPr>
            <a:spLocks noChangeAspect="1"/>
          </p:cNvSpPr>
          <p:nvPr/>
        </p:nvSpPr>
        <p:spPr>
          <a:xfrm>
            <a:off x="3867150" y="1687513"/>
            <a:ext cx="147638" cy="147637"/>
          </a:xfrm>
          <a:prstGeom prst="flowChartConnector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50588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8006" name="流程图: 联系 128005"/>
          <p:cNvSpPr>
            <a:spLocks noChangeAspect="1"/>
          </p:cNvSpPr>
          <p:nvPr/>
        </p:nvSpPr>
        <p:spPr>
          <a:xfrm>
            <a:off x="6261100" y="3205163"/>
            <a:ext cx="147638" cy="147637"/>
          </a:xfrm>
          <a:prstGeom prst="flowChartConnector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50588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8007" name="流程图: 联系 128006"/>
          <p:cNvSpPr>
            <a:spLocks noChangeAspect="1"/>
          </p:cNvSpPr>
          <p:nvPr/>
        </p:nvSpPr>
        <p:spPr>
          <a:xfrm>
            <a:off x="2667000" y="2443163"/>
            <a:ext cx="147638" cy="147637"/>
          </a:xfrm>
          <a:prstGeom prst="flowChartConnector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50588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8008" name="流程图: 联系 128007"/>
          <p:cNvSpPr>
            <a:spLocks noChangeAspect="1"/>
          </p:cNvSpPr>
          <p:nvPr/>
        </p:nvSpPr>
        <p:spPr>
          <a:xfrm>
            <a:off x="5105400" y="2443163"/>
            <a:ext cx="147638" cy="147637"/>
          </a:xfrm>
          <a:prstGeom prst="flowChartConnector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50588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8009" name="流程图: 联系 128008"/>
          <p:cNvSpPr>
            <a:spLocks noChangeAspect="1"/>
          </p:cNvSpPr>
          <p:nvPr/>
        </p:nvSpPr>
        <p:spPr>
          <a:xfrm>
            <a:off x="3867150" y="1681163"/>
            <a:ext cx="147638" cy="147637"/>
          </a:xfrm>
          <a:prstGeom prst="flowChartConnector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50588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8010" name="流程图: 联系 128009"/>
          <p:cNvSpPr>
            <a:spLocks noChangeAspect="1"/>
          </p:cNvSpPr>
          <p:nvPr/>
        </p:nvSpPr>
        <p:spPr>
          <a:xfrm>
            <a:off x="6248400" y="3205163"/>
            <a:ext cx="147638" cy="147637"/>
          </a:xfrm>
          <a:prstGeom prst="flowChartConnector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50588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8011" name="流程图: 联系 128010"/>
          <p:cNvSpPr>
            <a:spLocks noChangeAspect="1"/>
          </p:cNvSpPr>
          <p:nvPr/>
        </p:nvSpPr>
        <p:spPr>
          <a:xfrm>
            <a:off x="2667000" y="2443163"/>
            <a:ext cx="147638" cy="147637"/>
          </a:xfrm>
          <a:prstGeom prst="flowChartConnector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50588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8012" name="流程图: 联系 128011"/>
          <p:cNvSpPr>
            <a:spLocks noChangeAspect="1"/>
          </p:cNvSpPr>
          <p:nvPr/>
        </p:nvSpPr>
        <p:spPr>
          <a:xfrm>
            <a:off x="7493000" y="2443163"/>
            <a:ext cx="147638" cy="147637"/>
          </a:xfrm>
          <a:prstGeom prst="flowChartConnector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50588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8013" name="流程图: 联系 128012"/>
          <p:cNvSpPr>
            <a:spLocks noChangeAspect="1"/>
          </p:cNvSpPr>
          <p:nvPr/>
        </p:nvSpPr>
        <p:spPr>
          <a:xfrm>
            <a:off x="3867150" y="1681163"/>
            <a:ext cx="147638" cy="147637"/>
          </a:xfrm>
          <a:prstGeom prst="flowChartConnector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50588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8014" name="流程图: 联系 128013"/>
          <p:cNvSpPr>
            <a:spLocks noChangeAspect="1"/>
          </p:cNvSpPr>
          <p:nvPr/>
        </p:nvSpPr>
        <p:spPr>
          <a:xfrm>
            <a:off x="3857625" y="5753100"/>
            <a:ext cx="147638" cy="147638"/>
          </a:xfrm>
          <a:prstGeom prst="flowChartConnector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50588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8015" name="流程图: 联系 128014"/>
          <p:cNvSpPr>
            <a:spLocks noChangeAspect="1"/>
          </p:cNvSpPr>
          <p:nvPr/>
        </p:nvSpPr>
        <p:spPr>
          <a:xfrm>
            <a:off x="2667000" y="2443163"/>
            <a:ext cx="147638" cy="147637"/>
          </a:xfrm>
          <a:prstGeom prst="flowChartConnector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50588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8016" name="流程图: 联系 128015"/>
          <p:cNvSpPr>
            <a:spLocks noChangeAspect="1"/>
          </p:cNvSpPr>
          <p:nvPr/>
        </p:nvSpPr>
        <p:spPr>
          <a:xfrm>
            <a:off x="7493000" y="2443163"/>
            <a:ext cx="147638" cy="147637"/>
          </a:xfrm>
          <a:prstGeom prst="flowChartConnector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50588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8017" name="流程图: 联系 128016"/>
          <p:cNvSpPr>
            <a:spLocks noChangeAspect="1"/>
          </p:cNvSpPr>
          <p:nvPr/>
        </p:nvSpPr>
        <p:spPr>
          <a:xfrm>
            <a:off x="3867150" y="1681163"/>
            <a:ext cx="147638" cy="147637"/>
          </a:xfrm>
          <a:prstGeom prst="flowChartConnector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50588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8018" name="流程图: 联系 128017"/>
          <p:cNvSpPr>
            <a:spLocks noChangeAspect="1"/>
          </p:cNvSpPr>
          <p:nvPr/>
        </p:nvSpPr>
        <p:spPr>
          <a:xfrm>
            <a:off x="3848100" y="5762625"/>
            <a:ext cx="147638" cy="147638"/>
          </a:xfrm>
          <a:prstGeom prst="flowChartConnector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50588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8019" name="流程图: 联系 128018"/>
          <p:cNvSpPr>
            <a:spLocks noChangeAspect="1"/>
          </p:cNvSpPr>
          <p:nvPr/>
        </p:nvSpPr>
        <p:spPr>
          <a:xfrm>
            <a:off x="5105400" y="2449513"/>
            <a:ext cx="147638" cy="147637"/>
          </a:xfrm>
          <a:prstGeom prst="flowChartConnector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50588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8020" name="流程图: 联系 128019"/>
          <p:cNvSpPr>
            <a:spLocks noChangeAspect="1"/>
          </p:cNvSpPr>
          <p:nvPr/>
        </p:nvSpPr>
        <p:spPr>
          <a:xfrm>
            <a:off x="7493000" y="2443163"/>
            <a:ext cx="147638" cy="147637"/>
          </a:xfrm>
          <a:prstGeom prst="flowChartConnector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50588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8021" name="流程图: 联系 128020"/>
          <p:cNvSpPr>
            <a:spLocks noChangeAspect="1"/>
          </p:cNvSpPr>
          <p:nvPr/>
        </p:nvSpPr>
        <p:spPr>
          <a:xfrm>
            <a:off x="6261100" y="3205163"/>
            <a:ext cx="147638" cy="147637"/>
          </a:xfrm>
          <a:prstGeom prst="flowChartConnector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50588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8022" name="流程图: 联系 128021"/>
          <p:cNvSpPr>
            <a:spLocks noChangeAspect="1"/>
          </p:cNvSpPr>
          <p:nvPr/>
        </p:nvSpPr>
        <p:spPr>
          <a:xfrm>
            <a:off x="3848100" y="5753100"/>
            <a:ext cx="147638" cy="147638"/>
          </a:xfrm>
          <a:prstGeom prst="flowChartConnector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50588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8023" name="流程图: 联系 128022"/>
          <p:cNvSpPr>
            <a:spLocks noChangeAspect="1"/>
          </p:cNvSpPr>
          <p:nvPr/>
        </p:nvSpPr>
        <p:spPr>
          <a:xfrm>
            <a:off x="5105400" y="2443163"/>
            <a:ext cx="147638" cy="147637"/>
          </a:xfrm>
          <a:prstGeom prst="flowChartConnector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50588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8024" name="流程图: 联系 128023"/>
          <p:cNvSpPr>
            <a:spLocks noChangeAspect="1"/>
          </p:cNvSpPr>
          <p:nvPr/>
        </p:nvSpPr>
        <p:spPr>
          <a:xfrm>
            <a:off x="7480300" y="2443163"/>
            <a:ext cx="147638" cy="147637"/>
          </a:xfrm>
          <a:prstGeom prst="flowChartConnector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50588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8025" name="流程图: 联系 128024"/>
          <p:cNvSpPr>
            <a:spLocks noChangeAspect="1"/>
          </p:cNvSpPr>
          <p:nvPr/>
        </p:nvSpPr>
        <p:spPr>
          <a:xfrm>
            <a:off x="6254750" y="3205163"/>
            <a:ext cx="147638" cy="147637"/>
          </a:xfrm>
          <a:prstGeom prst="flowChartConnector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50588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8026" name="流程图: 联系 128025"/>
          <p:cNvSpPr>
            <a:spLocks noChangeAspect="1"/>
          </p:cNvSpPr>
          <p:nvPr/>
        </p:nvSpPr>
        <p:spPr>
          <a:xfrm>
            <a:off x="3848100" y="5762625"/>
            <a:ext cx="147638" cy="147638"/>
          </a:xfrm>
          <a:prstGeom prst="flowChartConnector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50588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8027" name="流程图: 联系 128026"/>
          <p:cNvSpPr>
            <a:spLocks noChangeAspect="1"/>
          </p:cNvSpPr>
          <p:nvPr/>
        </p:nvSpPr>
        <p:spPr>
          <a:xfrm>
            <a:off x="6296025" y="5724525"/>
            <a:ext cx="147638" cy="147638"/>
          </a:xfrm>
          <a:prstGeom prst="flowChartConnector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50588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8028" name="流程图: 联系 128027"/>
          <p:cNvSpPr>
            <a:spLocks noChangeAspect="1"/>
          </p:cNvSpPr>
          <p:nvPr/>
        </p:nvSpPr>
        <p:spPr>
          <a:xfrm>
            <a:off x="6296025" y="5724525"/>
            <a:ext cx="147638" cy="147638"/>
          </a:xfrm>
          <a:prstGeom prst="flowChartConnector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50588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8029" name="流程图: 联系 128028"/>
          <p:cNvSpPr>
            <a:spLocks noChangeAspect="1"/>
          </p:cNvSpPr>
          <p:nvPr/>
        </p:nvSpPr>
        <p:spPr>
          <a:xfrm>
            <a:off x="6291263" y="5734050"/>
            <a:ext cx="147637" cy="147638"/>
          </a:xfrm>
          <a:prstGeom prst="flowChartConnector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50588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8030" name="流程图: 联系 128029"/>
          <p:cNvSpPr>
            <a:spLocks noChangeAspect="1"/>
          </p:cNvSpPr>
          <p:nvPr/>
        </p:nvSpPr>
        <p:spPr>
          <a:xfrm>
            <a:off x="6286500" y="5743575"/>
            <a:ext cx="147638" cy="147638"/>
          </a:xfrm>
          <a:prstGeom prst="flowChartConnector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50588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8031" name="流程图: 联系 128030"/>
          <p:cNvSpPr>
            <a:spLocks noChangeAspect="1"/>
          </p:cNvSpPr>
          <p:nvPr/>
        </p:nvSpPr>
        <p:spPr>
          <a:xfrm>
            <a:off x="2667000" y="5000625"/>
            <a:ext cx="147638" cy="147638"/>
          </a:xfrm>
          <a:prstGeom prst="flowChartConnector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50588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8032" name="流程图: 联系 128031"/>
          <p:cNvSpPr>
            <a:spLocks noChangeAspect="1"/>
          </p:cNvSpPr>
          <p:nvPr/>
        </p:nvSpPr>
        <p:spPr>
          <a:xfrm>
            <a:off x="2657475" y="5010150"/>
            <a:ext cx="147638" cy="147638"/>
          </a:xfrm>
          <a:prstGeom prst="flowChartConnector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50588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8033" name="流程图: 联系 128032"/>
          <p:cNvSpPr>
            <a:spLocks noChangeAspect="1"/>
          </p:cNvSpPr>
          <p:nvPr/>
        </p:nvSpPr>
        <p:spPr>
          <a:xfrm>
            <a:off x="2657475" y="5000625"/>
            <a:ext cx="147638" cy="147638"/>
          </a:xfrm>
          <a:prstGeom prst="flowChartConnector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50588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8034" name="流程图: 联系 128033"/>
          <p:cNvSpPr>
            <a:spLocks noChangeAspect="1"/>
          </p:cNvSpPr>
          <p:nvPr/>
        </p:nvSpPr>
        <p:spPr>
          <a:xfrm>
            <a:off x="2671763" y="5014913"/>
            <a:ext cx="147637" cy="147637"/>
          </a:xfrm>
          <a:prstGeom prst="flowChartConnector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50588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8035" name="流程图: 联系 128034"/>
          <p:cNvSpPr>
            <a:spLocks noChangeAspect="1"/>
          </p:cNvSpPr>
          <p:nvPr/>
        </p:nvSpPr>
        <p:spPr>
          <a:xfrm>
            <a:off x="7477125" y="4981575"/>
            <a:ext cx="147638" cy="147638"/>
          </a:xfrm>
          <a:prstGeom prst="flowChartConnector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50588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8036" name="流程图: 联系 128035"/>
          <p:cNvSpPr>
            <a:spLocks noChangeAspect="1"/>
          </p:cNvSpPr>
          <p:nvPr/>
        </p:nvSpPr>
        <p:spPr>
          <a:xfrm>
            <a:off x="7477125" y="4991100"/>
            <a:ext cx="147638" cy="147638"/>
          </a:xfrm>
          <a:prstGeom prst="flowChartConnector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50588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8037" name="流程图: 联系 128036"/>
          <p:cNvSpPr>
            <a:spLocks noChangeAspect="1"/>
          </p:cNvSpPr>
          <p:nvPr/>
        </p:nvSpPr>
        <p:spPr>
          <a:xfrm>
            <a:off x="7486650" y="4981575"/>
            <a:ext cx="147638" cy="147638"/>
          </a:xfrm>
          <a:prstGeom prst="flowChartConnector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50588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8038" name="流程图: 联系 128037"/>
          <p:cNvSpPr>
            <a:spLocks noChangeAspect="1"/>
          </p:cNvSpPr>
          <p:nvPr/>
        </p:nvSpPr>
        <p:spPr>
          <a:xfrm>
            <a:off x="7477125" y="4981575"/>
            <a:ext cx="147638" cy="147638"/>
          </a:xfrm>
          <a:prstGeom prst="flowChartConnector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50588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8039" name="流程图: 联系 128038"/>
          <p:cNvSpPr>
            <a:spLocks noChangeAspect="1"/>
          </p:cNvSpPr>
          <p:nvPr/>
        </p:nvSpPr>
        <p:spPr>
          <a:xfrm>
            <a:off x="5067300" y="6505575"/>
            <a:ext cx="147638" cy="147638"/>
          </a:xfrm>
          <a:prstGeom prst="flowChartConnector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50588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8040" name="流程图: 联系 128039"/>
          <p:cNvSpPr>
            <a:spLocks noChangeAspect="1"/>
          </p:cNvSpPr>
          <p:nvPr/>
        </p:nvSpPr>
        <p:spPr>
          <a:xfrm>
            <a:off x="5067300" y="6505575"/>
            <a:ext cx="147638" cy="147638"/>
          </a:xfrm>
          <a:prstGeom prst="flowChartConnector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50588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8041" name="流程图: 联系 128040"/>
          <p:cNvSpPr>
            <a:spLocks noChangeAspect="1"/>
          </p:cNvSpPr>
          <p:nvPr/>
        </p:nvSpPr>
        <p:spPr>
          <a:xfrm>
            <a:off x="5057775" y="6505575"/>
            <a:ext cx="147638" cy="147638"/>
          </a:xfrm>
          <a:prstGeom prst="flowChartConnector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50588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8042" name="流程图: 联系 128041"/>
          <p:cNvSpPr>
            <a:spLocks noChangeAspect="1"/>
          </p:cNvSpPr>
          <p:nvPr/>
        </p:nvSpPr>
        <p:spPr>
          <a:xfrm>
            <a:off x="5057775" y="6515100"/>
            <a:ext cx="147638" cy="147638"/>
          </a:xfrm>
          <a:prstGeom prst="flowChartConnector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50588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8043" name="文本框 128042"/>
          <p:cNvSpPr txBox="1"/>
          <p:nvPr/>
        </p:nvSpPr>
        <p:spPr>
          <a:xfrm>
            <a:off x="7696200" y="1752600"/>
            <a:ext cx="2286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400" b="1" i="1" dirty="0">
                <a:latin typeface="Times New Roman" panose="02020603050405020304" pitchFamily="18" charset="0"/>
              </a:rPr>
              <a:t>与</a:t>
            </a:r>
            <a:r>
              <a:rPr lang="en-US" altLang="zh-CN" sz="2400" b="1" i="1" dirty="0">
                <a:latin typeface="Times New Roman" panose="02020603050405020304" pitchFamily="18" charset="0"/>
              </a:rPr>
              <a:t>x</a:t>
            </a:r>
            <a:r>
              <a:rPr lang="zh-CN" altLang="en-US" sz="2400" b="1" i="1" dirty="0">
                <a:latin typeface="Times New Roman" panose="02020603050405020304" pitchFamily="18" charset="0"/>
              </a:rPr>
              <a:t>轴的</a:t>
            </a:r>
            <a:r>
              <a:rPr lang="zh-CN" altLang="en-US" sz="2400" b="1" i="1" dirty="0">
                <a:solidFill>
                  <a:srgbClr val="3333FF"/>
                </a:solidFill>
                <a:latin typeface="Times New Roman" panose="02020603050405020304" pitchFamily="18" charset="0"/>
              </a:rPr>
              <a:t>交点</a:t>
            </a:r>
            <a:endParaRPr lang="zh-CN" altLang="en-US" sz="2400" b="1">
              <a:latin typeface="Times New Roman" panose="02020603050405020304" pitchFamily="18" charset="0"/>
            </a:endParaRPr>
          </a:p>
        </p:txBody>
      </p:sp>
      <p:pic>
        <p:nvPicPr>
          <p:cNvPr id="128044" name="图片 12804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1000" y="2133600"/>
            <a:ext cx="685800" cy="3540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8045" name="图片 12804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86800" y="2133600"/>
            <a:ext cx="762000" cy="381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8046" name="图片 12804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39275" y="2171700"/>
            <a:ext cx="706438" cy="3429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8047" name="文本框 128046"/>
          <p:cNvSpPr txBox="1"/>
          <p:nvPr/>
        </p:nvSpPr>
        <p:spPr>
          <a:xfrm>
            <a:off x="7772400" y="1295400"/>
            <a:ext cx="2667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400" b="1" i="1" dirty="0">
                <a:latin typeface="Times New Roman" panose="02020603050405020304" pitchFamily="18" charset="0"/>
              </a:rPr>
              <a:t>图象的</a:t>
            </a:r>
            <a:r>
              <a:rPr lang="zh-CN" altLang="en-US" sz="2400" b="1" i="1" dirty="0">
                <a:solidFill>
                  <a:srgbClr val="3333FF"/>
                </a:solidFill>
                <a:latin typeface="Times New Roman" panose="02020603050405020304" pitchFamily="18" charset="0"/>
              </a:rPr>
              <a:t>最高点</a:t>
            </a:r>
            <a:endParaRPr lang="zh-CN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128048" name="文本框 128047"/>
          <p:cNvSpPr txBox="1"/>
          <p:nvPr/>
        </p:nvSpPr>
        <p:spPr>
          <a:xfrm>
            <a:off x="7696200" y="2667000"/>
            <a:ext cx="2667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400" b="1" i="1" dirty="0">
                <a:latin typeface="Times New Roman" panose="02020603050405020304" pitchFamily="18" charset="0"/>
              </a:rPr>
              <a:t>图象的</a:t>
            </a:r>
            <a:r>
              <a:rPr lang="zh-CN" altLang="en-US" sz="2400" b="1" i="1" dirty="0">
                <a:solidFill>
                  <a:srgbClr val="3333FF"/>
                </a:solidFill>
                <a:latin typeface="Times New Roman" panose="02020603050405020304" pitchFamily="18" charset="0"/>
              </a:rPr>
              <a:t>最低点</a:t>
            </a:r>
            <a:endParaRPr lang="zh-CN" altLang="en-US" sz="2400" b="1">
              <a:latin typeface="Times New Roman" panose="02020603050405020304" pitchFamily="18" charset="0"/>
            </a:endParaRPr>
          </a:p>
        </p:txBody>
      </p:sp>
      <p:pic>
        <p:nvPicPr>
          <p:cNvPr id="128049" name="图片 12804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50413" y="2608263"/>
            <a:ext cx="1046162" cy="6365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8050" name="文本框 128049"/>
          <p:cNvSpPr txBox="1"/>
          <p:nvPr/>
        </p:nvSpPr>
        <p:spPr>
          <a:xfrm>
            <a:off x="8001000" y="5181600"/>
            <a:ext cx="2667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400" b="1" i="1" dirty="0">
                <a:latin typeface="Times New Roman" panose="02020603050405020304" pitchFamily="18" charset="0"/>
              </a:rPr>
              <a:t>与</a:t>
            </a:r>
            <a:r>
              <a:rPr lang="en-US" altLang="zh-CN" sz="2400" b="1" i="1" dirty="0">
                <a:latin typeface="Times New Roman" panose="02020603050405020304" pitchFamily="18" charset="0"/>
              </a:rPr>
              <a:t>x</a:t>
            </a:r>
            <a:r>
              <a:rPr lang="zh-CN" altLang="en-US" sz="2400" b="1" i="1" dirty="0">
                <a:latin typeface="Times New Roman" panose="02020603050405020304" pitchFamily="18" charset="0"/>
              </a:rPr>
              <a:t>轴的</a:t>
            </a:r>
            <a:r>
              <a:rPr lang="zh-CN" altLang="en-US" sz="2400" b="1" i="1" dirty="0">
                <a:solidFill>
                  <a:srgbClr val="3333FF"/>
                </a:solidFill>
                <a:latin typeface="Times New Roman" panose="02020603050405020304" pitchFamily="18" charset="0"/>
              </a:rPr>
              <a:t>交点</a:t>
            </a:r>
            <a:endParaRPr lang="zh-CN" altLang="en-US" sz="2000" b="1" i="1">
              <a:latin typeface="Times New Roman" panose="02020603050405020304" pitchFamily="18" charset="0"/>
            </a:endParaRPr>
          </a:p>
        </p:txBody>
      </p:sp>
      <p:pic>
        <p:nvPicPr>
          <p:cNvPr id="128051" name="图片 12805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34400" y="5562600"/>
            <a:ext cx="990600" cy="571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8052" name="图片 12805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601200" y="5562600"/>
            <a:ext cx="762000" cy="571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8053" name="文本框 128052"/>
          <p:cNvSpPr txBox="1"/>
          <p:nvPr/>
        </p:nvSpPr>
        <p:spPr>
          <a:xfrm>
            <a:off x="8001000" y="4343400"/>
            <a:ext cx="23622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400" b="1" i="1" dirty="0">
                <a:latin typeface="Times New Roman" panose="02020603050405020304" pitchFamily="18" charset="0"/>
              </a:rPr>
              <a:t>图象的</a:t>
            </a:r>
            <a:r>
              <a:rPr lang="zh-CN" altLang="en-US" sz="2400" b="1" i="1" dirty="0">
                <a:solidFill>
                  <a:srgbClr val="3333FF"/>
                </a:solidFill>
                <a:latin typeface="Times New Roman" panose="02020603050405020304" pitchFamily="18" charset="0"/>
              </a:rPr>
              <a:t>最高点</a:t>
            </a:r>
            <a:endParaRPr lang="zh-CN" altLang="en-US" sz="2000" b="1" i="1">
              <a:latin typeface="Times New Roman" panose="02020603050405020304" pitchFamily="18" charset="0"/>
            </a:endParaRPr>
          </a:p>
        </p:txBody>
      </p:sp>
      <p:pic>
        <p:nvPicPr>
          <p:cNvPr id="128054" name="图片 12805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382000" y="4724400"/>
            <a:ext cx="990600" cy="4953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8055" name="图片 12805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296400" y="4724400"/>
            <a:ext cx="838200" cy="4794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8056" name="文本框 128055"/>
          <p:cNvSpPr txBox="1"/>
          <p:nvPr/>
        </p:nvSpPr>
        <p:spPr>
          <a:xfrm>
            <a:off x="7239000" y="6096000"/>
            <a:ext cx="24384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400" b="1" i="1" dirty="0">
                <a:latin typeface="Times New Roman" panose="02020603050405020304" pitchFamily="18" charset="0"/>
              </a:rPr>
              <a:t>图象的</a:t>
            </a:r>
            <a:r>
              <a:rPr lang="zh-CN" altLang="en-US" sz="2400" b="1" i="1" dirty="0">
                <a:solidFill>
                  <a:srgbClr val="3333FF"/>
                </a:solidFill>
                <a:latin typeface="Times New Roman" panose="02020603050405020304" pitchFamily="18" charset="0"/>
              </a:rPr>
              <a:t>最低点</a:t>
            </a:r>
            <a:endParaRPr lang="zh-CN" altLang="en-US" sz="2000" b="1" i="1">
              <a:latin typeface="Times New Roman" panose="02020603050405020304" pitchFamily="18" charset="0"/>
            </a:endParaRPr>
          </a:p>
        </p:txBody>
      </p:sp>
      <p:pic>
        <p:nvPicPr>
          <p:cNvPr id="128057" name="图片 12805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448800" y="6096000"/>
            <a:ext cx="914400" cy="482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8058" name="文本框 128057"/>
          <p:cNvSpPr txBox="1"/>
          <p:nvPr/>
        </p:nvSpPr>
        <p:spPr>
          <a:xfrm>
            <a:off x="4876800" y="990600"/>
            <a:ext cx="20574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400" b="1">
                <a:latin typeface="Times New Roman" panose="02020603050405020304" pitchFamily="18" charset="0"/>
              </a:rPr>
              <a:t>(</a:t>
            </a:r>
            <a:r>
              <a:rPr lang="zh-CN" altLang="en-US" sz="24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五点作图法</a:t>
            </a:r>
            <a:r>
              <a:rPr lang="en-US" altLang="zh-CN" sz="2400" b="1">
                <a:latin typeface="Times New Roman" panose="02020603050405020304" pitchFamily="18" charset="0"/>
              </a:rPr>
              <a:t>)</a:t>
            </a:r>
          </a:p>
        </p:txBody>
      </p:sp>
      <p:grpSp>
        <p:nvGrpSpPr>
          <p:cNvPr id="128059" name="组合 128058"/>
          <p:cNvGrpSpPr/>
          <p:nvPr/>
        </p:nvGrpSpPr>
        <p:grpSpPr>
          <a:xfrm>
            <a:off x="1524000" y="1143000"/>
            <a:ext cx="7086600" cy="2514600"/>
            <a:chOff x="960" y="1008"/>
            <a:chExt cx="4464" cy="1584"/>
          </a:xfrm>
        </p:grpSpPr>
        <p:sp>
          <p:nvSpPr>
            <p:cNvPr id="128060" name="直接连接符 128059"/>
            <p:cNvSpPr/>
            <p:nvPr/>
          </p:nvSpPr>
          <p:spPr>
            <a:xfrm flipV="1">
              <a:off x="1728" y="1008"/>
              <a:ext cx="0" cy="15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stealth" w="sm" len="lg"/>
            </a:ln>
          </p:spPr>
        </p:sp>
        <p:sp>
          <p:nvSpPr>
            <p:cNvPr id="128061" name="直接连接符 128060"/>
            <p:cNvSpPr/>
            <p:nvPr/>
          </p:nvSpPr>
          <p:spPr>
            <a:xfrm>
              <a:off x="960" y="1872"/>
              <a:ext cx="446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stealth" w="sm" len="lg"/>
            </a:ln>
          </p:spPr>
        </p:sp>
        <p:pic>
          <p:nvPicPr>
            <p:cNvPr id="128062" name="图片 128061"/>
            <p:cNvPicPr>
              <a:picLocks noChangeAspect="1"/>
            </p:cNvPicPr>
            <p:nvPr/>
          </p:nvPicPr>
          <p:blipFill>
            <a:blip r:embed="rId12">
              <a:clrChange>
                <a:clrFrom>
                  <a:srgbClr val="000000"/>
                </a:clrFrom>
                <a:clrTo>
                  <a:srgbClr val="FF0066"/>
                </a:clrTo>
              </a:clrChange>
            </a:blip>
            <a:stretch>
              <a:fillRect/>
            </a:stretch>
          </p:blipFill>
          <p:spPr>
            <a:xfrm>
              <a:off x="4722" y="1894"/>
              <a:ext cx="96" cy="9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063" name="图片 128062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1638" y="1860"/>
              <a:ext cx="129" cy="14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064" name="图片 128063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5247" y="1872"/>
              <a:ext cx="131" cy="14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065" name="图片 128064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1584" y="1008"/>
              <a:ext cx="123" cy="14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28066" name="文本框 128065"/>
            <p:cNvSpPr txBox="1"/>
            <p:nvPr/>
          </p:nvSpPr>
          <p:spPr>
            <a:xfrm>
              <a:off x="1677" y="1296"/>
              <a:ext cx="1104" cy="17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1200">
                  <a:latin typeface="Times New Roman" panose="02020603050405020304" pitchFamily="18" charset="0"/>
                </a:rPr>
                <a:t>-</a:t>
              </a:r>
              <a:endParaRPr lang="en-US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128067" name="文本框 128066"/>
            <p:cNvSpPr txBox="1"/>
            <p:nvPr/>
          </p:nvSpPr>
          <p:spPr>
            <a:xfrm>
              <a:off x="1677" y="2256"/>
              <a:ext cx="1104" cy="17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1200">
                  <a:latin typeface="Times New Roman" panose="02020603050405020304" pitchFamily="18" charset="0"/>
                </a:rPr>
                <a:t>-</a:t>
              </a:r>
              <a:endParaRPr lang="en-US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128068" name="文本框 128067"/>
            <p:cNvSpPr txBox="1"/>
            <p:nvPr/>
          </p:nvSpPr>
          <p:spPr>
            <a:xfrm>
              <a:off x="1563" y="2268"/>
              <a:ext cx="816" cy="19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1400">
                  <a:latin typeface="Times New Roman" panose="02020603050405020304" pitchFamily="18" charset="0"/>
                </a:rPr>
                <a:t>-1</a:t>
              </a:r>
              <a:endParaRPr lang="en-US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128069" name="文本框 128068"/>
            <p:cNvSpPr txBox="1"/>
            <p:nvPr/>
          </p:nvSpPr>
          <p:spPr>
            <a:xfrm>
              <a:off x="1599" y="1296"/>
              <a:ext cx="960" cy="19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1400">
                  <a:latin typeface="Times New Roman" panose="02020603050405020304" pitchFamily="18" charset="0"/>
                </a:rPr>
                <a:t>1</a:t>
              </a:r>
              <a:endParaRPr lang="en-US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128070" name="文本框 128069"/>
            <p:cNvSpPr txBox="1"/>
            <p:nvPr/>
          </p:nvSpPr>
          <p:spPr>
            <a:xfrm>
              <a:off x="2121" y="1824"/>
              <a:ext cx="231" cy="672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eaVert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1200">
                  <a:latin typeface="Times New Roman" panose="02020603050405020304" pitchFamily="18" charset="0"/>
                </a:rPr>
                <a:t>-</a:t>
              </a:r>
              <a:endParaRPr lang="en-US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128071" name="文本框 128070"/>
            <p:cNvSpPr txBox="1"/>
            <p:nvPr/>
          </p:nvSpPr>
          <p:spPr>
            <a:xfrm>
              <a:off x="2145" y="1854"/>
              <a:ext cx="864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endParaRPr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128072" name="文本框 128071"/>
            <p:cNvSpPr txBox="1"/>
            <p:nvPr/>
          </p:nvSpPr>
          <p:spPr>
            <a:xfrm>
              <a:off x="1152" y="1857"/>
              <a:ext cx="1200" cy="19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1400">
                  <a:latin typeface="Times New Roman" panose="02020603050405020304" pitchFamily="18" charset="0"/>
                </a:rPr>
                <a:t>-1</a:t>
              </a:r>
              <a:endParaRPr lang="en-US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128073" name="椭圆 128072"/>
            <p:cNvSpPr/>
            <p:nvPr/>
          </p:nvSpPr>
          <p:spPr>
            <a:xfrm>
              <a:off x="4755" y="1855"/>
              <a:ext cx="30" cy="30"/>
            </a:xfrm>
            <a:prstGeom prst="ellipse">
              <a:avLst/>
            </a:prstGeom>
            <a:solidFill>
              <a:srgbClr val="FF0000"/>
            </a:solidFill>
            <a:ln w="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pic>
          <p:nvPicPr>
            <p:cNvPr id="128074" name="图片 128073"/>
            <p:cNvPicPr>
              <a:picLocks noChangeAspect="1"/>
            </p:cNvPicPr>
            <p:nvPr/>
          </p:nvPicPr>
          <p:blipFill>
            <a:blip r:embed="rId16">
              <a:clrChange>
                <a:clrFrom>
                  <a:srgbClr val="FFFFFF"/>
                </a:clrFrom>
                <a:clrTo>
                  <a:srgbClr val="000000"/>
                </a:clrTo>
              </a:clrChange>
            </a:blip>
            <a:stretch>
              <a:fillRect/>
            </a:stretch>
          </p:blipFill>
          <p:spPr>
            <a:xfrm>
              <a:off x="1962" y="1838"/>
              <a:ext cx="66" cy="6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075" name="图片 128074"/>
            <p:cNvPicPr>
              <a:picLocks noChangeAspect="1"/>
            </p:cNvPicPr>
            <p:nvPr/>
          </p:nvPicPr>
          <p:blipFill>
            <a:blip r:embed="rId16">
              <a:clrChange>
                <a:clrFrom>
                  <a:srgbClr val="FFFFFF"/>
                </a:clrFrom>
                <a:clrTo>
                  <a:srgbClr val="000000"/>
                </a:clrTo>
              </a:clrChange>
            </a:blip>
            <a:stretch>
              <a:fillRect/>
            </a:stretch>
          </p:blipFill>
          <p:spPr>
            <a:xfrm>
              <a:off x="2214" y="1838"/>
              <a:ext cx="66" cy="6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076" name="图片 128075"/>
            <p:cNvPicPr>
              <a:picLocks noChangeAspect="1"/>
            </p:cNvPicPr>
            <p:nvPr/>
          </p:nvPicPr>
          <p:blipFill>
            <a:blip r:embed="rId16">
              <a:clrChange>
                <a:clrFrom>
                  <a:srgbClr val="FFFFFF"/>
                </a:clrFrom>
                <a:clrTo>
                  <a:srgbClr val="000000"/>
                </a:clrTo>
              </a:clrChange>
            </a:blip>
            <a:stretch>
              <a:fillRect/>
            </a:stretch>
          </p:blipFill>
          <p:spPr>
            <a:xfrm>
              <a:off x="2457" y="1838"/>
              <a:ext cx="66" cy="6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077" name="图片 128076"/>
            <p:cNvPicPr>
              <a:picLocks noChangeAspect="1"/>
            </p:cNvPicPr>
            <p:nvPr/>
          </p:nvPicPr>
          <p:blipFill>
            <a:blip r:embed="rId16">
              <a:clrChange>
                <a:clrFrom>
                  <a:srgbClr val="FFFFFF"/>
                </a:clrFrom>
                <a:clrTo>
                  <a:srgbClr val="000000"/>
                </a:clrTo>
              </a:clrChange>
            </a:blip>
            <a:stretch>
              <a:fillRect/>
            </a:stretch>
          </p:blipFill>
          <p:spPr>
            <a:xfrm>
              <a:off x="2712" y="1839"/>
              <a:ext cx="66" cy="6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078" name="图片 128077"/>
            <p:cNvPicPr>
              <a:picLocks noChangeAspect="1"/>
            </p:cNvPicPr>
            <p:nvPr/>
          </p:nvPicPr>
          <p:blipFill>
            <a:blip r:embed="rId16">
              <a:clrChange>
                <a:clrFrom>
                  <a:srgbClr val="FFFFFF"/>
                </a:clrFrom>
                <a:clrTo>
                  <a:srgbClr val="000000"/>
                </a:clrTo>
              </a:clrChange>
            </a:blip>
            <a:stretch>
              <a:fillRect/>
            </a:stretch>
          </p:blipFill>
          <p:spPr>
            <a:xfrm>
              <a:off x="2961" y="1838"/>
              <a:ext cx="66" cy="6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079" name="图片 128078"/>
            <p:cNvPicPr>
              <a:picLocks noChangeAspect="1"/>
            </p:cNvPicPr>
            <p:nvPr/>
          </p:nvPicPr>
          <p:blipFill>
            <a:blip r:embed="rId16">
              <a:clrChange>
                <a:clrFrom>
                  <a:srgbClr val="FFFFFF"/>
                </a:clrFrom>
                <a:clrTo>
                  <a:srgbClr val="000000"/>
                </a:clrTo>
              </a:clrChange>
            </a:blip>
            <a:stretch>
              <a:fillRect/>
            </a:stretch>
          </p:blipFill>
          <p:spPr>
            <a:xfrm>
              <a:off x="3231" y="1838"/>
              <a:ext cx="66" cy="6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080" name="图片 128079"/>
            <p:cNvPicPr>
              <a:picLocks noChangeAspect="1"/>
            </p:cNvPicPr>
            <p:nvPr/>
          </p:nvPicPr>
          <p:blipFill>
            <a:blip r:embed="rId16">
              <a:clrChange>
                <a:clrFrom>
                  <a:srgbClr val="FFFFFF"/>
                </a:clrFrom>
                <a:clrTo>
                  <a:srgbClr val="000000"/>
                </a:clrTo>
              </a:clrChange>
            </a:blip>
            <a:stretch>
              <a:fillRect/>
            </a:stretch>
          </p:blipFill>
          <p:spPr>
            <a:xfrm>
              <a:off x="3471" y="1838"/>
              <a:ext cx="66" cy="6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081" name="图片 128080"/>
            <p:cNvPicPr>
              <a:picLocks noChangeAspect="1"/>
            </p:cNvPicPr>
            <p:nvPr/>
          </p:nvPicPr>
          <p:blipFill>
            <a:blip r:embed="rId16">
              <a:clrChange>
                <a:clrFrom>
                  <a:srgbClr val="FFFFFF"/>
                </a:clrFrom>
                <a:clrTo>
                  <a:srgbClr val="000000"/>
                </a:clrTo>
              </a:clrChange>
            </a:blip>
            <a:stretch>
              <a:fillRect/>
            </a:stretch>
          </p:blipFill>
          <p:spPr>
            <a:xfrm>
              <a:off x="3729" y="1838"/>
              <a:ext cx="66" cy="6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082" name="图片 128081"/>
            <p:cNvPicPr>
              <a:picLocks noChangeAspect="1"/>
            </p:cNvPicPr>
            <p:nvPr/>
          </p:nvPicPr>
          <p:blipFill>
            <a:blip r:embed="rId16">
              <a:clrChange>
                <a:clrFrom>
                  <a:srgbClr val="FFFFFF"/>
                </a:clrFrom>
                <a:clrTo>
                  <a:srgbClr val="000000"/>
                </a:clrTo>
              </a:clrChange>
            </a:blip>
            <a:stretch>
              <a:fillRect/>
            </a:stretch>
          </p:blipFill>
          <p:spPr>
            <a:xfrm>
              <a:off x="3969" y="1838"/>
              <a:ext cx="66" cy="6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083" name="图片 128082"/>
            <p:cNvPicPr>
              <a:picLocks noChangeAspect="1"/>
            </p:cNvPicPr>
            <p:nvPr/>
          </p:nvPicPr>
          <p:blipFill>
            <a:blip r:embed="rId16">
              <a:clrChange>
                <a:clrFrom>
                  <a:srgbClr val="FFFFFF"/>
                </a:clrFrom>
                <a:clrTo>
                  <a:srgbClr val="000000"/>
                </a:clrTo>
              </a:clrChange>
            </a:blip>
            <a:stretch>
              <a:fillRect/>
            </a:stretch>
          </p:blipFill>
          <p:spPr>
            <a:xfrm>
              <a:off x="4222" y="1836"/>
              <a:ext cx="66" cy="6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084" name="图片 128083"/>
            <p:cNvPicPr>
              <a:picLocks noChangeAspect="1"/>
            </p:cNvPicPr>
            <p:nvPr/>
          </p:nvPicPr>
          <p:blipFill>
            <a:blip r:embed="rId16">
              <a:clrChange>
                <a:clrFrom>
                  <a:srgbClr val="FFFFFF"/>
                </a:clrFrom>
                <a:clrTo>
                  <a:srgbClr val="000000"/>
                </a:clrTo>
              </a:clrChange>
            </a:blip>
            <a:stretch>
              <a:fillRect/>
            </a:stretch>
          </p:blipFill>
          <p:spPr>
            <a:xfrm>
              <a:off x="4485" y="1838"/>
              <a:ext cx="66" cy="6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28085" name="椭圆 128084"/>
            <p:cNvSpPr/>
            <p:nvPr/>
          </p:nvSpPr>
          <p:spPr>
            <a:xfrm>
              <a:off x="4755" y="1856"/>
              <a:ext cx="30" cy="30"/>
            </a:xfrm>
            <a:prstGeom prst="ellipse">
              <a:avLst/>
            </a:prstGeom>
            <a:solidFill>
              <a:srgbClr val="00FF00"/>
            </a:solidFill>
            <a:ln w="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086" name="椭圆 128085"/>
            <p:cNvSpPr/>
            <p:nvPr/>
          </p:nvSpPr>
          <p:spPr>
            <a:xfrm>
              <a:off x="4755" y="1856"/>
              <a:ext cx="30" cy="30"/>
            </a:xfrm>
            <a:prstGeom prst="ellipse">
              <a:avLst/>
            </a:prstGeom>
            <a:solidFill>
              <a:srgbClr val="FF00FF"/>
            </a:solidFill>
            <a:ln w="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087" name="椭圆 128086"/>
            <p:cNvSpPr/>
            <p:nvPr/>
          </p:nvSpPr>
          <p:spPr>
            <a:xfrm>
              <a:off x="4755" y="1856"/>
              <a:ext cx="30" cy="30"/>
            </a:xfrm>
            <a:prstGeom prst="ellipse">
              <a:avLst/>
            </a:prstGeom>
            <a:solidFill>
              <a:schemeClr val="tx1"/>
            </a:solidFill>
            <a:ln w="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pic>
          <p:nvPicPr>
            <p:cNvPr id="128088" name="图片 128087"/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2193" y="1884"/>
              <a:ext cx="115" cy="14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089" name="图片 128088"/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2448" y="1884"/>
              <a:ext cx="96" cy="13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090" name="图片 128089"/>
            <p:cNvPicPr>
              <a:picLocks noChangeAspect="1"/>
            </p:cNvPicPr>
            <p:nvPr/>
          </p:nvPicPr>
          <p:blipFill>
            <a:blip r:embed="rId19"/>
            <a:stretch>
              <a:fillRect/>
            </a:stretch>
          </p:blipFill>
          <p:spPr>
            <a:xfrm>
              <a:off x="2700" y="1884"/>
              <a:ext cx="96" cy="14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091" name="图片 128090"/>
            <p:cNvPicPr>
              <a:picLocks noChangeAspect="1"/>
            </p:cNvPicPr>
            <p:nvPr/>
          </p:nvPicPr>
          <p:blipFill>
            <a:blip r:embed="rId20"/>
            <a:stretch>
              <a:fillRect/>
            </a:stretch>
          </p:blipFill>
          <p:spPr>
            <a:xfrm>
              <a:off x="2961" y="1881"/>
              <a:ext cx="96" cy="14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092" name="图片 128091"/>
            <p:cNvPicPr>
              <a:picLocks noChangeAspect="1"/>
            </p:cNvPicPr>
            <p:nvPr/>
          </p:nvPicPr>
          <p:blipFill>
            <a:blip r:embed="rId21"/>
            <a:stretch>
              <a:fillRect/>
            </a:stretch>
          </p:blipFill>
          <p:spPr>
            <a:xfrm>
              <a:off x="3207" y="1905"/>
              <a:ext cx="96" cy="9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093" name="图片 128092"/>
            <p:cNvPicPr>
              <a:picLocks noChangeAspect="1"/>
            </p:cNvPicPr>
            <p:nvPr/>
          </p:nvPicPr>
          <p:blipFill>
            <a:blip r:embed="rId22"/>
            <a:stretch>
              <a:fillRect/>
            </a:stretch>
          </p:blipFill>
          <p:spPr>
            <a:xfrm>
              <a:off x="3453" y="1881"/>
              <a:ext cx="96" cy="14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094" name="图片 128093"/>
            <p:cNvPicPr>
              <a:picLocks noChangeAspect="1"/>
            </p:cNvPicPr>
            <p:nvPr/>
          </p:nvPicPr>
          <p:blipFill>
            <a:blip r:embed="rId23"/>
            <a:stretch>
              <a:fillRect/>
            </a:stretch>
          </p:blipFill>
          <p:spPr>
            <a:xfrm>
              <a:off x="3708" y="1881"/>
              <a:ext cx="96" cy="14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095" name="图片 128094"/>
            <p:cNvPicPr>
              <a:picLocks noChangeAspect="1"/>
            </p:cNvPicPr>
            <p:nvPr/>
          </p:nvPicPr>
          <p:blipFill>
            <a:blip r:embed="rId24"/>
            <a:stretch>
              <a:fillRect/>
            </a:stretch>
          </p:blipFill>
          <p:spPr>
            <a:xfrm>
              <a:off x="3966" y="1884"/>
              <a:ext cx="96" cy="14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096" name="图片 128095"/>
            <p:cNvPicPr>
              <a:picLocks noChangeAspect="1"/>
            </p:cNvPicPr>
            <p:nvPr/>
          </p:nvPicPr>
          <p:blipFill>
            <a:blip r:embed="rId25"/>
            <a:stretch>
              <a:fillRect/>
            </a:stretch>
          </p:blipFill>
          <p:spPr>
            <a:xfrm>
              <a:off x="4209" y="1878"/>
              <a:ext cx="96" cy="14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097" name="图片 128096"/>
            <p:cNvPicPr>
              <a:picLocks noChangeAspect="1"/>
            </p:cNvPicPr>
            <p:nvPr/>
          </p:nvPicPr>
          <p:blipFill>
            <a:blip r:embed="rId26"/>
            <a:stretch>
              <a:fillRect/>
            </a:stretch>
          </p:blipFill>
          <p:spPr>
            <a:xfrm>
              <a:off x="4458" y="1878"/>
              <a:ext cx="108" cy="14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098" name="图片 128097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4722" y="1893"/>
              <a:ext cx="96" cy="9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099" name="图片 128098"/>
            <p:cNvPicPr>
              <a:picLocks noChangeAspect="1"/>
            </p:cNvPicPr>
            <p:nvPr/>
          </p:nvPicPr>
          <p:blipFill>
            <a:blip r:embed="rId27"/>
            <a:stretch>
              <a:fillRect/>
            </a:stretch>
          </p:blipFill>
          <p:spPr>
            <a:xfrm>
              <a:off x="1950" y="1872"/>
              <a:ext cx="79" cy="14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28100" name="直接连接符 128099"/>
            <p:cNvSpPr/>
            <p:nvPr/>
          </p:nvSpPr>
          <p:spPr>
            <a:xfrm>
              <a:off x="1995" y="1632"/>
              <a:ext cx="0" cy="240"/>
            </a:xfrm>
            <a:prstGeom prst="line">
              <a:avLst/>
            </a:prstGeom>
            <a:ln w="15875" cap="flat" cmpd="sng">
              <a:solidFill>
                <a:srgbClr val="FF00FF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128101" name="椭圆 128100"/>
            <p:cNvSpPr/>
            <p:nvPr/>
          </p:nvSpPr>
          <p:spPr>
            <a:xfrm>
              <a:off x="1977" y="1626"/>
              <a:ext cx="30" cy="30"/>
            </a:xfrm>
            <a:prstGeom prst="ellipse">
              <a:avLst/>
            </a:prstGeom>
            <a:solidFill>
              <a:srgbClr val="00FF00"/>
            </a:solidFill>
            <a:ln w="0" cap="flat" cmpd="sng">
              <a:solidFill>
                <a:srgbClr val="01010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102" name="椭圆 128101"/>
            <p:cNvSpPr/>
            <p:nvPr/>
          </p:nvSpPr>
          <p:spPr>
            <a:xfrm>
              <a:off x="1977" y="1626"/>
              <a:ext cx="30" cy="30"/>
            </a:xfrm>
            <a:prstGeom prst="ellipse">
              <a:avLst/>
            </a:prstGeom>
            <a:solidFill>
              <a:srgbClr val="0000FF"/>
            </a:solidFill>
            <a:ln w="0" cap="flat" cmpd="sng">
              <a:solidFill>
                <a:srgbClr val="01010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103" name="椭圆 128102"/>
            <p:cNvSpPr/>
            <p:nvPr/>
          </p:nvSpPr>
          <p:spPr>
            <a:xfrm>
              <a:off x="1977" y="1626"/>
              <a:ext cx="30" cy="30"/>
            </a:xfrm>
            <a:prstGeom prst="ellipse">
              <a:avLst/>
            </a:prstGeom>
            <a:solidFill>
              <a:srgbClr val="FF0000"/>
            </a:solidFill>
            <a:ln w="0" cap="flat" cmpd="sng">
              <a:solidFill>
                <a:srgbClr val="01010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104" name="椭圆 128103"/>
            <p:cNvSpPr/>
            <p:nvPr/>
          </p:nvSpPr>
          <p:spPr>
            <a:xfrm>
              <a:off x="1980" y="1626"/>
              <a:ext cx="30" cy="30"/>
            </a:xfrm>
            <a:prstGeom prst="ellipse">
              <a:avLst/>
            </a:prstGeom>
            <a:solidFill>
              <a:schemeClr val="tx2"/>
            </a:solidFill>
            <a:ln w="0" cap="flat" cmpd="sng">
              <a:solidFill>
                <a:srgbClr val="01010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105" name="直接连接符 128104"/>
            <p:cNvSpPr/>
            <p:nvPr/>
          </p:nvSpPr>
          <p:spPr>
            <a:xfrm>
              <a:off x="2253" y="1488"/>
              <a:ext cx="0" cy="384"/>
            </a:xfrm>
            <a:prstGeom prst="line">
              <a:avLst/>
            </a:prstGeom>
            <a:ln w="15875" cap="flat" cmpd="sng">
              <a:solidFill>
                <a:srgbClr val="FF00FF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128106" name="椭圆 128105"/>
            <p:cNvSpPr/>
            <p:nvPr/>
          </p:nvSpPr>
          <p:spPr>
            <a:xfrm>
              <a:off x="2229" y="1464"/>
              <a:ext cx="30" cy="30"/>
            </a:xfrm>
            <a:prstGeom prst="ellipse">
              <a:avLst/>
            </a:prstGeom>
            <a:solidFill>
              <a:schemeClr val="tx2"/>
            </a:solidFill>
            <a:ln w="0" cap="flat" cmpd="sng">
              <a:solidFill>
                <a:srgbClr val="01010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107" name="直接连接符 128106"/>
            <p:cNvSpPr/>
            <p:nvPr/>
          </p:nvSpPr>
          <p:spPr>
            <a:xfrm flipV="1">
              <a:off x="2493" y="1428"/>
              <a:ext cx="0" cy="432"/>
            </a:xfrm>
            <a:prstGeom prst="line">
              <a:avLst/>
            </a:prstGeom>
            <a:ln w="15875" cap="flat" cmpd="sng">
              <a:solidFill>
                <a:srgbClr val="FF00FF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128108" name="椭圆 128107"/>
            <p:cNvSpPr/>
            <p:nvPr/>
          </p:nvSpPr>
          <p:spPr>
            <a:xfrm>
              <a:off x="2472" y="1392"/>
              <a:ext cx="30" cy="30"/>
            </a:xfrm>
            <a:prstGeom prst="ellipse">
              <a:avLst/>
            </a:prstGeom>
            <a:solidFill>
              <a:schemeClr val="tx2"/>
            </a:solidFill>
            <a:ln w="0" cap="flat" cmpd="sng">
              <a:solidFill>
                <a:srgbClr val="01010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109" name="椭圆 128108"/>
            <p:cNvSpPr/>
            <p:nvPr/>
          </p:nvSpPr>
          <p:spPr>
            <a:xfrm>
              <a:off x="2979" y="1632"/>
              <a:ext cx="30" cy="30"/>
            </a:xfrm>
            <a:prstGeom prst="ellipse">
              <a:avLst/>
            </a:prstGeom>
            <a:solidFill>
              <a:schemeClr val="tx2"/>
            </a:solidFill>
            <a:ln w="0" cap="flat" cmpd="sng">
              <a:solidFill>
                <a:srgbClr val="01010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110" name="椭圆 128109"/>
            <p:cNvSpPr/>
            <p:nvPr/>
          </p:nvSpPr>
          <p:spPr>
            <a:xfrm>
              <a:off x="3489" y="2082"/>
              <a:ext cx="30" cy="30"/>
            </a:xfrm>
            <a:prstGeom prst="ellipse">
              <a:avLst/>
            </a:prstGeom>
            <a:solidFill>
              <a:schemeClr val="tx2"/>
            </a:solidFill>
            <a:ln w="0" cap="flat" cmpd="sng">
              <a:solidFill>
                <a:srgbClr val="01010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111" name="椭圆 128110"/>
            <p:cNvSpPr/>
            <p:nvPr/>
          </p:nvSpPr>
          <p:spPr>
            <a:xfrm>
              <a:off x="3741" y="2247"/>
              <a:ext cx="30" cy="30"/>
            </a:xfrm>
            <a:prstGeom prst="ellipse">
              <a:avLst/>
            </a:prstGeom>
            <a:solidFill>
              <a:schemeClr val="tx2"/>
            </a:solidFill>
            <a:ln w="0" cap="flat" cmpd="sng">
              <a:solidFill>
                <a:srgbClr val="01010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112" name="椭圆 128111"/>
            <p:cNvSpPr/>
            <p:nvPr/>
          </p:nvSpPr>
          <p:spPr>
            <a:xfrm>
              <a:off x="3990" y="2325"/>
              <a:ext cx="30" cy="30"/>
            </a:xfrm>
            <a:prstGeom prst="ellipse">
              <a:avLst/>
            </a:prstGeom>
            <a:solidFill>
              <a:schemeClr val="tx2"/>
            </a:solidFill>
            <a:ln w="0" cap="flat" cmpd="sng">
              <a:solidFill>
                <a:srgbClr val="01010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113" name="椭圆 128112"/>
            <p:cNvSpPr/>
            <p:nvPr/>
          </p:nvSpPr>
          <p:spPr>
            <a:xfrm>
              <a:off x="4242" y="2244"/>
              <a:ext cx="30" cy="30"/>
            </a:xfrm>
            <a:prstGeom prst="ellipse">
              <a:avLst/>
            </a:prstGeom>
            <a:solidFill>
              <a:schemeClr val="tx2"/>
            </a:solidFill>
            <a:ln w="0" cap="flat" cmpd="sng">
              <a:solidFill>
                <a:srgbClr val="01010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114" name="椭圆 128113"/>
            <p:cNvSpPr/>
            <p:nvPr/>
          </p:nvSpPr>
          <p:spPr>
            <a:xfrm>
              <a:off x="4500" y="2073"/>
              <a:ext cx="30" cy="30"/>
            </a:xfrm>
            <a:prstGeom prst="ellipse">
              <a:avLst/>
            </a:prstGeom>
            <a:solidFill>
              <a:schemeClr val="tx2"/>
            </a:solidFill>
            <a:ln w="0" cap="flat" cmpd="sng">
              <a:solidFill>
                <a:srgbClr val="01010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115" name="任意多边形 128114"/>
            <p:cNvSpPr/>
            <p:nvPr/>
          </p:nvSpPr>
          <p:spPr>
            <a:xfrm>
              <a:off x="1743" y="1398"/>
              <a:ext cx="1536" cy="480"/>
            </a:xfrm>
            <a:custGeom>
              <a:avLst/>
              <a:gdLst/>
              <a:ahLst/>
              <a:cxnLst/>
              <a:rect l="0" t="0" r="0" b="0"/>
              <a:pathLst>
                <a:path w="1536" h="480">
                  <a:moveTo>
                    <a:pt x="0" y="480"/>
                  </a:moveTo>
                  <a:cubicBezTo>
                    <a:pt x="256" y="240"/>
                    <a:pt x="512" y="0"/>
                    <a:pt x="768" y="0"/>
                  </a:cubicBezTo>
                  <a:cubicBezTo>
                    <a:pt x="1024" y="0"/>
                    <a:pt x="1408" y="400"/>
                    <a:pt x="1536" y="480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116" name="任意多边形 128115"/>
            <p:cNvSpPr/>
            <p:nvPr/>
          </p:nvSpPr>
          <p:spPr>
            <a:xfrm rot="-10800000" flipH="1">
              <a:off x="3255" y="1863"/>
              <a:ext cx="1536" cy="480"/>
            </a:xfrm>
            <a:custGeom>
              <a:avLst/>
              <a:gdLst/>
              <a:ahLst/>
              <a:cxnLst/>
              <a:rect l="0" t="0" r="0" b="0"/>
              <a:pathLst>
                <a:path w="1536" h="480">
                  <a:moveTo>
                    <a:pt x="0" y="480"/>
                  </a:moveTo>
                  <a:cubicBezTo>
                    <a:pt x="256" y="240"/>
                    <a:pt x="512" y="0"/>
                    <a:pt x="768" y="0"/>
                  </a:cubicBezTo>
                  <a:cubicBezTo>
                    <a:pt x="1024" y="0"/>
                    <a:pt x="1408" y="400"/>
                    <a:pt x="1536" y="480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117" name="直接连接符 128116"/>
            <p:cNvSpPr/>
            <p:nvPr/>
          </p:nvSpPr>
          <p:spPr>
            <a:xfrm flipV="1">
              <a:off x="2745" y="1482"/>
              <a:ext cx="0" cy="384"/>
            </a:xfrm>
            <a:prstGeom prst="line">
              <a:avLst/>
            </a:prstGeom>
            <a:ln w="15875" cap="flat" cmpd="sng">
              <a:solidFill>
                <a:srgbClr val="FF00FF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128118" name="椭圆 128117"/>
            <p:cNvSpPr/>
            <p:nvPr/>
          </p:nvSpPr>
          <p:spPr>
            <a:xfrm>
              <a:off x="2727" y="1464"/>
              <a:ext cx="30" cy="30"/>
            </a:xfrm>
            <a:prstGeom prst="ellipse">
              <a:avLst/>
            </a:prstGeom>
            <a:solidFill>
              <a:schemeClr val="tx2"/>
            </a:solidFill>
            <a:ln w="0" cap="flat" cmpd="sng">
              <a:solidFill>
                <a:srgbClr val="01010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119" name="直接连接符 128118"/>
            <p:cNvSpPr/>
            <p:nvPr/>
          </p:nvSpPr>
          <p:spPr>
            <a:xfrm>
              <a:off x="2991" y="1638"/>
              <a:ext cx="0" cy="240"/>
            </a:xfrm>
            <a:prstGeom prst="line">
              <a:avLst/>
            </a:prstGeom>
            <a:ln w="15875" cap="flat" cmpd="sng">
              <a:solidFill>
                <a:srgbClr val="FF00FF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128120" name="直接连接符 128119"/>
            <p:cNvSpPr/>
            <p:nvPr/>
          </p:nvSpPr>
          <p:spPr>
            <a:xfrm>
              <a:off x="3507" y="1860"/>
              <a:ext cx="0" cy="240"/>
            </a:xfrm>
            <a:prstGeom prst="line">
              <a:avLst/>
            </a:prstGeom>
            <a:ln w="15875" cap="flat" cmpd="sng">
              <a:solidFill>
                <a:srgbClr val="FF00FF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128121" name="直接连接符 128120"/>
            <p:cNvSpPr/>
            <p:nvPr/>
          </p:nvSpPr>
          <p:spPr>
            <a:xfrm>
              <a:off x="3753" y="1872"/>
              <a:ext cx="0" cy="384"/>
            </a:xfrm>
            <a:prstGeom prst="line">
              <a:avLst/>
            </a:prstGeom>
            <a:ln w="15875" cap="flat" cmpd="sng">
              <a:solidFill>
                <a:srgbClr val="FF00FF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128122" name="直接连接符 128121"/>
            <p:cNvSpPr/>
            <p:nvPr/>
          </p:nvSpPr>
          <p:spPr>
            <a:xfrm>
              <a:off x="4005" y="1866"/>
              <a:ext cx="0" cy="480"/>
            </a:xfrm>
            <a:prstGeom prst="line">
              <a:avLst/>
            </a:prstGeom>
            <a:ln w="15875" cap="flat" cmpd="sng">
              <a:solidFill>
                <a:srgbClr val="FF00FF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128123" name="直接连接符 128122"/>
            <p:cNvSpPr/>
            <p:nvPr/>
          </p:nvSpPr>
          <p:spPr>
            <a:xfrm>
              <a:off x="4257" y="1872"/>
              <a:ext cx="0" cy="384"/>
            </a:xfrm>
            <a:prstGeom prst="line">
              <a:avLst/>
            </a:prstGeom>
            <a:ln w="15875" cap="flat" cmpd="sng">
              <a:solidFill>
                <a:srgbClr val="FF00FF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128124" name="直接连接符 128123"/>
            <p:cNvSpPr/>
            <p:nvPr/>
          </p:nvSpPr>
          <p:spPr>
            <a:xfrm>
              <a:off x="4521" y="1884"/>
              <a:ext cx="0" cy="192"/>
            </a:xfrm>
            <a:prstGeom prst="line">
              <a:avLst/>
            </a:prstGeom>
            <a:ln w="15875" cap="flat" cmpd="sng">
              <a:solidFill>
                <a:srgbClr val="FF00FF"/>
              </a:solidFill>
              <a:prstDash val="sysDot"/>
              <a:headEnd type="none" w="med" len="med"/>
              <a:tailEnd type="none" w="med" len="med"/>
            </a:ln>
          </p:spPr>
        </p:sp>
      </p:grpSp>
      <p:grpSp>
        <p:nvGrpSpPr>
          <p:cNvPr id="128125" name="组合 128124"/>
          <p:cNvGrpSpPr/>
          <p:nvPr/>
        </p:nvGrpSpPr>
        <p:grpSpPr>
          <a:xfrm>
            <a:off x="1600200" y="4381500"/>
            <a:ext cx="6781800" cy="2590800"/>
            <a:chOff x="1344" y="912"/>
            <a:chExt cx="4272" cy="1632"/>
          </a:xfrm>
        </p:grpSpPr>
        <p:sp>
          <p:nvSpPr>
            <p:cNvPr id="128126" name="文本框 128125"/>
            <p:cNvSpPr txBox="1"/>
            <p:nvPr/>
          </p:nvSpPr>
          <p:spPr>
            <a:xfrm>
              <a:off x="2298" y="1251"/>
              <a:ext cx="231" cy="672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eaVert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1200">
                  <a:latin typeface="Times New Roman" panose="02020603050405020304" pitchFamily="18" charset="0"/>
                </a:rPr>
                <a:t>-</a:t>
              </a:r>
              <a:endParaRPr lang="en-US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128127" name="直接连接符 128126"/>
            <p:cNvSpPr/>
            <p:nvPr/>
          </p:nvSpPr>
          <p:spPr>
            <a:xfrm flipV="1">
              <a:off x="2064" y="1008"/>
              <a:ext cx="0" cy="153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stealth" w="sm" len="lg"/>
            </a:ln>
          </p:spPr>
        </p:sp>
        <p:sp>
          <p:nvSpPr>
            <p:cNvPr id="128128" name="直接连接符 128127"/>
            <p:cNvSpPr/>
            <p:nvPr/>
          </p:nvSpPr>
          <p:spPr>
            <a:xfrm>
              <a:off x="1344" y="1824"/>
              <a:ext cx="427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stealth" w="sm" len="lg"/>
            </a:ln>
          </p:spPr>
        </p:sp>
        <p:pic>
          <p:nvPicPr>
            <p:cNvPr id="128129" name="图片 128128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1959" y="1812"/>
              <a:ext cx="129" cy="14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130" name="图片 128129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5424" y="1824"/>
              <a:ext cx="131" cy="14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131" name="图片 128130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1920" y="912"/>
              <a:ext cx="123" cy="14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28132" name="文本框 128131"/>
            <p:cNvSpPr txBox="1"/>
            <p:nvPr/>
          </p:nvSpPr>
          <p:spPr>
            <a:xfrm>
              <a:off x="1998" y="1248"/>
              <a:ext cx="1104" cy="17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zh-CN" sz="1200">
                  <a:latin typeface="Times New Roman" panose="02020603050405020304" pitchFamily="18" charset="0"/>
                </a:rPr>
                <a:t>-</a:t>
              </a:r>
              <a:endParaRPr lang="en-US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128133" name="文本框 128132"/>
            <p:cNvSpPr txBox="1"/>
            <p:nvPr/>
          </p:nvSpPr>
          <p:spPr>
            <a:xfrm>
              <a:off x="1998" y="2208"/>
              <a:ext cx="1104" cy="17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zh-CN" sz="1200">
                  <a:latin typeface="Times New Roman" panose="02020603050405020304" pitchFamily="18" charset="0"/>
                </a:rPr>
                <a:t>-</a:t>
              </a:r>
              <a:endParaRPr lang="en-US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128134" name="文本框 128133"/>
            <p:cNvSpPr txBox="1"/>
            <p:nvPr/>
          </p:nvSpPr>
          <p:spPr>
            <a:xfrm>
              <a:off x="1884" y="2220"/>
              <a:ext cx="816" cy="19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zh-CN" sz="1400">
                  <a:latin typeface="Times New Roman" panose="02020603050405020304" pitchFamily="18" charset="0"/>
                </a:rPr>
                <a:t>-1</a:t>
              </a:r>
              <a:endParaRPr lang="en-US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128135" name="文本框 128134"/>
            <p:cNvSpPr txBox="1"/>
            <p:nvPr/>
          </p:nvSpPr>
          <p:spPr>
            <a:xfrm>
              <a:off x="1920" y="1248"/>
              <a:ext cx="960" cy="19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zh-CN" sz="1400">
                  <a:latin typeface="Times New Roman" panose="02020603050405020304" pitchFamily="18" charset="0"/>
                </a:rPr>
                <a:t>1</a:t>
              </a:r>
              <a:endParaRPr lang="en-US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128136" name="文本框 128135"/>
            <p:cNvSpPr txBox="1"/>
            <p:nvPr/>
          </p:nvSpPr>
          <p:spPr>
            <a:xfrm>
              <a:off x="2442" y="1776"/>
              <a:ext cx="231" cy="672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eaVert">
              <a:spAutoFit/>
            </a:bodyPr>
            <a:lstStyle/>
            <a:p>
              <a:pPr eaLnBrk="1" hangingPunct="1"/>
              <a:r>
                <a:rPr lang="en-US" altLang="zh-CN" sz="1200">
                  <a:latin typeface="Times New Roman" panose="02020603050405020304" pitchFamily="18" charset="0"/>
                </a:rPr>
                <a:t>-</a:t>
              </a:r>
              <a:endParaRPr lang="en-US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128137" name="文本框 128136"/>
            <p:cNvSpPr txBox="1"/>
            <p:nvPr/>
          </p:nvSpPr>
          <p:spPr>
            <a:xfrm>
              <a:off x="2466" y="1806"/>
              <a:ext cx="864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/>
              <a:endParaRPr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128138" name="文本框 128137"/>
            <p:cNvSpPr txBox="1"/>
            <p:nvPr/>
          </p:nvSpPr>
          <p:spPr>
            <a:xfrm>
              <a:off x="1473" y="1809"/>
              <a:ext cx="1200" cy="19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zh-CN" sz="1400">
                  <a:latin typeface="Times New Roman" panose="02020603050405020304" pitchFamily="18" charset="0"/>
                </a:rPr>
                <a:t>-1</a:t>
              </a:r>
              <a:endParaRPr lang="en-US" altLang="zh-CN" sz="2400">
                <a:latin typeface="Times New Roman" panose="02020603050405020304" pitchFamily="18" charset="0"/>
              </a:endParaRPr>
            </a:p>
          </p:txBody>
        </p:sp>
        <p:pic>
          <p:nvPicPr>
            <p:cNvPr id="128139" name="图片 128138"/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2514" y="1827"/>
              <a:ext cx="228" cy="285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140" name="图片 128139"/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2769" y="1827"/>
              <a:ext cx="135" cy="189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141" name="图片 128140"/>
            <p:cNvPicPr>
              <a:picLocks noChangeAspect="1"/>
            </p:cNvPicPr>
            <p:nvPr/>
          </p:nvPicPr>
          <p:blipFill>
            <a:blip r:embed="rId19"/>
            <a:stretch>
              <a:fillRect/>
            </a:stretch>
          </p:blipFill>
          <p:spPr>
            <a:xfrm>
              <a:off x="3021" y="1827"/>
              <a:ext cx="158" cy="237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142" name="图片 128141"/>
            <p:cNvPicPr>
              <a:picLocks noChangeAspect="1"/>
            </p:cNvPicPr>
            <p:nvPr/>
          </p:nvPicPr>
          <p:blipFill>
            <a:blip r:embed="rId20"/>
            <a:stretch>
              <a:fillRect/>
            </a:stretch>
          </p:blipFill>
          <p:spPr>
            <a:xfrm>
              <a:off x="3282" y="1824"/>
              <a:ext cx="160" cy="24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143" name="图片 128142"/>
            <p:cNvPicPr>
              <a:picLocks noChangeAspect="1"/>
            </p:cNvPicPr>
            <p:nvPr/>
          </p:nvPicPr>
          <p:blipFill>
            <a:blip r:embed="rId21"/>
            <a:stretch>
              <a:fillRect/>
            </a:stretch>
          </p:blipFill>
          <p:spPr>
            <a:xfrm>
              <a:off x="3528" y="1848"/>
              <a:ext cx="168" cy="168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144" name="图片 128143"/>
            <p:cNvPicPr>
              <a:picLocks noChangeAspect="1"/>
            </p:cNvPicPr>
            <p:nvPr/>
          </p:nvPicPr>
          <p:blipFill>
            <a:blip r:embed="rId22"/>
            <a:stretch>
              <a:fillRect/>
            </a:stretch>
          </p:blipFill>
          <p:spPr>
            <a:xfrm>
              <a:off x="3774" y="1824"/>
              <a:ext cx="128" cy="19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145" name="图片 128144"/>
            <p:cNvPicPr>
              <a:picLocks noChangeAspect="1"/>
            </p:cNvPicPr>
            <p:nvPr/>
          </p:nvPicPr>
          <p:blipFill>
            <a:blip r:embed="rId23"/>
            <a:stretch>
              <a:fillRect/>
            </a:stretch>
          </p:blipFill>
          <p:spPr>
            <a:xfrm>
              <a:off x="4029" y="1824"/>
              <a:ext cx="128" cy="19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146" name="图片 128145"/>
            <p:cNvPicPr>
              <a:picLocks noChangeAspect="1"/>
            </p:cNvPicPr>
            <p:nvPr/>
          </p:nvPicPr>
          <p:blipFill>
            <a:blip r:embed="rId24"/>
            <a:stretch>
              <a:fillRect/>
            </a:stretch>
          </p:blipFill>
          <p:spPr>
            <a:xfrm>
              <a:off x="4287" y="1827"/>
              <a:ext cx="158" cy="237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147" name="图片 128146"/>
            <p:cNvPicPr>
              <a:picLocks noChangeAspect="1"/>
            </p:cNvPicPr>
            <p:nvPr/>
          </p:nvPicPr>
          <p:blipFill>
            <a:blip r:embed="rId25"/>
            <a:stretch>
              <a:fillRect/>
            </a:stretch>
          </p:blipFill>
          <p:spPr>
            <a:xfrm>
              <a:off x="4530" y="1821"/>
              <a:ext cx="130" cy="195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148" name="图片 128147"/>
            <p:cNvPicPr>
              <a:picLocks noChangeAspect="1"/>
            </p:cNvPicPr>
            <p:nvPr/>
          </p:nvPicPr>
          <p:blipFill>
            <a:blip r:embed="rId26"/>
            <a:stretch>
              <a:fillRect/>
            </a:stretch>
          </p:blipFill>
          <p:spPr>
            <a:xfrm>
              <a:off x="4779" y="1821"/>
              <a:ext cx="146" cy="195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149" name="图片 128148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5043" y="1836"/>
              <a:ext cx="141" cy="141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150" name="图片 128149"/>
            <p:cNvPicPr>
              <a:picLocks noChangeAspect="1"/>
            </p:cNvPicPr>
            <p:nvPr/>
          </p:nvPicPr>
          <p:blipFill>
            <a:blip r:embed="rId27"/>
            <a:stretch>
              <a:fillRect/>
            </a:stretch>
          </p:blipFill>
          <p:spPr>
            <a:xfrm>
              <a:off x="2271" y="1815"/>
              <a:ext cx="163" cy="297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151" name="图片 128150"/>
            <p:cNvPicPr>
              <a:picLocks noChangeAspect="1"/>
            </p:cNvPicPr>
            <p:nvPr/>
          </p:nvPicPr>
          <p:blipFill>
            <a:blip r:embed="rId16">
              <a:clrChange>
                <a:clrFrom>
                  <a:srgbClr val="FFFFFF"/>
                </a:clrFrom>
                <a:clrTo>
                  <a:srgbClr val="000000"/>
                </a:clrTo>
              </a:clrChange>
            </a:blip>
            <a:stretch>
              <a:fillRect/>
            </a:stretch>
          </p:blipFill>
          <p:spPr>
            <a:xfrm>
              <a:off x="2283" y="1790"/>
              <a:ext cx="66" cy="6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152" name="图片 128151"/>
            <p:cNvPicPr>
              <a:picLocks noChangeAspect="1"/>
            </p:cNvPicPr>
            <p:nvPr/>
          </p:nvPicPr>
          <p:blipFill>
            <a:blip r:embed="rId16">
              <a:clrChange>
                <a:clrFrom>
                  <a:srgbClr val="FFFFFF"/>
                </a:clrFrom>
                <a:clrTo>
                  <a:srgbClr val="000000"/>
                </a:clrTo>
              </a:clrChange>
            </a:blip>
            <a:stretch>
              <a:fillRect/>
            </a:stretch>
          </p:blipFill>
          <p:spPr>
            <a:xfrm>
              <a:off x="2535" y="1790"/>
              <a:ext cx="66" cy="6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153" name="图片 128152"/>
            <p:cNvPicPr>
              <a:picLocks noChangeAspect="1"/>
            </p:cNvPicPr>
            <p:nvPr/>
          </p:nvPicPr>
          <p:blipFill>
            <a:blip r:embed="rId16">
              <a:clrChange>
                <a:clrFrom>
                  <a:srgbClr val="FFFFFF"/>
                </a:clrFrom>
                <a:clrTo>
                  <a:srgbClr val="000000"/>
                </a:clrTo>
              </a:clrChange>
            </a:blip>
            <a:stretch>
              <a:fillRect/>
            </a:stretch>
          </p:blipFill>
          <p:spPr>
            <a:xfrm>
              <a:off x="2778" y="1790"/>
              <a:ext cx="66" cy="6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154" name="图片 128153"/>
            <p:cNvPicPr>
              <a:picLocks noChangeAspect="1"/>
            </p:cNvPicPr>
            <p:nvPr/>
          </p:nvPicPr>
          <p:blipFill>
            <a:blip r:embed="rId16">
              <a:clrChange>
                <a:clrFrom>
                  <a:srgbClr val="FFFFFF"/>
                </a:clrFrom>
                <a:clrTo>
                  <a:srgbClr val="000000"/>
                </a:clrTo>
              </a:clrChange>
            </a:blip>
            <a:stretch>
              <a:fillRect/>
            </a:stretch>
          </p:blipFill>
          <p:spPr>
            <a:xfrm>
              <a:off x="3033" y="1791"/>
              <a:ext cx="66" cy="6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155" name="图片 128154"/>
            <p:cNvPicPr>
              <a:picLocks noChangeAspect="1"/>
            </p:cNvPicPr>
            <p:nvPr/>
          </p:nvPicPr>
          <p:blipFill>
            <a:blip r:embed="rId16">
              <a:clrChange>
                <a:clrFrom>
                  <a:srgbClr val="FFFFFF"/>
                </a:clrFrom>
                <a:clrTo>
                  <a:srgbClr val="000000"/>
                </a:clrTo>
              </a:clrChange>
            </a:blip>
            <a:stretch>
              <a:fillRect/>
            </a:stretch>
          </p:blipFill>
          <p:spPr>
            <a:xfrm>
              <a:off x="3282" y="1790"/>
              <a:ext cx="66" cy="6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156" name="图片 128155"/>
            <p:cNvPicPr>
              <a:picLocks noChangeAspect="1"/>
            </p:cNvPicPr>
            <p:nvPr/>
          </p:nvPicPr>
          <p:blipFill>
            <a:blip r:embed="rId16">
              <a:clrChange>
                <a:clrFrom>
                  <a:srgbClr val="FFFFFF"/>
                </a:clrFrom>
                <a:clrTo>
                  <a:srgbClr val="000000"/>
                </a:clrTo>
              </a:clrChange>
            </a:blip>
            <a:stretch>
              <a:fillRect/>
            </a:stretch>
          </p:blipFill>
          <p:spPr>
            <a:xfrm>
              <a:off x="3552" y="1790"/>
              <a:ext cx="66" cy="6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157" name="图片 128156"/>
            <p:cNvPicPr>
              <a:picLocks noChangeAspect="1"/>
            </p:cNvPicPr>
            <p:nvPr/>
          </p:nvPicPr>
          <p:blipFill>
            <a:blip r:embed="rId16">
              <a:clrChange>
                <a:clrFrom>
                  <a:srgbClr val="FFFFFF"/>
                </a:clrFrom>
                <a:clrTo>
                  <a:srgbClr val="000000"/>
                </a:clrTo>
              </a:clrChange>
            </a:blip>
            <a:stretch>
              <a:fillRect/>
            </a:stretch>
          </p:blipFill>
          <p:spPr>
            <a:xfrm>
              <a:off x="3792" y="1790"/>
              <a:ext cx="66" cy="6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158" name="图片 128157"/>
            <p:cNvPicPr>
              <a:picLocks noChangeAspect="1"/>
            </p:cNvPicPr>
            <p:nvPr/>
          </p:nvPicPr>
          <p:blipFill>
            <a:blip r:embed="rId16">
              <a:clrChange>
                <a:clrFrom>
                  <a:srgbClr val="FFFFFF"/>
                </a:clrFrom>
                <a:clrTo>
                  <a:srgbClr val="000000"/>
                </a:clrTo>
              </a:clrChange>
            </a:blip>
            <a:stretch>
              <a:fillRect/>
            </a:stretch>
          </p:blipFill>
          <p:spPr>
            <a:xfrm>
              <a:off x="4050" y="1790"/>
              <a:ext cx="66" cy="6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159" name="图片 128158"/>
            <p:cNvPicPr>
              <a:picLocks noChangeAspect="1"/>
            </p:cNvPicPr>
            <p:nvPr/>
          </p:nvPicPr>
          <p:blipFill>
            <a:blip r:embed="rId16">
              <a:clrChange>
                <a:clrFrom>
                  <a:srgbClr val="FFFFFF"/>
                </a:clrFrom>
                <a:clrTo>
                  <a:srgbClr val="000000"/>
                </a:clrTo>
              </a:clrChange>
            </a:blip>
            <a:stretch>
              <a:fillRect/>
            </a:stretch>
          </p:blipFill>
          <p:spPr>
            <a:xfrm>
              <a:off x="4290" y="1790"/>
              <a:ext cx="66" cy="6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160" name="图片 128159"/>
            <p:cNvPicPr>
              <a:picLocks noChangeAspect="1"/>
            </p:cNvPicPr>
            <p:nvPr/>
          </p:nvPicPr>
          <p:blipFill>
            <a:blip r:embed="rId16">
              <a:clrChange>
                <a:clrFrom>
                  <a:srgbClr val="FFFFFF"/>
                </a:clrFrom>
                <a:clrTo>
                  <a:srgbClr val="000000"/>
                </a:clrTo>
              </a:clrChange>
            </a:blip>
            <a:stretch>
              <a:fillRect/>
            </a:stretch>
          </p:blipFill>
          <p:spPr>
            <a:xfrm>
              <a:off x="4543" y="1788"/>
              <a:ext cx="66" cy="6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161" name="图片 128160"/>
            <p:cNvPicPr>
              <a:picLocks noChangeAspect="1"/>
            </p:cNvPicPr>
            <p:nvPr/>
          </p:nvPicPr>
          <p:blipFill>
            <a:blip r:embed="rId16">
              <a:clrChange>
                <a:clrFrom>
                  <a:srgbClr val="FFFFFF"/>
                </a:clrFrom>
                <a:clrTo>
                  <a:srgbClr val="000000"/>
                </a:clrTo>
              </a:clrChange>
            </a:blip>
            <a:stretch>
              <a:fillRect/>
            </a:stretch>
          </p:blipFill>
          <p:spPr>
            <a:xfrm>
              <a:off x="4806" y="1790"/>
              <a:ext cx="66" cy="6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28162" name="椭圆 128161"/>
            <p:cNvSpPr/>
            <p:nvPr/>
          </p:nvSpPr>
          <p:spPr>
            <a:xfrm>
              <a:off x="5076" y="1808"/>
              <a:ext cx="30" cy="30"/>
            </a:xfrm>
            <a:prstGeom prst="ellipse">
              <a:avLst/>
            </a:prstGeom>
            <a:solidFill>
              <a:schemeClr val="tx1"/>
            </a:solidFill>
            <a:ln w="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163" name="直接连接符 128162"/>
            <p:cNvSpPr/>
            <p:nvPr/>
          </p:nvSpPr>
          <p:spPr>
            <a:xfrm>
              <a:off x="3320" y="1841"/>
              <a:ext cx="0" cy="384"/>
            </a:xfrm>
            <a:prstGeom prst="line">
              <a:avLst/>
            </a:prstGeom>
            <a:ln w="19050" cap="flat" cmpd="sng">
              <a:solidFill>
                <a:srgbClr val="FF00FF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128164" name="直接连接符 128163"/>
            <p:cNvSpPr/>
            <p:nvPr/>
          </p:nvSpPr>
          <p:spPr>
            <a:xfrm>
              <a:off x="3066" y="1821"/>
              <a:ext cx="0" cy="240"/>
            </a:xfrm>
            <a:prstGeom prst="line">
              <a:avLst/>
            </a:prstGeom>
            <a:ln w="19050" cap="flat" cmpd="sng">
              <a:solidFill>
                <a:srgbClr val="FF00FF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128165" name="直接连接符 128164"/>
            <p:cNvSpPr/>
            <p:nvPr/>
          </p:nvSpPr>
          <p:spPr>
            <a:xfrm>
              <a:off x="3584" y="1825"/>
              <a:ext cx="0" cy="480"/>
            </a:xfrm>
            <a:prstGeom prst="line">
              <a:avLst/>
            </a:prstGeom>
            <a:ln w="19050" cap="flat" cmpd="sng">
              <a:solidFill>
                <a:srgbClr val="FF00FF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128166" name="直接连接符 128165"/>
            <p:cNvSpPr/>
            <p:nvPr/>
          </p:nvSpPr>
          <p:spPr>
            <a:xfrm>
              <a:off x="2316" y="1437"/>
              <a:ext cx="0" cy="384"/>
            </a:xfrm>
            <a:prstGeom prst="line">
              <a:avLst/>
            </a:prstGeom>
            <a:ln w="19050" cap="flat" cmpd="sng">
              <a:solidFill>
                <a:srgbClr val="FF00FF"/>
              </a:solidFill>
              <a:prstDash val="sysDot"/>
              <a:headEnd type="none" w="med" len="med"/>
              <a:tailEnd type="none" w="med" len="med"/>
            </a:ln>
          </p:spPr>
        </p:sp>
        <p:pic>
          <p:nvPicPr>
            <p:cNvPr id="128167" name="图片 128166"/>
            <p:cNvPicPr>
              <a:picLocks noChangeAspect="1"/>
            </p:cNvPicPr>
            <p:nvPr/>
          </p:nvPicPr>
          <p:blipFill>
            <a:blip r:embed="rId16">
              <a:clrChange>
                <a:clrFrom>
                  <a:srgbClr val="FFFFFF"/>
                </a:clrFrom>
                <a:clrTo>
                  <a:srgbClr val="000000"/>
                </a:clrTo>
              </a:clrChange>
            </a:blip>
            <a:stretch>
              <a:fillRect/>
            </a:stretch>
          </p:blipFill>
          <p:spPr>
            <a:xfrm>
              <a:off x="2286" y="1404"/>
              <a:ext cx="66" cy="6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28168" name="直接连接符 128167"/>
            <p:cNvSpPr/>
            <p:nvPr/>
          </p:nvSpPr>
          <p:spPr>
            <a:xfrm>
              <a:off x="2556" y="1581"/>
              <a:ext cx="0" cy="240"/>
            </a:xfrm>
            <a:prstGeom prst="line">
              <a:avLst/>
            </a:prstGeom>
            <a:ln w="19050" cap="flat" cmpd="sng">
              <a:solidFill>
                <a:srgbClr val="FF00FF"/>
              </a:solidFill>
              <a:prstDash val="sysDot"/>
              <a:headEnd type="none" w="med" len="med"/>
              <a:tailEnd type="none" w="med" len="med"/>
            </a:ln>
          </p:spPr>
        </p:sp>
        <p:pic>
          <p:nvPicPr>
            <p:cNvPr id="128169" name="图片 128168"/>
            <p:cNvPicPr>
              <a:picLocks noChangeAspect="1"/>
            </p:cNvPicPr>
            <p:nvPr/>
          </p:nvPicPr>
          <p:blipFill>
            <a:blip r:embed="rId16">
              <a:clrChange>
                <a:clrFrom>
                  <a:srgbClr val="FFFFFF"/>
                </a:clrFrom>
                <a:clrTo>
                  <a:srgbClr val="000000"/>
                </a:clrTo>
              </a:clrChange>
            </a:blip>
            <a:stretch>
              <a:fillRect/>
            </a:stretch>
          </p:blipFill>
          <p:spPr>
            <a:xfrm>
              <a:off x="2538" y="1551"/>
              <a:ext cx="66" cy="6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170" name="图片 128169"/>
            <p:cNvPicPr>
              <a:picLocks noChangeAspect="1"/>
            </p:cNvPicPr>
            <p:nvPr/>
          </p:nvPicPr>
          <p:blipFill>
            <a:blip r:embed="rId16">
              <a:clrChange>
                <a:clrFrom>
                  <a:srgbClr val="FFFFFF"/>
                </a:clrFrom>
                <a:clrTo>
                  <a:srgbClr val="000000"/>
                </a:clrTo>
              </a:clrChange>
            </a:blip>
            <a:stretch>
              <a:fillRect/>
            </a:stretch>
          </p:blipFill>
          <p:spPr>
            <a:xfrm>
              <a:off x="2040" y="1323"/>
              <a:ext cx="66" cy="6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171" name="图片 128170"/>
            <p:cNvPicPr>
              <a:picLocks noChangeAspect="1"/>
            </p:cNvPicPr>
            <p:nvPr/>
          </p:nvPicPr>
          <p:blipFill>
            <a:blip r:embed="rId16">
              <a:clrChange>
                <a:clrFrom>
                  <a:srgbClr val="FFFFFF"/>
                </a:clrFrom>
                <a:clrTo>
                  <a:srgbClr val="000000"/>
                </a:clrTo>
              </a:clrChange>
            </a:blip>
            <a:stretch>
              <a:fillRect/>
            </a:stretch>
          </p:blipFill>
          <p:spPr>
            <a:xfrm>
              <a:off x="3034" y="2031"/>
              <a:ext cx="66" cy="6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172" name="图片 128171"/>
            <p:cNvPicPr>
              <a:picLocks noChangeAspect="1"/>
            </p:cNvPicPr>
            <p:nvPr/>
          </p:nvPicPr>
          <p:blipFill>
            <a:blip r:embed="rId16">
              <a:clrChange>
                <a:clrFrom>
                  <a:srgbClr val="FFFFFF"/>
                </a:clrFrom>
                <a:clrTo>
                  <a:srgbClr val="000000"/>
                </a:clrTo>
              </a:clrChange>
            </a:blip>
            <a:stretch>
              <a:fillRect/>
            </a:stretch>
          </p:blipFill>
          <p:spPr>
            <a:xfrm>
              <a:off x="3296" y="2204"/>
              <a:ext cx="66" cy="6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173" name="图片 128172"/>
            <p:cNvPicPr>
              <a:picLocks noChangeAspect="1"/>
            </p:cNvPicPr>
            <p:nvPr/>
          </p:nvPicPr>
          <p:blipFill>
            <a:blip r:embed="rId16">
              <a:clrChange>
                <a:clrFrom>
                  <a:srgbClr val="FFFFFF"/>
                </a:clrFrom>
                <a:clrTo>
                  <a:srgbClr val="000000"/>
                </a:clrTo>
              </a:clrChange>
            </a:blip>
            <a:stretch>
              <a:fillRect/>
            </a:stretch>
          </p:blipFill>
          <p:spPr>
            <a:xfrm>
              <a:off x="3555" y="2277"/>
              <a:ext cx="66" cy="6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174" name="图片 128173"/>
            <p:cNvPicPr>
              <a:picLocks noChangeAspect="1"/>
            </p:cNvPicPr>
            <p:nvPr/>
          </p:nvPicPr>
          <p:blipFill>
            <a:blip r:embed="rId16">
              <a:clrChange>
                <a:clrFrom>
                  <a:srgbClr val="FFFFFF"/>
                </a:clrFrom>
                <a:clrTo>
                  <a:srgbClr val="000000"/>
                </a:clrTo>
              </a:clrChange>
            </a:blip>
            <a:stretch>
              <a:fillRect/>
            </a:stretch>
          </p:blipFill>
          <p:spPr>
            <a:xfrm>
              <a:off x="3798" y="2208"/>
              <a:ext cx="66" cy="6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175" name="图片 128174"/>
            <p:cNvPicPr>
              <a:picLocks noChangeAspect="1"/>
            </p:cNvPicPr>
            <p:nvPr/>
          </p:nvPicPr>
          <p:blipFill>
            <a:blip r:embed="rId16">
              <a:clrChange>
                <a:clrFrom>
                  <a:srgbClr val="FFFFFF"/>
                </a:clrFrom>
                <a:clrTo>
                  <a:srgbClr val="000000"/>
                </a:clrTo>
              </a:clrChange>
            </a:blip>
            <a:stretch>
              <a:fillRect/>
            </a:stretch>
          </p:blipFill>
          <p:spPr>
            <a:xfrm>
              <a:off x="4051" y="2038"/>
              <a:ext cx="66" cy="6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176" name="图片 128175"/>
            <p:cNvPicPr>
              <a:picLocks noChangeAspect="1"/>
            </p:cNvPicPr>
            <p:nvPr/>
          </p:nvPicPr>
          <p:blipFill>
            <a:blip r:embed="rId16">
              <a:clrChange>
                <a:clrFrom>
                  <a:srgbClr val="FFFFFF"/>
                </a:clrFrom>
                <a:clrTo>
                  <a:srgbClr val="000000"/>
                </a:clrTo>
              </a:clrChange>
            </a:blip>
            <a:stretch>
              <a:fillRect/>
            </a:stretch>
          </p:blipFill>
          <p:spPr>
            <a:xfrm>
              <a:off x="4542" y="1557"/>
              <a:ext cx="66" cy="6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8177" name="图片 128176"/>
            <p:cNvPicPr>
              <a:picLocks noChangeAspect="1"/>
            </p:cNvPicPr>
            <p:nvPr/>
          </p:nvPicPr>
          <p:blipFill>
            <a:blip r:embed="rId16">
              <a:clrChange>
                <a:clrFrom>
                  <a:srgbClr val="FFFFFF"/>
                </a:clrFrom>
                <a:clrTo>
                  <a:srgbClr val="000000"/>
                </a:clrTo>
              </a:clrChange>
            </a:blip>
            <a:stretch>
              <a:fillRect/>
            </a:stretch>
          </p:blipFill>
          <p:spPr>
            <a:xfrm>
              <a:off x="4806" y="1407"/>
              <a:ext cx="66" cy="6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28178" name="直接连接符 128177"/>
            <p:cNvSpPr/>
            <p:nvPr/>
          </p:nvSpPr>
          <p:spPr>
            <a:xfrm>
              <a:off x="2064" y="1341"/>
              <a:ext cx="0" cy="480"/>
            </a:xfrm>
            <a:prstGeom prst="line">
              <a:avLst/>
            </a:prstGeom>
            <a:ln w="22225" cap="flat" cmpd="sng">
              <a:solidFill>
                <a:srgbClr val="FF00FF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128179" name="直接连接符 128178"/>
            <p:cNvSpPr/>
            <p:nvPr/>
          </p:nvSpPr>
          <p:spPr>
            <a:xfrm>
              <a:off x="3828" y="1837"/>
              <a:ext cx="0" cy="384"/>
            </a:xfrm>
            <a:prstGeom prst="line">
              <a:avLst/>
            </a:prstGeom>
            <a:ln w="19050" cap="flat" cmpd="sng">
              <a:solidFill>
                <a:srgbClr val="FF00FF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128180" name="任意多边形 128179"/>
            <p:cNvSpPr/>
            <p:nvPr/>
          </p:nvSpPr>
          <p:spPr>
            <a:xfrm>
              <a:off x="2067" y="1347"/>
              <a:ext cx="1518" cy="963"/>
            </a:xfrm>
            <a:custGeom>
              <a:avLst/>
              <a:gdLst/>
              <a:ahLst/>
              <a:cxnLst/>
              <a:rect l="0" t="0" r="0" b="0"/>
              <a:pathLst>
                <a:path w="1518" h="963">
                  <a:moveTo>
                    <a:pt x="0" y="0"/>
                  </a:moveTo>
                  <a:cubicBezTo>
                    <a:pt x="43" y="15"/>
                    <a:pt x="175" y="52"/>
                    <a:pt x="258" y="90"/>
                  </a:cubicBezTo>
                  <a:cubicBezTo>
                    <a:pt x="341" y="128"/>
                    <a:pt x="421" y="167"/>
                    <a:pt x="501" y="231"/>
                  </a:cubicBezTo>
                  <a:cubicBezTo>
                    <a:pt x="581" y="295"/>
                    <a:pt x="658" y="391"/>
                    <a:pt x="741" y="471"/>
                  </a:cubicBezTo>
                  <a:cubicBezTo>
                    <a:pt x="824" y="551"/>
                    <a:pt x="911" y="644"/>
                    <a:pt x="999" y="714"/>
                  </a:cubicBezTo>
                  <a:cubicBezTo>
                    <a:pt x="1087" y="784"/>
                    <a:pt x="1186" y="850"/>
                    <a:pt x="1272" y="891"/>
                  </a:cubicBezTo>
                  <a:cubicBezTo>
                    <a:pt x="1358" y="932"/>
                    <a:pt x="1467" y="948"/>
                    <a:pt x="1518" y="963"/>
                  </a:cubicBez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181" name="任意多边形 128180"/>
            <p:cNvSpPr/>
            <p:nvPr/>
          </p:nvSpPr>
          <p:spPr>
            <a:xfrm>
              <a:off x="3582" y="1347"/>
              <a:ext cx="1518" cy="963"/>
            </a:xfrm>
            <a:custGeom>
              <a:avLst/>
              <a:gdLst/>
              <a:ahLst/>
              <a:cxnLst/>
              <a:rect l="0" t="0" r="0" b="0"/>
              <a:pathLst>
                <a:path w="1518" h="963">
                  <a:moveTo>
                    <a:pt x="1518" y="0"/>
                  </a:moveTo>
                  <a:cubicBezTo>
                    <a:pt x="1475" y="15"/>
                    <a:pt x="1344" y="53"/>
                    <a:pt x="1260" y="90"/>
                  </a:cubicBezTo>
                  <a:cubicBezTo>
                    <a:pt x="1176" y="127"/>
                    <a:pt x="1096" y="162"/>
                    <a:pt x="1011" y="225"/>
                  </a:cubicBezTo>
                  <a:cubicBezTo>
                    <a:pt x="926" y="288"/>
                    <a:pt x="833" y="386"/>
                    <a:pt x="750" y="468"/>
                  </a:cubicBezTo>
                  <a:cubicBezTo>
                    <a:pt x="667" y="550"/>
                    <a:pt x="594" y="647"/>
                    <a:pt x="510" y="717"/>
                  </a:cubicBezTo>
                  <a:cubicBezTo>
                    <a:pt x="426" y="787"/>
                    <a:pt x="331" y="850"/>
                    <a:pt x="246" y="891"/>
                  </a:cubicBezTo>
                  <a:cubicBezTo>
                    <a:pt x="161" y="932"/>
                    <a:pt x="51" y="948"/>
                    <a:pt x="0" y="963"/>
                  </a:cubicBez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182" name="直接连接符 128181"/>
            <p:cNvSpPr/>
            <p:nvPr/>
          </p:nvSpPr>
          <p:spPr>
            <a:xfrm>
              <a:off x="4080" y="1821"/>
              <a:ext cx="0" cy="240"/>
            </a:xfrm>
            <a:prstGeom prst="line">
              <a:avLst/>
            </a:prstGeom>
            <a:ln w="19050" cap="flat" cmpd="sng">
              <a:solidFill>
                <a:srgbClr val="FF00FF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128183" name="直接连接符 128182"/>
            <p:cNvSpPr/>
            <p:nvPr/>
          </p:nvSpPr>
          <p:spPr>
            <a:xfrm>
              <a:off x="4572" y="1581"/>
              <a:ext cx="0" cy="240"/>
            </a:xfrm>
            <a:prstGeom prst="line">
              <a:avLst/>
            </a:prstGeom>
            <a:ln w="19050" cap="flat" cmpd="sng">
              <a:solidFill>
                <a:srgbClr val="FF00FF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128184" name="直接连接符 128183"/>
            <p:cNvSpPr/>
            <p:nvPr/>
          </p:nvSpPr>
          <p:spPr>
            <a:xfrm>
              <a:off x="4836" y="1437"/>
              <a:ext cx="0" cy="384"/>
            </a:xfrm>
            <a:prstGeom prst="line">
              <a:avLst/>
            </a:prstGeom>
            <a:ln w="19050" cap="flat" cmpd="sng">
              <a:solidFill>
                <a:srgbClr val="FF00FF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128185" name="直接连接符 128184"/>
            <p:cNvSpPr/>
            <p:nvPr/>
          </p:nvSpPr>
          <p:spPr>
            <a:xfrm>
              <a:off x="5094" y="1347"/>
              <a:ext cx="0" cy="480"/>
            </a:xfrm>
            <a:prstGeom prst="line">
              <a:avLst/>
            </a:prstGeom>
            <a:ln w="19050" cap="flat" cmpd="sng">
              <a:solidFill>
                <a:srgbClr val="FF00FF"/>
              </a:solidFill>
              <a:prstDash val="sysDot"/>
              <a:headEnd type="none" w="med" len="med"/>
              <a:tailEnd type="none" w="med" len="med"/>
            </a:ln>
          </p:spPr>
        </p:sp>
        <p:pic>
          <p:nvPicPr>
            <p:cNvPr id="128186" name="图片 128185"/>
            <p:cNvPicPr>
              <a:picLocks noChangeAspect="1"/>
            </p:cNvPicPr>
            <p:nvPr/>
          </p:nvPicPr>
          <p:blipFill>
            <a:blip r:embed="rId16">
              <a:clrChange>
                <a:clrFrom>
                  <a:srgbClr val="FFFFFF"/>
                </a:clrFrom>
                <a:clrTo>
                  <a:srgbClr val="000000"/>
                </a:clrTo>
              </a:clrChange>
            </a:blip>
            <a:stretch>
              <a:fillRect/>
            </a:stretch>
          </p:blipFill>
          <p:spPr>
            <a:xfrm>
              <a:off x="5064" y="1317"/>
              <a:ext cx="66" cy="6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28187" name="任意多边形 128186"/>
            <p:cNvSpPr/>
            <p:nvPr/>
          </p:nvSpPr>
          <p:spPr>
            <a:xfrm>
              <a:off x="2064" y="1347"/>
              <a:ext cx="1518" cy="963"/>
            </a:xfrm>
            <a:custGeom>
              <a:avLst/>
              <a:gdLst/>
              <a:ahLst/>
              <a:cxnLst/>
              <a:rect l="0" t="0" r="0" b="0"/>
              <a:pathLst>
                <a:path w="1518" h="963">
                  <a:moveTo>
                    <a:pt x="0" y="0"/>
                  </a:moveTo>
                  <a:cubicBezTo>
                    <a:pt x="43" y="15"/>
                    <a:pt x="175" y="52"/>
                    <a:pt x="258" y="90"/>
                  </a:cubicBezTo>
                  <a:cubicBezTo>
                    <a:pt x="341" y="128"/>
                    <a:pt x="421" y="167"/>
                    <a:pt x="501" y="231"/>
                  </a:cubicBezTo>
                  <a:cubicBezTo>
                    <a:pt x="581" y="295"/>
                    <a:pt x="658" y="391"/>
                    <a:pt x="741" y="471"/>
                  </a:cubicBezTo>
                  <a:cubicBezTo>
                    <a:pt x="824" y="551"/>
                    <a:pt x="911" y="644"/>
                    <a:pt x="999" y="714"/>
                  </a:cubicBezTo>
                  <a:cubicBezTo>
                    <a:pt x="1087" y="784"/>
                    <a:pt x="1186" y="850"/>
                    <a:pt x="1272" y="891"/>
                  </a:cubicBezTo>
                  <a:cubicBezTo>
                    <a:pt x="1358" y="932"/>
                    <a:pt x="1467" y="948"/>
                    <a:pt x="1518" y="963"/>
                  </a:cubicBezTo>
                </a:path>
              </a:pathLst>
            </a:custGeom>
            <a:noFill/>
            <a:ln w="19050" cap="flat" cmpd="sng">
              <a:solidFill>
                <a:srgbClr val="00FF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188" name="任意多边形 128187"/>
            <p:cNvSpPr/>
            <p:nvPr/>
          </p:nvSpPr>
          <p:spPr>
            <a:xfrm>
              <a:off x="3579" y="1347"/>
              <a:ext cx="1518" cy="963"/>
            </a:xfrm>
            <a:custGeom>
              <a:avLst/>
              <a:gdLst/>
              <a:ahLst/>
              <a:cxnLst/>
              <a:rect l="0" t="0" r="0" b="0"/>
              <a:pathLst>
                <a:path w="1518" h="963">
                  <a:moveTo>
                    <a:pt x="1518" y="0"/>
                  </a:moveTo>
                  <a:cubicBezTo>
                    <a:pt x="1475" y="15"/>
                    <a:pt x="1344" y="53"/>
                    <a:pt x="1260" y="90"/>
                  </a:cubicBezTo>
                  <a:cubicBezTo>
                    <a:pt x="1176" y="127"/>
                    <a:pt x="1096" y="162"/>
                    <a:pt x="1011" y="225"/>
                  </a:cubicBezTo>
                  <a:cubicBezTo>
                    <a:pt x="926" y="288"/>
                    <a:pt x="833" y="386"/>
                    <a:pt x="750" y="468"/>
                  </a:cubicBezTo>
                  <a:cubicBezTo>
                    <a:pt x="667" y="550"/>
                    <a:pt x="594" y="647"/>
                    <a:pt x="510" y="717"/>
                  </a:cubicBezTo>
                  <a:cubicBezTo>
                    <a:pt x="426" y="787"/>
                    <a:pt x="331" y="850"/>
                    <a:pt x="246" y="891"/>
                  </a:cubicBezTo>
                  <a:cubicBezTo>
                    <a:pt x="161" y="932"/>
                    <a:pt x="51" y="948"/>
                    <a:pt x="0" y="963"/>
                  </a:cubicBezTo>
                </a:path>
              </a:pathLst>
            </a:custGeom>
            <a:noFill/>
            <a:ln w="19050" cap="flat" cmpd="sng">
              <a:solidFill>
                <a:srgbClr val="00FF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189" name="任意多边形 128188"/>
            <p:cNvSpPr/>
            <p:nvPr/>
          </p:nvSpPr>
          <p:spPr>
            <a:xfrm>
              <a:off x="2070" y="1347"/>
              <a:ext cx="1518" cy="963"/>
            </a:xfrm>
            <a:custGeom>
              <a:avLst/>
              <a:gdLst/>
              <a:ahLst/>
              <a:cxnLst/>
              <a:rect l="0" t="0" r="0" b="0"/>
              <a:pathLst>
                <a:path w="1518" h="963">
                  <a:moveTo>
                    <a:pt x="0" y="0"/>
                  </a:moveTo>
                  <a:cubicBezTo>
                    <a:pt x="43" y="15"/>
                    <a:pt x="175" y="52"/>
                    <a:pt x="258" y="90"/>
                  </a:cubicBezTo>
                  <a:cubicBezTo>
                    <a:pt x="341" y="128"/>
                    <a:pt x="421" y="167"/>
                    <a:pt x="501" y="231"/>
                  </a:cubicBezTo>
                  <a:cubicBezTo>
                    <a:pt x="581" y="295"/>
                    <a:pt x="658" y="391"/>
                    <a:pt x="741" y="471"/>
                  </a:cubicBezTo>
                  <a:cubicBezTo>
                    <a:pt x="824" y="551"/>
                    <a:pt x="911" y="644"/>
                    <a:pt x="999" y="714"/>
                  </a:cubicBezTo>
                  <a:cubicBezTo>
                    <a:pt x="1087" y="784"/>
                    <a:pt x="1186" y="850"/>
                    <a:pt x="1272" y="891"/>
                  </a:cubicBezTo>
                  <a:cubicBezTo>
                    <a:pt x="1358" y="932"/>
                    <a:pt x="1467" y="948"/>
                    <a:pt x="1518" y="963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190" name="任意多边形 128189"/>
            <p:cNvSpPr/>
            <p:nvPr/>
          </p:nvSpPr>
          <p:spPr>
            <a:xfrm>
              <a:off x="3585" y="1347"/>
              <a:ext cx="1518" cy="963"/>
            </a:xfrm>
            <a:custGeom>
              <a:avLst/>
              <a:gdLst/>
              <a:ahLst/>
              <a:cxnLst/>
              <a:rect l="0" t="0" r="0" b="0"/>
              <a:pathLst>
                <a:path w="1518" h="963">
                  <a:moveTo>
                    <a:pt x="1518" y="0"/>
                  </a:moveTo>
                  <a:cubicBezTo>
                    <a:pt x="1475" y="15"/>
                    <a:pt x="1344" y="53"/>
                    <a:pt x="1260" y="90"/>
                  </a:cubicBezTo>
                  <a:cubicBezTo>
                    <a:pt x="1176" y="127"/>
                    <a:pt x="1096" y="162"/>
                    <a:pt x="1011" y="225"/>
                  </a:cubicBezTo>
                  <a:cubicBezTo>
                    <a:pt x="926" y="288"/>
                    <a:pt x="833" y="386"/>
                    <a:pt x="750" y="468"/>
                  </a:cubicBezTo>
                  <a:cubicBezTo>
                    <a:pt x="667" y="550"/>
                    <a:pt x="594" y="647"/>
                    <a:pt x="510" y="717"/>
                  </a:cubicBezTo>
                  <a:cubicBezTo>
                    <a:pt x="426" y="787"/>
                    <a:pt x="331" y="850"/>
                    <a:pt x="246" y="891"/>
                  </a:cubicBezTo>
                  <a:cubicBezTo>
                    <a:pt x="161" y="932"/>
                    <a:pt x="51" y="948"/>
                    <a:pt x="0" y="963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pic>
        <p:nvPicPr>
          <p:cNvPr id="128191" name="图片 128190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9753600" y="1219200"/>
            <a:ext cx="663575" cy="685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8192" name="文本框 128191"/>
          <p:cNvSpPr txBox="1"/>
          <p:nvPr/>
        </p:nvSpPr>
        <p:spPr>
          <a:xfrm>
            <a:off x="1524000" y="3352800"/>
            <a:ext cx="6248400" cy="1568450"/>
          </a:xfrm>
          <a:prstGeom prst="rect">
            <a:avLst/>
          </a:prstGeom>
          <a:gradFill rotWithShape="0">
            <a:gsLst>
              <a:gs pos="0">
                <a:srgbClr val="5E9EFF">
                  <a:alpha val="100000"/>
                </a:srgbClr>
              </a:gs>
              <a:gs pos="39999">
                <a:srgbClr val="85C2FF">
                  <a:alpha val="100000"/>
                </a:srgbClr>
              </a:gs>
              <a:gs pos="70000">
                <a:srgbClr val="C4D6EB">
                  <a:alpha val="100000"/>
                </a:srgbClr>
              </a:gs>
              <a:gs pos="100000">
                <a:srgbClr val="FFEBFA">
                  <a:alpha val="100000"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400" b="1" dirty="0">
                <a:latin typeface="Times New Roman" panose="02020603050405020304" pitchFamily="18" charset="0"/>
              </a:rPr>
              <a:t>简图作法</a:t>
            </a:r>
          </a:p>
          <a:p>
            <a:pPr eaLnBrk="1" hangingPunct="1">
              <a:spcBef>
                <a:spcPct val="50000"/>
              </a:spcBef>
            </a:pPr>
            <a:endParaRPr lang="zh-CN" altLang="en-US" sz="2400" b="1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zh-CN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128193" name="文本框 128192"/>
          <p:cNvSpPr txBox="1"/>
          <p:nvPr/>
        </p:nvSpPr>
        <p:spPr>
          <a:xfrm>
            <a:off x="1828800" y="3733800"/>
            <a:ext cx="58674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400" b="1">
                <a:latin typeface="Times New Roman" panose="02020603050405020304" pitchFamily="18" charset="0"/>
              </a:rPr>
              <a:t>(1) </a:t>
            </a:r>
            <a:r>
              <a:rPr lang="zh-CN" altLang="en-US" sz="24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列表</a:t>
            </a:r>
            <a:r>
              <a:rPr lang="en-US" altLang="zh-CN" sz="2400" b="1">
                <a:latin typeface="Times New Roman" panose="02020603050405020304" pitchFamily="18" charset="0"/>
              </a:rPr>
              <a:t>(</a:t>
            </a:r>
            <a:r>
              <a:rPr lang="zh-CN" altLang="en-US" sz="2000" b="1" i="1" dirty="0">
                <a:latin typeface="Times New Roman" panose="02020603050405020304" pitchFamily="18" charset="0"/>
              </a:rPr>
              <a:t>列出对图象形状起关键作用的五点坐标</a:t>
            </a:r>
            <a:r>
              <a:rPr lang="en-US" altLang="zh-CN" sz="2400" b="1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128194" name="文本框 128193"/>
          <p:cNvSpPr txBox="1"/>
          <p:nvPr/>
        </p:nvSpPr>
        <p:spPr>
          <a:xfrm>
            <a:off x="1828800" y="4419600"/>
            <a:ext cx="50292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400" b="1">
                <a:latin typeface="Times New Roman" panose="02020603050405020304" pitchFamily="18" charset="0"/>
              </a:rPr>
              <a:t>(3) </a:t>
            </a:r>
            <a:r>
              <a:rPr lang="zh-CN" altLang="en-US" sz="24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连线</a:t>
            </a:r>
            <a:r>
              <a:rPr lang="en-US" altLang="zh-CN" sz="2400" b="1">
                <a:latin typeface="Times New Roman" panose="02020603050405020304" pitchFamily="18" charset="0"/>
              </a:rPr>
              <a:t>(</a:t>
            </a:r>
            <a:r>
              <a:rPr lang="zh-CN" altLang="en-US" sz="2000" b="1" i="1" dirty="0">
                <a:latin typeface="Times New Roman" panose="02020603050405020304" pitchFamily="18" charset="0"/>
              </a:rPr>
              <a:t>用光滑的曲线顺次连结五个点</a:t>
            </a:r>
            <a:r>
              <a:rPr lang="en-US" altLang="zh-CN" sz="2400" b="1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128195" name="文本框 128194"/>
          <p:cNvSpPr txBox="1"/>
          <p:nvPr/>
        </p:nvSpPr>
        <p:spPr>
          <a:xfrm>
            <a:off x="1828800" y="4076700"/>
            <a:ext cx="57912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400" b="1">
                <a:latin typeface="Times New Roman" panose="02020603050405020304" pitchFamily="18" charset="0"/>
              </a:rPr>
              <a:t>(2) </a:t>
            </a:r>
            <a:r>
              <a:rPr lang="zh-CN" altLang="en-US" sz="24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描点</a:t>
            </a:r>
            <a:r>
              <a:rPr lang="en-US" altLang="zh-CN" sz="2400" b="1">
                <a:latin typeface="Times New Roman" panose="02020603050405020304" pitchFamily="18" charset="0"/>
              </a:rPr>
              <a:t>(</a:t>
            </a:r>
            <a:r>
              <a:rPr lang="zh-CN" altLang="en-US" sz="2000" b="1" i="1" dirty="0">
                <a:latin typeface="Times New Roman" panose="02020603050405020304" pitchFamily="18" charset="0"/>
              </a:rPr>
              <a:t>定出五个关键点</a:t>
            </a:r>
            <a:r>
              <a:rPr lang="en-US" altLang="zh-CN" sz="2400" b="1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54710" y="40005"/>
            <a:ext cx="981329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  <a:buClrTx/>
              <a:buSzTx/>
              <a:buFontTx/>
              <a:buNone/>
            </a:pPr>
            <a:r>
              <a:rPr lang="zh-CN" altLang="en-US" sz="2400" dirty="0">
                <a:sym typeface="+mn-ea"/>
              </a:rPr>
              <a:t>问题</a:t>
            </a:r>
            <a:r>
              <a:rPr lang="en-US" altLang="zh-CN" sz="2400" dirty="0">
                <a:sym typeface="+mn-ea"/>
              </a:rPr>
              <a:t>9</a:t>
            </a:r>
            <a:r>
              <a:rPr lang="zh-CN" altLang="en-US" sz="2400" dirty="0">
                <a:sym typeface="+mn-ea"/>
              </a:rPr>
              <a:t>：在精确度要求不太高时，如何快捷地画出正</a:t>
            </a:r>
            <a:r>
              <a:rPr lang="en-US" altLang="zh-CN" sz="2400" dirty="0">
                <a:sym typeface="+mn-ea"/>
              </a:rPr>
              <a:t>(</a:t>
            </a:r>
            <a:r>
              <a:rPr lang="zh-CN" altLang="en-US" sz="2400" dirty="0">
                <a:sym typeface="+mn-ea"/>
              </a:rPr>
              <a:t>余</a:t>
            </a:r>
            <a:r>
              <a:rPr lang="en-US" altLang="zh-CN" sz="2400" dirty="0">
                <a:sym typeface="+mn-ea"/>
              </a:rPr>
              <a:t>)</a:t>
            </a:r>
            <a:r>
              <a:rPr lang="zh-CN" altLang="en-US" sz="2400" dirty="0">
                <a:sym typeface="+mn-ea"/>
              </a:rPr>
              <a:t>弦函数的图象？</a:t>
            </a:r>
            <a:endParaRPr lang="zh-CN" altLang="en-US" sz="2400"/>
          </a:p>
        </p:txBody>
      </p:sp>
      <p:sp>
        <p:nvSpPr>
          <p:cNvPr id="2" name="心形 1">
            <a:hlinkClick r:id="rId29" action="ppaction://hlinksldjump"/>
          </p:cNvPr>
          <p:cNvSpPr/>
          <p:nvPr/>
        </p:nvSpPr>
        <p:spPr>
          <a:xfrm>
            <a:off x="11801139" y="6505575"/>
            <a:ext cx="390861" cy="314325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8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8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600"/>
                            </p:stCondLst>
                            <p:childTnLst>
                              <p:par>
                                <p:cTn id="20" presetID="1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2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800"/>
                            </p:stCondLst>
                            <p:childTnLst>
                              <p:par>
                                <p:cTn id="2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8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8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300"/>
                            </p:stCondLst>
                            <p:childTnLst>
                              <p:par>
                                <p:cTn id="31" presetID="1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900"/>
                            </p:stCondLst>
                            <p:childTnLst>
                              <p:par>
                                <p:cTn id="34" presetID="1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1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700"/>
                            </p:stCondLst>
                            <p:childTnLst>
                              <p:par>
                                <p:cTn id="4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8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8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200"/>
                            </p:stCondLst>
                            <p:childTnLst>
                              <p:par>
                                <p:cTn id="48" presetID="1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800"/>
                            </p:stCondLst>
                            <p:childTnLst>
                              <p:par>
                                <p:cTn id="51" presetID="1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400"/>
                            </p:stCondLst>
                            <p:childTnLst>
                              <p:par>
                                <p:cTn id="54" presetID="1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000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8600"/>
                            </p:stCondLst>
                            <p:childTnLst>
                              <p:par>
                                <p:cTn id="6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8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8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8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8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600"/>
                            </p:stCondLst>
                            <p:childTnLst>
                              <p:par>
                                <p:cTn id="77" presetID="1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200"/>
                            </p:stCondLst>
                            <p:childTnLst>
                              <p:par>
                                <p:cTn id="80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28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28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28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28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28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28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1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600"/>
                            </p:stCondLst>
                            <p:childTnLst>
                              <p:par>
                                <p:cTn id="103" presetID="1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200"/>
                            </p:stCondLst>
                            <p:childTnLst>
                              <p:par>
                                <p:cTn id="106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800"/>
                            </p:stCondLst>
                            <p:childTnLst>
                              <p:par>
                                <p:cTn id="10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28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28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28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28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00"/>
                            </p:stCondLst>
                            <p:childTnLst>
                              <p:par>
                                <p:cTn id="123" presetID="1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600"/>
                            </p:stCondLst>
                            <p:childTnLst>
                              <p:par>
                                <p:cTn id="126" presetID="1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200"/>
                            </p:stCondLst>
                            <p:childTnLst>
                              <p:par>
                                <p:cTn id="129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800"/>
                            </p:stCondLst>
                            <p:childTnLst>
                              <p:par>
                                <p:cTn id="13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28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28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3300"/>
                            </p:stCondLst>
                            <p:childTnLst>
                              <p:par>
                                <p:cTn id="137" presetID="1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4800"/>
                            </p:stCondLst>
                            <p:childTnLst>
                              <p:par>
                                <p:cTn id="140" presetID="1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400"/>
                            </p:stCondLst>
                            <p:childTnLst>
                              <p:par>
                                <p:cTn id="143" presetID="1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6000"/>
                            </p:stCondLst>
                            <p:childTnLst>
                              <p:par>
                                <p:cTn id="146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6600"/>
                            </p:stCondLst>
                            <p:childTnLst>
                              <p:par>
                                <p:cTn id="14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28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28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28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28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500"/>
                            </p:stCondLst>
                            <p:childTnLst>
                              <p:par>
                                <p:cTn id="160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1000"/>
                            </p:stCondLst>
                            <p:childTnLst>
                              <p:par>
                                <p:cTn id="163" presetID="1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6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600"/>
                            </p:stCondLst>
                            <p:childTnLst>
                              <p:par>
                                <p:cTn id="166" presetID="1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6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200"/>
                            </p:stCondLst>
                            <p:childTnLst>
                              <p:par>
                                <p:cTn id="169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2800"/>
                            </p:stCondLst>
                            <p:childTnLst>
                              <p:par>
                                <p:cTn id="17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128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128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3300"/>
                            </p:stCondLst>
                            <p:childTnLst>
                              <p:par>
                                <p:cTn id="177" presetID="1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7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3900"/>
                            </p:stCondLst>
                            <p:childTnLst>
                              <p:par>
                                <p:cTn id="180" presetID="1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4500"/>
                            </p:stCondLst>
                            <p:childTnLst>
                              <p:par>
                                <p:cTn id="183" presetID="1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5100"/>
                            </p:stCondLst>
                            <p:childTnLst>
                              <p:par>
                                <p:cTn id="186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5700"/>
                            </p:stCondLst>
                            <p:childTnLst>
                              <p:par>
                                <p:cTn id="18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128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128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128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128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500"/>
                            </p:stCondLst>
                            <p:childTnLst>
                              <p:par>
                                <p:cTn id="200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1000"/>
                            </p:stCondLst>
                            <p:childTnLst>
                              <p:par>
                                <p:cTn id="203" presetID="1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0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1600"/>
                            </p:stCondLst>
                            <p:childTnLst>
                              <p:par>
                                <p:cTn id="206" presetID="1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0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2200"/>
                            </p:stCondLst>
                            <p:childTnLst>
                              <p:par>
                                <p:cTn id="209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2800"/>
                            </p:stCondLst>
                            <p:childTnLst>
                              <p:par>
                                <p:cTn id="21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128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128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0" dur="75"/>
                                        <p:tgtEl>
                                          <p:spTgt spid="128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5" dur="500"/>
                                        <p:tgtEl>
                                          <p:spTgt spid="12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0" dur="500"/>
                                        <p:tgtEl>
                                          <p:spTgt spid="12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5" dur="500"/>
                                        <p:tgtEl>
                                          <p:spTgt spid="12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128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128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43" grpId="0"/>
      <p:bldP spid="128047" grpId="0"/>
      <p:bldP spid="128048" grpId="0"/>
      <p:bldP spid="128050" grpId="0"/>
      <p:bldP spid="128053" grpId="0"/>
      <p:bldP spid="128056" grpId="0"/>
      <p:bldP spid="128058" grpId="0"/>
      <p:bldP spid="128192" grpId="0" bldLvl="0" animBg="1"/>
      <p:bldP spid="128193" grpId="0"/>
      <p:bldP spid="128194" grpId="0"/>
      <p:bldP spid="128195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文本框 60419"/>
          <p:cNvSpPr txBox="1"/>
          <p:nvPr/>
        </p:nvSpPr>
        <p:spPr>
          <a:xfrm>
            <a:off x="2794000" y="2715260"/>
            <a:ext cx="1143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400" b="1" dirty="0">
                <a:latin typeface="Times New Roman" panose="02020603050405020304" pitchFamily="18" charset="0"/>
              </a:rPr>
              <a:t>列表</a:t>
            </a:r>
          </a:p>
        </p:txBody>
      </p:sp>
      <p:sp>
        <p:nvSpPr>
          <p:cNvPr id="60421" name="文本框 60420"/>
          <p:cNvSpPr txBox="1"/>
          <p:nvPr/>
        </p:nvSpPr>
        <p:spPr>
          <a:xfrm>
            <a:off x="6907213" y="2715260"/>
            <a:ext cx="1905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400" b="1" dirty="0">
                <a:latin typeface="Times New Roman" panose="02020603050405020304" pitchFamily="18" charset="0"/>
              </a:rPr>
              <a:t>(2)</a:t>
            </a:r>
            <a:r>
              <a:rPr lang="zh-CN" altLang="en-US" sz="2400" b="1" dirty="0">
                <a:latin typeface="Times New Roman" panose="02020603050405020304" pitchFamily="18" charset="0"/>
              </a:rPr>
              <a:t>描点作图</a:t>
            </a:r>
            <a:endParaRPr lang="zh-CN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60422" name="文本框 60421"/>
          <p:cNvSpPr txBox="1"/>
          <p:nvPr/>
        </p:nvSpPr>
        <p:spPr>
          <a:xfrm>
            <a:off x="1027430" y="1746885"/>
            <a:ext cx="3827463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400" b="1" dirty="0">
                <a:latin typeface="Times New Roman" panose="02020603050405020304" pitchFamily="18" charset="0"/>
              </a:rPr>
              <a:t>（</a:t>
            </a:r>
            <a:r>
              <a:rPr lang="en-US" altLang="zh-CN" sz="2400" b="1" dirty="0">
                <a:latin typeface="Times New Roman" panose="02020603050405020304" pitchFamily="18" charset="0"/>
              </a:rPr>
              <a:t>1</a:t>
            </a:r>
            <a:r>
              <a:rPr lang="zh-CN" altLang="en-US" sz="2400" b="1" dirty="0">
                <a:latin typeface="Times New Roman" panose="02020603050405020304" pitchFamily="18" charset="0"/>
              </a:rPr>
              <a:t>）</a:t>
            </a:r>
            <a:r>
              <a:rPr lang="en-US" altLang="zh-CN" sz="2400" b="1">
                <a:latin typeface="Times New Roman" panose="02020603050405020304" pitchFamily="18" charset="0"/>
              </a:rPr>
              <a:t>y=2sinx , x</a:t>
            </a:r>
            <a:r>
              <a:rPr lang="en-US" altLang="zh-CN" sz="2000" b="1">
                <a:latin typeface="Times New Roman" panose="02020603050405020304" pitchFamily="18" charset="0"/>
              </a:rPr>
              <a:t>∈</a:t>
            </a:r>
            <a:r>
              <a:rPr lang="en-US" altLang="zh-CN" sz="2400" b="1">
                <a:latin typeface="Times New Roman" panose="02020603050405020304" pitchFamily="18" charset="0"/>
              </a:rPr>
              <a:t>[0,2π]</a:t>
            </a:r>
          </a:p>
        </p:txBody>
      </p:sp>
      <p:grpSp>
        <p:nvGrpSpPr>
          <p:cNvPr id="60423" name="组合 60422"/>
          <p:cNvGrpSpPr/>
          <p:nvPr/>
        </p:nvGrpSpPr>
        <p:grpSpPr>
          <a:xfrm>
            <a:off x="1506538" y="2715260"/>
            <a:ext cx="1597025" cy="460375"/>
            <a:chOff x="336" y="1872"/>
            <a:chExt cx="836" cy="290"/>
          </a:xfrm>
        </p:grpSpPr>
        <p:sp>
          <p:nvSpPr>
            <p:cNvPr id="60424" name="文本框 60423"/>
            <p:cNvSpPr txBox="1"/>
            <p:nvPr/>
          </p:nvSpPr>
          <p:spPr>
            <a:xfrm>
              <a:off x="336" y="1872"/>
              <a:ext cx="384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zh-CN" altLang="en-US" sz="2400" b="1">
                  <a:latin typeface="Times New Roman" panose="02020603050405020304" pitchFamily="18" charset="0"/>
                </a:rPr>
                <a:t>解</a:t>
              </a:r>
              <a:r>
                <a:rPr lang="en-US" altLang="zh-CN" sz="2400" b="1">
                  <a:latin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60425" name="文本框 60424"/>
            <p:cNvSpPr txBox="1"/>
            <p:nvPr/>
          </p:nvSpPr>
          <p:spPr>
            <a:xfrm>
              <a:off x="576" y="1872"/>
              <a:ext cx="596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zh-CN" altLang="en-US" sz="2400" b="1">
                  <a:latin typeface="Times New Roman" panose="02020603050405020304" pitchFamily="18" charset="0"/>
                </a:rPr>
                <a:t>（</a:t>
              </a:r>
              <a:r>
                <a:rPr lang="en-US" altLang="zh-CN" sz="2400" b="1">
                  <a:latin typeface="Times New Roman" panose="02020603050405020304" pitchFamily="18" charset="0"/>
                </a:rPr>
                <a:t>1</a:t>
              </a:r>
              <a:r>
                <a:rPr lang="zh-CN" altLang="en-US" sz="2400" b="1">
                  <a:latin typeface="Times New Roman" panose="02020603050405020304" pitchFamily="18" charset="0"/>
                </a:rPr>
                <a:t>）</a:t>
              </a:r>
            </a:p>
          </p:txBody>
        </p:sp>
      </p:grpSp>
      <p:sp>
        <p:nvSpPr>
          <p:cNvPr id="60426" name="文本框 60425"/>
          <p:cNvSpPr txBox="1"/>
          <p:nvPr/>
        </p:nvSpPr>
        <p:spPr>
          <a:xfrm>
            <a:off x="351155" y="981393"/>
            <a:ext cx="705802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rPr>
              <a:t>例</a:t>
            </a:r>
            <a:r>
              <a:rPr lang="en-US" altLang="zh-CN" sz="2800" b="1" dirty="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rPr>
              <a:t>1.</a:t>
            </a:r>
            <a:r>
              <a:rPr lang="zh-CN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rPr>
              <a:t>分别作出下列函数简图（五点法作图）</a:t>
            </a:r>
          </a:p>
        </p:txBody>
      </p:sp>
      <p:graphicFrame>
        <p:nvGraphicFramePr>
          <p:cNvPr id="60427" name="表格 60426"/>
          <p:cNvGraphicFramePr/>
          <p:nvPr>
            <p:custDataLst>
              <p:tags r:id="rId1"/>
            </p:custDataLst>
          </p:nvPr>
        </p:nvGraphicFramePr>
        <p:xfrm>
          <a:off x="675640" y="4133215"/>
          <a:ext cx="4608195" cy="1254442"/>
        </p:xfrm>
        <a:graphic>
          <a:graphicData uri="http://schemas.openxmlformats.org/drawingml/2006/table">
            <a:tbl>
              <a:tblPr/>
              <a:tblGrid>
                <a:gridCol w="1524000"/>
                <a:gridCol w="706755"/>
                <a:gridCol w="594360"/>
                <a:gridCol w="567055"/>
                <a:gridCol w="639445"/>
                <a:gridCol w="576580"/>
              </a:tblGrid>
              <a:tr h="64960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i="1"/>
                        <a:t>x</a:t>
                      </a:r>
                      <a:endParaRPr lang="zh-CN" altLang="en-US" i="1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4837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60450" name="组合 60449"/>
          <p:cNvGrpSpPr/>
          <p:nvPr/>
        </p:nvGrpSpPr>
        <p:grpSpPr>
          <a:xfrm>
            <a:off x="2401253" y="4061778"/>
            <a:ext cx="2882900" cy="792162"/>
            <a:chOff x="1291" y="2387"/>
            <a:chExt cx="1816" cy="499"/>
          </a:xfrm>
        </p:grpSpPr>
        <p:sp>
          <p:nvSpPr>
            <p:cNvPr id="60451" name="文本框 60450"/>
            <p:cNvSpPr txBox="1"/>
            <p:nvPr/>
          </p:nvSpPr>
          <p:spPr>
            <a:xfrm>
              <a:off x="1291" y="2523"/>
              <a:ext cx="1816" cy="31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2600" b="1">
                  <a:latin typeface="Times New Roman" panose="02020603050405020304" pitchFamily="18" charset="0"/>
                </a:rPr>
                <a:t>0            </a:t>
              </a:r>
              <a:r>
                <a:rPr lang="en-US" altLang="zh-CN" sz="2600" b="1">
                  <a:latin typeface="Times New Roman" panose="02020603050405020304" pitchFamily="18" charset="0"/>
                  <a:sym typeface="Symbol" panose="05050102010706020507" pitchFamily="18" charset="2"/>
                </a:rPr>
                <a:t>            2</a:t>
              </a:r>
            </a:p>
          </p:txBody>
        </p:sp>
        <p:pic>
          <p:nvPicPr>
            <p:cNvPr id="60452" name="图片 6045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18" y="2387"/>
              <a:ext cx="209" cy="499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60453" name="图片 6045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372" y="2387"/>
              <a:ext cx="306" cy="499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60471" name="文本框 60470"/>
          <p:cNvSpPr txBox="1"/>
          <p:nvPr/>
        </p:nvSpPr>
        <p:spPr>
          <a:xfrm>
            <a:off x="2366328" y="4858703"/>
            <a:ext cx="2895600" cy="4914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600" b="1">
                <a:latin typeface="Times New Roman" panose="02020603050405020304" pitchFamily="18" charset="0"/>
              </a:rPr>
              <a:t>0     2     0</a:t>
            </a:r>
            <a:r>
              <a:rPr lang="en-US" altLang="zh-CN" sz="2600" b="1">
                <a:latin typeface="Times New Roman" panose="02020603050405020304" pitchFamily="18" charset="0"/>
                <a:sym typeface="Symbol" panose="05050102010706020507" pitchFamily="18" charset="2"/>
              </a:rPr>
              <a:t>      -2     0</a:t>
            </a:r>
          </a:p>
        </p:txBody>
      </p:sp>
      <p:pic>
        <p:nvPicPr>
          <p:cNvPr id="60477" name="图片 6047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99CCFF"/>
              </a:clrTo>
            </a:clrChange>
            <a:clrChange>
              <a:clrFrom>
                <a:srgbClr val="010101"/>
              </a:clrFrom>
              <a:clrTo>
                <a:srgbClr val="336600"/>
              </a:clrTo>
            </a:clrChange>
          </a:blip>
          <a:stretch>
            <a:fillRect/>
          </a:stretch>
        </p:blipFill>
        <p:spPr>
          <a:xfrm>
            <a:off x="10448925" y="5107940"/>
            <a:ext cx="128588" cy="1285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0478" name="图片 60477"/>
          <p:cNvPicPr>
            <a:picLocks noChangeAspect="1"/>
          </p:cNvPicPr>
          <p:nvPr/>
        </p:nvPicPr>
        <p:blipFill>
          <a:blip r:embed="rId5">
            <a:clrChange>
              <a:clrFrom>
                <a:srgbClr val="010101"/>
              </a:clrFrom>
              <a:clrTo>
                <a:srgbClr val="336600"/>
              </a:clrTo>
            </a:clrChange>
            <a:clrChange>
              <a:clrFrom>
                <a:srgbClr val="FFFFFF"/>
              </a:clrFrom>
              <a:clrTo>
                <a:srgbClr val="99CCFF"/>
              </a:clrTo>
            </a:clrChange>
          </a:blip>
          <a:stretch>
            <a:fillRect/>
          </a:stretch>
        </p:blipFill>
        <p:spPr>
          <a:xfrm>
            <a:off x="8591550" y="5107940"/>
            <a:ext cx="128588" cy="128588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60479" name="组合 60478"/>
          <p:cNvGrpSpPr/>
          <p:nvPr/>
        </p:nvGrpSpPr>
        <p:grpSpPr>
          <a:xfrm>
            <a:off x="6985000" y="4376103"/>
            <a:ext cx="3573463" cy="1736725"/>
            <a:chOff x="2928" y="2968"/>
            <a:chExt cx="1824" cy="632"/>
          </a:xfrm>
        </p:grpSpPr>
        <p:sp>
          <p:nvSpPr>
            <p:cNvPr id="60480" name="任意多边形 60479"/>
            <p:cNvSpPr/>
            <p:nvPr/>
          </p:nvSpPr>
          <p:spPr>
            <a:xfrm>
              <a:off x="2928" y="2968"/>
              <a:ext cx="912" cy="344"/>
            </a:xfrm>
            <a:custGeom>
              <a:avLst/>
              <a:gdLst/>
              <a:ahLst/>
              <a:cxnLst/>
              <a:rect l="0" t="0" r="0" b="0"/>
              <a:pathLst>
                <a:path w="912" h="344">
                  <a:moveTo>
                    <a:pt x="0" y="296"/>
                  </a:moveTo>
                  <a:cubicBezTo>
                    <a:pt x="164" y="148"/>
                    <a:pt x="328" y="0"/>
                    <a:pt x="480" y="8"/>
                  </a:cubicBezTo>
                  <a:cubicBezTo>
                    <a:pt x="632" y="16"/>
                    <a:pt x="840" y="288"/>
                    <a:pt x="912" y="344"/>
                  </a:cubicBez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481" name="任意多边形 60480"/>
            <p:cNvSpPr/>
            <p:nvPr/>
          </p:nvSpPr>
          <p:spPr>
            <a:xfrm flipV="1">
              <a:off x="3840" y="3256"/>
              <a:ext cx="912" cy="344"/>
            </a:xfrm>
            <a:custGeom>
              <a:avLst/>
              <a:gdLst/>
              <a:ahLst/>
              <a:cxnLst/>
              <a:rect l="0" t="0" r="0" b="0"/>
              <a:pathLst>
                <a:path w="912" h="344">
                  <a:moveTo>
                    <a:pt x="0" y="296"/>
                  </a:moveTo>
                  <a:cubicBezTo>
                    <a:pt x="164" y="148"/>
                    <a:pt x="328" y="0"/>
                    <a:pt x="480" y="8"/>
                  </a:cubicBezTo>
                  <a:cubicBezTo>
                    <a:pt x="632" y="16"/>
                    <a:pt x="840" y="288"/>
                    <a:pt x="912" y="344"/>
                  </a:cubicBez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pic>
        <p:nvPicPr>
          <p:cNvPr id="60482" name="图片 6048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00FF"/>
              </a:clrTo>
            </a:clrChange>
            <a:clrChange>
              <a:clrFrom>
                <a:srgbClr val="010101"/>
              </a:clrFrom>
              <a:clrTo>
                <a:srgbClr val="FF00FF"/>
              </a:clrTo>
            </a:clrChange>
          </a:blip>
          <a:stretch>
            <a:fillRect/>
          </a:stretch>
        </p:blipFill>
        <p:spPr>
          <a:xfrm>
            <a:off x="6938963" y="5126990"/>
            <a:ext cx="128587" cy="1285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0483" name="图片 60482"/>
          <p:cNvPicPr>
            <a:picLocks noChangeAspect="1"/>
          </p:cNvPicPr>
          <p:nvPr/>
        </p:nvPicPr>
        <p:blipFill>
          <a:blip r:embed="rId5">
            <a:clrChange>
              <a:clrFrom>
                <a:srgbClr val="010101"/>
              </a:clrFrom>
              <a:clrTo>
                <a:srgbClr val="FF00FF"/>
              </a:clrTo>
            </a:clrChange>
            <a:clrChange>
              <a:clrFrom>
                <a:srgbClr val="FFFFFF"/>
              </a:clrFrom>
              <a:clrTo>
                <a:srgbClr val="FF00FF"/>
              </a:clrTo>
            </a:clrChange>
          </a:blip>
          <a:stretch>
            <a:fillRect/>
          </a:stretch>
        </p:blipFill>
        <p:spPr>
          <a:xfrm>
            <a:off x="7821613" y="4318953"/>
            <a:ext cx="128587" cy="1285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0484" name="图片 60483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00FF"/>
              </a:clrTo>
            </a:clrChange>
            <a:clrChange>
              <a:clrFrom>
                <a:srgbClr val="010101"/>
              </a:clrFrom>
              <a:clrTo>
                <a:srgbClr val="FF00FF"/>
              </a:clrTo>
            </a:clrChange>
          </a:blip>
          <a:stretch>
            <a:fillRect/>
          </a:stretch>
        </p:blipFill>
        <p:spPr>
          <a:xfrm>
            <a:off x="8615363" y="5126990"/>
            <a:ext cx="128587" cy="1285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0485" name="图片 60484"/>
          <p:cNvPicPr>
            <a:picLocks noChangeAspect="1"/>
          </p:cNvPicPr>
          <p:nvPr/>
        </p:nvPicPr>
        <p:blipFill>
          <a:blip r:embed="rId5">
            <a:clrChange>
              <a:clrFrom>
                <a:srgbClr val="010101"/>
              </a:clrFrom>
              <a:clrTo>
                <a:srgbClr val="FF00FF"/>
              </a:clrTo>
            </a:clrChange>
            <a:clrChange>
              <a:clrFrom>
                <a:srgbClr val="FFFFFF"/>
              </a:clrFrom>
              <a:clrTo>
                <a:srgbClr val="FF00FF"/>
              </a:clrTo>
            </a:clrChange>
          </a:blip>
          <a:stretch>
            <a:fillRect/>
          </a:stretch>
        </p:blipFill>
        <p:spPr>
          <a:xfrm>
            <a:off x="10420350" y="5126990"/>
            <a:ext cx="128588" cy="1285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0486" name="图片 60485"/>
          <p:cNvPicPr>
            <a:picLocks noChangeAspect="1"/>
          </p:cNvPicPr>
          <p:nvPr/>
        </p:nvPicPr>
        <p:blipFill>
          <a:blip r:embed="rId5">
            <a:clrChange>
              <a:clrFrom>
                <a:srgbClr val="010101"/>
              </a:clrFrom>
              <a:clrTo>
                <a:srgbClr val="FF00FF"/>
              </a:clrTo>
            </a:clrChange>
            <a:clrChange>
              <a:clrFrom>
                <a:srgbClr val="FFFFFF"/>
              </a:clrFrom>
              <a:clrTo>
                <a:srgbClr val="FF00FF"/>
              </a:clrTo>
            </a:clrChange>
          </a:blip>
          <a:stretch>
            <a:fillRect/>
          </a:stretch>
        </p:blipFill>
        <p:spPr>
          <a:xfrm>
            <a:off x="9582150" y="6031865"/>
            <a:ext cx="128588" cy="1285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0487" name="文本框 60486"/>
          <p:cNvSpPr txBox="1"/>
          <p:nvPr/>
        </p:nvSpPr>
        <p:spPr>
          <a:xfrm>
            <a:off x="6503988" y="3761740"/>
            <a:ext cx="403225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eaLnBrk="1" hangingPunct="1"/>
            <a:r>
              <a:rPr lang="en-US" altLang="zh-CN" sz="2400"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60488" name="文本框 60487"/>
          <p:cNvSpPr txBox="1"/>
          <p:nvPr/>
        </p:nvSpPr>
        <p:spPr>
          <a:xfrm>
            <a:off x="6634163" y="4133215"/>
            <a:ext cx="33528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eaLnBrk="1" hangingPunct="1"/>
            <a:r>
              <a:rPr lang="en-US" altLang="zh-CN" sz="2400">
                <a:latin typeface="Times New Roman" panose="02020603050405020304" pitchFamily="18" charset="0"/>
              </a:rPr>
              <a:t>2</a:t>
            </a:r>
          </a:p>
        </p:txBody>
      </p:sp>
      <p:grpSp>
        <p:nvGrpSpPr>
          <p:cNvPr id="60489" name="组合 60488"/>
          <p:cNvGrpSpPr/>
          <p:nvPr/>
        </p:nvGrpSpPr>
        <p:grpSpPr>
          <a:xfrm>
            <a:off x="6919913" y="3764915"/>
            <a:ext cx="96837" cy="2522538"/>
            <a:chOff x="2157" y="1026"/>
            <a:chExt cx="84" cy="1905"/>
          </a:xfrm>
        </p:grpSpPr>
        <p:sp>
          <p:nvSpPr>
            <p:cNvPr id="60490" name="直接连接符 60489"/>
            <p:cNvSpPr/>
            <p:nvPr/>
          </p:nvSpPr>
          <p:spPr>
            <a:xfrm flipH="1">
              <a:off x="2157" y="1099"/>
              <a:ext cx="84" cy="1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0491" name="直接连接符 60490"/>
            <p:cNvSpPr/>
            <p:nvPr/>
          </p:nvSpPr>
          <p:spPr>
            <a:xfrm flipH="1">
              <a:off x="2174" y="1235"/>
              <a:ext cx="50" cy="1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0492" name="直接连接符 60491"/>
            <p:cNvSpPr/>
            <p:nvPr/>
          </p:nvSpPr>
          <p:spPr>
            <a:xfrm flipH="1">
              <a:off x="2157" y="1373"/>
              <a:ext cx="84" cy="1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0493" name="直接连接符 60492"/>
            <p:cNvSpPr/>
            <p:nvPr/>
          </p:nvSpPr>
          <p:spPr>
            <a:xfrm flipH="1">
              <a:off x="2174" y="1509"/>
              <a:ext cx="50" cy="1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0494" name="直接连接符 60493"/>
            <p:cNvSpPr/>
            <p:nvPr/>
          </p:nvSpPr>
          <p:spPr>
            <a:xfrm flipH="1">
              <a:off x="2157" y="1640"/>
              <a:ext cx="84" cy="1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0495" name="直接连接符 60494"/>
            <p:cNvSpPr/>
            <p:nvPr/>
          </p:nvSpPr>
          <p:spPr>
            <a:xfrm flipH="1">
              <a:off x="2174" y="1776"/>
              <a:ext cx="50" cy="1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0496" name="直接连接符 60495"/>
            <p:cNvSpPr/>
            <p:nvPr/>
          </p:nvSpPr>
          <p:spPr>
            <a:xfrm flipH="1">
              <a:off x="2157" y="1914"/>
              <a:ext cx="84" cy="1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0497" name="直接连接符 60496"/>
            <p:cNvSpPr/>
            <p:nvPr/>
          </p:nvSpPr>
          <p:spPr>
            <a:xfrm flipH="1">
              <a:off x="2157" y="2461"/>
              <a:ext cx="84" cy="1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0498" name="直接连接符 60497"/>
            <p:cNvSpPr/>
            <p:nvPr/>
          </p:nvSpPr>
          <p:spPr>
            <a:xfrm flipH="1">
              <a:off x="2174" y="2599"/>
              <a:ext cx="50" cy="1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0499" name="直接连接符 60498"/>
            <p:cNvSpPr/>
            <p:nvPr/>
          </p:nvSpPr>
          <p:spPr>
            <a:xfrm flipH="1">
              <a:off x="2157" y="2735"/>
              <a:ext cx="84" cy="1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0500" name="直接连接符 60499"/>
            <p:cNvSpPr/>
            <p:nvPr/>
          </p:nvSpPr>
          <p:spPr>
            <a:xfrm flipH="1">
              <a:off x="2174" y="2866"/>
              <a:ext cx="50" cy="1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0501" name="直接连接符 60500"/>
            <p:cNvSpPr/>
            <p:nvPr/>
          </p:nvSpPr>
          <p:spPr>
            <a:xfrm flipV="1">
              <a:off x="2199" y="1026"/>
              <a:ext cx="0" cy="1905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</p:grpSp>
      <p:sp>
        <p:nvSpPr>
          <p:cNvPr id="60502" name="文本框 60501"/>
          <p:cNvSpPr txBox="1"/>
          <p:nvPr/>
        </p:nvSpPr>
        <p:spPr>
          <a:xfrm>
            <a:off x="11096625" y="5279390"/>
            <a:ext cx="403225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eaLnBrk="1" hangingPunct="1"/>
            <a:r>
              <a:rPr lang="en-US" altLang="zh-CN" sz="240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60503" name="文本框 60502"/>
          <p:cNvSpPr txBox="1"/>
          <p:nvPr/>
        </p:nvSpPr>
        <p:spPr>
          <a:xfrm>
            <a:off x="6632575" y="5165090"/>
            <a:ext cx="33528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eaLnBrk="1" hangingPunct="1"/>
            <a:r>
              <a:rPr lang="en-US" altLang="zh-CN" sz="2400">
                <a:latin typeface="Times New Roman" panose="02020603050405020304" pitchFamily="18" charset="0"/>
              </a:rPr>
              <a:t>0</a:t>
            </a:r>
          </a:p>
        </p:txBody>
      </p:sp>
      <p:pic>
        <p:nvPicPr>
          <p:cNvPr id="60504" name="图片 6050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23513" y="5228590"/>
            <a:ext cx="612775" cy="477838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60505" name="组合 60504"/>
          <p:cNvGrpSpPr/>
          <p:nvPr/>
        </p:nvGrpSpPr>
        <p:grpSpPr>
          <a:xfrm>
            <a:off x="6272213" y="5152390"/>
            <a:ext cx="5256212" cy="112713"/>
            <a:chOff x="1746" y="2152"/>
            <a:chExt cx="3311" cy="71"/>
          </a:xfrm>
        </p:grpSpPr>
        <p:sp>
          <p:nvSpPr>
            <p:cNvPr id="60506" name="直接连接符 60505"/>
            <p:cNvSpPr/>
            <p:nvPr/>
          </p:nvSpPr>
          <p:spPr>
            <a:xfrm>
              <a:off x="1863" y="2152"/>
              <a:ext cx="2" cy="71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0507" name="直接连接符 60506"/>
            <p:cNvSpPr/>
            <p:nvPr/>
          </p:nvSpPr>
          <p:spPr>
            <a:xfrm>
              <a:off x="2023" y="2166"/>
              <a:ext cx="1" cy="43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0508" name="直接连接符 60507"/>
            <p:cNvSpPr/>
            <p:nvPr/>
          </p:nvSpPr>
          <p:spPr>
            <a:xfrm>
              <a:off x="2184" y="2152"/>
              <a:ext cx="1" cy="71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0509" name="直接连接符 60508"/>
            <p:cNvSpPr/>
            <p:nvPr/>
          </p:nvSpPr>
          <p:spPr>
            <a:xfrm>
              <a:off x="2344" y="2166"/>
              <a:ext cx="2" cy="43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0510" name="直接连接符 60509"/>
            <p:cNvSpPr/>
            <p:nvPr/>
          </p:nvSpPr>
          <p:spPr>
            <a:xfrm>
              <a:off x="2495" y="2152"/>
              <a:ext cx="2" cy="71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0511" name="直接连接符 60510"/>
            <p:cNvSpPr/>
            <p:nvPr/>
          </p:nvSpPr>
          <p:spPr>
            <a:xfrm>
              <a:off x="2656" y="2166"/>
              <a:ext cx="1" cy="43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0512" name="直接连接符 60511"/>
            <p:cNvSpPr/>
            <p:nvPr/>
          </p:nvSpPr>
          <p:spPr>
            <a:xfrm>
              <a:off x="2817" y="2152"/>
              <a:ext cx="1" cy="71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0513" name="直接连接符 60512"/>
            <p:cNvSpPr/>
            <p:nvPr/>
          </p:nvSpPr>
          <p:spPr>
            <a:xfrm>
              <a:off x="2976" y="2166"/>
              <a:ext cx="2" cy="43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0514" name="直接连接符 60513"/>
            <p:cNvSpPr/>
            <p:nvPr/>
          </p:nvSpPr>
          <p:spPr>
            <a:xfrm>
              <a:off x="3137" y="2152"/>
              <a:ext cx="1" cy="71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0515" name="直接连接符 60514"/>
            <p:cNvSpPr/>
            <p:nvPr/>
          </p:nvSpPr>
          <p:spPr>
            <a:xfrm>
              <a:off x="3298" y="2166"/>
              <a:ext cx="1" cy="43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0516" name="直接连接符 60515"/>
            <p:cNvSpPr/>
            <p:nvPr/>
          </p:nvSpPr>
          <p:spPr>
            <a:xfrm>
              <a:off x="3457" y="2152"/>
              <a:ext cx="2" cy="71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0517" name="直接连接符 60516"/>
            <p:cNvSpPr/>
            <p:nvPr/>
          </p:nvSpPr>
          <p:spPr>
            <a:xfrm>
              <a:off x="3618" y="2166"/>
              <a:ext cx="1" cy="43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0518" name="直接连接符 60517"/>
            <p:cNvSpPr/>
            <p:nvPr/>
          </p:nvSpPr>
          <p:spPr>
            <a:xfrm>
              <a:off x="3779" y="2152"/>
              <a:ext cx="1" cy="71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0519" name="直接连接符 60518"/>
            <p:cNvSpPr/>
            <p:nvPr/>
          </p:nvSpPr>
          <p:spPr>
            <a:xfrm>
              <a:off x="3930" y="2166"/>
              <a:ext cx="1" cy="43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0520" name="直接连接符 60519"/>
            <p:cNvSpPr/>
            <p:nvPr/>
          </p:nvSpPr>
          <p:spPr>
            <a:xfrm>
              <a:off x="4090" y="2152"/>
              <a:ext cx="2" cy="71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0521" name="直接连接符 60520"/>
            <p:cNvSpPr/>
            <p:nvPr/>
          </p:nvSpPr>
          <p:spPr>
            <a:xfrm>
              <a:off x="4251" y="2166"/>
              <a:ext cx="2" cy="43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0522" name="直接连接符 60521"/>
            <p:cNvSpPr/>
            <p:nvPr/>
          </p:nvSpPr>
          <p:spPr>
            <a:xfrm>
              <a:off x="4411" y="2152"/>
              <a:ext cx="1" cy="71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0523" name="直接连接符 60522"/>
            <p:cNvSpPr/>
            <p:nvPr/>
          </p:nvSpPr>
          <p:spPr>
            <a:xfrm>
              <a:off x="4571" y="2166"/>
              <a:ext cx="2" cy="43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0524" name="直接连接符 60523"/>
            <p:cNvSpPr/>
            <p:nvPr/>
          </p:nvSpPr>
          <p:spPr>
            <a:xfrm>
              <a:off x="4732" y="2152"/>
              <a:ext cx="2" cy="71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0525" name="直接连接符 60524"/>
            <p:cNvSpPr/>
            <p:nvPr/>
          </p:nvSpPr>
          <p:spPr>
            <a:xfrm>
              <a:off x="4892" y="2166"/>
              <a:ext cx="1" cy="43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0526" name="直接连接符 60525"/>
            <p:cNvSpPr/>
            <p:nvPr/>
          </p:nvSpPr>
          <p:spPr>
            <a:xfrm flipH="1">
              <a:off x="3095" y="2188"/>
              <a:ext cx="84" cy="1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0527" name="直接连接符 60526"/>
            <p:cNvSpPr/>
            <p:nvPr/>
          </p:nvSpPr>
          <p:spPr>
            <a:xfrm>
              <a:off x="1746" y="2188"/>
              <a:ext cx="3311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</p:grpSp>
      <p:sp>
        <p:nvSpPr>
          <p:cNvPr id="60528" name="直接连接符 60527"/>
          <p:cNvSpPr/>
          <p:nvPr/>
        </p:nvSpPr>
        <p:spPr>
          <a:xfrm flipV="1">
            <a:off x="7950200" y="4088765"/>
            <a:ext cx="287338" cy="287338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0529" name="文本框 60528"/>
          <p:cNvSpPr txBox="1"/>
          <p:nvPr/>
        </p:nvSpPr>
        <p:spPr>
          <a:xfrm>
            <a:off x="8166100" y="3583940"/>
            <a:ext cx="149606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eaLnBrk="1" hangingPunct="1"/>
            <a:r>
              <a:rPr lang="en-US" altLang="zh-CN" sz="3200">
                <a:latin typeface="Times New Roman" panose="02020603050405020304" pitchFamily="18" charset="0"/>
              </a:rPr>
              <a:t>y=2sinx</a:t>
            </a:r>
          </a:p>
        </p:txBody>
      </p:sp>
      <p:sp>
        <p:nvSpPr>
          <p:cNvPr id="60530" name="文本框 60529"/>
          <p:cNvSpPr txBox="1"/>
          <p:nvPr/>
        </p:nvSpPr>
        <p:spPr>
          <a:xfrm>
            <a:off x="8523288" y="5163503"/>
            <a:ext cx="30988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eaLnBrk="1" hangingPunct="1"/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60531" name="矩形 60530"/>
          <p:cNvSpPr/>
          <p:nvPr/>
        </p:nvSpPr>
        <p:spPr>
          <a:xfrm>
            <a:off x="8443913" y="5185728"/>
            <a:ext cx="30988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eaLnBrk="1" hangingPunct="1"/>
            <a:r>
              <a:rPr lang="en-US" altLang="zh-CN" sz="28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</a:p>
        </p:txBody>
      </p:sp>
      <p:pic>
        <p:nvPicPr>
          <p:cNvPr id="60532" name="图片 6053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53438" y="5312728"/>
            <a:ext cx="488950" cy="419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0534" name="矩形 60533"/>
          <p:cNvSpPr/>
          <p:nvPr/>
        </p:nvSpPr>
        <p:spPr>
          <a:xfrm>
            <a:off x="820103" y="4811078"/>
            <a:ext cx="129286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eaLnBrk="1" hangingPunct="1"/>
            <a:r>
              <a:rPr lang="en-US" altLang="zh-CN" sz="2800" i="1">
                <a:latin typeface="Times New Roman" panose="02020603050405020304" pitchFamily="18" charset="0"/>
              </a:rPr>
              <a:t>y</a:t>
            </a:r>
            <a:r>
              <a:rPr lang="en-US" altLang="zh-CN" sz="2800">
                <a:latin typeface="Times New Roman" panose="02020603050405020304" pitchFamily="18" charset="0"/>
              </a:rPr>
              <a:t>=2sin</a:t>
            </a:r>
            <a:r>
              <a:rPr lang="en-US" altLang="zh-CN" sz="2800" i="1">
                <a:latin typeface="Times New Roman" panose="02020603050405020304" pitchFamily="18" charset="0"/>
              </a:rPr>
              <a:t>x</a:t>
            </a:r>
          </a:p>
        </p:txBody>
      </p:sp>
      <p:grpSp>
        <p:nvGrpSpPr>
          <p:cNvPr id="60539" name="组合 60538"/>
          <p:cNvGrpSpPr/>
          <p:nvPr/>
        </p:nvGrpSpPr>
        <p:grpSpPr>
          <a:xfrm>
            <a:off x="7013575" y="4736465"/>
            <a:ext cx="3527425" cy="1008063"/>
            <a:chOff x="2928" y="2968"/>
            <a:chExt cx="1824" cy="632"/>
          </a:xfrm>
        </p:grpSpPr>
        <p:sp>
          <p:nvSpPr>
            <p:cNvPr id="60540" name="任意多边形 60539"/>
            <p:cNvSpPr/>
            <p:nvPr/>
          </p:nvSpPr>
          <p:spPr>
            <a:xfrm>
              <a:off x="2928" y="2968"/>
              <a:ext cx="912" cy="344"/>
            </a:xfrm>
            <a:custGeom>
              <a:avLst/>
              <a:gdLst/>
              <a:ahLst/>
              <a:cxnLst/>
              <a:rect l="0" t="0" r="0" b="0"/>
              <a:pathLst>
                <a:path w="912" h="344">
                  <a:moveTo>
                    <a:pt x="0" y="296"/>
                  </a:moveTo>
                  <a:cubicBezTo>
                    <a:pt x="164" y="148"/>
                    <a:pt x="328" y="0"/>
                    <a:pt x="480" y="8"/>
                  </a:cubicBezTo>
                  <a:cubicBezTo>
                    <a:pt x="632" y="16"/>
                    <a:pt x="840" y="288"/>
                    <a:pt x="912" y="344"/>
                  </a:cubicBezTo>
                </a:path>
              </a:pathLst>
            </a:custGeom>
            <a:noFill/>
            <a:ln w="381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541" name="任意多边形 60540"/>
            <p:cNvSpPr/>
            <p:nvPr/>
          </p:nvSpPr>
          <p:spPr>
            <a:xfrm flipV="1">
              <a:off x="3840" y="3256"/>
              <a:ext cx="912" cy="344"/>
            </a:xfrm>
            <a:custGeom>
              <a:avLst/>
              <a:gdLst/>
              <a:ahLst/>
              <a:cxnLst/>
              <a:rect l="0" t="0" r="0" b="0"/>
              <a:pathLst>
                <a:path w="912" h="344">
                  <a:moveTo>
                    <a:pt x="0" y="296"/>
                  </a:moveTo>
                  <a:cubicBezTo>
                    <a:pt x="164" y="148"/>
                    <a:pt x="328" y="0"/>
                    <a:pt x="480" y="8"/>
                  </a:cubicBezTo>
                  <a:cubicBezTo>
                    <a:pt x="632" y="16"/>
                    <a:pt x="840" y="288"/>
                    <a:pt x="912" y="344"/>
                  </a:cubicBezTo>
                </a:path>
              </a:pathLst>
            </a:custGeom>
            <a:noFill/>
            <a:ln w="381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60542" name="文本框 60541"/>
          <p:cNvSpPr txBox="1"/>
          <p:nvPr/>
        </p:nvSpPr>
        <p:spPr>
          <a:xfrm>
            <a:off x="6581775" y="4520565"/>
            <a:ext cx="33528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eaLnBrk="1" hangingPunct="1"/>
            <a:r>
              <a:rPr lang="en-US" altLang="zh-CN" sz="24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60553" name="直接连接符 60552"/>
          <p:cNvSpPr/>
          <p:nvPr/>
        </p:nvSpPr>
        <p:spPr>
          <a:xfrm flipV="1">
            <a:off x="8308975" y="4592003"/>
            <a:ext cx="287338" cy="28733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0554" name="文本框 60553"/>
          <p:cNvSpPr txBox="1"/>
          <p:nvPr/>
        </p:nvSpPr>
        <p:spPr>
          <a:xfrm>
            <a:off x="8597900" y="4160203"/>
            <a:ext cx="129286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eaLnBrk="1" hangingPunct="1"/>
            <a:r>
              <a:rPr lang="en-US" altLang="zh-CN" sz="3200" dirty="0" err="1">
                <a:latin typeface="Times New Roman" panose="02020603050405020304" pitchFamily="18" charset="0"/>
              </a:rPr>
              <a:t>y=sinx</a:t>
            </a:r>
            <a:endParaRPr lang="en-US" altLang="zh-CN" sz="3200">
              <a:latin typeface="Times New Roman" panose="02020603050405020304" pitchFamily="18" charset="0"/>
            </a:endParaRPr>
          </a:p>
        </p:txBody>
      </p:sp>
      <p:sp>
        <p:nvSpPr>
          <p:cNvPr id="52" name="标题 1"/>
          <p:cNvSpPr>
            <a:spLocks noGrp="1"/>
          </p:cNvSpPr>
          <p:nvPr/>
        </p:nvSpPr>
        <p:spPr>
          <a:xfrm>
            <a:off x="-635" y="-3175"/>
            <a:ext cx="3923665" cy="723900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</p:spPr>
        <p:txBody>
          <a:bodyPr vert="horz" lIns="101600" tIns="38100" rIns="25400" bIns="38100" rtlCol="0" anchor="t" anchorCtr="0">
            <a:noAutofit/>
            <a:scene3d>
              <a:camera prst="orthographicFront"/>
              <a:lightRig rig="threePt" dir="t"/>
            </a:scene3d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ctr">
              <a:buClrTx/>
              <a:buSzTx/>
              <a:buFontTx/>
            </a:pPr>
            <a:r>
              <a:rPr sz="4400" b="0" spc="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理论迁移</a:t>
            </a:r>
            <a:r>
              <a:rPr lang="en-US" altLang="zh-CN" sz="4400" b="0" spc="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：</a:t>
            </a:r>
          </a:p>
        </p:txBody>
      </p:sp>
      <p:pic>
        <p:nvPicPr>
          <p:cNvPr id="2" name="图片 1" descr="20081152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1442700" y="6202680"/>
            <a:ext cx="739775" cy="7397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0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0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0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0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0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6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60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60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6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60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60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0"/>
                            </p:stCondLst>
                            <p:childTnLst>
                              <p:par>
                                <p:cTn id="7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500"/>
                                        <p:tgtEl>
                                          <p:spTgt spid="60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000"/>
                            </p:stCondLst>
                            <p:childTnLst>
                              <p:par>
                                <p:cTn id="7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1" dur="500"/>
                                        <p:tgtEl>
                                          <p:spTgt spid="6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6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6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6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6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6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60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60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60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60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60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60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/>
      <p:bldP spid="60421" grpId="0"/>
      <p:bldP spid="60471" grpId="0"/>
      <p:bldP spid="60487" grpId="0"/>
      <p:bldP spid="60488" grpId="0"/>
      <p:bldP spid="60502" grpId="0"/>
      <p:bldP spid="60503" grpId="0"/>
      <p:bldP spid="60529" grpId="0"/>
      <p:bldP spid="60531" grpId="0"/>
      <p:bldP spid="60534" grpId="0"/>
      <p:bldP spid="60542" grpId="0"/>
      <p:bldP spid="6055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文本框 57345"/>
          <p:cNvSpPr txBox="1"/>
          <p:nvPr/>
        </p:nvSpPr>
        <p:spPr>
          <a:xfrm>
            <a:off x="2780030" y="2407285"/>
            <a:ext cx="1143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400" b="1" dirty="0">
                <a:latin typeface="Times New Roman" panose="02020603050405020304" pitchFamily="18" charset="0"/>
              </a:rPr>
              <a:t>列表</a:t>
            </a:r>
          </a:p>
        </p:txBody>
      </p:sp>
      <p:sp>
        <p:nvSpPr>
          <p:cNvPr id="57347" name="文本框 57346"/>
          <p:cNvSpPr txBox="1"/>
          <p:nvPr/>
        </p:nvSpPr>
        <p:spPr>
          <a:xfrm>
            <a:off x="5943283" y="2407285"/>
            <a:ext cx="1905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400" b="1" dirty="0">
                <a:latin typeface="Times New Roman" panose="02020603050405020304" pitchFamily="18" charset="0"/>
              </a:rPr>
              <a:t>(2)</a:t>
            </a:r>
            <a:r>
              <a:rPr lang="zh-CN" altLang="en-US" sz="2400" b="1" dirty="0">
                <a:latin typeface="Times New Roman" panose="02020603050405020304" pitchFamily="18" charset="0"/>
              </a:rPr>
              <a:t>描点作图</a:t>
            </a:r>
            <a:endParaRPr lang="zh-CN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57348" name="文本框 57347"/>
          <p:cNvSpPr txBox="1"/>
          <p:nvPr/>
        </p:nvSpPr>
        <p:spPr>
          <a:xfrm>
            <a:off x="665480" y="1640205"/>
            <a:ext cx="3827463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400" b="1">
                <a:latin typeface="Times New Roman" panose="02020603050405020304" pitchFamily="18" charset="0"/>
              </a:rPr>
              <a:t>（</a:t>
            </a:r>
            <a:r>
              <a:rPr lang="en-US" altLang="zh-CN" sz="2400" b="1">
                <a:latin typeface="Times New Roman" panose="02020603050405020304" pitchFamily="18" charset="0"/>
              </a:rPr>
              <a:t>2</a:t>
            </a:r>
            <a:r>
              <a:rPr lang="zh-CN" altLang="en-US" sz="2400" b="1">
                <a:latin typeface="Times New Roman" panose="02020603050405020304" pitchFamily="18" charset="0"/>
              </a:rPr>
              <a:t>）</a:t>
            </a:r>
            <a:r>
              <a:rPr lang="en-US" altLang="zh-CN" sz="2400" b="1">
                <a:latin typeface="Times New Roman" panose="02020603050405020304" pitchFamily="18" charset="0"/>
              </a:rPr>
              <a:t>y=sin2x , x</a:t>
            </a:r>
            <a:r>
              <a:rPr lang="en-US" altLang="zh-CN" sz="2000" b="1">
                <a:latin typeface="Times New Roman" panose="02020603050405020304" pitchFamily="18" charset="0"/>
              </a:rPr>
              <a:t>∈</a:t>
            </a:r>
            <a:r>
              <a:rPr lang="en-US" altLang="zh-CN" sz="2400" b="1">
                <a:latin typeface="Times New Roman" panose="02020603050405020304" pitchFamily="18" charset="0"/>
              </a:rPr>
              <a:t>[0,π]</a:t>
            </a:r>
          </a:p>
        </p:txBody>
      </p:sp>
      <p:grpSp>
        <p:nvGrpSpPr>
          <p:cNvPr id="57349" name="组合 57348"/>
          <p:cNvGrpSpPr/>
          <p:nvPr/>
        </p:nvGrpSpPr>
        <p:grpSpPr>
          <a:xfrm>
            <a:off x="1089978" y="2407285"/>
            <a:ext cx="1597025" cy="460375"/>
            <a:chOff x="336" y="1872"/>
            <a:chExt cx="836" cy="290"/>
          </a:xfrm>
        </p:grpSpPr>
        <p:sp>
          <p:nvSpPr>
            <p:cNvPr id="57350" name="文本框 57349"/>
            <p:cNvSpPr txBox="1"/>
            <p:nvPr/>
          </p:nvSpPr>
          <p:spPr>
            <a:xfrm>
              <a:off x="336" y="1872"/>
              <a:ext cx="384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zh-CN" altLang="en-US" sz="2400" b="1">
                  <a:latin typeface="Times New Roman" panose="02020603050405020304" pitchFamily="18" charset="0"/>
                </a:rPr>
                <a:t>解</a:t>
              </a:r>
              <a:r>
                <a:rPr lang="en-US" altLang="zh-CN" sz="2400" b="1">
                  <a:latin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57351" name="文本框 57350"/>
            <p:cNvSpPr txBox="1"/>
            <p:nvPr/>
          </p:nvSpPr>
          <p:spPr>
            <a:xfrm>
              <a:off x="576" y="1872"/>
              <a:ext cx="596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zh-CN" altLang="en-US" sz="2400" b="1">
                  <a:latin typeface="Times New Roman" panose="02020603050405020304" pitchFamily="18" charset="0"/>
                </a:rPr>
                <a:t>（</a:t>
              </a:r>
              <a:r>
                <a:rPr lang="en-US" altLang="zh-CN" sz="2400" b="1">
                  <a:latin typeface="Times New Roman" panose="02020603050405020304" pitchFamily="18" charset="0"/>
                </a:rPr>
                <a:t>1</a:t>
              </a:r>
              <a:r>
                <a:rPr lang="zh-CN" altLang="en-US" sz="2400" b="1">
                  <a:latin typeface="Times New Roman" panose="02020603050405020304" pitchFamily="18" charset="0"/>
                </a:rPr>
                <a:t>）</a:t>
              </a:r>
            </a:p>
          </p:txBody>
        </p:sp>
      </p:grpSp>
      <p:graphicFrame>
        <p:nvGraphicFramePr>
          <p:cNvPr id="57353" name="表格 57352"/>
          <p:cNvGraphicFramePr/>
          <p:nvPr/>
        </p:nvGraphicFramePr>
        <p:xfrm>
          <a:off x="665480" y="4682173"/>
          <a:ext cx="4608195" cy="1254125"/>
        </p:xfrm>
        <a:graphic>
          <a:graphicData uri="http://schemas.openxmlformats.org/drawingml/2006/table">
            <a:tbl>
              <a:tblPr/>
              <a:tblGrid>
                <a:gridCol w="1524000"/>
                <a:gridCol w="706755"/>
                <a:gridCol w="594360"/>
                <a:gridCol w="567055"/>
                <a:gridCol w="639445"/>
                <a:gridCol w="576580"/>
              </a:tblGrid>
              <a:tr h="64928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i="1"/>
                        <a:t>x</a:t>
                      </a:r>
                      <a:endParaRPr lang="zh-CN" altLang="en-US" i="1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4837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57376" name="组合 57375"/>
          <p:cNvGrpSpPr/>
          <p:nvPr/>
        </p:nvGrpSpPr>
        <p:grpSpPr>
          <a:xfrm>
            <a:off x="2391093" y="4610735"/>
            <a:ext cx="2882900" cy="792163"/>
            <a:chOff x="1291" y="2387"/>
            <a:chExt cx="1816" cy="499"/>
          </a:xfrm>
        </p:grpSpPr>
        <p:sp>
          <p:nvSpPr>
            <p:cNvPr id="57377" name="文本框 57376"/>
            <p:cNvSpPr txBox="1"/>
            <p:nvPr/>
          </p:nvSpPr>
          <p:spPr>
            <a:xfrm>
              <a:off x="1291" y="2523"/>
              <a:ext cx="1816" cy="31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2600" b="1">
                  <a:latin typeface="Times New Roman" panose="02020603050405020304" pitchFamily="18" charset="0"/>
                </a:rPr>
                <a:t>0            </a:t>
              </a:r>
              <a:r>
                <a:rPr lang="en-US" altLang="zh-CN" sz="2600" b="1">
                  <a:latin typeface="Times New Roman" panose="02020603050405020304" pitchFamily="18" charset="0"/>
                  <a:sym typeface="Symbol" panose="05050102010706020507" pitchFamily="18" charset="2"/>
                </a:rPr>
                <a:t>            2</a:t>
              </a:r>
            </a:p>
          </p:txBody>
        </p:sp>
        <p:pic>
          <p:nvPicPr>
            <p:cNvPr id="57378" name="图片 5737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18" y="2387"/>
              <a:ext cx="209" cy="499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57379" name="图片 5737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372" y="2387"/>
              <a:ext cx="306" cy="499"/>
            </a:xfrm>
            <a:prstGeom prst="rect">
              <a:avLst/>
            </a:prstGeom>
            <a:noFill/>
            <a:ln w="9525">
              <a:noFill/>
            </a:ln>
          </p:spPr>
        </p:pic>
      </p:grpSp>
      <p:graphicFrame>
        <p:nvGraphicFramePr>
          <p:cNvPr id="57380" name="表格 57379"/>
          <p:cNvGraphicFramePr/>
          <p:nvPr/>
        </p:nvGraphicFramePr>
        <p:xfrm>
          <a:off x="665480" y="3920173"/>
          <a:ext cx="4608195" cy="791845"/>
        </p:xfrm>
        <a:graphic>
          <a:graphicData uri="http://schemas.openxmlformats.org/drawingml/2006/table">
            <a:tbl>
              <a:tblPr/>
              <a:tblGrid>
                <a:gridCol w="1511300"/>
                <a:gridCol w="720725"/>
                <a:gridCol w="575945"/>
                <a:gridCol w="575945"/>
                <a:gridCol w="647700"/>
                <a:gridCol w="576580"/>
              </a:tblGrid>
              <a:tr h="79184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/>
                        <a:t>   </a:t>
                      </a:r>
                      <a:endParaRPr lang="zh-CN" altLang="en-US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7396" name="矩形 57395"/>
          <p:cNvSpPr/>
          <p:nvPr/>
        </p:nvSpPr>
        <p:spPr>
          <a:xfrm>
            <a:off x="1168876" y="4064635"/>
            <a:ext cx="518795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zh-CN" sz="2800" i="1">
                <a:latin typeface="Times New Roman" panose="02020603050405020304" pitchFamily="18" charset="0"/>
              </a:rPr>
              <a:t>2x</a:t>
            </a:r>
          </a:p>
        </p:txBody>
      </p:sp>
      <p:sp>
        <p:nvSpPr>
          <p:cNvPr id="57397" name="文本框 57396"/>
          <p:cNvSpPr txBox="1"/>
          <p:nvPr/>
        </p:nvSpPr>
        <p:spPr>
          <a:xfrm>
            <a:off x="2356168" y="5407660"/>
            <a:ext cx="2895600" cy="4914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600" b="1">
                <a:latin typeface="Times New Roman" panose="02020603050405020304" pitchFamily="18" charset="0"/>
              </a:rPr>
              <a:t>0     1     0</a:t>
            </a:r>
            <a:r>
              <a:rPr lang="en-US" altLang="zh-CN" sz="2600" b="1">
                <a:latin typeface="Times New Roman" panose="02020603050405020304" pitchFamily="18" charset="0"/>
                <a:sym typeface="Symbol" panose="05050102010706020507" pitchFamily="18" charset="2"/>
              </a:rPr>
              <a:t>      -1     0</a:t>
            </a:r>
          </a:p>
        </p:txBody>
      </p:sp>
      <p:grpSp>
        <p:nvGrpSpPr>
          <p:cNvPr id="57398" name="组合 57397"/>
          <p:cNvGrpSpPr/>
          <p:nvPr/>
        </p:nvGrpSpPr>
        <p:grpSpPr>
          <a:xfrm>
            <a:off x="2392680" y="4667885"/>
            <a:ext cx="2882900" cy="667761"/>
            <a:chOff x="3196" y="2614"/>
            <a:chExt cx="1816" cy="514"/>
          </a:xfrm>
        </p:grpSpPr>
        <p:sp>
          <p:nvSpPr>
            <p:cNvPr id="57399" name="文本框 57398"/>
            <p:cNvSpPr txBox="1"/>
            <p:nvPr/>
          </p:nvSpPr>
          <p:spPr>
            <a:xfrm>
              <a:off x="3196" y="2750"/>
              <a:ext cx="1816" cy="37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2600" b="1">
                  <a:latin typeface="Times New Roman" panose="02020603050405020304" pitchFamily="18" charset="0"/>
                </a:rPr>
                <a:t>0                            </a:t>
              </a:r>
              <a:r>
                <a:rPr lang="en-US" altLang="zh-CN" sz="2600" b="1">
                  <a:latin typeface="Times New Roman" panose="02020603050405020304" pitchFamily="18" charset="0"/>
                  <a:sym typeface="Symbol" panose="05050102010706020507" pitchFamily="18" charset="2"/>
                </a:rPr>
                <a:t></a:t>
              </a:r>
            </a:p>
          </p:txBody>
        </p:sp>
        <p:pic>
          <p:nvPicPr>
            <p:cNvPr id="57400" name="图片 5739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623" y="2614"/>
              <a:ext cx="209" cy="499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57401" name="图片 5740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277" y="2614"/>
              <a:ext cx="306" cy="499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57402" name="图片 5740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69" y="2614"/>
              <a:ext cx="209" cy="499"/>
            </a:xfrm>
            <a:prstGeom prst="rect">
              <a:avLst/>
            </a:prstGeom>
            <a:noFill/>
            <a:ln w="9525">
              <a:noFill/>
            </a:ln>
          </p:spPr>
        </p:pic>
      </p:grpSp>
      <p:pic>
        <p:nvPicPr>
          <p:cNvPr id="57403" name="图片 57402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99CCFF"/>
              </a:clrTo>
            </a:clrChange>
            <a:clrChange>
              <a:clrFrom>
                <a:srgbClr val="010101"/>
              </a:clrFrom>
              <a:clrTo>
                <a:srgbClr val="336600"/>
              </a:clrTo>
            </a:clrChange>
          </a:blip>
          <a:stretch>
            <a:fillRect/>
          </a:stretch>
        </p:blipFill>
        <p:spPr>
          <a:xfrm>
            <a:off x="9859645" y="4843780"/>
            <a:ext cx="128588" cy="1285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7404" name="图片 57403"/>
          <p:cNvPicPr>
            <a:picLocks noChangeAspect="1"/>
          </p:cNvPicPr>
          <p:nvPr/>
        </p:nvPicPr>
        <p:blipFill>
          <a:blip r:embed="rId6">
            <a:clrChange>
              <a:clrFrom>
                <a:srgbClr val="010101"/>
              </a:clrFrom>
              <a:clrTo>
                <a:srgbClr val="336600"/>
              </a:clrTo>
            </a:clrChange>
            <a:clrChange>
              <a:clrFrom>
                <a:srgbClr val="FFFFFF"/>
              </a:clrFrom>
              <a:clrTo>
                <a:srgbClr val="99CCFF"/>
              </a:clrTo>
            </a:clrChange>
          </a:blip>
          <a:stretch>
            <a:fillRect/>
          </a:stretch>
        </p:blipFill>
        <p:spPr>
          <a:xfrm>
            <a:off x="8002270" y="4843780"/>
            <a:ext cx="128588" cy="128588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57405" name="组合 57404"/>
          <p:cNvGrpSpPr/>
          <p:nvPr/>
        </p:nvGrpSpPr>
        <p:grpSpPr>
          <a:xfrm>
            <a:off x="6378258" y="4156393"/>
            <a:ext cx="3517900" cy="1620837"/>
            <a:chOff x="2928" y="2968"/>
            <a:chExt cx="1824" cy="632"/>
          </a:xfrm>
        </p:grpSpPr>
        <p:sp>
          <p:nvSpPr>
            <p:cNvPr id="57406" name="任意多边形 57405"/>
            <p:cNvSpPr/>
            <p:nvPr/>
          </p:nvSpPr>
          <p:spPr>
            <a:xfrm>
              <a:off x="2928" y="2968"/>
              <a:ext cx="912" cy="344"/>
            </a:xfrm>
            <a:custGeom>
              <a:avLst/>
              <a:gdLst/>
              <a:ahLst/>
              <a:cxnLst/>
              <a:rect l="0" t="0" r="0" b="0"/>
              <a:pathLst>
                <a:path w="912" h="344">
                  <a:moveTo>
                    <a:pt x="0" y="296"/>
                  </a:moveTo>
                  <a:cubicBezTo>
                    <a:pt x="164" y="148"/>
                    <a:pt x="328" y="0"/>
                    <a:pt x="480" y="8"/>
                  </a:cubicBezTo>
                  <a:cubicBezTo>
                    <a:pt x="632" y="16"/>
                    <a:pt x="840" y="288"/>
                    <a:pt x="912" y="344"/>
                  </a:cubicBezTo>
                </a:path>
              </a:pathLst>
            </a:custGeom>
            <a:noFill/>
            <a:ln w="381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7407" name="任意多边形 57406"/>
            <p:cNvSpPr/>
            <p:nvPr/>
          </p:nvSpPr>
          <p:spPr>
            <a:xfrm flipV="1">
              <a:off x="3840" y="3256"/>
              <a:ext cx="912" cy="344"/>
            </a:xfrm>
            <a:custGeom>
              <a:avLst/>
              <a:gdLst/>
              <a:ahLst/>
              <a:cxnLst/>
              <a:rect l="0" t="0" r="0" b="0"/>
              <a:pathLst>
                <a:path w="912" h="344">
                  <a:moveTo>
                    <a:pt x="0" y="296"/>
                  </a:moveTo>
                  <a:cubicBezTo>
                    <a:pt x="164" y="148"/>
                    <a:pt x="328" y="0"/>
                    <a:pt x="480" y="8"/>
                  </a:cubicBezTo>
                  <a:cubicBezTo>
                    <a:pt x="632" y="16"/>
                    <a:pt x="840" y="288"/>
                    <a:pt x="912" y="344"/>
                  </a:cubicBezTo>
                </a:path>
              </a:pathLst>
            </a:custGeom>
            <a:noFill/>
            <a:ln w="381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pic>
        <p:nvPicPr>
          <p:cNvPr id="57408" name="图片 57407"/>
          <p:cNvPicPr>
            <a:picLocks noChangeAspect="1"/>
          </p:cNvPicPr>
          <p:nvPr/>
        </p:nvPicPr>
        <p:blipFill>
          <a:blip r:embed="rId6">
            <a:clrChange>
              <a:clrFrom>
                <a:srgbClr val="010101"/>
              </a:clrFrom>
              <a:clrTo>
                <a:srgbClr val="FF00FF"/>
              </a:clrTo>
            </a:clrChange>
            <a:clrChange>
              <a:clrFrom>
                <a:srgbClr val="FFFFFF"/>
              </a:clrFrom>
              <a:clrTo>
                <a:srgbClr val="FF00FF"/>
              </a:clrTo>
            </a:clrChange>
          </a:blip>
          <a:stretch>
            <a:fillRect/>
          </a:stretch>
        </p:blipFill>
        <p:spPr>
          <a:xfrm>
            <a:off x="6349683" y="4862830"/>
            <a:ext cx="128587" cy="1285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7409" name="图片 57408"/>
          <p:cNvPicPr>
            <a:picLocks noChangeAspect="1"/>
          </p:cNvPicPr>
          <p:nvPr/>
        </p:nvPicPr>
        <p:blipFill>
          <a:blip r:embed="rId6">
            <a:clrChange>
              <a:clrFrom>
                <a:srgbClr val="010101"/>
              </a:clrFrom>
              <a:clrTo>
                <a:srgbClr val="FF00FF"/>
              </a:clrTo>
            </a:clrChange>
            <a:clrChange>
              <a:clrFrom>
                <a:srgbClr val="FFFFFF"/>
              </a:clrFrom>
              <a:clrTo>
                <a:srgbClr val="FF00FF"/>
              </a:clrTo>
            </a:clrChange>
          </a:blip>
          <a:stretch>
            <a:fillRect/>
          </a:stretch>
        </p:blipFill>
        <p:spPr>
          <a:xfrm>
            <a:off x="7240270" y="4100830"/>
            <a:ext cx="128588" cy="1285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7410" name="图片 57409"/>
          <p:cNvPicPr>
            <a:picLocks noChangeAspect="1"/>
          </p:cNvPicPr>
          <p:nvPr/>
        </p:nvPicPr>
        <p:blipFill>
          <a:blip r:embed="rId6">
            <a:clrChange>
              <a:clrFrom>
                <a:srgbClr val="010101"/>
              </a:clrFrom>
              <a:clrTo>
                <a:srgbClr val="FF00FF"/>
              </a:clrTo>
            </a:clrChange>
            <a:clrChange>
              <a:clrFrom>
                <a:srgbClr val="FFFFFF"/>
              </a:clrFrom>
              <a:clrTo>
                <a:srgbClr val="FF00FF"/>
              </a:clrTo>
            </a:clrChange>
          </a:blip>
          <a:stretch>
            <a:fillRect/>
          </a:stretch>
        </p:blipFill>
        <p:spPr>
          <a:xfrm>
            <a:off x="8026083" y="4862830"/>
            <a:ext cx="128587" cy="1285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7411" name="图片 57410"/>
          <p:cNvPicPr>
            <a:picLocks noChangeAspect="1"/>
          </p:cNvPicPr>
          <p:nvPr/>
        </p:nvPicPr>
        <p:blipFill>
          <a:blip r:embed="rId6">
            <a:clrChange>
              <a:clrFrom>
                <a:srgbClr val="010101"/>
              </a:clrFrom>
              <a:clrTo>
                <a:srgbClr val="FF00FF"/>
              </a:clrTo>
            </a:clrChange>
            <a:clrChange>
              <a:clrFrom>
                <a:srgbClr val="FFFFFF"/>
              </a:clrFrom>
              <a:clrTo>
                <a:srgbClr val="FF00FF"/>
              </a:clrTo>
            </a:clrChange>
          </a:blip>
          <a:stretch>
            <a:fillRect/>
          </a:stretch>
        </p:blipFill>
        <p:spPr>
          <a:xfrm>
            <a:off x="9831070" y="4862830"/>
            <a:ext cx="128588" cy="1285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7412" name="图片 57411"/>
          <p:cNvPicPr>
            <a:picLocks noChangeAspect="1"/>
          </p:cNvPicPr>
          <p:nvPr/>
        </p:nvPicPr>
        <p:blipFill>
          <a:blip r:embed="rId6">
            <a:clrChange>
              <a:clrFrom>
                <a:srgbClr val="010101"/>
              </a:clrFrom>
              <a:clrTo>
                <a:srgbClr val="FF00FF"/>
              </a:clrTo>
            </a:clrChange>
            <a:clrChange>
              <a:clrFrom>
                <a:srgbClr val="FFFFFF"/>
              </a:clrFrom>
              <a:clrTo>
                <a:srgbClr val="FF00FF"/>
              </a:clrTo>
            </a:clrChange>
            <a:lum contrast="12000"/>
          </a:blip>
          <a:stretch>
            <a:fillRect/>
          </a:stretch>
        </p:blipFill>
        <p:spPr>
          <a:xfrm>
            <a:off x="8992870" y="5701030"/>
            <a:ext cx="128588" cy="128588"/>
          </a:xfrm>
          <a:prstGeom prst="rect">
            <a:avLst/>
          </a:prstGeom>
          <a:noFill/>
          <a:ln w="28575" cmpd="sng">
            <a:noFill/>
            <a:prstDash val="lgDashDotDot"/>
          </a:ln>
          <a:effectLst/>
        </p:spPr>
      </p:pic>
      <p:sp>
        <p:nvSpPr>
          <p:cNvPr id="57413" name="文本框 57412"/>
          <p:cNvSpPr txBox="1"/>
          <p:nvPr/>
        </p:nvSpPr>
        <p:spPr>
          <a:xfrm>
            <a:off x="5914708" y="3497580"/>
            <a:ext cx="403225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eaLnBrk="1" hangingPunct="1"/>
            <a:r>
              <a:rPr lang="en-US" altLang="zh-CN" sz="2400"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57414" name="文本框 57413"/>
          <p:cNvSpPr txBox="1"/>
          <p:nvPr/>
        </p:nvSpPr>
        <p:spPr>
          <a:xfrm>
            <a:off x="6044883" y="3869055"/>
            <a:ext cx="33528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eaLnBrk="1" hangingPunct="1"/>
            <a:r>
              <a:rPr lang="en-US" altLang="zh-CN" sz="2400">
                <a:latin typeface="Times New Roman" panose="02020603050405020304" pitchFamily="18" charset="0"/>
              </a:rPr>
              <a:t>1</a:t>
            </a:r>
          </a:p>
        </p:txBody>
      </p:sp>
      <p:grpSp>
        <p:nvGrpSpPr>
          <p:cNvPr id="57415" name="组合 57414"/>
          <p:cNvGrpSpPr/>
          <p:nvPr/>
        </p:nvGrpSpPr>
        <p:grpSpPr>
          <a:xfrm>
            <a:off x="6269673" y="3526155"/>
            <a:ext cx="96837" cy="2522538"/>
            <a:chOff x="2157" y="1026"/>
            <a:chExt cx="84" cy="1905"/>
          </a:xfrm>
        </p:grpSpPr>
        <p:sp>
          <p:nvSpPr>
            <p:cNvPr id="57416" name="直接连接符 57415"/>
            <p:cNvSpPr/>
            <p:nvPr/>
          </p:nvSpPr>
          <p:spPr>
            <a:xfrm flipH="1">
              <a:off x="2157" y="1099"/>
              <a:ext cx="84" cy="1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7417" name="直接连接符 57416"/>
            <p:cNvSpPr/>
            <p:nvPr/>
          </p:nvSpPr>
          <p:spPr>
            <a:xfrm flipH="1">
              <a:off x="2174" y="1235"/>
              <a:ext cx="50" cy="1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7418" name="直接连接符 57417"/>
            <p:cNvSpPr/>
            <p:nvPr/>
          </p:nvSpPr>
          <p:spPr>
            <a:xfrm flipH="1">
              <a:off x="2157" y="1373"/>
              <a:ext cx="84" cy="1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7419" name="直接连接符 57418"/>
            <p:cNvSpPr/>
            <p:nvPr/>
          </p:nvSpPr>
          <p:spPr>
            <a:xfrm flipH="1">
              <a:off x="2174" y="1509"/>
              <a:ext cx="50" cy="1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7420" name="直接连接符 57419"/>
            <p:cNvSpPr/>
            <p:nvPr/>
          </p:nvSpPr>
          <p:spPr>
            <a:xfrm flipH="1">
              <a:off x="2157" y="1640"/>
              <a:ext cx="84" cy="1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7421" name="直接连接符 57420"/>
            <p:cNvSpPr/>
            <p:nvPr/>
          </p:nvSpPr>
          <p:spPr>
            <a:xfrm flipH="1">
              <a:off x="2174" y="1776"/>
              <a:ext cx="50" cy="1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7422" name="直接连接符 57421"/>
            <p:cNvSpPr/>
            <p:nvPr/>
          </p:nvSpPr>
          <p:spPr>
            <a:xfrm flipH="1">
              <a:off x="2157" y="1914"/>
              <a:ext cx="84" cy="1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7423" name="直接连接符 57422"/>
            <p:cNvSpPr/>
            <p:nvPr/>
          </p:nvSpPr>
          <p:spPr>
            <a:xfrm flipH="1">
              <a:off x="2157" y="2461"/>
              <a:ext cx="84" cy="1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7424" name="直接连接符 57423"/>
            <p:cNvSpPr/>
            <p:nvPr/>
          </p:nvSpPr>
          <p:spPr>
            <a:xfrm flipH="1">
              <a:off x="2174" y="2599"/>
              <a:ext cx="50" cy="1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7425" name="直接连接符 57424"/>
            <p:cNvSpPr/>
            <p:nvPr/>
          </p:nvSpPr>
          <p:spPr>
            <a:xfrm flipH="1">
              <a:off x="2157" y="2735"/>
              <a:ext cx="84" cy="1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7426" name="直接连接符 57425"/>
            <p:cNvSpPr/>
            <p:nvPr/>
          </p:nvSpPr>
          <p:spPr>
            <a:xfrm flipH="1">
              <a:off x="2174" y="2866"/>
              <a:ext cx="50" cy="1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7427" name="直接连接符 57426"/>
            <p:cNvSpPr/>
            <p:nvPr/>
          </p:nvSpPr>
          <p:spPr>
            <a:xfrm flipV="1">
              <a:off x="2199" y="1026"/>
              <a:ext cx="0" cy="1905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</p:grpSp>
      <p:sp>
        <p:nvSpPr>
          <p:cNvPr id="57428" name="文本框 57427"/>
          <p:cNvSpPr txBox="1"/>
          <p:nvPr/>
        </p:nvSpPr>
        <p:spPr>
          <a:xfrm>
            <a:off x="10507345" y="5015230"/>
            <a:ext cx="403225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eaLnBrk="1" hangingPunct="1"/>
            <a:r>
              <a:rPr lang="en-US" altLang="zh-CN" sz="240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57429" name="文本框 57428"/>
          <p:cNvSpPr txBox="1"/>
          <p:nvPr/>
        </p:nvSpPr>
        <p:spPr>
          <a:xfrm>
            <a:off x="6043295" y="4900930"/>
            <a:ext cx="33528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eaLnBrk="1" hangingPunct="1"/>
            <a:r>
              <a:rPr lang="en-US" altLang="zh-CN" sz="2400">
                <a:latin typeface="Times New Roman" panose="02020603050405020304" pitchFamily="18" charset="0"/>
              </a:rPr>
              <a:t>0</a:t>
            </a:r>
          </a:p>
        </p:txBody>
      </p:sp>
      <p:pic>
        <p:nvPicPr>
          <p:cNvPr id="57430" name="图片 5742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853295" y="5015230"/>
            <a:ext cx="374650" cy="37465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57431" name="组合 57430"/>
          <p:cNvGrpSpPr/>
          <p:nvPr/>
        </p:nvGrpSpPr>
        <p:grpSpPr>
          <a:xfrm>
            <a:off x="5682933" y="4888230"/>
            <a:ext cx="5256212" cy="112713"/>
            <a:chOff x="1746" y="2152"/>
            <a:chExt cx="3311" cy="71"/>
          </a:xfrm>
        </p:grpSpPr>
        <p:sp>
          <p:nvSpPr>
            <p:cNvPr id="57432" name="直接连接符 57431"/>
            <p:cNvSpPr/>
            <p:nvPr/>
          </p:nvSpPr>
          <p:spPr>
            <a:xfrm>
              <a:off x="1863" y="2152"/>
              <a:ext cx="2" cy="71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7433" name="直接连接符 57432"/>
            <p:cNvSpPr/>
            <p:nvPr/>
          </p:nvSpPr>
          <p:spPr>
            <a:xfrm>
              <a:off x="2023" y="2166"/>
              <a:ext cx="1" cy="43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7434" name="直接连接符 57433"/>
            <p:cNvSpPr/>
            <p:nvPr/>
          </p:nvSpPr>
          <p:spPr>
            <a:xfrm>
              <a:off x="2184" y="2152"/>
              <a:ext cx="1" cy="71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7435" name="直接连接符 57434"/>
            <p:cNvSpPr/>
            <p:nvPr/>
          </p:nvSpPr>
          <p:spPr>
            <a:xfrm>
              <a:off x="2344" y="2166"/>
              <a:ext cx="2" cy="43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7436" name="直接连接符 57435"/>
            <p:cNvSpPr/>
            <p:nvPr/>
          </p:nvSpPr>
          <p:spPr>
            <a:xfrm>
              <a:off x="2495" y="2152"/>
              <a:ext cx="2" cy="71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7437" name="直接连接符 57436"/>
            <p:cNvSpPr/>
            <p:nvPr/>
          </p:nvSpPr>
          <p:spPr>
            <a:xfrm>
              <a:off x="2656" y="2166"/>
              <a:ext cx="1" cy="43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7438" name="直接连接符 57437"/>
            <p:cNvSpPr/>
            <p:nvPr/>
          </p:nvSpPr>
          <p:spPr>
            <a:xfrm>
              <a:off x="2817" y="2152"/>
              <a:ext cx="1" cy="71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7439" name="直接连接符 57438"/>
            <p:cNvSpPr/>
            <p:nvPr/>
          </p:nvSpPr>
          <p:spPr>
            <a:xfrm>
              <a:off x="2976" y="2166"/>
              <a:ext cx="2" cy="43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7440" name="直接连接符 57439"/>
            <p:cNvSpPr/>
            <p:nvPr/>
          </p:nvSpPr>
          <p:spPr>
            <a:xfrm>
              <a:off x="3137" y="2152"/>
              <a:ext cx="1" cy="71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7441" name="直接连接符 57440"/>
            <p:cNvSpPr/>
            <p:nvPr/>
          </p:nvSpPr>
          <p:spPr>
            <a:xfrm>
              <a:off x="3298" y="2166"/>
              <a:ext cx="1" cy="43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7442" name="直接连接符 57441"/>
            <p:cNvSpPr/>
            <p:nvPr/>
          </p:nvSpPr>
          <p:spPr>
            <a:xfrm>
              <a:off x="3457" y="2152"/>
              <a:ext cx="2" cy="71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7443" name="直接连接符 57442"/>
            <p:cNvSpPr/>
            <p:nvPr/>
          </p:nvSpPr>
          <p:spPr>
            <a:xfrm>
              <a:off x="3618" y="2166"/>
              <a:ext cx="1" cy="43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7444" name="直接连接符 57443"/>
            <p:cNvSpPr/>
            <p:nvPr/>
          </p:nvSpPr>
          <p:spPr>
            <a:xfrm>
              <a:off x="3779" y="2152"/>
              <a:ext cx="1" cy="71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7445" name="直接连接符 57444"/>
            <p:cNvSpPr/>
            <p:nvPr/>
          </p:nvSpPr>
          <p:spPr>
            <a:xfrm>
              <a:off x="3930" y="2166"/>
              <a:ext cx="1" cy="43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7446" name="直接连接符 57445"/>
            <p:cNvSpPr/>
            <p:nvPr/>
          </p:nvSpPr>
          <p:spPr>
            <a:xfrm>
              <a:off x="4090" y="2152"/>
              <a:ext cx="2" cy="71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7447" name="直接连接符 57446"/>
            <p:cNvSpPr/>
            <p:nvPr/>
          </p:nvSpPr>
          <p:spPr>
            <a:xfrm>
              <a:off x="4251" y="2166"/>
              <a:ext cx="2" cy="43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7448" name="直接连接符 57447"/>
            <p:cNvSpPr/>
            <p:nvPr/>
          </p:nvSpPr>
          <p:spPr>
            <a:xfrm>
              <a:off x="4411" y="2152"/>
              <a:ext cx="1" cy="71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7449" name="直接连接符 57448"/>
            <p:cNvSpPr/>
            <p:nvPr/>
          </p:nvSpPr>
          <p:spPr>
            <a:xfrm>
              <a:off x="4571" y="2166"/>
              <a:ext cx="2" cy="43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7450" name="直接连接符 57449"/>
            <p:cNvSpPr/>
            <p:nvPr/>
          </p:nvSpPr>
          <p:spPr>
            <a:xfrm>
              <a:off x="4732" y="2152"/>
              <a:ext cx="2" cy="71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7451" name="直接连接符 57450"/>
            <p:cNvSpPr/>
            <p:nvPr/>
          </p:nvSpPr>
          <p:spPr>
            <a:xfrm>
              <a:off x="4892" y="2166"/>
              <a:ext cx="1" cy="43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7452" name="直接连接符 57451"/>
            <p:cNvSpPr/>
            <p:nvPr/>
          </p:nvSpPr>
          <p:spPr>
            <a:xfrm flipH="1">
              <a:off x="3095" y="2188"/>
              <a:ext cx="84" cy="1"/>
            </a:xfrm>
            <a:prstGeom prst="line">
              <a:avLst/>
            </a:prstGeom>
            <a:ln w="9525" cap="flat" cmpd="sng">
              <a:solidFill>
                <a:srgbClr val="808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7453" name="直接连接符 57452"/>
            <p:cNvSpPr/>
            <p:nvPr/>
          </p:nvSpPr>
          <p:spPr>
            <a:xfrm>
              <a:off x="1746" y="2188"/>
              <a:ext cx="3311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</p:grpSp>
      <p:sp>
        <p:nvSpPr>
          <p:cNvPr id="57454" name="直接连接符 57453"/>
          <p:cNvSpPr/>
          <p:nvPr/>
        </p:nvSpPr>
        <p:spPr>
          <a:xfrm flipV="1">
            <a:off x="7699058" y="4037330"/>
            <a:ext cx="287337" cy="287338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7455" name="文本框 57454"/>
          <p:cNvSpPr txBox="1"/>
          <p:nvPr/>
        </p:nvSpPr>
        <p:spPr>
          <a:xfrm>
            <a:off x="7894320" y="3526155"/>
            <a:ext cx="149606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eaLnBrk="1" hangingPunct="1"/>
            <a:r>
              <a:rPr lang="en-US" altLang="zh-CN" sz="3200">
                <a:latin typeface="Times New Roman" panose="02020603050405020304" pitchFamily="18" charset="0"/>
              </a:rPr>
              <a:t>y=sin2x</a:t>
            </a:r>
          </a:p>
        </p:txBody>
      </p:sp>
      <p:sp>
        <p:nvSpPr>
          <p:cNvPr id="57456" name="文本框 57455"/>
          <p:cNvSpPr txBox="1"/>
          <p:nvPr/>
        </p:nvSpPr>
        <p:spPr>
          <a:xfrm>
            <a:off x="7934008" y="4899343"/>
            <a:ext cx="30988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eaLnBrk="1" hangingPunct="1"/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57457" name="矩形 57456"/>
          <p:cNvSpPr/>
          <p:nvPr/>
        </p:nvSpPr>
        <p:spPr>
          <a:xfrm>
            <a:off x="7854633" y="4921568"/>
            <a:ext cx="30988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eaLnBrk="1" hangingPunct="1"/>
            <a:r>
              <a:rPr lang="en-US" altLang="zh-CN" sz="28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</a:p>
        </p:txBody>
      </p:sp>
      <p:pic>
        <p:nvPicPr>
          <p:cNvPr id="57458" name="图片 5745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26070" y="5004118"/>
            <a:ext cx="330200" cy="673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7462" name="矩形 57461"/>
          <p:cNvSpPr/>
          <p:nvPr/>
        </p:nvSpPr>
        <p:spPr>
          <a:xfrm>
            <a:off x="809943" y="5360035"/>
            <a:ext cx="129286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eaLnBrk="1" hangingPunct="1"/>
            <a:r>
              <a:rPr lang="en-US" altLang="zh-CN" sz="2800" i="1">
                <a:latin typeface="Times New Roman" panose="02020603050405020304" pitchFamily="18" charset="0"/>
              </a:rPr>
              <a:t>y</a:t>
            </a:r>
            <a:r>
              <a:rPr lang="en-US" altLang="zh-CN" sz="2800">
                <a:latin typeface="Times New Roman" panose="02020603050405020304" pitchFamily="18" charset="0"/>
              </a:rPr>
              <a:t>=sin2</a:t>
            </a:r>
            <a:r>
              <a:rPr lang="en-US" altLang="zh-CN" sz="2800" i="1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60426" name="文本框 60425"/>
          <p:cNvSpPr txBox="1"/>
          <p:nvPr/>
        </p:nvSpPr>
        <p:spPr>
          <a:xfrm>
            <a:off x="388620" y="1012508"/>
            <a:ext cx="705802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rPr>
              <a:t>例</a:t>
            </a:r>
            <a:r>
              <a:rPr lang="en-US" altLang="zh-CN" sz="2800" b="1" dirty="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rPr>
              <a:t>1.</a:t>
            </a:r>
            <a:r>
              <a:rPr lang="zh-CN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rPr>
              <a:t>分别作出下列函数简图（五点法作图）</a:t>
            </a:r>
          </a:p>
        </p:txBody>
      </p:sp>
      <p:sp>
        <p:nvSpPr>
          <p:cNvPr id="52" name="标题 1"/>
          <p:cNvSpPr>
            <a:spLocks noGrp="1"/>
          </p:cNvSpPr>
          <p:nvPr/>
        </p:nvSpPr>
        <p:spPr>
          <a:xfrm>
            <a:off x="-635" y="-3175"/>
            <a:ext cx="3923665" cy="723900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</p:spPr>
        <p:txBody>
          <a:bodyPr vert="horz" lIns="101600" tIns="38100" rIns="25400" bIns="38100" rtlCol="0" anchor="t" anchorCtr="0">
            <a:noAutofit/>
            <a:scene3d>
              <a:camera prst="orthographicFront"/>
              <a:lightRig rig="threePt" dir="t"/>
            </a:scene3d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ctr">
              <a:buClrTx/>
              <a:buSzTx/>
              <a:buFontTx/>
            </a:pPr>
            <a:r>
              <a:rPr sz="4400" b="0" spc="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理论迁移</a:t>
            </a:r>
            <a:r>
              <a:rPr lang="en-US" altLang="zh-CN" sz="4400" b="0" spc="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：</a:t>
            </a:r>
          </a:p>
        </p:txBody>
      </p:sp>
      <p:pic>
        <p:nvPicPr>
          <p:cNvPr id="2" name="图片 1" descr="20081152">
            <a:hlinkClick r:id="rId9" action="ppaction://hlinksldjump"/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1535410" y="6196330"/>
            <a:ext cx="767080" cy="7670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7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57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7341E-7 L 0.00018 -0.1056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573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7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7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7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7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5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5" dur="500"/>
                                        <p:tgtEl>
                                          <p:spTgt spid="5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3" dur="500"/>
                                        <p:tgtEl>
                                          <p:spTgt spid="5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500"/>
                                        <p:tgtEl>
                                          <p:spTgt spid="5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500"/>
                            </p:stCondLst>
                            <p:childTnLst>
                              <p:par>
                                <p:cTn id="7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4" dur="500"/>
                                        <p:tgtEl>
                                          <p:spTgt spid="5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500"/>
                            </p:stCondLst>
                            <p:childTnLst>
                              <p:par>
                                <p:cTn id="8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57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000"/>
                            </p:stCondLst>
                            <p:childTnLst>
                              <p:par>
                                <p:cTn id="9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500"/>
                            </p:stCondLst>
                            <p:childTnLst>
                              <p:par>
                                <p:cTn id="9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5" dur="500"/>
                                        <p:tgtEl>
                                          <p:spTgt spid="5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57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5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5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5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57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57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500"/>
                            </p:stCondLst>
                            <p:childTnLst>
                              <p:par>
                                <p:cTn id="1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57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1" dur="2000" fill="hold"/>
                                        <p:tgtEl>
                                          <p:spTgt spid="574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2" dur="2000" fill="hold"/>
                                        <p:tgtEl>
                                          <p:spTgt spid="574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" dur="2000" fill="hold"/>
                                        <p:tgtEl>
                                          <p:spTgt spid="574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/>
      <p:bldP spid="57396" grpId="0"/>
      <p:bldP spid="57397" grpId="0"/>
      <p:bldP spid="57413" grpId="0"/>
      <p:bldP spid="57414" grpId="0"/>
      <p:bldP spid="57428" grpId="0"/>
      <p:bldP spid="57429" grpId="0"/>
      <p:bldP spid="57455" grpId="0"/>
      <p:bldP spid="57457" grpId="0"/>
      <p:bldP spid="5746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62" name="文本框 130061"/>
          <p:cNvSpPr txBox="1"/>
          <p:nvPr/>
        </p:nvSpPr>
        <p:spPr>
          <a:xfrm>
            <a:off x="628650" y="1010285"/>
            <a:ext cx="73914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pitchFamily="18" charset="0"/>
              </a:rPr>
              <a:t>例２．画出下列函数的简图</a:t>
            </a:r>
            <a:endParaRPr lang="zh-CN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130063" name="文本框 130062"/>
          <p:cNvSpPr txBox="1"/>
          <p:nvPr/>
        </p:nvSpPr>
        <p:spPr>
          <a:xfrm>
            <a:off x="1294130" y="1723390"/>
            <a:ext cx="59436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400" b="1" dirty="0">
                <a:latin typeface="Times New Roman" panose="02020603050405020304" pitchFamily="18" charset="0"/>
              </a:rPr>
              <a:t>（</a:t>
            </a:r>
            <a:r>
              <a:rPr lang="en-US" altLang="zh-CN" sz="2400" b="1" dirty="0">
                <a:latin typeface="Times New Roman" panose="02020603050405020304" pitchFamily="18" charset="0"/>
              </a:rPr>
              <a:t>1</a:t>
            </a:r>
            <a:r>
              <a:rPr lang="zh-CN" altLang="en-US" sz="2400" b="1" dirty="0">
                <a:latin typeface="Times New Roman" panose="02020603050405020304" pitchFamily="18" charset="0"/>
              </a:rPr>
              <a:t>）</a:t>
            </a:r>
            <a:r>
              <a:rPr lang="en-US" altLang="zh-CN" sz="2400" b="1">
                <a:latin typeface="Times New Roman" panose="02020603050405020304" pitchFamily="18" charset="0"/>
              </a:rPr>
              <a:t>y=sinx+1, x</a:t>
            </a:r>
            <a:r>
              <a:rPr lang="en-US" altLang="zh-CN" sz="2000" b="1">
                <a:latin typeface="Times New Roman" panose="02020603050405020304" pitchFamily="18" charset="0"/>
              </a:rPr>
              <a:t>∈</a:t>
            </a:r>
            <a:r>
              <a:rPr lang="en-US" altLang="zh-CN" sz="2400" b="1">
                <a:latin typeface="Times New Roman" panose="02020603050405020304" pitchFamily="18" charset="0"/>
              </a:rPr>
              <a:t>[0,2π]</a:t>
            </a:r>
          </a:p>
        </p:txBody>
      </p:sp>
      <p:sp>
        <p:nvSpPr>
          <p:cNvPr id="130128" name="文本框 130127"/>
          <p:cNvSpPr txBox="1"/>
          <p:nvPr/>
        </p:nvSpPr>
        <p:spPr>
          <a:xfrm>
            <a:off x="1352550" y="2331085"/>
            <a:ext cx="59436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400" b="1" dirty="0">
                <a:latin typeface="Times New Roman" panose="02020603050405020304" pitchFamily="18" charset="0"/>
              </a:rPr>
              <a:t>（</a:t>
            </a:r>
            <a:r>
              <a:rPr lang="en-US" altLang="zh-CN" sz="2400" b="1" dirty="0">
                <a:latin typeface="Times New Roman" panose="02020603050405020304" pitchFamily="18" charset="0"/>
              </a:rPr>
              <a:t>2</a:t>
            </a:r>
            <a:r>
              <a:rPr lang="zh-CN" altLang="en-US" sz="2400" b="1" dirty="0">
                <a:latin typeface="Times New Roman" panose="02020603050405020304" pitchFamily="18" charset="0"/>
              </a:rPr>
              <a:t>）</a:t>
            </a:r>
            <a:r>
              <a:rPr lang="en-US" altLang="zh-CN" sz="2400" b="1" dirty="0" err="1">
                <a:latin typeface="Times New Roman" panose="02020603050405020304" pitchFamily="18" charset="0"/>
              </a:rPr>
              <a:t>y=</a:t>
            </a:r>
            <a:r>
              <a:rPr lang="zh-CN" altLang="en-US" sz="2400" b="1" dirty="0" err="1">
                <a:latin typeface="Times New Roman" panose="02020603050405020304" pitchFamily="18" charset="0"/>
              </a:rPr>
              <a:t>－</a:t>
            </a:r>
            <a:r>
              <a:rPr lang="en-US" altLang="zh-CN" sz="2400" b="1" dirty="0" err="1">
                <a:latin typeface="Times New Roman" panose="02020603050405020304" pitchFamily="18" charset="0"/>
              </a:rPr>
              <a:t>cosx</a:t>
            </a:r>
            <a:r>
              <a:rPr lang="en-US" altLang="zh-CN" sz="2400" b="1">
                <a:latin typeface="Times New Roman" panose="02020603050405020304" pitchFamily="18" charset="0"/>
              </a:rPr>
              <a:t> , x</a:t>
            </a:r>
            <a:r>
              <a:rPr lang="en-US" altLang="zh-CN" sz="2000" b="1">
                <a:latin typeface="Times New Roman" panose="02020603050405020304" pitchFamily="18" charset="0"/>
              </a:rPr>
              <a:t>∈</a:t>
            </a:r>
            <a:r>
              <a:rPr lang="en-US" altLang="zh-CN" sz="2400" b="1">
                <a:latin typeface="Times New Roman" panose="02020603050405020304" pitchFamily="18" charset="0"/>
              </a:rPr>
              <a:t>[0,2π]</a:t>
            </a:r>
          </a:p>
        </p:txBody>
      </p:sp>
      <p:sp>
        <p:nvSpPr>
          <p:cNvPr id="52" name="标题 1"/>
          <p:cNvSpPr>
            <a:spLocks noGrp="1"/>
          </p:cNvSpPr>
          <p:nvPr/>
        </p:nvSpPr>
        <p:spPr>
          <a:xfrm>
            <a:off x="-635" y="-3175"/>
            <a:ext cx="3923665" cy="723900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</p:spPr>
        <p:txBody>
          <a:bodyPr vert="horz" lIns="101600" tIns="38100" rIns="25400" bIns="38100" rtlCol="0" anchor="t" anchorCtr="0">
            <a:noAutofit/>
            <a:scene3d>
              <a:camera prst="orthographicFront"/>
              <a:lightRig rig="threePt" dir="t"/>
            </a:scene3d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ctr">
              <a:buClrTx/>
              <a:buSzTx/>
              <a:buFontTx/>
            </a:pPr>
            <a:r>
              <a:rPr sz="4400" b="0" spc="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理论迁移</a:t>
            </a:r>
            <a:r>
              <a:rPr lang="en-US" altLang="zh-CN" sz="4400" b="0" spc="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：</a:t>
            </a:r>
          </a:p>
        </p:txBody>
      </p:sp>
      <p:pic>
        <p:nvPicPr>
          <p:cNvPr id="2" name="图片 1" descr="2008115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535410" y="6196330"/>
            <a:ext cx="767080" cy="7670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"/>
                                        <p:tgtEl>
                                          <p:spTgt spid="130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0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4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0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62" grpId="0"/>
      <p:bldP spid="130063" grpId="0"/>
      <p:bldP spid="13012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096" name="组合 131095"/>
          <p:cNvGrpSpPr/>
          <p:nvPr/>
        </p:nvGrpSpPr>
        <p:grpSpPr>
          <a:xfrm>
            <a:off x="2279650" y="2708275"/>
            <a:ext cx="7705725" cy="766763"/>
            <a:chOff x="567" y="2947"/>
            <a:chExt cx="4854" cy="483"/>
          </a:xfrm>
        </p:grpSpPr>
        <p:sp>
          <p:nvSpPr>
            <p:cNvPr id="131075" name="文本框 131074"/>
            <p:cNvSpPr txBox="1"/>
            <p:nvPr/>
          </p:nvSpPr>
          <p:spPr>
            <a:xfrm>
              <a:off x="567" y="3022"/>
              <a:ext cx="4854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</a:rPr>
                <a:t>作函数 　　　　　　　，在一个周期内的简图</a:t>
              </a:r>
              <a:endParaRPr lang="zh-CN" altLang="en-US" sz="2800" b="1">
                <a:latin typeface="Times New Roman" panose="02020603050405020304" pitchFamily="18" charset="0"/>
              </a:endParaRPr>
            </a:p>
          </p:txBody>
        </p:sp>
        <p:pic>
          <p:nvPicPr>
            <p:cNvPr id="131091" name="图片 13109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38" y="2947"/>
              <a:ext cx="1542" cy="483"/>
            </a:xfrm>
            <a:prstGeom prst="rect">
              <a:avLst/>
            </a:prstGeom>
            <a:noFill/>
            <a:ln w="9525">
              <a:noFill/>
            </a:ln>
          </p:spPr>
        </p:pic>
      </p:grpSp>
      <p:grpSp>
        <p:nvGrpSpPr>
          <p:cNvPr id="131093" name="组合 131092"/>
          <p:cNvGrpSpPr/>
          <p:nvPr/>
        </p:nvGrpSpPr>
        <p:grpSpPr>
          <a:xfrm>
            <a:off x="2279650" y="1628775"/>
            <a:ext cx="7705725" cy="522288"/>
            <a:chOff x="748" y="2886"/>
            <a:chExt cx="4854" cy="329"/>
          </a:xfrm>
        </p:grpSpPr>
        <p:sp>
          <p:nvSpPr>
            <p:cNvPr id="131094" name="文本框 131093"/>
            <p:cNvSpPr txBox="1"/>
            <p:nvPr/>
          </p:nvSpPr>
          <p:spPr>
            <a:xfrm>
              <a:off x="748" y="2886"/>
              <a:ext cx="4854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</a:rPr>
                <a:t>练习</a:t>
              </a:r>
              <a:endParaRPr lang="zh-CN" altLang="en-US" sz="2800" b="1">
                <a:latin typeface="Times New Roman" panose="02020603050405020304" pitchFamily="18" charset="0"/>
              </a:endParaRPr>
            </a:p>
          </p:txBody>
        </p:sp>
        <p:pic>
          <p:nvPicPr>
            <p:cNvPr id="131095" name="图片 13109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569" y="2927"/>
              <a:ext cx="140" cy="218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52" name="标题 1"/>
          <p:cNvSpPr>
            <a:spLocks noGrp="1"/>
          </p:cNvSpPr>
          <p:nvPr/>
        </p:nvSpPr>
        <p:spPr>
          <a:xfrm>
            <a:off x="-635" y="-3175"/>
            <a:ext cx="3923665" cy="723900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</p:spPr>
        <p:txBody>
          <a:bodyPr vert="horz" lIns="101600" tIns="38100" rIns="25400" bIns="38100" rtlCol="0" anchor="t" anchorCtr="0">
            <a:noAutofit/>
            <a:scene3d>
              <a:camera prst="orthographicFront"/>
              <a:lightRig rig="threePt" dir="t"/>
            </a:scene3d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ctr">
              <a:buClrTx/>
              <a:buSzTx/>
              <a:buFontTx/>
            </a:pPr>
            <a:r>
              <a:rPr sz="4400" b="0" spc="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理论迁移</a:t>
            </a:r>
            <a:r>
              <a:rPr lang="en-US" altLang="zh-CN" sz="4400" b="0" spc="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：</a:t>
            </a:r>
          </a:p>
        </p:txBody>
      </p:sp>
      <p:pic>
        <p:nvPicPr>
          <p:cNvPr id="2" name="图片 1" descr="20081152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535410" y="6196330"/>
            <a:ext cx="767080" cy="7670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1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1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文本框 29698"/>
          <p:cNvSpPr txBox="1"/>
          <p:nvPr/>
        </p:nvSpPr>
        <p:spPr>
          <a:xfrm>
            <a:off x="2351405" y="2195064"/>
            <a:ext cx="65532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1</a:t>
            </a:r>
            <a:r>
              <a:rPr lang="zh-CN" altLang="en-US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、用单位圆中的正弦线画出正弦函数的图象。</a:t>
            </a:r>
          </a:p>
        </p:txBody>
      </p:sp>
      <p:sp>
        <p:nvSpPr>
          <p:cNvPr id="29700" name="文本框 29699"/>
          <p:cNvSpPr txBox="1"/>
          <p:nvPr/>
        </p:nvSpPr>
        <p:spPr>
          <a:xfrm>
            <a:off x="2351405" y="3836596"/>
            <a:ext cx="65532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3</a:t>
            </a:r>
            <a:r>
              <a:rPr lang="zh-CN" altLang="en-US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</a:rPr>
              <a:t>、利用五点法作正弦函数、余弦函数的简图。</a:t>
            </a:r>
          </a:p>
        </p:txBody>
      </p:sp>
      <p:sp>
        <p:nvSpPr>
          <p:cNvPr id="29707" name="文本框 29706"/>
          <p:cNvSpPr txBox="1"/>
          <p:nvPr/>
        </p:nvSpPr>
        <p:spPr>
          <a:xfrm>
            <a:off x="2351087" y="3052053"/>
            <a:ext cx="7632065" cy="10147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r>
              <a:rPr lang="zh-CN" altLang="en-US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、分别用转化思想与类比思想得到余弦函数的图象。</a:t>
            </a:r>
          </a:p>
          <a:p>
            <a:pPr eaLnBrk="1" hangingPunct="1">
              <a:spcBef>
                <a:spcPct val="50000"/>
              </a:spcBef>
            </a:pPr>
            <a:endParaRPr lang="zh-CN" altLang="en-US" sz="24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2" name="标题 1"/>
          <p:cNvSpPr>
            <a:spLocks noGrp="1"/>
          </p:cNvSpPr>
          <p:nvPr/>
        </p:nvSpPr>
        <p:spPr>
          <a:xfrm>
            <a:off x="-635" y="-3175"/>
            <a:ext cx="3923665" cy="723900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</p:spPr>
        <p:txBody>
          <a:bodyPr vert="horz" lIns="101600" tIns="38100" rIns="25400" bIns="38100" rtlCol="0" anchor="t" anchorCtr="0">
            <a:noAutofit/>
            <a:scene3d>
              <a:camera prst="orthographicFront"/>
              <a:lightRig rig="threePt" dir="t"/>
            </a:scene3d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ctr">
              <a:buClrTx/>
              <a:buSzTx/>
              <a:buFontTx/>
            </a:pPr>
            <a:r>
              <a:rPr sz="4400" b="0" spc="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回顾总结</a:t>
            </a:r>
            <a:r>
              <a:rPr lang="en-US" altLang="zh-CN" sz="4400" b="0" spc="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：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27685" y="1090295"/>
            <a:ext cx="1089152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/>
              <a:t>试着回顾本节课的探究过程，从知识、思想、方法以及数学核心素养的角度出发</a:t>
            </a:r>
          </a:p>
        </p:txBody>
      </p:sp>
      <p:sp>
        <p:nvSpPr>
          <p:cNvPr id="7" name="文本框 3"/>
          <p:cNvSpPr txBox="1"/>
          <p:nvPr/>
        </p:nvSpPr>
        <p:spPr>
          <a:xfrm>
            <a:off x="180487" y="5250018"/>
            <a:ext cx="11973261" cy="58477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3200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数学抽象、逻辑推理</a:t>
            </a:r>
            <a:r>
              <a:rPr lang="zh-CN" altLang="en-US" sz="3200" noProof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、数学</a:t>
            </a:r>
            <a:r>
              <a:rPr lang="zh-CN" altLang="en-US" sz="3200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建模、数学运算</a:t>
            </a:r>
            <a:r>
              <a:rPr lang="zh-CN" altLang="en-US" sz="3200" noProof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、直观</a:t>
            </a:r>
            <a:r>
              <a:rPr lang="zh-CN" altLang="en-US" sz="3200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想象、数据分析</a:t>
            </a:r>
            <a:r>
              <a:rPr lang="en-US" altLang="zh-CN" sz="3200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/>
      <p:bldP spid="29700" grpId="0"/>
      <p:bldP spid="29707" grpId="0"/>
      <p:bldP spid="7" grpId="1"/>
      <p:bldP spid="7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91" name="椭圆 18490"/>
          <p:cNvSpPr/>
          <p:nvPr/>
        </p:nvSpPr>
        <p:spPr>
          <a:xfrm>
            <a:off x="2044668" y="2413777"/>
            <a:ext cx="1145204" cy="1065551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 sz="1705"/>
          </a:p>
        </p:txBody>
      </p:sp>
      <p:grpSp>
        <p:nvGrpSpPr>
          <p:cNvPr id="18496" name="组合 18495"/>
          <p:cNvGrpSpPr/>
          <p:nvPr/>
        </p:nvGrpSpPr>
        <p:grpSpPr>
          <a:xfrm>
            <a:off x="1359349" y="1778054"/>
            <a:ext cx="3273300" cy="2445206"/>
            <a:chOff x="1248" y="1868"/>
            <a:chExt cx="1920" cy="1540"/>
          </a:xfrm>
        </p:grpSpPr>
        <p:sp>
          <p:nvSpPr>
            <p:cNvPr id="18479" name="直接连接符 18478"/>
            <p:cNvSpPr/>
            <p:nvPr/>
          </p:nvSpPr>
          <p:spPr>
            <a:xfrm flipV="1">
              <a:off x="2016" y="1872"/>
              <a:ext cx="0" cy="153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8481" name="文本框 18480"/>
            <p:cNvSpPr txBox="1"/>
            <p:nvPr/>
          </p:nvSpPr>
          <p:spPr>
            <a:xfrm>
              <a:off x="1824" y="2544"/>
              <a:ext cx="1344" cy="31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115502" tIns="57751" rIns="115502" bIns="57751">
              <a:spAutoFit/>
            </a:bodyPr>
            <a:lstStyle/>
            <a:p>
              <a:pPr defTabSz="1006475">
                <a:spcBef>
                  <a:spcPct val="50000"/>
                </a:spcBef>
              </a:pPr>
              <a:r>
                <a:rPr lang="en-US" altLang="zh-CN" sz="2460">
                  <a:latin typeface="Times New Roman" panose="02020603050405020304" pitchFamily="18" charset="0"/>
                  <a:ea typeface="宋体" panose="02010600030101010101" pitchFamily="2" charset="-122"/>
                </a:rPr>
                <a:t>o</a:t>
              </a:r>
            </a:p>
          </p:txBody>
        </p:sp>
        <p:graphicFrame>
          <p:nvGraphicFramePr>
            <p:cNvPr id="18486" name="对象 18485"/>
            <p:cNvGraphicFramePr/>
            <p:nvPr/>
          </p:nvGraphicFramePr>
          <p:xfrm>
            <a:off x="2951" y="2644"/>
            <a:ext cx="169" cy="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4" r:id="rId3" imgW="127000" imgH="139700" progId="Equation.3">
                    <p:embed/>
                  </p:oleObj>
                </mc:Choice>
                <mc:Fallback>
                  <p:oleObj r:id="rId3" imgW="127000" imgH="139700" progId="Equation.3">
                    <p:embed/>
                    <p:pic>
                      <p:nvPicPr>
                        <p:cNvPr id="0" name="图片 3091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951" y="2644"/>
                          <a:ext cx="169" cy="18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489" name="对象 18488"/>
            <p:cNvGraphicFramePr/>
            <p:nvPr/>
          </p:nvGraphicFramePr>
          <p:xfrm>
            <a:off x="1849" y="1868"/>
            <a:ext cx="167" cy="1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5" r:id="rId5" imgW="139700" imgH="165100" progId="Equation.3">
                    <p:embed/>
                  </p:oleObj>
                </mc:Choice>
                <mc:Fallback>
                  <p:oleObj r:id="rId5" imgW="139700" imgH="165100" progId="Equation.3">
                    <p:embed/>
                    <p:pic>
                      <p:nvPicPr>
                        <p:cNvPr id="0" name="图片 3092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849" y="1868"/>
                          <a:ext cx="167" cy="19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493" name="直接连接符 18492"/>
            <p:cNvSpPr/>
            <p:nvPr/>
          </p:nvSpPr>
          <p:spPr>
            <a:xfrm>
              <a:off x="1248" y="2640"/>
              <a:ext cx="182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8494" name="文本框 18493"/>
            <p:cNvSpPr txBox="1"/>
            <p:nvPr/>
          </p:nvSpPr>
          <p:spPr>
            <a:xfrm>
              <a:off x="2304" y="2620"/>
              <a:ext cx="432" cy="191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115502" tIns="57751" rIns="115502" bIns="57751">
              <a:spAutoFit/>
            </a:bodyPr>
            <a:lstStyle/>
            <a:p>
              <a:pPr defTabSz="1006475">
                <a:spcBef>
                  <a:spcPct val="50000"/>
                </a:spcBef>
              </a:pPr>
              <a:r>
                <a:rPr lang="en-US" altLang="zh-CN" sz="1230">
                  <a:latin typeface="Times New Roman" panose="02020603050405020304" pitchFamily="18" charset="0"/>
                  <a:ea typeface="宋体" panose="02010600030101010101" pitchFamily="2" charset="-122"/>
                </a:rPr>
                <a:t>1</a:t>
              </a:r>
              <a:endParaRPr lang="en-US" altLang="zh-CN" sz="246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8495" name="文本框 18494"/>
            <p:cNvSpPr txBox="1"/>
            <p:nvPr/>
          </p:nvSpPr>
          <p:spPr>
            <a:xfrm>
              <a:off x="1890" y="2257"/>
              <a:ext cx="432" cy="191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115502" tIns="57751" rIns="115502" bIns="57751">
              <a:spAutoFit/>
            </a:bodyPr>
            <a:lstStyle/>
            <a:p>
              <a:pPr defTabSz="1006475">
                <a:spcBef>
                  <a:spcPct val="50000"/>
                </a:spcBef>
              </a:pPr>
              <a:r>
                <a:rPr lang="en-US" altLang="zh-CN" sz="123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1</a:t>
              </a:r>
              <a:endParaRPr lang="en-US" altLang="zh-CN" sz="246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18497" name="椭圆 18496"/>
          <p:cNvSpPr/>
          <p:nvPr/>
        </p:nvSpPr>
        <p:spPr>
          <a:xfrm>
            <a:off x="2053685" y="2413777"/>
            <a:ext cx="1145204" cy="1065551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 sz="1705"/>
          </a:p>
        </p:txBody>
      </p:sp>
      <p:sp>
        <p:nvSpPr>
          <p:cNvPr id="18498" name="椭圆 18497"/>
          <p:cNvSpPr/>
          <p:nvPr/>
        </p:nvSpPr>
        <p:spPr>
          <a:xfrm>
            <a:off x="2053685" y="2413777"/>
            <a:ext cx="1145204" cy="1065551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 sz="1705"/>
          </a:p>
        </p:txBody>
      </p:sp>
      <p:sp>
        <p:nvSpPr>
          <p:cNvPr id="18505" name="直接连接符 18504"/>
          <p:cNvSpPr/>
          <p:nvPr/>
        </p:nvSpPr>
        <p:spPr>
          <a:xfrm>
            <a:off x="2995999" y="2540020"/>
            <a:ext cx="0" cy="456879"/>
          </a:xfrm>
          <a:prstGeom prst="line">
            <a:avLst/>
          </a:prstGeom>
          <a:ln w="952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8506" name="直接连接符 18505"/>
          <p:cNvSpPr/>
          <p:nvPr/>
        </p:nvSpPr>
        <p:spPr>
          <a:xfrm flipV="1">
            <a:off x="2668369" y="1854701"/>
            <a:ext cx="819076" cy="1142198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8507" name="直接连接符 18506"/>
          <p:cNvSpPr/>
          <p:nvPr/>
        </p:nvSpPr>
        <p:spPr>
          <a:xfrm>
            <a:off x="2668369" y="2996900"/>
            <a:ext cx="327631" cy="0"/>
          </a:xfrm>
          <a:prstGeom prst="line">
            <a:avLst/>
          </a:prstGeom>
          <a:ln w="22225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8510" name="直接连接符 18509"/>
          <p:cNvSpPr/>
          <p:nvPr/>
        </p:nvSpPr>
        <p:spPr>
          <a:xfrm>
            <a:off x="2668369" y="2996900"/>
            <a:ext cx="327631" cy="0"/>
          </a:xfrm>
          <a:prstGeom prst="line">
            <a:avLst/>
          </a:prstGeom>
          <a:ln w="22225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8511" name="直接连接符 18510"/>
          <p:cNvSpPr/>
          <p:nvPr/>
        </p:nvSpPr>
        <p:spPr>
          <a:xfrm>
            <a:off x="2668369" y="2996900"/>
            <a:ext cx="327631" cy="0"/>
          </a:xfrm>
          <a:prstGeom prst="line">
            <a:avLst/>
          </a:prstGeom>
          <a:ln w="22225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8512" name="直接连接符 18511"/>
          <p:cNvSpPr/>
          <p:nvPr/>
        </p:nvSpPr>
        <p:spPr>
          <a:xfrm>
            <a:off x="2668369" y="2996900"/>
            <a:ext cx="327631" cy="0"/>
          </a:xfrm>
          <a:prstGeom prst="line">
            <a:avLst/>
          </a:prstGeom>
          <a:ln w="22225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8513" name="直接连接符 18512"/>
          <p:cNvSpPr/>
          <p:nvPr/>
        </p:nvSpPr>
        <p:spPr>
          <a:xfrm>
            <a:off x="2995999" y="2540020"/>
            <a:ext cx="0" cy="456879"/>
          </a:xfrm>
          <a:prstGeom prst="line">
            <a:avLst/>
          </a:prstGeom>
          <a:ln w="952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8514" name="直接连接符 18513"/>
          <p:cNvSpPr/>
          <p:nvPr/>
        </p:nvSpPr>
        <p:spPr>
          <a:xfrm>
            <a:off x="2995999" y="2540020"/>
            <a:ext cx="0" cy="456879"/>
          </a:xfrm>
          <a:prstGeom prst="line">
            <a:avLst/>
          </a:prstGeom>
          <a:ln w="952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8515" name="直接连接符 18514"/>
          <p:cNvSpPr/>
          <p:nvPr/>
        </p:nvSpPr>
        <p:spPr>
          <a:xfrm>
            <a:off x="2995999" y="2540020"/>
            <a:ext cx="0" cy="456879"/>
          </a:xfrm>
          <a:prstGeom prst="line">
            <a:avLst/>
          </a:prstGeom>
          <a:ln w="952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8516" name="直接连接符 18515"/>
          <p:cNvSpPr/>
          <p:nvPr/>
        </p:nvSpPr>
        <p:spPr>
          <a:xfrm flipV="1">
            <a:off x="3198890" y="2269500"/>
            <a:ext cx="0" cy="727400"/>
          </a:xfrm>
          <a:prstGeom prst="line">
            <a:avLst/>
          </a:prstGeom>
          <a:ln w="15875" cap="flat" cmpd="sng">
            <a:solidFill>
              <a:srgbClr val="80008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8517" name="直接连接符 18516"/>
          <p:cNvSpPr/>
          <p:nvPr/>
        </p:nvSpPr>
        <p:spPr>
          <a:xfrm flipH="1" flipV="1">
            <a:off x="3189872" y="2269499"/>
            <a:ext cx="9018" cy="727400"/>
          </a:xfrm>
          <a:prstGeom prst="line">
            <a:avLst/>
          </a:prstGeom>
          <a:ln w="15875" cap="flat" cmpd="sng">
            <a:solidFill>
              <a:srgbClr val="80008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8518" name="直接连接符 18517"/>
          <p:cNvSpPr/>
          <p:nvPr/>
        </p:nvSpPr>
        <p:spPr>
          <a:xfrm flipV="1">
            <a:off x="3198890" y="2269500"/>
            <a:ext cx="0" cy="727400"/>
          </a:xfrm>
          <a:prstGeom prst="line">
            <a:avLst/>
          </a:prstGeom>
          <a:ln w="15875" cap="flat" cmpd="sng">
            <a:solidFill>
              <a:srgbClr val="80008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8519" name="直接连接符 18518"/>
          <p:cNvSpPr/>
          <p:nvPr/>
        </p:nvSpPr>
        <p:spPr>
          <a:xfrm flipH="1" flipV="1">
            <a:off x="3198888" y="2339938"/>
            <a:ext cx="1" cy="626588"/>
          </a:xfrm>
          <a:prstGeom prst="line">
            <a:avLst/>
          </a:prstGeom>
          <a:ln w="15875" cap="flat" cmpd="sng">
            <a:solidFill>
              <a:srgbClr val="80008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8524" name="文本框 18523"/>
          <p:cNvSpPr txBox="1"/>
          <p:nvPr/>
        </p:nvSpPr>
        <p:spPr>
          <a:xfrm>
            <a:off x="2751028" y="2464876"/>
            <a:ext cx="327631" cy="283845"/>
          </a:xfrm>
          <a:prstGeom prst="rect">
            <a:avLst/>
          </a:prstGeom>
          <a:noFill/>
          <a:ln w="9525">
            <a:noFill/>
          </a:ln>
        </p:spPr>
        <p:txBody>
          <a:bodyPr lIns="95300" tIns="47650" rIns="95300" bIns="47650">
            <a:spAutoFit/>
          </a:bodyPr>
          <a:lstStyle/>
          <a:p>
            <a:pPr defTabSz="1006475">
              <a:spcBef>
                <a:spcPct val="50000"/>
              </a:spcBef>
            </a:pPr>
            <a:r>
              <a:rPr lang="en-US" altLang="zh-CN" sz="1230">
                <a:latin typeface="Times New Roman" panose="02020603050405020304" pitchFamily="18" charset="0"/>
                <a:ea typeface="宋体" panose="02010600030101010101" pitchFamily="2" charset="-122"/>
              </a:rPr>
              <a:t>P</a:t>
            </a:r>
            <a:endParaRPr lang="en-US" altLang="zh-CN" sz="246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525" name="文本框 18524"/>
          <p:cNvSpPr txBox="1"/>
          <p:nvPr/>
        </p:nvSpPr>
        <p:spPr>
          <a:xfrm>
            <a:off x="2832184" y="2996900"/>
            <a:ext cx="1064048" cy="283845"/>
          </a:xfrm>
          <a:prstGeom prst="rect">
            <a:avLst/>
          </a:prstGeom>
          <a:noFill/>
          <a:ln w="9525">
            <a:noFill/>
          </a:ln>
        </p:spPr>
        <p:txBody>
          <a:bodyPr lIns="95300" tIns="47650" rIns="95300" bIns="47650">
            <a:spAutoFit/>
          </a:bodyPr>
          <a:lstStyle/>
          <a:p>
            <a:pPr defTabSz="1006475">
              <a:spcBef>
                <a:spcPct val="50000"/>
              </a:spcBef>
            </a:pPr>
            <a:r>
              <a:rPr lang="en-US" altLang="zh-CN" sz="1230">
                <a:latin typeface="Times New Roman" panose="02020603050405020304" pitchFamily="18" charset="0"/>
                <a:ea typeface="宋体" panose="02010600030101010101" pitchFamily="2" charset="-122"/>
              </a:rPr>
              <a:t>M</a:t>
            </a:r>
            <a:endParaRPr lang="en-US" altLang="zh-CN" sz="246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526" name="文本框 18525"/>
          <p:cNvSpPr txBox="1"/>
          <p:nvPr/>
        </p:nvSpPr>
        <p:spPr>
          <a:xfrm>
            <a:off x="3240971" y="2748721"/>
            <a:ext cx="901736" cy="283845"/>
          </a:xfrm>
          <a:prstGeom prst="rect">
            <a:avLst/>
          </a:prstGeom>
          <a:noFill/>
          <a:ln w="9525">
            <a:noFill/>
          </a:ln>
        </p:spPr>
        <p:txBody>
          <a:bodyPr lIns="95300" tIns="47650" rIns="95300" bIns="47650">
            <a:spAutoFit/>
          </a:bodyPr>
          <a:lstStyle/>
          <a:p>
            <a:pPr defTabSz="1006475">
              <a:spcBef>
                <a:spcPct val="50000"/>
              </a:spcBef>
            </a:pPr>
            <a:r>
              <a:rPr lang="en-US" altLang="zh-CN" sz="1230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endParaRPr lang="en-US" altLang="zh-CN" sz="246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527" name="文本框 18526"/>
          <p:cNvSpPr txBox="1"/>
          <p:nvPr/>
        </p:nvSpPr>
        <p:spPr>
          <a:xfrm>
            <a:off x="3240971" y="2083141"/>
            <a:ext cx="1391679" cy="283845"/>
          </a:xfrm>
          <a:prstGeom prst="rect">
            <a:avLst/>
          </a:prstGeom>
          <a:noFill/>
          <a:ln w="9525">
            <a:noFill/>
          </a:ln>
        </p:spPr>
        <p:txBody>
          <a:bodyPr lIns="95300" tIns="47650" rIns="95300" bIns="47650">
            <a:spAutoFit/>
          </a:bodyPr>
          <a:lstStyle/>
          <a:p>
            <a:pPr defTabSz="1006475">
              <a:spcBef>
                <a:spcPct val="50000"/>
              </a:spcBef>
            </a:pPr>
            <a:r>
              <a:rPr lang="en-US" altLang="zh-CN" sz="1230">
                <a:latin typeface="Times New Roman" panose="02020603050405020304" pitchFamily="18" charset="0"/>
                <a:ea typeface="宋体" panose="02010600030101010101" pitchFamily="2" charset="-122"/>
              </a:rPr>
              <a:t>T</a:t>
            </a:r>
            <a:endParaRPr lang="en-US" altLang="zh-CN" sz="246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530" name="直接连接符 18529"/>
          <p:cNvSpPr/>
          <p:nvPr/>
        </p:nvSpPr>
        <p:spPr>
          <a:xfrm>
            <a:off x="2995999" y="2540020"/>
            <a:ext cx="0" cy="456879"/>
          </a:xfrm>
          <a:prstGeom prst="line">
            <a:avLst/>
          </a:prstGeom>
          <a:ln w="2222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8533" name="椭圆 18532"/>
          <p:cNvSpPr/>
          <p:nvPr/>
        </p:nvSpPr>
        <p:spPr>
          <a:xfrm>
            <a:off x="2044668" y="2413777"/>
            <a:ext cx="1145204" cy="1065551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 sz="1705"/>
          </a:p>
        </p:txBody>
      </p:sp>
      <p:sp>
        <p:nvSpPr>
          <p:cNvPr id="18534" name="椭圆 18533"/>
          <p:cNvSpPr/>
          <p:nvPr/>
        </p:nvSpPr>
        <p:spPr>
          <a:xfrm>
            <a:off x="2053685" y="2413777"/>
            <a:ext cx="1136186" cy="1065551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 sz="1705"/>
          </a:p>
        </p:txBody>
      </p:sp>
      <p:sp>
        <p:nvSpPr>
          <p:cNvPr id="18535" name="文本框 18534"/>
          <p:cNvSpPr txBox="1"/>
          <p:nvPr/>
        </p:nvSpPr>
        <p:spPr>
          <a:xfrm>
            <a:off x="5779357" y="1526727"/>
            <a:ext cx="1800465" cy="473075"/>
          </a:xfrm>
          <a:prstGeom prst="rect">
            <a:avLst/>
          </a:prstGeom>
          <a:noFill/>
          <a:ln w="9525">
            <a:noFill/>
          </a:ln>
        </p:spPr>
        <p:txBody>
          <a:bodyPr lIns="95300" tIns="47650" rIns="95300" bIns="47650">
            <a:spAutoFit/>
          </a:bodyPr>
          <a:lstStyle/>
          <a:p>
            <a:pPr defTabSz="1006475">
              <a:spcBef>
                <a:spcPct val="50000"/>
              </a:spcBef>
            </a:pPr>
            <a:r>
              <a:rPr lang="zh-CN" altLang="en-US" sz="2460" dirty="0">
                <a:latin typeface="Times New Roman" panose="02020603050405020304" pitchFamily="18" charset="0"/>
                <a:ea typeface="宋体" panose="02010600030101010101" pitchFamily="2" charset="-122"/>
              </a:rPr>
              <a:t>正弦线</a:t>
            </a:r>
            <a:r>
              <a:rPr lang="en-US" altLang="zh-CN" sz="2460">
                <a:solidFill>
                  <a:srgbClr val="3333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MP</a:t>
            </a:r>
            <a:endParaRPr lang="en-US" altLang="zh-CN" sz="246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536" name="文本框 18535"/>
          <p:cNvSpPr txBox="1"/>
          <p:nvPr/>
        </p:nvSpPr>
        <p:spPr>
          <a:xfrm>
            <a:off x="5779357" y="2159789"/>
            <a:ext cx="1800465" cy="473075"/>
          </a:xfrm>
          <a:prstGeom prst="rect">
            <a:avLst/>
          </a:prstGeom>
          <a:noFill/>
          <a:ln w="9525">
            <a:noFill/>
          </a:ln>
        </p:spPr>
        <p:txBody>
          <a:bodyPr lIns="95300" tIns="47650" rIns="95300" bIns="47650">
            <a:spAutoFit/>
          </a:bodyPr>
          <a:lstStyle/>
          <a:p>
            <a:pPr defTabSz="1006475">
              <a:spcBef>
                <a:spcPct val="50000"/>
              </a:spcBef>
            </a:pPr>
            <a:r>
              <a:rPr lang="zh-CN" altLang="en-US" sz="2460" dirty="0">
                <a:latin typeface="Times New Roman" panose="02020603050405020304" pitchFamily="18" charset="0"/>
                <a:ea typeface="宋体" panose="02010600030101010101" pitchFamily="2" charset="-122"/>
              </a:rPr>
              <a:t>余弦线</a:t>
            </a:r>
            <a:r>
              <a:rPr lang="en-US" altLang="zh-CN" sz="2460">
                <a:solidFill>
                  <a:srgbClr val="FF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OM</a:t>
            </a:r>
            <a:endParaRPr lang="en-US" altLang="zh-CN" sz="246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537" name="文本框 18536"/>
          <p:cNvSpPr txBox="1"/>
          <p:nvPr/>
        </p:nvSpPr>
        <p:spPr>
          <a:xfrm>
            <a:off x="5779357" y="2845108"/>
            <a:ext cx="1964280" cy="473075"/>
          </a:xfrm>
          <a:prstGeom prst="rect">
            <a:avLst/>
          </a:prstGeom>
          <a:noFill/>
          <a:ln w="9525">
            <a:noFill/>
          </a:ln>
        </p:spPr>
        <p:txBody>
          <a:bodyPr lIns="95300" tIns="47650" rIns="95300" bIns="47650">
            <a:spAutoFit/>
          </a:bodyPr>
          <a:lstStyle/>
          <a:p>
            <a:pPr defTabSz="1006475">
              <a:spcBef>
                <a:spcPct val="50000"/>
              </a:spcBef>
            </a:pPr>
            <a:r>
              <a:rPr lang="zh-CN" altLang="en-US" sz="2460" dirty="0">
                <a:latin typeface="Times New Roman" panose="02020603050405020304" pitchFamily="18" charset="0"/>
                <a:ea typeface="宋体" panose="02010600030101010101" pitchFamily="2" charset="-122"/>
              </a:rPr>
              <a:t>正切线</a:t>
            </a:r>
            <a:r>
              <a:rPr lang="en-US" altLang="zh-CN" sz="2460">
                <a:solidFill>
                  <a:srgbClr val="9933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AT</a:t>
            </a:r>
            <a:endParaRPr lang="en-US" altLang="zh-CN" sz="246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18541" name="图片 18540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000000"/>
              </a:clrTo>
            </a:clrChange>
          </a:blip>
          <a:stretch>
            <a:fillRect/>
          </a:stretch>
        </p:blipFill>
        <p:spPr>
          <a:xfrm>
            <a:off x="2941895" y="2944299"/>
            <a:ext cx="112716" cy="103699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551" name="文本框 18550"/>
          <p:cNvSpPr txBox="1"/>
          <p:nvPr/>
        </p:nvSpPr>
        <p:spPr>
          <a:xfrm>
            <a:off x="1440505" y="4315066"/>
            <a:ext cx="1638153" cy="473075"/>
          </a:xfrm>
          <a:prstGeom prst="rect">
            <a:avLst/>
          </a:prstGeom>
          <a:noFill/>
          <a:ln w="9525">
            <a:noFill/>
          </a:ln>
        </p:spPr>
        <p:txBody>
          <a:bodyPr lIns="95300" tIns="47650" rIns="95300" bIns="47650">
            <a:spAutoFit/>
          </a:bodyPr>
          <a:lstStyle/>
          <a:p>
            <a:pPr defTabSz="1006475">
              <a:spcBef>
                <a:spcPct val="50000"/>
              </a:spcBef>
            </a:pPr>
            <a:r>
              <a:rPr lang="zh-CN" altLang="en-US" sz="2460" b="1" i="1" dirty="0">
                <a:solidFill>
                  <a:srgbClr val="FF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三角</a:t>
            </a:r>
            <a:r>
              <a:rPr lang="zh-CN" altLang="en-US" sz="2460" b="1" i="1" dirty="0">
                <a:latin typeface="Times New Roman" panose="02020603050405020304" pitchFamily="18" charset="0"/>
                <a:ea typeface="宋体" panose="02010600030101010101" pitchFamily="2" charset="-122"/>
              </a:rPr>
              <a:t>问题</a:t>
            </a:r>
            <a:endParaRPr lang="zh-CN" altLang="en-US" sz="246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554" name="右箭头 18553"/>
          <p:cNvSpPr/>
          <p:nvPr/>
        </p:nvSpPr>
        <p:spPr>
          <a:xfrm>
            <a:off x="3487445" y="4466858"/>
            <a:ext cx="1472835" cy="153295"/>
          </a:xfrm>
          <a:prstGeom prst="rightArrow">
            <a:avLst>
              <a:gd name="adj1" fmla="val 50000"/>
              <a:gd name="adj2" fmla="val 240196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 sz="1705"/>
          </a:p>
        </p:txBody>
      </p:sp>
      <p:sp>
        <p:nvSpPr>
          <p:cNvPr id="18555" name="文本框 18554"/>
          <p:cNvSpPr txBox="1"/>
          <p:nvPr/>
        </p:nvSpPr>
        <p:spPr>
          <a:xfrm>
            <a:off x="5369067" y="4295528"/>
            <a:ext cx="1800465" cy="473075"/>
          </a:xfrm>
          <a:prstGeom prst="rect">
            <a:avLst/>
          </a:prstGeom>
          <a:noFill/>
          <a:ln w="9525">
            <a:noFill/>
          </a:ln>
        </p:spPr>
        <p:txBody>
          <a:bodyPr lIns="95300" tIns="47650" rIns="95300" bIns="47650">
            <a:spAutoFit/>
          </a:bodyPr>
          <a:lstStyle/>
          <a:p>
            <a:pPr defTabSz="1006475">
              <a:spcBef>
                <a:spcPct val="50000"/>
              </a:spcBef>
            </a:pPr>
            <a:r>
              <a:rPr lang="zh-CN" altLang="en-US" sz="2460" b="1" i="1" dirty="0">
                <a:solidFill>
                  <a:srgbClr val="FF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几何</a:t>
            </a:r>
            <a:r>
              <a:rPr lang="zh-CN" altLang="en-US" sz="2460" b="1" i="1" dirty="0">
                <a:latin typeface="Times New Roman" panose="02020603050405020304" pitchFamily="18" charset="0"/>
                <a:ea typeface="宋体" panose="02010600030101010101" pitchFamily="2" charset="-122"/>
              </a:rPr>
              <a:t>问题</a:t>
            </a:r>
            <a:endParaRPr lang="zh-CN" altLang="en-US" sz="246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57860" y="1066165"/>
            <a:ext cx="7424420" cy="4603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2400">
                <a:solidFill>
                  <a:schemeClr val="accent5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三角函数的几何表示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657860" y="5518150"/>
            <a:ext cx="10398125" cy="4603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240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思考：研究三角函数什么内容？</a:t>
            </a: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-635" y="-20320"/>
            <a:ext cx="3923665" cy="681990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</p:spPr>
        <p:txBody>
          <a:bodyPr vert="horz" lIns="101600" tIns="38100" rIns="25400" bIns="38100" rtlCol="0" anchor="t" anchorCtr="0">
            <a:noAutofit/>
            <a:scene3d>
              <a:camera prst="orthographicFront"/>
              <a:lightRig rig="threePt" dir="t"/>
            </a:scene3d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ctr">
              <a:buClrTx/>
              <a:buSzTx/>
              <a:buFontTx/>
            </a:pPr>
            <a:r>
              <a:rPr sz="4400" b="0" spc="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复习回顾</a:t>
            </a:r>
            <a:r>
              <a:rPr lang="en-US" altLang="zh-CN" sz="4400" b="0" spc="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：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91" grpId="0" bldLvl="0" animBg="1"/>
      <p:bldP spid="18491" grpId="1" animBg="1"/>
      <p:bldP spid="18497" grpId="0" bldLvl="0" animBg="1"/>
      <p:bldP spid="18497" grpId="1" animBg="1"/>
      <p:bldP spid="18498" grpId="0" bldLvl="0" animBg="1"/>
      <p:bldP spid="18498" grpId="1" animBg="1"/>
      <p:bldP spid="18524" grpId="0"/>
      <p:bldP spid="18524" grpId="1"/>
      <p:bldP spid="18525" grpId="0"/>
      <p:bldP spid="18525" grpId="1"/>
      <p:bldP spid="18526" grpId="0"/>
      <p:bldP spid="18526" grpId="1"/>
      <p:bldP spid="18527" grpId="0"/>
      <p:bldP spid="18527" grpId="1"/>
      <p:bldP spid="18533" grpId="0" bldLvl="0" animBg="1"/>
      <p:bldP spid="18533" grpId="1" animBg="1"/>
      <p:bldP spid="18534" grpId="0" bldLvl="0" animBg="1"/>
      <p:bldP spid="18534" grpId="1" animBg="1"/>
      <p:bldP spid="18535" grpId="0"/>
      <p:bldP spid="18535" grpId="1"/>
      <p:bldP spid="18536" grpId="0"/>
      <p:bldP spid="18536" grpId="1"/>
      <p:bldP spid="18537" grpId="0"/>
      <p:bldP spid="18537" grpId="1"/>
      <p:bldP spid="18551" grpId="1"/>
      <p:bldP spid="18551" grpId="2"/>
      <p:bldP spid="18554" grpId="1" animBg="1"/>
      <p:bldP spid="18554" grpId="2" bldLvl="0" animBg="1"/>
      <p:bldP spid="18555" grpId="0"/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669882" y="2635906"/>
            <a:ext cx="10852237" cy="899167"/>
          </a:xfr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1.3.2</a:t>
            </a:r>
            <a:r>
              <a:rPr lang="zh-CN" altLang="zh-CN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三角函数的图像与性质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文本框 123905"/>
          <p:cNvSpPr txBox="1"/>
          <p:nvPr/>
        </p:nvSpPr>
        <p:spPr>
          <a:xfrm>
            <a:off x="1713230" y="2902519"/>
            <a:ext cx="3163570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列表、描点、连线</a:t>
            </a:r>
            <a:endParaRPr lang="zh-CN" altLang="en-US" sz="24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  <p:grpSp>
        <p:nvGrpSpPr>
          <p:cNvPr id="123909" name="组合 123908"/>
          <p:cNvGrpSpPr/>
          <p:nvPr/>
        </p:nvGrpSpPr>
        <p:grpSpPr>
          <a:xfrm>
            <a:off x="3626579" y="4196657"/>
            <a:ext cx="5700713" cy="381000"/>
            <a:chOff x="1392" y="1488"/>
            <a:chExt cx="3591" cy="240"/>
          </a:xfrm>
        </p:grpSpPr>
        <p:pic>
          <p:nvPicPr>
            <p:cNvPr id="123910" name="图片 12390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32" y="1488"/>
              <a:ext cx="203" cy="24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3911" name="图片 12391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920" y="1488"/>
              <a:ext cx="192" cy="24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3912" name="图片 12391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208" y="1491"/>
              <a:ext cx="240" cy="223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3913" name="图片 123912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496" y="1488"/>
              <a:ext cx="240" cy="24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3914" name="图片 123913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784" y="1488"/>
              <a:ext cx="240" cy="24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3915" name="图片 123914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3120" y="1539"/>
              <a:ext cx="192" cy="15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3916" name="图片 123915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408" y="1503"/>
              <a:ext cx="192" cy="19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3917" name="图片 123916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3696" y="1506"/>
              <a:ext cx="192" cy="19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3918" name="图片 123917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3984" y="1509"/>
              <a:ext cx="192" cy="19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3919" name="图片 123918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4272" y="1503"/>
              <a:ext cx="192" cy="19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3920" name="图片 123919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4560" y="1506"/>
              <a:ext cx="183" cy="19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3921" name="图片 123920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4848" y="1527"/>
              <a:ext cx="135" cy="14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3922" name="图片 123921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1392" y="1536"/>
              <a:ext cx="102" cy="144"/>
            </a:xfrm>
            <a:prstGeom prst="rect">
              <a:avLst/>
            </a:prstGeom>
            <a:noFill/>
            <a:ln w="9525">
              <a:noFill/>
            </a:ln>
          </p:spPr>
        </p:pic>
      </p:grpSp>
      <p:pic>
        <p:nvPicPr>
          <p:cNvPr id="123923" name="图片 123922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045679" y="4606232"/>
            <a:ext cx="228600" cy="304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3924" name="图片 123923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439379" y="4577657"/>
            <a:ext cx="330200" cy="3429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3925" name="图片 123924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628167" y="4647507"/>
            <a:ext cx="179387" cy="2524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3926" name="图片 123925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998179" y="4660207"/>
            <a:ext cx="152400" cy="228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3927" name="图片 123926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6750779" y="4625282"/>
            <a:ext cx="304800" cy="304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3928" name="图片 123927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7271479" y="4607820"/>
            <a:ext cx="282575" cy="3127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3929" name="图片 123928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912579" y="4615757"/>
            <a:ext cx="228600" cy="304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3930" name="图片 123929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379179" y="4577657"/>
            <a:ext cx="304800" cy="355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3931" name="图片 123930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418992" y="4650682"/>
            <a:ext cx="179387" cy="2524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3932" name="图片 12393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162192" y="4637982"/>
            <a:ext cx="179387" cy="2524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3933" name="图片 123932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617679" y="4606232"/>
            <a:ext cx="304800" cy="304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3934" name="图片 123933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122379" y="4552257"/>
            <a:ext cx="285750" cy="381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3935" name="图片 123934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7741379" y="4625282"/>
            <a:ext cx="192088" cy="257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3950" name="文本框 123949"/>
          <p:cNvSpPr txBox="1"/>
          <p:nvPr/>
        </p:nvSpPr>
        <p:spPr>
          <a:xfrm>
            <a:off x="500380" y="2297748"/>
            <a:ext cx="8281988" cy="4603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lvl="0" algn="l">
              <a:buClrTx/>
              <a:buSzTx/>
              <a:buFontTx/>
            </a:pPr>
            <a:r>
              <a:rPr lang="zh-CN" altLang="zh-CN" sz="24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问题3：用描点法作出函数图象的主要步骤是怎样的？</a:t>
            </a:r>
          </a:p>
        </p:txBody>
      </p:sp>
      <p:grpSp>
        <p:nvGrpSpPr>
          <p:cNvPr id="123986" name="组合 123985"/>
          <p:cNvGrpSpPr/>
          <p:nvPr/>
        </p:nvGrpSpPr>
        <p:grpSpPr>
          <a:xfrm>
            <a:off x="2964592" y="4145857"/>
            <a:ext cx="6477000" cy="781050"/>
            <a:chOff x="1008" y="1482"/>
            <a:chExt cx="4080" cy="492"/>
          </a:xfrm>
        </p:grpSpPr>
        <p:grpSp>
          <p:nvGrpSpPr>
            <p:cNvPr id="123987" name="组合 123986"/>
            <p:cNvGrpSpPr/>
            <p:nvPr/>
          </p:nvGrpSpPr>
          <p:grpSpPr>
            <a:xfrm>
              <a:off x="1008" y="1482"/>
              <a:ext cx="4080" cy="492"/>
              <a:chOff x="1008" y="1482"/>
              <a:chExt cx="4080" cy="492"/>
            </a:xfrm>
          </p:grpSpPr>
          <p:grpSp>
            <p:nvGrpSpPr>
              <p:cNvPr id="123988" name="组合 123987"/>
              <p:cNvGrpSpPr/>
              <p:nvPr/>
            </p:nvGrpSpPr>
            <p:grpSpPr>
              <a:xfrm>
                <a:off x="1008" y="1488"/>
                <a:ext cx="4080" cy="480"/>
                <a:chOff x="1008" y="1488"/>
                <a:chExt cx="4080" cy="480"/>
              </a:xfrm>
            </p:grpSpPr>
            <p:pic>
              <p:nvPicPr>
                <p:cNvPr id="123989" name="图片 123988"/>
                <p:cNvPicPr>
                  <a:picLocks noChangeAspect="1"/>
                </p:cNvPicPr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1008" y="1488"/>
                  <a:ext cx="4080" cy="480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0000FF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</p:pic>
            <p:pic>
              <p:nvPicPr>
                <p:cNvPr id="123990" name="图片 123989"/>
                <p:cNvPicPr>
                  <a:picLocks noChangeAspect="1"/>
                </p:cNvPicPr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1075" y="1536"/>
                  <a:ext cx="173" cy="192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</p:pic>
            <p:pic>
              <p:nvPicPr>
                <p:cNvPr id="123991" name="图片 123990"/>
                <p:cNvPicPr>
                  <a:picLocks noChangeAspect="1"/>
                </p:cNvPicPr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1056" y="1776"/>
                  <a:ext cx="164" cy="192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</p:pic>
          </p:grpSp>
          <p:grpSp>
            <p:nvGrpSpPr>
              <p:cNvPr id="123992" name="组合 123991"/>
              <p:cNvGrpSpPr/>
              <p:nvPr/>
            </p:nvGrpSpPr>
            <p:grpSpPr>
              <a:xfrm>
                <a:off x="1296" y="1482"/>
                <a:ext cx="3792" cy="492"/>
                <a:chOff x="1296" y="1482"/>
                <a:chExt cx="3792" cy="492"/>
              </a:xfrm>
            </p:grpSpPr>
            <p:sp>
              <p:nvSpPr>
                <p:cNvPr id="123993" name="直接连接符 123992"/>
                <p:cNvSpPr/>
                <p:nvPr/>
              </p:nvSpPr>
              <p:spPr>
                <a:xfrm flipV="1">
                  <a:off x="1296" y="1488"/>
                  <a:ext cx="0" cy="480"/>
                </a:xfrm>
                <a:prstGeom prst="line">
                  <a:avLst/>
                </a:prstGeom>
                <a:ln w="9525" cap="flat" cmpd="sng">
                  <a:solidFill>
                    <a:schemeClr val="accent2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23994" name="直接连接符 123993"/>
                <p:cNvSpPr/>
                <p:nvPr/>
              </p:nvSpPr>
              <p:spPr>
                <a:xfrm flipV="1">
                  <a:off x="1584" y="1488"/>
                  <a:ext cx="0" cy="480"/>
                </a:xfrm>
                <a:prstGeom prst="line">
                  <a:avLst/>
                </a:prstGeom>
                <a:ln w="9525" cap="flat" cmpd="sng">
                  <a:solidFill>
                    <a:schemeClr val="accent2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23995" name="直接连接符 123994"/>
                <p:cNvSpPr/>
                <p:nvPr/>
              </p:nvSpPr>
              <p:spPr>
                <a:xfrm flipV="1">
                  <a:off x="1872" y="1488"/>
                  <a:ext cx="0" cy="480"/>
                </a:xfrm>
                <a:prstGeom prst="line">
                  <a:avLst/>
                </a:prstGeom>
                <a:ln w="9525" cap="flat" cmpd="sng">
                  <a:solidFill>
                    <a:schemeClr val="accent2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23996" name="直接连接符 123995"/>
                <p:cNvSpPr/>
                <p:nvPr/>
              </p:nvSpPr>
              <p:spPr>
                <a:xfrm flipV="1">
                  <a:off x="2160" y="1488"/>
                  <a:ext cx="0" cy="480"/>
                </a:xfrm>
                <a:prstGeom prst="line">
                  <a:avLst/>
                </a:prstGeom>
                <a:ln w="9525" cap="flat" cmpd="sng">
                  <a:solidFill>
                    <a:schemeClr val="accent2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23997" name="直接连接符 123996"/>
                <p:cNvSpPr/>
                <p:nvPr/>
              </p:nvSpPr>
              <p:spPr>
                <a:xfrm flipV="1">
                  <a:off x="2472" y="1488"/>
                  <a:ext cx="0" cy="480"/>
                </a:xfrm>
                <a:prstGeom prst="line">
                  <a:avLst/>
                </a:prstGeom>
                <a:ln w="9525" cap="flat" cmpd="sng">
                  <a:solidFill>
                    <a:schemeClr val="accent2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23998" name="直接连接符 123997"/>
                <p:cNvSpPr/>
                <p:nvPr/>
              </p:nvSpPr>
              <p:spPr>
                <a:xfrm flipV="1">
                  <a:off x="2760" y="1482"/>
                  <a:ext cx="0" cy="480"/>
                </a:xfrm>
                <a:prstGeom prst="line">
                  <a:avLst/>
                </a:prstGeom>
                <a:ln w="9525" cap="flat" cmpd="sng">
                  <a:solidFill>
                    <a:schemeClr val="accent2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23999" name="直接连接符 123998"/>
                <p:cNvSpPr/>
                <p:nvPr/>
              </p:nvSpPr>
              <p:spPr>
                <a:xfrm flipV="1">
                  <a:off x="3048" y="1488"/>
                  <a:ext cx="0" cy="480"/>
                </a:xfrm>
                <a:prstGeom prst="line">
                  <a:avLst/>
                </a:prstGeom>
                <a:ln w="9525" cap="flat" cmpd="sng">
                  <a:solidFill>
                    <a:schemeClr val="accent2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24000" name="直接连接符 123999"/>
                <p:cNvSpPr/>
                <p:nvPr/>
              </p:nvSpPr>
              <p:spPr>
                <a:xfrm flipV="1">
                  <a:off x="3330" y="1488"/>
                  <a:ext cx="0" cy="480"/>
                </a:xfrm>
                <a:prstGeom prst="line">
                  <a:avLst/>
                </a:prstGeom>
                <a:ln w="9525" cap="flat" cmpd="sng">
                  <a:solidFill>
                    <a:schemeClr val="accent2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24001" name="直接连接符 124000"/>
                <p:cNvSpPr/>
                <p:nvPr/>
              </p:nvSpPr>
              <p:spPr>
                <a:xfrm flipV="1">
                  <a:off x="3630" y="1494"/>
                  <a:ext cx="0" cy="480"/>
                </a:xfrm>
                <a:prstGeom prst="line">
                  <a:avLst/>
                </a:prstGeom>
                <a:ln w="9525" cap="flat" cmpd="sng">
                  <a:solidFill>
                    <a:schemeClr val="accent2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24002" name="直接连接符 124001"/>
                <p:cNvSpPr/>
                <p:nvPr/>
              </p:nvSpPr>
              <p:spPr>
                <a:xfrm flipV="1">
                  <a:off x="3918" y="1488"/>
                  <a:ext cx="0" cy="480"/>
                </a:xfrm>
                <a:prstGeom prst="line">
                  <a:avLst/>
                </a:prstGeom>
                <a:ln w="9525" cap="flat" cmpd="sng">
                  <a:solidFill>
                    <a:schemeClr val="accent2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24003" name="直接连接符 124002"/>
                <p:cNvSpPr/>
                <p:nvPr/>
              </p:nvSpPr>
              <p:spPr>
                <a:xfrm flipV="1">
                  <a:off x="4218" y="1488"/>
                  <a:ext cx="0" cy="480"/>
                </a:xfrm>
                <a:prstGeom prst="line">
                  <a:avLst/>
                </a:prstGeom>
                <a:ln w="9525" cap="flat" cmpd="sng">
                  <a:solidFill>
                    <a:schemeClr val="accent2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24004" name="直接连接符 124003"/>
                <p:cNvSpPr/>
                <p:nvPr/>
              </p:nvSpPr>
              <p:spPr>
                <a:xfrm flipV="1">
                  <a:off x="4500" y="1488"/>
                  <a:ext cx="0" cy="480"/>
                </a:xfrm>
                <a:prstGeom prst="line">
                  <a:avLst/>
                </a:prstGeom>
                <a:ln w="9525" cap="flat" cmpd="sng">
                  <a:solidFill>
                    <a:schemeClr val="accent2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24005" name="直接连接符 124004"/>
                <p:cNvSpPr/>
                <p:nvPr/>
              </p:nvSpPr>
              <p:spPr>
                <a:xfrm flipV="1">
                  <a:off x="4800" y="1488"/>
                  <a:ext cx="0" cy="480"/>
                </a:xfrm>
                <a:prstGeom prst="line">
                  <a:avLst/>
                </a:prstGeom>
                <a:ln w="9525" cap="flat" cmpd="sng">
                  <a:solidFill>
                    <a:schemeClr val="accent2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24006" name="直接连接符 124005"/>
                <p:cNvSpPr/>
                <p:nvPr/>
              </p:nvSpPr>
              <p:spPr>
                <a:xfrm flipV="1">
                  <a:off x="5088" y="1488"/>
                  <a:ext cx="0" cy="480"/>
                </a:xfrm>
                <a:prstGeom prst="line">
                  <a:avLst/>
                </a:prstGeom>
                <a:ln w="9525" cap="flat" cmpd="sng">
                  <a:solidFill>
                    <a:schemeClr val="accent2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</p:grpSp>
        <p:sp>
          <p:nvSpPr>
            <p:cNvPr id="124007" name="直接连接符 124006"/>
            <p:cNvSpPr/>
            <p:nvPr/>
          </p:nvSpPr>
          <p:spPr>
            <a:xfrm>
              <a:off x="1008" y="1728"/>
              <a:ext cx="4080" cy="0"/>
            </a:xfrm>
            <a:prstGeom prst="line">
              <a:avLst/>
            </a:prstGeom>
            <a:ln w="9525" cap="flat" cmpd="sng">
              <a:solidFill>
                <a:srgbClr val="3333FF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24013" name="矩形 124012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-635" y="-20320"/>
            <a:ext cx="3923665" cy="647700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</p:spPr>
        <p:txBody>
          <a:bodyPr vert="horz" lIns="101600" tIns="38100" rIns="25400" bIns="38100" rtlCol="0" anchor="t" anchorCtr="0">
            <a:noAutofit/>
            <a:scene3d>
              <a:camera prst="orthographicFront"/>
              <a:lightRig rig="threePt" dir="t"/>
            </a:scene3d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ctr">
              <a:buClrTx/>
              <a:buSzTx/>
              <a:buFontTx/>
            </a:pPr>
            <a:r>
              <a:rPr lang="en-US" altLang="zh-CN" sz="4400" b="0" spc="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合作探究：</a:t>
            </a: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-635" y="-20320"/>
            <a:ext cx="3923665" cy="723900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</p:spPr>
        <p:txBody>
          <a:bodyPr vert="horz" lIns="101600" tIns="38100" rIns="25400" bIns="38100" rtlCol="0" anchor="t" anchorCtr="0">
            <a:noAutofit/>
            <a:scene3d>
              <a:camera prst="orthographicFront"/>
              <a:lightRig rig="threePt" dir="t"/>
            </a:scene3d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ctr">
              <a:buClrTx/>
              <a:buSzTx/>
              <a:buFontTx/>
            </a:pPr>
            <a:r>
              <a:rPr sz="4400" b="0" spc="6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合作探究</a:t>
            </a:r>
            <a:r>
              <a:rPr lang="en-US" altLang="zh-CN" sz="4400" b="0" spc="6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：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00380" y="1665605"/>
            <a:ext cx="10353675" cy="4603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lvl="0" algn="l">
              <a:buClrTx/>
              <a:buSzTx/>
              <a:buFontTx/>
            </a:pPr>
            <a:r>
              <a:rPr lang="zh-CN" altLang="zh-CN" sz="24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问题2：作函数图象最原始的方法是什么？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78155" y="1038860"/>
            <a:ext cx="7851775" cy="4603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lvl="0" algn="l">
              <a:buClrTx/>
              <a:buSzTx/>
              <a:buFontTx/>
            </a:pPr>
            <a:r>
              <a:rPr lang="zh-CN" altLang="zh-CN" sz="24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问题1：怎么研究三角函数的图像和性质？</a:t>
            </a: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5028224"/>
              </p:ext>
            </p:extLst>
          </p:nvPr>
        </p:nvGraphicFramePr>
        <p:xfrm>
          <a:off x="3559435" y="3554263"/>
          <a:ext cx="1228565" cy="4368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0" name="Equation" r:id="rId25" imgW="571320" imgH="203040" progId="Equation.DSMT4">
                  <p:embed/>
                </p:oleObj>
              </mc:Choice>
              <mc:Fallback>
                <p:oleObj name="Equation" r:id="rId25" imgW="5713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3559435" y="3554263"/>
                        <a:ext cx="1228565" cy="4368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1202490"/>
              </p:ext>
            </p:extLst>
          </p:nvPr>
        </p:nvGraphicFramePr>
        <p:xfrm>
          <a:off x="5486400" y="3547976"/>
          <a:ext cx="1196975" cy="45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1" name="Equation" r:id="rId27" imgW="672840" imgH="253800" progId="Equation.DSMT4">
                  <p:embed/>
                </p:oleObj>
              </mc:Choice>
              <mc:Fallback>
                <p:oleObj name="Equation" r:id="rId27" imgW="6728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5486400" y="3547976"/>
                        <a:ext cx="1196975" cy="451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3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3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23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6" grpId="0"/>
      <p:bldP spid="123950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23905"/>
          <p:cNvSpPr txBox="1"/>
          <p:nvPr/>
        </p:nvSpPr>
        <p:spPr>
          <a:xfrm>
            <a:off x="1604962" y="2026778"/>
            <a:ext cx="22098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(1) </a:t>
            </a:r>
            <a:r>
              <a:rPr lang="zh-CN" altLang="en-US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列表</a:t>
            </a:r>
          </a:p>
        </p:txBody>
      </p:sp>
      <p:sp>
        <p:nvSpPr>
          <p:cNvPr id="3" name="文本框 123906"/>
          <p:cNvSpPr txBox="1"/>
          <p:nvPr/>
        </p:nvSpPr>
        <p:spPr>
          <a:xfrm>
            <a:off x="1676399" y="3837162"/>
            <a:ext cx="19812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(2) </a:t>
            </a:r>
            <a:r>
              <a:rPr lang="zh-CN" altLang="en-US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描点</a:t>
            </a:r>
          </a:p>
        </p:txBody>
      </p:sp>
      <p:sp>
        <p:nvSpPr>
          <p:cNvPr id="4" name="文本框 123907"/>
          <p:cNvSpPr txBox="1"/>
          <p:nvPr/>
        </p:nvSpPr>
        <p:spPr>
          <a:xfrm>
            <a:off x="1605279" y="5265278"/>
            <a:ext cx="16002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(3) </a:t>
            </a:r>
            <a:r>
              <a:rPr lang="zh-CN" altLang="en-US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连线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3562349" y="2798620"/>
            <a:ext cx="5700713" cy="381000"/>
            <a:chOff x="1392" y="1488"/>
            <a:chExt cx="3591" cy="240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32" y="1488"/>
              <a:ext cx="203" cy="24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920" y="1488"/>
              <a:ext cx="192" cy="24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208" y="1491"/>
              <a:ext cx="240" cy="223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496" y="1488"/>
              <a:ext cx="240" cy="24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784" y="1488"/>
              <a:ext cx="240" cy="24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3120" y="1539"/>
              <a:ext cx="192" cy="15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408" y="1503"/>
              <a:ext cx="192" cy="19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3696" y="1506"/>
              <a:ext cx="192" cy="19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3984" y="1509"/>
              <a:ext cx="192" cy="19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4272" y="1503"/>
              <a:ext cx="192" cy="19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4560" y="1506"/>
              <a:ext cx="183" cy="19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4848" y="1527"/>
              <a:ext cx="135" cy="14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8" name="图片 17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1392" y="1536"/>
              <a:ext cx="102" cy="144"/>
            </a:xfrm>
            <a:prstGeom prst="rect">
              <a:avLst/>
            </a:prstGeom>
            <a:noFill/>
            <a:ln w="9525">
              <a:noFill/>
            </a:ln>
          </p:spPr>
        </p:pic>
      </p:grpSp>
      <p:pic>
        <p:nvPicPr>
          <p:cNvPr id="19" name="图片 18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981449" y="3208195"/>
            <a:ext cx="228600" cy="304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375149" y="3179620"/>
            <a:ext cx="330200" cy="3429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563937" y="3249470"/>
            <a:ext cx="179387" cy="2524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933949" y="3262170"/>
            <a:ext cx="152400" cy="228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6686549" y="3227245"/>
            <a:ext cx="304800" cy="304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7207249" y="3209783"/>
            <a:ext cx="282575" cy="3127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848349" y="3217720"/>
            <a:ext cx="228600" cy="304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314949" y="3179620"/>
            <a:ext cx="304800" cy="355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354762" y="3252645"/>
            <a:ext cx="179387" cy="2524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097962" y="3239945"/>
            <a:ext cx="179387" cy="2524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553449" y="3208195"/>
            <a:ext cx="304800" cy="304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058149" y="3154220"/>
            <a:ext cx="285750" cy="381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7677149" y="3227245"/>
            <a:ext cx="192088" cy="2571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2" name="图片 31"/>
          <p:cNvPicPr>
            <a:picLocks noChangeAspect="1"/>
          </p:cNvPicPr>
          <p:nvPr/>
        </p:nvPicPr>
        <p:blipFill>
          <a:blip r:embed="rId22">
            <a:clrChange>
              <a:clrFrom>
                <a:srgbClr val="FFFFFF"/>
              </a:clrFrom>
              <a:clrTo>
                <a:srgbClr val="000000"/>
              </a:clrTo>
            </a:clrChange>
          </a:blip>
          <a:stretch>
            <a:fillRect/>
          </a:stretch>
        </p:blipFill>
        <p:spPr>
          <a:xfrm>
            <a:off x="4803774" y="4951270"/>
            <a:ext cx="104775" cy="104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3" name="图片 32"/>
          <p:cNvPicPr>
            <a:picLocks noChangeAspect="1"/>
          </p:cNvPicPr>
          <p:nvPr/>
        </p:nvPicPr>
        <p:blipFill>
          <a:blip r:embed="rId22">
            <a:clrChange>
              <a:clrFrom>
                <a:srgbClr val="FFFFFF"/>
              </a:clrFrom>
              <a:clrTo>
                <a:srgbClr val="000000"/>
              </a:clrTo>
            </a:clrChange>
          </a:blip>
          <a:stretch>
            <a:fillRect/>
          </a:stretch>
        </p:blipFill>
        <p:spPr>
          <a:xfrm>
            <a:off x="5067299" y="4709970"/>
            <a:ext cx="104775" cy="104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4" name="图片 33"/>
          <p:cNvPicPr>
            <a:picLocks noChangeAspect="1"/>
          </p:cNvPicPr>
          <p:nvPr/>
        </p:nvPicPr>
        <p:blipFill>
          <a:blip r:embed="rId22">
            <a:clrChange>
              <a:clrFrom>
                <a:srgbClr val="FFFFFF"/>
              </a:clrFrom>
              <a:clrTo>
                <a:srgbClr val="000000"/>
              </a:clrTo>
            </a:clrChange>
          </a:blip>
          <a:stretch>
            <a:fillRect/>
          </a:stretch>
        </p:blipFill>
        <p:spPr>
          <a:xfrm>
            <a:off x="5330824" y="4519470"/>
            <a:ext cx="104775" cy="104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5" name="图片 34"/>
          <p:cNvPicPr>
            <a:picLocks noChangeAspect="1"/>
          </p:cNvPicPr>
          <p:nvPr/>
        </p:nvPicPr>
        <p:blipFill>
          <a:blip r:embed="rId22">
            <a:clrChange>
              <a:clrFrom>
                <a:srgbClr val="FFFFFF"/>
              </a:clrFrom>
              <a:clrTo>
                <a:srgbClr val="000000"/>
              </a:clrTo>
            </a:clrChange>
          </a:blip>
          <a:stretch>
            <a:fillRect/>
          </a:stretch>
        </p:blipFill>
        <p:spPr>
          <a:xfrm>
            <a:off x="5667374" y="4427395"/>
            <a:ext cx="104775" cy="104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6" name="图片 35"/>
          <p:cNvPicPr>
            <a:picLocks noChangeAspect="1"/>
          </p:cNvPicPr>
          <p:nvPr/>
        </p:nvPicPr>
        <p:blipFill>
          <a:blip r:embed="rId22">
            <a:clrChange>
              <a:clrFrom>
                <a:srgbClr val="FFFFFF"/>
              </a:clrFrom>
              <a:clrTo>
                <a:srgbClr val="000000"/>
              </a:clrTo>
            </a:clrChange>
          </a:blip>
          <a:stretch>
            <a:fillRect/>
          </a:stretch>
        </p:blipFill>
        <p:spPr>
          <a:xfrm>
            <a:off x="5972174" y="4522645"/>
            <a:ext cx="104775" cy="104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7" name="图片 36"/>
          <p:cNvPicPr>
            <a:picLocks noChangeAspect="1"/>
          </p:cNvPicPr>
          <p:nvPr/>
        </p:nvPicPr>
        <p:blipFill>
          <a:blip r:embed="rId22">
            <a:clrChange>
              <a:clrFrom>
                <a:srgbClr val="FFFFFF"/>
              </a:clrFrom>
              <a:clrTo>
                <a:srgbClr val="000000"/>
              </a:clrTo>
            </a:clrChange>
          </a:blip>
          <a:stretch>
            <a:fillRect/>
          </a:stretch>
        </p:blipFill>
        <p:spPr>
          <a:xfrm>
            <a:off x="6276974" y="4722670"/>
            <a:ext cx="104775" cy="104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8" name="图片 37"/>
          <p:cNvPicPr>
            <a:picLocks noChangeAspect="1"/>
          </p:cNvPicPr>
          <p:nvPr/>
        </p:nvPicPr>
        <p:blipFill>
          <a:blip r:embed="rId22">
            <a:clrChange>
              <a:clrFrom>
                <a:srgbClr val="FFFFFF"/>
              </a:clrFrom>
              <a:clrTo>
                <a:srgbClr val="000000"/>
              </a:clrTo>
            </a:clrChange>
          </a:blip>
          <a:stretch>
            <a:fillRect/>
          </a:stretch>
        </p:blipFill>
        <p:spPr>
          <a:xfrm>
            <a:off x="6550024" y="4951270"/>
            <a:ext cx="104775" cy="104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9" name="图片 38"/>
          <p:cNvPicPr>
            <a:picLocks noChangeAspect="1"/>
          </p:cNvPicPr>
          <p:nvPr/>
        </p:nvPicPr>
        <p:blipFill>
          <a:blip r:embed="rId22">
            <a:clrChange>
              <a:clrFrom>
                <a:srgbClr val="FFFFFF"/>
              </a:clrFrom>
              <a:clrTo>
                <a:srgbClr val="000000"/>
              </a:clrTo>
            </a:clrChange>
          </a:blip>
          <a:stretch>
            <a:fillRect/>
          </a:stretch>
        </p:blipFill>
        <p:spPr>
          <a:xfrm>
            <a:off x="6775449" y="5148120"/>
            <a:ext cx="104775" cy="104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0" name="图片 39"/>
          <p:cNvPicPr>
            <a:picLocks noChangeAspect="1"/>
          </p:cNvPicPr>
          <p:nvPr/>
        </p:nvPicPr>
        <p:blipFill>
          <a:blip r:embed="rId22">
            <a:clrChange>
              <a:clrFrom>
                <a:srgbClr val="FFFFFF"/>
              </a:clrFrom>
              <a:clrTo>
                <a:srgbClr val="000000"/>
              </a:clrTo>
            </a:clrChange>
          </a:blip>
          <a:stretch>
            <a:fillRect/>
          </a:stretch>
        </p:blipFill>
        <p:spPr>
          <a:xfrm>
            <a:off x="7067549" y="5351320"/>
            <a:ext cx="104775" cy="104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" name="图片 40"/>
          <p:cNvPicPr>
            <a:picLocks noChangeAspect="1"/>
          </p:cNvPicPr>
          <p:nvPr/>
        </p:nvPicPr>
        <p:blipFill>
          <a:blip r:embed="rId22">
            <a:clrChange>
              <a:clrFrom>
                <a:srgbClr val="FFFFFF"/>
              </a:clrFrom>
              <a:clrTo>
                <a:srgbClr val="000000"/>
              </a:clrTo>
            </a:clrChange>
          </a:blip>
          <a:stretch>
            <a:fillRect/>
          </a:stretch>
        </p:blipFill>
        <p:spPr>
          <a:xfrm>
            <a:off x="7497762" y="5491020"/>
            <a:ext cx="104775" cy="104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2" name="图片 41"/>
          <p:cNvPicPr>
            <a:picLocks noChangeAspect="1"/>
          </p:cNvPicPr>
          <p:nvPr/>
        </p:nvPicPr>
        <p:blipFill>
          <a:blip r:embed="rId22">
            <a:clrChange>
              <a:clrFrom>
                <a:srgbClr val="FFFFFF"/>
              </a:clrFrom>
              <a:clrTo>
                <a:srgbClr val="000000"/>
              </a:clrTo>
            </a:clrChange>
          </a:blip>
          <a:stretch>
            <a:fillRect/>
          </a:stretch>
        </p:blipFill>
        <p:spPr>
          <a:xfrm>
            <a:off x="7845424" y="5360845"/>
            <a:ext cx="104775" cy="104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3" name="图片 42"/>
          <p:cNvPicPr>
            <a:picLocks noChangeAspect="1"/>
          </p:cNvPicPr>
          <p:nvPr/>
        </p:nvPicPr>
        <p:blipFill>
          <a:blip r:embed="rId22">
            <a:clrChange>
              <a:clrFrom>
                <a:srgbClr val="FFFFFF"/>
              </a:clrFrom>
              <a:clrTo>
                <a:srgbClr val="000000"/>
              </a:clrTo>
            </a:clrChange>
          </a:blip>
          <a:stretch>
            <a:fillRect/>
          </a:stretch>
        </p:blipFill>
        <p:spPr>
          <a:xfrm>
            <a:off x="8105774" y="5160820"/>
            <a:ext cx="104775" cy="104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4" name="图片 43"/>
          <p:cNvPicPr>
            <a:picLocks noChangeAspect="1"/>
          </p:cNvPicPr>
          <p:nvPr/>
        </p:nvPicPr>
        <p:blipFill>
          <a:blip r:embed="rId22">
            <a:clrChange>
              <a:clrFrom>
                <a:srgbClr val="FFFFFF"/>
              </a:clrFrom>
              <a:clrTo>
                <a:srgbClr val="000000"/>
              </a:clrTo>
            </a:clrChange>
          </a:blip>
          <a:stretch>
            <a:fillRect/>
          </a:stretch>
        </p:blipFill>
        <p:spPr>
          <a:xfrm>
            <a:off x="8321674" y="4951270"/>
            <a:ext cx="104775" cy="10477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45" name="组合 44"/>
          <p:cNvGrpSpPr/>
          <p:nvPr/>
        </p:nvGrpSpPr>
        <p:grpSpPr>
          <a:xfrm>
            <a:off x="4857749" y="4475020"/>
            <a:ext cx="3505200" cy="1066800"/>
            <a:chOff x="2208" y="2544"/>
            <a:chExt cx="2208" cy="672"/>
          </a:xfrm>
        </p:grpSpPr>
        <p:sp>
          <p:nvSpPr>
            <p:cNvPr id="46" name="任意多边形 45"/>
            <p:cNvSpPr/>
            <p:nvPr/>
          </p:nvSpPr>
          <p:spPr>
            <a:xfrm>
              <a:off x="2208" y="2544"/>
              <a:ext cx="1104" cy="336"/>
            </a:xfrm>
            <a:custGeom>
              <a:avLst/>
              <a:gdLst/>
              <a:ahLst/>
              <a:cxnLst/>
              <a:rect l="0" t="0" r="0" b="0"/>
              <a:pathLst>
                <a:path w="1104" h="336">
                  <a:moveTo>
                    <a:pt x="0" y="336"/>
                  </a:moveTo>
                  <a:cubicBezTo>
                    <a:pt x="172" y="168"/>
                    <a:pt x="344" y="0"/>
                    <a:pt x="528" y="0"/>
                  </a:cubicBezTo>
                  <a:cubicBezTo>
                    <a:pt x="712" y="0"/>
                    <a:pt x="908" y="168"/>
                    <a:pt x="1104" y="336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7" name="任意多边形 46"/>
            <p:cNvSpPr/>
            <p:nvPr/>
          </p:nvSpPr>
          <p:spPr>
            <a:xfrm rot="10798380">
              <a:off x="3312" y="2880"/>
              <a:ext cx="1104" cy="336"/>
            </a:xfrm>
            <a:custGeom>
              <a:avLst/>
              <a:gdLst/>
              <a:ahLst/>
              <a:cxnLst/>
              <a:rect l="0" t="0" r="0" b="0"/>
              <a:pathLst>
                <a:path w="1104" h="336">
                  <a:moveTo>
                    <a:pt x="0" y="336"/>
                  </a:moveTo>
                  <a:cubicBezTo>
                    <a:pt x="172" y="168"/>
                    <a:pt x="344" y="0"/>
                    <a:pt x="528" y="0"/>
                  </a:cubicBezTo>
                  <a:cubicBezTo>
                    <a:pt x="712" y="0"/>
                    <a:pt x="908" y="168"/>
                    <a:pt x="1104" y="336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4857749" y="4475020"/>
            <a:ext cx="3505200" cy="1066800"/>
            <a:chOff x="2208" y="2544"/>
            <a:chExt cx="2208" cy="672"/>
          </a:xfrm>
        </p:grpSpPr>
        <p:sp>
          <p:nvSpPr>
            <p:cNvPr id="49" name="任意多边形 48"/>
            <p:cNvSpPr/>
            <p:nvPr/>
          </p:nvSpPr>
          <p:spPr>
            <a:xfrm>
              <a:off x="2208" y="2544"/>
              <a:ext cx="1104" cy="336"/>
            </a:xfrm>
            <a:custGeom>
              <a:avLst/>
              <a:gdLst/>
              <a:ahLst/>
              <a:cxnLst/>
              <a:rect l="0" t="0" r="0" b="0"/>
              <a:pathLst>
                <a:path w="1104" h="336">
                  <a:moveTo>
                    <a:pt x="0" y="336"/>
                  </a:moveTo>
                  <a:cubicBezTo>
                    <a:pt x="172" y="168"/>
                    <a:pt x="344" y="0"/>
                    <a:pt x="528" y="0"/>
                  </a:cubicBezTo>
                  <a:cubicBezTo>
                    <a:pt x="712" y="0"/>
                    <a:pt x="908" y="168"/>
                    <a:pt x="1104" y="336"/>
                  </a:cubicBez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" name="任意多边形 49"/>
            <p:cNvSpPr/>
            <p:nvPr/>
          </p:nvSpPr>
          <p:spPr>
            <a:xfrm rot="10798380">
              <a:off x="3312" y="2880"/>
              <a:ext cx="1104" cy="336"/>
            </a:xfrm>
            <a:custGeom>
              <a:avLst/>
              <a:gdLst/>
              <a:ahLst/>
              <a:cxnLst/>
              <a:rect l="0" t="0" r="0" b="0"/>
              <a:pathLst>
                <a:path w="1104" h="336">
                  <a:moveTo>
                    <a:pt x="0" y="336"/>
                  </a:moveTo>
                  <a:cubicBezTo>
                    <a:pt x="172" y="168"/>
                    <a:pt x="344" y="0"/>
                    <a:pt x="528" y="0"/>
                  </a:cubicBezTo>
                  <a:cubicBezTo>
                    <a:pt x="712" y="0"/>
                    <a:pt x="908" y="168"/>
                    <a:pt x="1104" y="336"/>
                  </a:cubicBez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4857749" y="4475020"/>
            <a:ext cx="3505200" cy="1066800"/>
            <a:chOff x="2208" y="2544"/>
            <a:chExt cx="2208" cy="672"/>
          </a:xfrm>
        </p:grpSpPr>
        <p:sp>
          <p:nvSpPr>
            <p:cNvPr id="52" name="任意多边形 51"/>
            <p:cNvSpPr/>
            <p:nvPr/>
          </p:nvSpPr>
          <p:spPr>
            <a:xfrm>
              <a:off x="2208" y="2544"/>
              <a:ext cx="1104" cy="336"/>
            </a:xfrm>
            <a:custGeom>
              <a:avLst/>
              <a:gdLst/>
              <a:ahLst/>
              <a:cxnLst/>
              <a:rect l="0" t="0" r="0" b="0"/>
              <a:pathLst>
                <a:path w="1104" h="336">
                  <a:moveTo>
                    <a:pt x="0" y="336"/>
                  </a:moveTo>
                  <a:cubicBezTo>
                    <a:pt x="172" y="168"/>
                    <a:pt x="344" y="0"/>
                    <a:pt x="528" y="0"/>
                  </a:cubicBezTo>
                  <a:cubicBezTo>
                    <a:pt x="712" y="0"/>
                    <a:pt x="908" y="168"/>
                    <a:pt x="1104" y="336"/>
                  </a:cubicBezTo>
                </a:path>
              </a:pathLst>
            </a:custGeom>
            <a:noFill/>
            <a:ln w="38100" cap="flat" cmpd="sng">
              <a:solidFill>
                <a:srgbClr val="FF00FF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" name="任意多边形 52"/>
            <p:cNvSpPr/>
            <p:nvPr/>
          </p:nvSpPr>
          <p:spPr>
            <a:xfrm rot="10798380">
              <a:off x="3312" y="2880"/>
              <a:ext cx="1104" cy="336"/>
            </a:xfrm>
            <a:custGeom>
              <a:avLst/>
              <a:gdLst/>
              <a:ahLst/>
              <a:cxnLst/>
              <a:rect l="0" t="0" r="0" b="0"/>
              <a:pathLst>
                <a:path w="1104" h="336">
                  <a:moveTo>
                    <a:pt x="0" y="336"/>
                  </a:moveTo>
                  <a:cubicBezTo>
                    <a:pt x="172" y="168"/>
                    <a:pt x="344" y="0"/>
                    <a:pt x="528" y="0"/>
                  </a:cubicBezTo>
                  <a:cubicBezTo>
                    <a:pt x="712" y="0"/>
                    <a:pt x="908" y="168"/>
                    <a:pt x="1104" y="336"/>
                  </a:cubicBezTo>
                </a:path>
              </a:pathLst>
            </a:custGeom>
            <a:noFill/>
            <a:ln w="38100" cap="flat" cmpd="sng">
              <a:solidFill>
                <a:srgbClr val="FF00FF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4857749" y="4475020"/>
            <a:ext cx="3505200" cy="1066800"/>
            <a:chOff x="2208" y="2544"/>
            <a:chExt cx="2208" cy="672"/>
          </a:xfrm>
        </p:grpSpPr>
        <p:sp>
          <p:nvSpPr>
            <p:cNvPr id="55" name="任意多边形 54"/>
            <p:cNvSpPr/>
            <p:nvPr/>
          </p:nvSpPr>
          <p:spPr>
            <a:xfrm>
              <a:off x="2208" y="2544"/>
              <a:ext cx="1104" cy="336"/>
            </a:xfrm>
            <a:custGeom>
              <a:avLst/>
              <a:gdLst/>
              <a:ahLst/>
              <a:cxnLst/>
              <a:rect l="0" t="0" r="0" b="0"/>
              <a:pathLst>
                <a:path w="1104" h="336">
                  <a:moveTo>
                    <a:pt x="0" y="336"/>
                  </a:moveTo>
                  <a:cubicBezTo>
                    <a:pt x="172" y="168"/>
                    <a:pt x="344" y="0"/>
                    <a:pt x="528" y="0"/>
                  </a:cubicBezTo>
                  <a:cubicBezTo>
                    <a:pt x="712" y="0"/>
                    <a:pt x="908" y="168"/>
                    <a:pt x="1104" y="336"/>
                  </a:cubicBezTo>
                </a:path>
              </a:pathLst>
            </a:custGeom>
            <a:noFill/>
            <a:ln w="381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" name="任意多边形 55"/>
            <p:cNvSpPr/>
            <p:nvPr/>
          </p:nvSpPr>
          <p:spPr>
            <a:xfrm rot="10798380">
              <a:off x="3312" y="2880"/>
              <a:ext cx="1104" cy="336"/>
            </a:xfrm>
            <a:custGeom>
              <a:avLst/>
              <a:gdLst/>
              <a:ahLst/>
              <a:cxnLst/>
              <a:rect l="0" t="0" r="0" b="0"/>
              <a:pathLst>
                <a:path w="1104" h="336">
                  <a:moveTo>
                    <a:pt x="0" y="336"/>
                  </a:moveTo>
                  <a:cubicBezTo>
                    <a:pt x="172" y="168"/>
                    <a:pt x="344" y="0"/>
                    <a:pt x="528" y="0"/>
                  </a:cubicBezTo>
                  <a:cubicBezTo>
                    <a:pt x="712" y="0"/>
                    <a:pt x="908" y="168"/>
                    <a:pt x="1104" y="336"/>
                  </a:cubicBezTo>
                </a:path>
              </a:pathLst>
            </a:custGeom>
            <a:noFill/>
            <a:ln w="381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3548062" y="4043220"/>
            <a:ext cx="5715000" cy="1752600"/>
            <a:chOff x="1392" y="2256"/>
            <a:chExt cx="3600" cy="1104"/>
          </a:xfrm>
        </p:grpSpPr>
        <p:grpSp>
          <p:nvGrpSpPr>
            <p:cNvPr id="58" name="组合 57"/>
            <p:cNvGrpSpPr/>
            <p:nvPr/>
          </p:nvGrpSpPr>
          <p:grpSpPr>
            <a:xfrm>
              <a:off x="2160" y="2448"/>
              <a:ext cx="1872" cy="720"/>
              <a:chOff x="2160" y="2448"/>
              <a:chExt cx="1872" cy="720"/>
            </a:xfrm>
          </p:grpSpPr>
          <p:sp>
            <p:nvSpPr>
              <p:cNvPr id="77" name="文本框 123964"/>
              <p:cNvSpPr txBox="1"/>
              <p:nvPr/>
            </p:nvSpPr>
            <p:spPr>
              <a:xfrm>
                <a:off x="2160" y="2448"/>
                <a:ext cx="432" cy="19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1400">
                    <a:latin typeface="Times New Roman" panose="02020603050405020304" pitchFamily="18" charset="0"/>
                  </a:rPr>
                  <a:t>-</a:t>
                </a:r>
                <a:endParaRPr lang="en-US" altLang="zh-CN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8" name="文本框 123965"/>
              <p:cNvSpPr txBox="1"/>
              <p:nvPr/>
            </p:nvSpPr>
            <p:spPr>
              <a:xfrm>
                <a:off x="2640" y="2832"/>
                <a:ext cx="231" cy="33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eaVert"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1200">
                    <a:latin typeface="Times New Roman" panose="02020603050405020304" pitchFamily="18" charset="0"/>
                  </a:rPr>
                  <a:t>-</a:t>
                </a:r>
                <a:endParaRPr lang="en-US" altLang="zh-CN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9" name="文本框 123966"/>
              <p:cNvSpPr txBox="1"/>
              <p:nvPr/>
            </p:nvSpPr>
            <p:spPr>
              <a:xfrm>
                <a:off x="3801" y="2832"/>
                <a:ext cx="231" cy="33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eaVert"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1200">
                    <a:latin typeface="Times New Roman" panose="02020603050405020304" pitchFamily="18" charset="0"/>
                  </a:rPr>
                  <a:t>-</a:t>
                </a:r>
                <a:endParaRPr lang="en-US" altLang="zh-CN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59" name="组合 58"/>
            <p:cNvGrpSpPr/>
            <p:nvPr/>
          </p:nvGrpSpPr>
          <p:grpSpPr>
            <a:xfrm>
              <a:off x="1392" y="2256"/>
              <a:ext cx="3600" cy="1104"/>
              <a:chOff x="1392" y="2256"/>
              <a:chExt cx="3600" cy="1104"/>
            </a:xfrm>
          </p:grpSpPr>
          <p:grpSp>
            <p:nvGrpSpPr>
              <p:cNvPr id="60" name="组合 59"/>
              <p:cNvGrpSpPr/>
              <p:nvPr/>
            </p:nvGrpSpPr>
            <p:grpSpPr>
              <a:xfrm>
                <a:off x="1392" y="2256"/>
                <a:ext cx="3600" cy="1104"/>
                <a:chOff x="1392" y="2256"/>
                <a:chExt cx="3600" cy="1104"/>
              </a:xfrm>
            </p:grpSpPr>
            <p:pic>
              <p:nvPicPr>
                <p:cNvPr id="62" name="图片 61"/>
                <p:cNvPicPr>
                  <a:picLocks noChangeAspect="1"/>
                </p:cNvPicPr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640" y="2880"/>
                  <a:ext cx="240" cy="24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</p:pic>
            <p:pic>
              <p:nvPicPr>
                <p:cNvPr id="63" name="图片 62"/>
                <p:cNvPicPr>
                  <a:picLocks noChangeAspect="1"/>
                </p:cNvPicPr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840" y="2880"/>
                  <a:ext cx="185" cy="24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</p:pic>
            <p:grpSp>
              <p:nvGrpSpPr>
                <p:cNvPr id="64" name="组合 63"/>
                <p:cNvGrpSpPr/>
                <p:nvPr/>
              </p:nvGrpSpPr>
              <p:grpSpPr>
                <a:xfrm>
                  <a:off x="1392" y="2256"/>
                  <a:ext cx="3600" cy="1104"/>
                  <a:chOff x="1392" y="2256"/>
                  <a:chExt cx="3600" cy="1104"/>
                </a:xfrm>
              </p:grpSpPr>
              <p:grpSp>
                <p:nvGrpSpPr>
                  <p:cNvPr id="67" name="组合 66"/>
                  <p:cNvGrpSpPr/>
                  <p:nvPr/>
                </p:nvGrpSpPr>
                <p:grpSpPr>
                  <a:xfrm>
                    <a:off x="1392" y="2256"/>
                    <a:ext cx="3600" cy="1104"/>
                    <a:chOff x="1344" y="2256"/>
                    <a:chExt cx="3600" cy="1104"/>
                  </a:xfrm>
                </p:grpSpPr>
                <p:sp>
                  <p:nvSpPr>
                    <p:cNvPr id="72" name="直接连接符 71"/>
                    <p:cNvSpPr/>
                    <p:nvPr/>
                  </p:nvSpPr>
                  <p:spPr>
                    <a:xfrm>
                      <a:off x="1344" y="2880"/>
                      <a:ext cx="3600" cy="0"/>
                    </a:xfrm>
                    <a:prstGeom prst="line">
                      <a:avLst/>
                    </a:prstGeom>
                    <a:ln w="952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triangle" w="med" len="med"/>
                    </a:ln>
                  </p:spPr>
                </p:sp>
                <p:sp>
                  <p:nvSpPr>
                    <p:cNvPr id="73" name="直接连接符 72"/>
                    <p:cNvSpPr/>
                    <p:nvPr/>
                  </p:nvSpPr>
                  <p:spPr>
                    <a:xfrm flipV="1">
                      <a:off x="2160" y="2256"/>
                      <a:ext cx="0" cy="1104"/>
                    </a:xfrm>
                    <a:prstGeom prst="line">
                      <a:avLst/>
                    </a:prstGeom>
                    <a:ln w="952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triangle" w="med" len="med"/>
                    </a:ln>
                  </p:spPr>
                </p:sp>
                <p:pic>
                  <p:nvPicPr>
                    <p:cNvPr id="74" name="图片 73"/>
                    <p:cNvPicPr>
                      <a:picLocks noChangeAspect="1"/>
                    </p:cNvPicPr>
                    <p:nvPr/>
                  </p:nvPicPr>
                  <p:blipFill>
                    <a:blip r:embed="rId24"/>
                    <a:stretch>
                      <a:fillRect/>
                    </a:stretch>
                  </p:blipFill>
                  <p:spPr>
                    <a:xfrm>
                      <a:off x="4848" y="2976"/>
                      <a:ext cx="87" cy="96"/>
                    </a:xfrm>
                    <a:prstGeom prst="rect">
                      <a:avLst/>
                    </a:prstGeom>
                    <a:noFill/>
                    <a:ln w="9525">
                      <a:noFill/>
                    </a:ln>
                  </p:spPr>
                </p:pic>
                <p:pic>
                  <p:nvPicPr>
                    <p:cNvPr id="75" name="图片 74"/>
                    <p:cNvPicPr>
                      <a:picLocks noChangeAspect="1"/>
                    </p:cNvPicPr>
                    <p:nvPr/>
                  </p:nvPicPr>
                  <p:blipFill>
                    <a:blip r:embed="rId25"/>
                    <a:stretch>
                      <a:fillRect/>
                    </a:stretch>
                  </p:blipFill>
                  <p:spPr>
                    <a:xfrm>
                      <a:off x="2037" y="2304"/>
                      <a:ext cx="123" cy="144"/>
                    </a:xfrm>
                    <a:prstGeom prst="rect">
                      <a:avLst/>
                    </a:prstGeom>
                    <a:noFill/>
                    <a:ln w="9525">
                      <a:noFill/>
                    </a:ln>
                  </p:spPr>
                </p:pic>
                <p:pic>
                  <p:nvPicPr>
                    <p:cNvPr id="76" name="图片 75"/>
                    <p:cNvPicPr>
                      <a:picLocks noChangeAspect="1"/>
                    </p:cNvPicPr>
                    <p:nvPr/>
                  </p:nvPicPr>
                  <p:blipFill>
                    <a:blip r:embed="rId15"/>
                    <a:stretch>
                      <a:fillRect/>
                    </a:stretch>
                  </p:blipFill>
                  <p:spPr>
                    <a:xfrm>
                      <a:off x="2081" y="2913"/>
                      <a:ext cx="79" cy="111"/>
                    </a:xfrm>
                    <a:prstGeom prst="rect">
                      <a:avLst/>
                    </a:prstGeom>
                    <a:noFill/>
                    <a:ln w="9525">
                      <a:noFill/>
                    </a:ln>
                  </p:spPr>
                </p:pic>
              </p:grpSp>
              <p:pic>
                <p:nvPicPr>
                  <p:cNvPr id="68" name="图片 67"/>
                  <p:cNvPicPr>
                    <a:picLocks noChangeAspect="1"/>
                  </p:cNvPicPr>
                  <p:nvPr/>
                </p:nvPicPr>
                <p:blipFill>
                  <a:blip r:embed="rId14"/>
                  <a:stretch>
                    <a:fillRect/>
                  </a:stretch>
                </p:blipFill>
                <p:spPr>
                  <a:xfrm>
                    <a:off x="4329" y="2928"/>
                    <a:ext cx="135" cy="144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pic>
                <p:nvPicPr>
                  <p:cNvPr id="69" name="图片 68"/>
                  <p:cNvPicPr>
                    <a:picLocks noChangeAspect="1"/>
                  </p:cNvPicPr>
                  <p:nvPr/>
                </p:nvPicPr>
                <p:blipFill>
                  <a:blip r:embed="rId8"/>
                  <a:stretch>
                    <a:fillRect/>
                  </a:stretch>
                </p:blipFill>
                <p:spPr>
                  <a:xfrm>
                    <a:off x="3216" y="2922"/>
                    <a:ext cx="192" cy="150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pic>
                <p:nvPicPr>
                  <p:cNvPr id="70" name="图片 69"/>
                  <p:cNvPicPr>
                    <a:picLocks noChangeAspect="1"/>
                  </p:cNvPicPr>
                  <p:nvPr/>
                </p:nvPicPr>
                <p:blipFill>
                  <a:blip r:embed="rId18"/>
                  <a:stretch>
                    <a:fillRect/>
                  </a:stretch>
                </p:blipFill>
                <p:spPr>
                  <a:xfrm>
                    <a:off x="2112" y="2448"/>
                    <a:ext cx="96" cy="144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pic>
                <p:nvPicPr>
                  <p:cNvPr id="71" name="图片 70"/>
                  <p:cNvPicPr>
                    <a:picLocks noChangeAspect="1"/>
                  </p:cNvPicPr>
                  <p:nvPr/>
                </p:nvPicPr>
                <p:blipFill>
                  <a:blip r:embed="rId21"/>
                  <a:stretch>
                    <a:fillRect/>
                  </a:stretch>
                </p:blipFill>
                <p:spPr>
                  <a:xfrm>
                    <a:off x="2016" y="3134"/>
                    <a:ext cx="160" cy="130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</p:grpSp>
            <p:sp>
              <p:nvSpPr>
                <p:cNvPr id="65" name="文本框 123982"/>
                <p:cNvSpPr txBox="1"/>
                <p:nvPr/>
              </p:nvSpPr>
              <p:spPr>
                <a:xfrm>
                  <a:off x="2160" y="3120"/>
                  <a:ext cx="432" cy="193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zh-CN" sz="1400">
                      <a:latin typeface="Times New Roman" panose="02020603050405020304" pitchFamily="18" charset="0"/>
                    </a:rPr>
                    <a:t>-</a:t>
                  </a:r>
                  <a:endParaRPr lang="en-US" altLang="zh-CN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66" name="文本框 123983"/>
                <p:cNvSpPr txBox="1"/>
                <p:nvPr/>
              </p:nvSpPr>
              <p:spPr>
                <a:xfrm>
                  <a:off x="3207" y="2832"/>
                  <a:ext cx="231" cy="336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vert="eaVert"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zh-CN" sz="1200">
                      <a:latin typeface="Times New Roman" panose="02020603050405020304" pitchFamily="18" charset="0"/>
                    </a:rPr>
                    <a:t>-</a:t>
                  </a:r>
                  <a:endParaRPr lang="en-US" altLang="zh-CN" sz="2400"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61" name="文本框 123984"/>
              <p:cNvSpPr txBox="1"/>
              <p:nvPr/>
            </p:nvSpPr>
            <p:spPr>
              <a:xfrm>
                <a:off x="4329" y="2832"/>
                <a:ext cx="231" cy="33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eaVert"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1200">
                    <a:latin typeface="Times New Roman" panose="02020603050405020304" pitchFamily="18" charset="0"/>
                  </a:rPr>
                  <a:t>-</a:t>
                </a:r>
                <a:endParaRPr lang="en-US" altLang="zh-CN" sz="2400"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80" name="组合 79"/>
          <p:cNvGrpSpPr/>
          <p:nvPr/>
        </p:nvGrpSpPr>
        <p:grpSpPr>
          <a:xfrm>
            <a:off x="2848367" y="2763695"/>
            <a:ext cx="6477000" cy="781050"/>
            <a:chOff x="1008" y="1482"/>
            <a:chExt cx="4080" cy="492"/>
          </a:xfrm>
        </p:grpSpPr>
        <p:grpSp>
          <p:nvGrpSpPr>
            <p:cNvPr id="81" name="组合 80"/>
            <p:cNvGrpSpPr/>
            <p:nvPr/>
          </p:nvGrpSpPr>
          <p:grpSpPr>
            <a:xfrm>
              <a:off x="1008" y="1482"/>
              <a:ext cx="4080" cy="492"/>
              <a:chOff x="1008" y="1482"/>
              <a:chExt cx="4080" cy="492"/>
            </a:xfrm>
          </p:grpSpPr>
          <p:grpSp>
            <p:nvGrpSpPr>
              <p:cNvPr id="83" name="组合 82"/>
              <p:cNvGrpSpPr/>
              <p:nvPr/>
            </p:nvGrpSpPr>
            <p:grpSpPr>
              <a:xfrm>
                <a:off x="1008" y="1488"/>
                <a:ext cx="4080" cy="480"/>
                <a:chOff x="1008" y="1488"/>
                <a:chExt cx="4080" cy="480"/>
              </a:xfrm>
            </p:grpSpPr>
            <p:pic>
              <p:nvPicPr>
                <p:cNvPr id="99" name="图片 98"/>
                <p:cNvPicPr>
                  <a:picLocks noChangeAspect="1"/>
                </p:cNvPicPr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1008" y="1488"/>
                  <a:ext cx="4080" cy="480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0000FF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</p:pic>
            <p:pic>
              <p:nvPicPr>
                <p:cNvPr id="100" name="图片 99"/>
                <p:cNvPicPr>
                  <a:picLocks noChangeAspect="1"/>
                </p:cNvPicPr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1075" y="1536"/>
                  <a:ext cx="173" cy="192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</p:pic>
            <p:pic>
              <p:nvPicPr>
                <p:cNvPr id="101" name="图片 100"/>
                <p:cNvPicPr>
                  <a:picLocks noChangeAspect="1"/>
                </p:cNvPicPr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1056" y="1776"/>
                  <a:ext cx="164" cy="192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</p:pic>
          </p:grpSp>
          <p:grpSp>
            <p:nvGrpSpPr>
              <p:cNvPr id="84" name="组合 83"/>
              <p:cNvGrpSpPr/>
              <p:nvPr/>
            </p:nvGrpSpPr>
            <p:grpSpPr>
              <a:xfrm>
                <a:off x="1296" y="1482"/>
                <a:ext cx="3792" cy="492"/>
                <a:chOff x="1296" y="1482"/>
                <a:chExt cx="3792" cy="492"/>
              </a:xfrm>
            </p:grpSpPr>
            <p:sp>
              <p:nvSpPr>
                <p:cNvPr id="85" name="直接连接符 84"/>
                <p:cNvSpPr/>
                <p:nvPr/>
              </p:nvSpPr>
              <p:spPr>
                <a:xfrm flipV="1">
                  <a:off x="1296" y="1488"/>
                  <a:ext cx="0" cy="480"/>
                </a:xfrm>
                <a:prstGeom prst="line">
                  <a:avLst/>
                </a:prstGeom>
                <a:ln w="9525" cap="flat" cmpd="sng">
                  <a:solidFill>
                    <a:schemeClr val="accent2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86" name="直接连接符 85"/>
                <p:cNvSpPr/>
                <p:nvPr/>
              </p:nvSpPr>
              <p:spPr>
                <a:xfrm flipV="1">
                  <a:off x="1584" y="1488"/>
                  <a:ext cx="0" cy="480"/>
                </a:xfrm>
                <a:prstGeom prst="line">
                  <a:avLst/>
                </a:prstGeom>
                <a:ln w="9525" cap="flat" cmpd="sng">
                  <a:solidFill>
                    <a:schemeClr val="accent2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87" name="直接连接符 86"/>
                <p:cNvSpPr/>
                <p:nvPr/>
              </p:nvSpPr>
              <p:spPr>
                <a:xfrm flipV="1">
                  <a:off x="1872" y="1488"/>
                  <a:ext cx="0" cy="480"/>
                </a:xfrm>
                <a:prstGeom prst="line">
                  <a:avLst/>
                </a:prstGeom>
                <a:ln w="9525" cap="flat" cmpd="sng">
                  <a:solidFill>
                    <a:schemeClr val="accent2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88" name="直接连接符 87"/>
                <p:cNvSpPr/>
                <p:nvPr/>
              </p:nvSpPr>
              <p:spPr>
                <a:xfrm flipV="1">
                  <a:off x="2160" y="1488"/>
                  <a:ext cx="0" cy="480"/>
                </a:xfrm>
                <a:prstGeom prst="line">
                  <a:avLst/>
                </a:prstGeom>
                <a:ln w="9525" cap="flat" cmpd="sng">
                  <a:solidFill>
                    <a:schemeClr val="accent2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89" name="直接连接符 88"/>
                <p:cNvSpPr/>
                <p:nvPr/>
              </p:nvSpPr>
              <p:spPr>
                <a:xfrm flipV="1">
                  <a:off x="2472" y="1488"/>
                  <a:ext cx="0" cy="480"/>
                </a:xfrm>
                <a:prstGeom prst="line">
                  <a:avLst/>
                </a:prstGeom>
                <a:ln w="9525" cap="flat" cmpd="sng">
                  <a:solidFill>
                    <a:schemeClr val="accent2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90" name="直接连接符 89"/>
                <p:cNvSpPr/>
                <p:nvPr/>
              </p:nvSpPr>
              <p:spPr>
                <a:xfrm flipV="1">
                  <a:off x="2760" y="1482"/>
                  <a:ext cx="0" cy="480"/>
                </a:xfrm>
                <a:prstGeom prst="line">
                  <a:avLst/>
                </a:prstGeom>
                <a:ln w="9525" cap="flat" cmpd="sng">
                  <a:solidFill>
                    <a:schemeClr val="accent2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91" name="直接连接符 90"/>
                <p:cNvSpPr/>
                <p:nvPr/>
              </p:nvSpPr>
              <p:spPr>
                <a:xfrm flipV="1">
                  <a:off x="3048" y="1488"/>
                  <a:ext cx="0" cy="480"/>
                </a:xfrm>
                <a:prstGeom prst="line">
                  <a:avLst/>
                </a:prstGeom>
                <a:ln w="9525" cap="flat" cmpd="sng">
                  <a:solidFill>
                    <a:schemeClr val="accent2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92" name="直接连接符 91"/>
                <p:cNvSpPr/>
                <p:nvPr/>
              </p:nvSpPr>
              <p:spPr>
                <a:xfrm flipV="1">
                  <a:off x="3330" y="1488"/>
                  <a:ext cx="0" cy="480"/>
                </a:xfrm>
                <a:prstGeom prst="line">
                  <a:avLst/>
                </a:prstGeom>
                <a:ln w="9525" cap="flat" cmpd="sng">
                  <a:solidFill>
                    <a:schemeClr val="accent2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93" name="直接连接符 92"/>
                <p:cNvSpPr/>
                <p:nvPr/>
              </p:nvSpPr>
              <p:spPr>
                <a:xfrm flipV="1">
                  <a:off x="3630" y="1494"/>
                  <a:ext cx="0" cy="480"/>
                </a:xfrm>
                <a:prstGeom prst="line">
                  <a:avLst/>
                </a:prstGeom>
                <a:ln w="9525" cap="flat" cmpd="sng">
                  <a:solidFill>
                    <a:schemeClr val="accent2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94" name="直接连接符 93"/>
                <p:cNvSpPr/>
                <p:nvPr/>
              </p:nvSpPr>
              <p:spPr>
                <a:xfrm flipV="1">
                  <a:off x="3918" y="1488"/>
                  <a:ext cx="0" cy="480"/>
                </a:xfrm>
                <a:prstGeom prst="line">
                  <a:avLst/>
                </a:prstGeom>
                <a:ln w="9525" cap="flat" cmpd="sng">
                  <a:solidFill>
                    <a:schemeClr val="accent2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95" name="直接连接符 94"/>
                <p:cNvSpPr/>
                <p:nvPr/>
              </p:nvSpPr>
              <p:spPr>
                <a:xfrm flipV="1">
                  <a:off x="4218" y="1488"/>
                  <a:ext cx="0" cy="480"/>
                </a:xfrm>
                <a:prstGeom prst="line">
                  <a:avLst/>
                </a:prstGeom>
                <a:ln w="9525" cap="flat" cmpd="sng">
                  <a:solidFill>
                    <a:schemeClr val="accent2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96" name="直接连接符 95"/>
                <p:cNvSpPr/>
                <p:nvPr/>
              </p:nvSpPr>
              <p:spPr>
                <a:xfrm flipV="1">
                  <a:off x="4500" y="1488"/>
                  <a:ext cx="0" cy="480"/>
                </a:xfrm>
                <a:prstGeom prst="line">
                  <a:avLst/>
                </a:prstGeom>
                <a:ln w="9525" cap="flat" cmpd="sng">
                  <a:solidFill>
                    <a:schemeClr val="accent2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97" name="直接连接符 96"/>
                <p:cNvSpPr/>
                <p:nvPr/>
              </p:nvSpPr>
              <p:spPr>
                <a:xfrm flipV="1">
                  <a:off x="4800" y="1488"/>
                  <a:ext cx="0" cy="480"/>
                </a:xfrm>
                <a:prstGeom prst="line">
                  <a:avLst/>
                </a:prstGeom>
                <a:ln w="9525" cap="flat" cmpd="sng">
                  <a:solidFill>
                    <a:schemeClr val="accent2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98" name="直接连接符 97"/>
                <p:cNvSpPr/>
                <p:nvPr/>
              </p:nvSpPr>
              <p:spPr>
                <a:xfrm flipV="1">
                  <a:off x="5088" y="1488"/>
                  <a:ext cx="0" cy="480"/>
                </a:xfrm>
                <a:prstGeom prst="line">
                  <a:avLst/>
                </a:prstGeom>
                <a:ln w="9525" cap="flat" cmpd="sng">
                  <a:solidFill>
                    <a:schemeClr val="accent2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</p:grpSp>
        <p:sp>
          <p:nvSpPr>
            <p:cNvPr id="82" name="直接连接符 81"/>
            <p:cNvSpPr/>
            <p:nvPr/>
          </p:nvSpPr>
          <p:spPr>
            <a:xfrm>
              <a:off x="1008" y="1728"/>
              <a:ext cx="4080" cy="0"/>
            </a:xfrm>
            <a:prstGeom prst="line">
              <a:avLst/>
            </a:prstGeom>
            <a:ln w="9525" cap="flat" cmpd="sng">
              <a:solidFill>
                <a:srgbClr val="3333FF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02" name="椭圆形标注 101"/>
          <p:cNvSpPr/>
          <p:nvPr/>
        </p:nvSpPr>
        <p:spPr>
          <a:xfrm>
            <a:off x="5907404" y="3786045"/>
            <a:ext cx="2456180" cy="562610"/>
          </a:xfrm>
          <a:prstGeom prst="wedgeEllipseCallout">
            <a:avLst>
              <a:gd name="adj1" fmla="val -28157"/>
              <a:gd name="adj2" fmla="val 116199"/>
            </a:avLst>
          </a:prstGeom>
          <a:solidFill>
            <a:srgbClr val="FFCCFF">
              <a:alpha val="50000"/>
            </a:srgb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pPr algn="ctr" eaLnBrk="1" hangingPunct="1"/>
            <a:r>
              <a:rPr lang="zh-CN" altLang="en-US" sz="2400" b="1" dirty="0">
                <a:solidFill>
                  <a:schemeClr val="accent2"/>
                </a:solidFill>
                <a:latin typeface="Times New Roman" panose="02020603050405020304" pitchFamily="18" charset="0"/>
                <a:ea typeface="行楷" pitchFamily="49" charset="-122"/>
              </a:rPr>
              <a:t>代数描点</a:t>
            </a:r>
            <a:endParaRPr lang="zh-CN" altLang="en-US" sz="2400" b="1">
              <a:solidFill>
                <a:schemeClr val="accent2"/>
              </a:solidFill>
              <a:latin typeface="Times New Roman" panose="02020603050405020304" pitchFamily="18" charset="0"/>
              <a:ea typeface="行楷" pitchFamily="49" charset="-122"/>
            </a:endParaRPr>
          </a:p>
        </p:txBody>
      </p:sp>
      <p:sp>
        <p:nvSpPr>
          <p:cNvPr id="103" name="标题 1"/>
          <p:cNvSpPr>
            <a:spLocks noGrp="1"/>
          </p:cNvSpPr>
          <p:nvPr/>
        </p:nvSpPr>
        <p:spPr>
          <a:xfrm>
            <a:off x="-635" y="-20320"/>
            <a:ext cx="3923665" cy="723900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</p:spPr>
        <p:txBody>
          <a:bodyPr vert="horz" lIns="101600" tIns="38100" rIns="25400" bIns="38100" rtlCol="0" anchor="t" anchorCtr="0">
            <a:noAutofit/>
            <a:scene3d>
              <a:camera prst="orthographicFront"/>
              <a:lightRig rig="threePt" dir="t"/>
            </a:scene3d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ctr">
              <a:buClrTx/>
              <a:buSzTx/>
              <a:buFontTx/>
            </a:pPr>
            <a:r>
              <a:rPr sz="4400" b="0" spc="6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合作探究</a:t>
            </a:r>
            <a:r>
              <a:rPr lang="en-US" altLang="zh-CN" sz="4400" b="0" spc="6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：</a:t>
            </a:r>
          </a:p>
        </p:txBody>
      </p:sp>
      <p:grpSp>
        <p:nvGrpSpPr>
          <p:cNvPr id="106" name="组合 105"/>
          <p:cNvGrpSpPr/>
          <p:nvPr/>
        </p:nvGrpSpPr>
        <p:grpSpPr>
          <a:xfrm>
            <a:off x="786340" y="684453"/>
            <a:ext cx="7367059" cy="762000"/>
            <a:chOff x="786340" y="684453"/>
            <a:chExt cx="7367059" cy="762000"/>
          </a:xfrm>
        </p:grpSpPr>
        <p:sp>
          <p:nvSpPr>
            <p:cNvPr id="104" name="矩形 103"/>
            <p:cNvSpPr/>
            <p:nvPr/>
          </p:nvSpPr>
          <p:spPr>
            <a:xfrm>
              <a:off x="786340" y="834621"/>
              <a:ext cx="7367059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FontTx/>
                <a:buNone/>
              </a:pPr>
              <a:r>
                <a:rPr lang="zh-CN" altLang="en-US" sz="2400" dirty="0" smtClean="0"/>
                <a:t>问题</a:t>
              </a:r>
              <a:r>
                <a:rPr lang="en-US" altLang="zh-CN" sz="2400" dirty="0" smtClean="0"/>
                <a:t>4</a:t>
              </a:r>
              <a:r>
                <a:rPr lang="zh-CN" altLang="en-US" sz="2400" dirty="0" smtClean="0"/>
                <a:t>：</a:t>
              </a:r>
              <a:r>
                <a:rPr lang="zh-CN" altLang="en-US" sz="2400" dirty="0"/>
                <a:t>如何</a:t>
              </a:r>
              <a:r>
                <a:rPr lang="zh-CN" altLang="en-US" sz="2400" dirty="0" smtClean="0"/>
                <a:t>作出</a:t>
              </a:r>
              <a:r>
                <a:rPr lang="en-US" altLang="zh-CN" sz="2400" dirty="0" smtClean="0"/>
                <a:t>                 </a:t>
              </a:r>
              <a:endParaRPr lang="en-US" altLang="zh-CN" sz="2400" dirty="0"/>
            </a:p>
          </p:txBody>
        </p:sp>
        <p:graphicFrame>
          <p:nvGraphicFramePr>
            <p:cNvPr id="105" name="对象 10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01335817"/>
                </p:ext>
              </p:extLst>
            </p:nvPr>
          </p:nvGraphicFramePr>
          <p:xfrm>
            <a:off x="3198813" y="684453"/>
            <a:ext cx="1906587" cy="762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49" r:id="rId27" imgW="990360" imgH="393480" progId="Equation.3">
                    <p:embed/>
                  </p:oleObj>
                </mc:Choice>
                <mc:Fallback>
                  <p:oleObj r:id="rId27" imgW="990360" imgH="39348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98813" y="684453"/>
                          <a:ext cx="1906587" cy="762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7" name="Group 266"/>
          <p:cNvGrpSpPr>
            <a:grpSpLocks/>
          </p:cNvGrpSpPr>
          <p:nvPr/>
        </p:nvGrpSpPr>
        <p:grpSpPr bwMode="auto">
          <a:xfrm>
            <a:off x="1866901" y="1387263"/>
            <a:ext cx="3289436" cy="692353"/>
            <a:chOff x="2160" y="1450"/>
            <a:chExt cx="1827" cy="413"/>
          </a:xfrm>
        </p:grpSpPr>
        <p:sp>
          <p:nvSpPr>
            <p:cNvPr id="108" name="Text Box 256"/>
            <p:cNvSpPr txBox="1">
              <a:spLocks noChangeArrowheads="1"/>
            </p:cNvSpPr>
            <p:nvPr/>
          </p:nvSpPr>
          <p:spPr bwMode="auto">
            <a:xfrm>
              <a:off x="2160" y="1536"/>
              <a:ext cx="8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0666" tIns="50333" rIns="100666" bIns="50333">
              <a:spAutoFit/>
            </a:bodyPr>
            <a:lstStyle>
              <a:lvl1pPr defTabSz="1006475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503238" defTabSz="1006475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006475" defTabSz="1006475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509713" defTabSz="1006475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12950" defTabSz="1006475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470150" defTabSz="1006475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27350" defTabSz="1006475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384550" defTabSz="1006475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41750" defTabSz="1006475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zh-CN" altLang="en-US" sz="2200" dirty="0"/>
                <a:t>查表</a:t>
              </a:r>
              <a:endParaRPr lang="zh-CN" altLang="en-US" sz="2600" dirty="0"/>
            </a:p>
          </p:txBody>
        </p:sp>
        <p:graphicFrame>
          <p:nvGraphicFramePr>
            <p:cNvPr id="109" name="Object 25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93559097"/>
                </p:ext>
              </p:extLst>
            </p:nvPr>
          </p:nvGraphicFramePr>
          <p:xfrm>
            <a:off x="2685" y="1450"/>
            <a:ext cx="1302" cy="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50" name="Equation" r:id="rId29" imgW="939600" imgH="393480" progId="Equation.DSMT4">
                    <p:embed/>
                  </p:oleObj>
                </mc:Choice>
                <mc:Fallback>
                  <p:oleObj name="Equation" r:id="rId29" imgW="93960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85" y="1450"/>
                          <a:ext cx="1302" cy="4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85615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500"/>
                            </p:stCondLst>
                            <p:childTnLst>
                              <p:par>
                                <p:cTn id="86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000"/>
                            </p:stCondLst>
                            <p:childTnLst>
                              <p:par>
                                <p:cTn id="91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4500"/>
                            </p:stCondLst>
                            <p:childTnLst>
                              <p:par>
                                <p:cTn id="9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0"/>
                            </p:stCondLst>
                            <p:childTnLst>
                              <p:par>
                                <p:cTn id="10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500"/>
                            </p:stCondLst>
                            <p:childTnLst>
                              <p:par>
                                <p:cTn id="10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6500"/>
                            </p:stCondLst>
                            <p:childTnLst>
                              <p:par>
                                <p:cTn id="11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7000"/>
                            </p:stCondLst>
                            <p:childTnLst>
                              <p:par>
                                <p:cTn id="12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7500"/>
                            </p:stCondLst>
                            <p:childTnLst>
                              <p:par>
                                <p:cTn id="12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8000"/>
                            </p:stCondLst>
                            <p:childTnLst>
                              <p:par>
                                <p:cTn id="13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8500"/>
                            </p:stCondLst>
                            <p:childTnLst>
                              <p:par>
                                <p:cTn id="13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2"/>
                                            </p:cond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00"/>
                            </p:stCondLst>
                            <p:childTnLst>
                              <p:par>
                                <p:cTn id="1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6"/>
                                            </p:cond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000"/>
                            </p:stCondLst>
                            <p:childTnLst>
                              <p:par>
                                <p:cTn id="1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0"/>
                                            </p:cond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500"/>
                            </p:stCondLst>
                            <p:childTnLst>
                              <p:par>
                                <p:cTn id="1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102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1" name="直接连接符 137220"/>
          <p:cNvSpPr/>
          <p:nvPr/>
        </p:nvSpPr>
        <p:spPr>
          <a:xfrm>
            <a:off x="1774825" y="4812665"/>
            <a:ext cx="83058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37222" name="直接连接符 137221"/>
          <p:cNvSpPr/>
          <p:nvPr/>
        </p:nvSpPr>
        <p:spPr>
          <a:xfrm flipV="1">
            <a:off x="4419600" y="2961640"/>
            <a:ext cx="0" cy="35814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37223" name="椭圆 137222"/>
          <p:cNvSpPr/>
          <p:nvPr/>
        </p:nvSpPr>
        <p:spPr>
          <a:xfrm>
            <a:off x="2072640" y="3650615"/>
            <a:ext cx="2174240" cy="2172335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7224" name="直接连接符 137223"/>
          <p:cNvSpPr/>
          <p:nvPr/>
        </p:nvSpPr>
        <p:spPr>
          <a:xfrm flipV="1">
            <a:off x="3143250" y="2961640"/>
            <a:ext cx="0" cy="3581400"/>
          </a:xfrm>
          <a:prstGeom prst="line">
            <a:avLst/>
          </a:prstGeom>
          <a:ln w="28575" cap="flat" cmpd="sng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137225" name="直接连接符 137224"/>
          <p:cNvSpPr/>
          <p:nvPr/>
        </p:nvSpPr>
        <p:spPr>
          <a:xfrm flipV="1">
            <a:off x="3143250" y="3444240"/>
            <a:ext cx="838200" cy="129540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7226" name="直接连接符 137225"/>
          <p:cNvSpPr/>
          <p:nvPr/>
        </p:nvSpPr>
        <p:spPr>
          <a:xfrm flipH="1">
            <a:off x="3769995" y="3804920"/>
            <a:ext cx="19685" cy="985520"/>
          </a:xfrm>
          <a:prstGeom prst="line">
            <a:avLst/>
          </a:prstGeom>
          <a:ln w="28575" cap="flat" cmpd="sng">
            <a:solidFill>
              <a:srgbClr val="FF0000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137227" name="文本框 137226"/>
          <p:cNvSpPr txBox="1"/>
          <p:nvPr/>
        </p:nvSpPr>
        <p:spPr>
          <a:xfrm>
            <a:off x="4419600" y="4790440"/>
            <a:ext cx="5334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400" b="1">
                <a:latin typeface="Times New Roman" panose="02020603050405020304" pitchFamily="18" charset="0"/>
              </a:rPr>
              <a:t>O</a:t>
            </a:r>
          </a:p>
        </p:txBody>
      </p:sp>
      <p:sp>
        <p:nvSpPr>
          <p:cNvPr id="137228" name="文本框 137227"/>
          <p:cNvSpPr txBox="1"/>
          <p:nvPr/>
        </p:nvSpPr>
        <p:spPr>
          <a:xfrm>
            <a:off x="3505200" y="3190240"/>
            <a:ext cx="6096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P</a:t>
            </a:r>
          </a:p>
        </p:txBody>
      </p:sp>
      <p:pic>
        <p:nvPicPr>
          <p:cNvPr id="137229" name="图片 1372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0" y="4714240"/>
            <a:ext cx="374650" cy="4889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7230" name="任意多边形 137229"/>
          <p:cNvSpPr/>
          <p:nvPr/>
        </p:nvSpPr>
        <p:spPr>
          <a:xfrm>
            <a:off x="3200400" y="4561840"/>
            <a:ext cx="88900" cy="228600"/>
          </a:xfrm>
          <a:custGeom>
            <a:avLst/>
            <a:gdLst/>
            <a:ahLst/>
            <a:cxnLst/>
            <a:rect l="0" t="0" r="0" b="0"/>
            <a:pathLst>
              <a:path w="56" h="144">
                <a:moveTo>
                  <a:pt x="0" y="0"/>
                </a:moveTo>
                <a:cubicBezTo>
                  <a:pt x="20" y="12"/>
                  <a:pt x="40" y="24"/>
                  <a:pt x="48" y="48"/>
                </a:cubicBezTo>
                <a:cubicBezTo>
                  <a:pt x="56" y="72"/>
                  <a:pt x="52" y="108"/>
                  <a:pt x="48" y="144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pic>
        <p:nvPicPr>
          <p:cNvPr id="137231" name="图片 1372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9150" y="4163378"/>
            <a:ext cx="236538" cy="609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7232" name="文本框 137231"/>
          <p:cNvSpPr txBox="1"/>
          <p:nvPr/>
        </p:nvSpPr>
        <p:spPr>
          <a:xfrm>
            <a:off x="3503613" y="4812665"/>
            <a:ext cx="6096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M</a:t>
            </a:r>
          </a:p>
        </p:txBody>
      </p:sp>
      <p:sp>
        <p:nvSpPr>
          <p:cNvPr id="137233" name="直接连接符 137232"/>
          <p:cNvSpPr/>
          <p:nvPr/>
        </p:nvSpPr>
        <p:spPr>
          <a:xfrm flipV="1">
            <a:off x="7315200" y="4638040"/>
            <a:ext cx="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7234" name="文本框 137233"/>
          <p:cNvSpPr txBox="1"/>
          <p:nvPr/>
        </p:nvSpPr>
        <p:spPr>
          <a:xfrm>
            <a:off x="9753600" y="4866640"/>
            <a:ext cx="9144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400" dirty="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37235" name="文本框 137234"/>
          <p:cNvSpPr txBox="1"/>
          <p:nvPr/>
        </p:nvSpPr>
        <p:spPr>
          <a:xfrm>
            <a:off x="4572000" y="2885440"/>
            <a:ext cx="762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Y</a:t>
            </a:r>
          </a:p>
        </p:txBody>
      </p:sp>
      <p:pic>
        <p:nvPicPr>
          <p:cNvPr id="137236" name="图片 1372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0" y="4790440"/>
            <a:ext cx="325438" cy="838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7237" name="图片 13723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10400" y="4790440"/>
            <a:ext cx="569913" cy="838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7238" name="直接连接符 137237"/>
          <p:cNvSpPr/>
          <p:nvPr/>
        </p:nvSpPr>
        <p:spPr>
          <a:xfrm flipH="1" flipV="1">
            <a:off x="5867400" y="4638040"/>
            <a:ext cx="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7239" name="直接连接符 137238"/>
          <p:cNvSpPr/>
          <p:nvPr/>
        </p:nvSpPr>
        <p:spPr>
          <a:xfrm flipV="1">
            <a:off x="8686800" y="4638040"/>
            <a:ext cx="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pic>
        <p:nvPicPr>
          <p:cNvPr id="137240" name="图片 13723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34400" y="4866640"/>
            <a:ext cx="376238" cy="4127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7241" name="直接连接符 137240"/>
          <p:cNvSpPr/>
          <p:nvPr/>
        </p:nvSpPr>
        <p:spPr>
          <a:xfrm>
            <a:off x="3810000" y="3784600"/>
            <a:ext cx="2057400" cy="0"/>
          </a:xfrm>
          <a:prstGeom prst="line">
            <a:avLst/>
          </a:prstGeom>
          <a:ln w="28575" cap="flat" cmpd="sng">
            <a:solidFill>
              <a:srgbClr val="800080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137242" name="直接连接符 137241"/>
          <p:cNvSpPr/>
          <p:nvPr/>
        </p:nvSpPr>
        <p:spPr>
          <a:xfrm>
            <a:off x="5880100" y="3804603"/>
            <a:ext cx="0" cy="1066800"/>
          </a:xfrm>
          <a:prstGeom prst="line">
            <a:avLst/>
          </a:prstGeom>
          <a:ln w="28575" cap="flat" cmpd="sng">
            <a:solidFill>
              <a:srgbClr val="FF0000"/>
            </a:solidFill>
            <a:prstDash val="sysDot"/>
            <a:headEnd type="none" w="med" len="med"/>
            <a:tailEnd type="none" w="med" len="med"/>
          </a:ln>
        </p:spPr>
      </p:sp>
      <p:pic>
        <p:nvPicPr>
          <p:cNvPr id="137243" name="图片 13724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19800" y="3190240"/>
            <a:ext cx="2106613" cy="946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7246" name="文本框 137245"/>
          <p:cNvSpPr txBox="1"/>
          <p:nvPr/>
        </p:nvSpPr>
        <p:spPr>
          <a:xfrm>
            <a:off x="5715000" y="3037840"/>
            <a:ext cx="762000" cy="10147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6000" b="1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37247" name="椭圆形标注 137246"/>
          <p:cNvSpPr/>
          <p:nvPr/>
        </p:nvSpPr>
        <p:spPr>
          <a:xfrm>
            <a:off x="5594985" y="2456815"/>
            <a:ext cx="2228850" cy="627380"/>
          </a:xfrm>
          <a:prstGeom prst="wedgeEllipseCallout">
            <a:avLst>
              <a:gd name="adj1" fmla="val -13509"/>
              <a:gd name="adj2" fmla="val 128875"/>
            </a:avLst>
          </a:prstGeom>
          <a:solidFill>
            <a:srgbClr val="FFCCFF">
              <a:alpha val="50000"/>
            </a:srgb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pPr algn="ctr" eaLnBrk="1" hangingPunct="1"/>
            <a:r>
              <a:rPr lang="zh-CN" altLang="en-US" sz="2400" b="1" dirty="0">
                <a:solidFill>
                  <a:schemeClr val="accent2"/>
                </a:solidFill>
                <a:latin typeface="Times New Roman" panose="02020603050405020304" pitchFamily="18" charset="0"/>
                <a:ea typeface="行楷" pitchFamily="49" charset="-122"/>
              </a:rPr>
              <a:t>几何描点</a:t>
            </a:r>
            <a:endParaRPr lang="zh-CN" altLang="en-US" sz="2400" b="1">
              <a:solidFill>
                <a:schemeClr val="accent2"/>
              </a:solidFill>
              <a:latin typeface="Times New Roman" panose="02020603050405020304" pitchFamily="18" charset="0"/>
              <a:ea typeface="行楷" pitchFamily="49" charset="-122"/>
            </a:endParaRPr>
          </a:p>
        </p:txBody>
      </p:sp>
      <p:sp>
        <p:nvSpPr>
          <p:cNvPr id="21542" name="文本框 21541"/>
          <p:cNvSpPr txBox="1"/>
          <p:nvPr/>
        </p:nvSpPr>
        <p:spPr>
          <a:xfrm>
            <a:off x="417195" y="703580"/>
            <a:ext cx="11391900" cy="166776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问题</a:t>
            </a:r>
            <a:r>
              <a:rPr lang="en-US" altLang="zh-CN" sz="2400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5: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上述作法中所取的各点的纵坐标都是通过计算得到的数值，不易描出对应点的精确位置，因此作出的图象不够准确。是否有其它方法来描点呢？例如，是否有其它方法在直角坐标系中描出</a:t>
            </a: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2729380"/>
              </p:ext>
            </p:extLst>
          </p:nvPr>
        </p:nvGraphicFramePr>
        <p:xfrm>
          <a:off x="4419600" y="1785658"/>
          <a:ext cx="190690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r:id="rId8" imgW="990600" imgH="393700" progId="Equation.3">
                  <p:embed/>
                </p:oleObj>
              </mc:Choice>
              <mc:Fallback>
                <p:oleObj r:id="rId8" imgW="990600" imgH="393700" progId="Equation.3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419600" y="1785658"/>
                        <a:ext cx="1906905" cy="76200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标题 1"/>
          <p:cNvSpPr>
            <a:spLocks noGrp="1"/>
          </p:cNvSpPr>
          <p:nvPr/>
        </p:nvSpPr>
        <p:spPr>
          <a:xfrm>
            <a:off x="-635" y="-20320"/>
            <a:ext cx="3923665" cy="723900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</p:spPr>
        <p:txBody>
          <a:bodyPr vert="horz" lIns="101600" tIns="38100" rIns="25400" bIns="38100" rtlCol="0" anchor="t" anchorCtr="0">
            <a:noAutofit/>
            <a:scene3d>
              <a:camera prst="orthographicFront"/>
              <a:lightRig rig="threePt" dir="t"/>
            </a:scene3d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ctr">
              <a:buClrTx/>
              <a:buSzTx/>
              <a:buFontTx/>
            </a:pPr>
            <a:r>
              <a:rPr lang="zh-CN" altLang="en-US" sz="4400" b="0" spc="6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讨论</a:t>
            </a:r>
            <a:r>
              <a:rPr lang="en-US" altLang="zh-CN" sz="4400" b="0" spc="60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：</a:t>
            </a:r>
            <a:endParaRPr lang="en-US" altLang="zh-CN" sz="4400" b="0" spc="60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37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37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3" grpId="0" animBg="1"/>
      <p:bldP spid="137227" grpId="0"/>
      <p:bldP spid="137228" grpId="0"/>
      <p:bldP spid="137230" grpId="0" animBg="1"/>
      <p:bldP spid="137232" grpId="0"/>
      <p:bldP spid="137234" grpId="0"/>
      <p:bldP spid="137235" grpId="0"/>
      <p:bldP spid="137246" grpId="0"/>
      <p:bldP spid="137247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文本框 40962"/>
          <p:cNvSpPr txBox="1"/>
          <p:nvPr/>
        </p:nvSpPr>
        <p:spPr>
          <a:xfrm>
            <a:off x="2209800" y="3987800"/>
            <a:ext cx="6858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o</a:t>
            </a:r>
            <a:r>
              <a:rPr lang="en-US" altLang="zh-CN" sz="1600" baseline="-25000">
                <a:latin typeface="Times New Roman" panose="02020603050405020304" pitchFamily="18" charset="0"/>
              </a:rPr>
              <a:t>1</a:t>
            </a:r>
            <a:endParaRPr lang="en-US" altLang="zh-CN" sz="1600">
              <a:latin typeface="Times New Roman" panose="02020603050405020304" pitchFamily="18" charset="0"/>
            </a:endParaRPr>
          </a:p>
        </p:txBody>
      </p:sp>
      <p:sp>
        <p:nvSpPr>
          <p:cNvPr id="40964" name="文本框 40963"/>
          <p:cNvSpPr txBox="1"/>
          <p:nvPr/>
        </p:nvSpPr>
        <p:spPr>
          <a:xfrm>
            <a:off x="10172700" y="3530600"/>
            <a:ext cx="4953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40965" name="文本框 40964"/>
          <p:cNvSpPr txBox="1"/>
          <p:nvPr/>
        </p:nvSpPr>
        <p:spPr>
          <a:xfrm>
            <a:off x="4191000" y="2463800"/>
            <a:ext cx="4572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40966" name="文本框 40965"/>
          <p:cNvSpPr txBox="1"/>
          <p:nvPr/>
        </p:nvSpPr>
        <p:spPr>
          <a:xfrm>
            <a:off x="4495800" y="3606800"/>
            <a:ext cx="4572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40967" name="直接连接符 40966"/>
          <p:cNvSpPr/>
          <p:nvPr/>
        </p:nvSpPr>
        <p:spPr>
          <a:xfrm>
            <a:off x="6629400" y="3759200"/>
            <a:ext cx="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0972" name="直接连接符 40971"/>
          <p:cNvSpPr/>
          <p:nvPr/>
        </p:nvSpPr>
        <p:spPr>
          <a:xfrm>
            <a:off x="5257800" y="3302000"/>
            <a:ext cx="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0973" name="文本框 40972"/>
          <p:cNvSpPr txBox="1"/>
          <p:nvPr/>
        </p:nvSpPr>
        <p:spPr>
          <a:xfrm>
            <a:off x="5334000" y="1066800"/>
            <a:ext cx="30988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eaLnBrk="1" hangingPunct="1"/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40974" name="直接连接符 40973"/>
          <p:cNvSpPr/>
          <p:nvPr/>
        </p:nvSpPr>
        <p:spPr>
          <a:xfrm>
            <a:off x="1752600" y="4064000"/>
            <a:ext cx="87630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0975" name="直接连接符 40974"/>
          <p:cNvSpPr/>
          <p:nvPr/>
        </p:nvSpPr>
        <p:spPr>
          <a:xfrm flipV="1">
            <a:off x="4114800" y="2616200"/>
            <a:ext cx="0" cy="27432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0976" name="文本框 40975"/>
          <p:cNvSpPr txBox="1"/>
          <p:nvPr/>
        </p:nvSpPr>
        <p:spPr>
          <a:xfrm>
            <a:off x="4114800" y="4064000"/>
            <a:ext cx="381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o</a:t>
            </a:r>
          </a:p>
        </p:txBody>
      </p:sp>
      <p:sp>
        <p:nvSpPr>
          <p:cNvPr id="40977" name="椭圆 40976"/>
          <p:cNvSpPr/>
          <p:nvPr/>
        </p:nvSpPr>
        <p:spPr>
          <a:xfrm>
            <a:off x="1828800" y="3149600"/>
            <a:ext cx="1800225" cy="1800225"/>
          </a:xfrm>
          <a:prstGeom prst="ellipse">
            <a:avLst/>
          </a:prstGeom>
          <a:noFill/>
          <a:ln w="190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40978" name="组合 40977"/>
          <p:cNvGrpSpPr/>
          <p:nvPr/>
        </p:nvGrpSpPr>
        <p:grpSpPr>
          <a:xfrm>
            <a:off x="4616450" y="4002088"/>
            <a:ext cx="5016500" cy="42862"/>
            <a:chOff x="1948" y="1785"/>
            <a:chExt cx="3160" cy="27"/>
          </a:xfrm>
        </p:grpSpPr>
        <p:sp>
          <p:nvSpPr>
            <p:cNvPr id="40979" name="直接连接符 40978"/>
            <p:cNvSpPr/>
            <p:nvPr/>
          </p:nvSpPr>
          <p:spPr>
            <a:xfrm>
              <a:off x="1948" y="1785"/>
              <a:ext cx="0" cy="27"/>
            </a:xfrm>
            <a:prstGeom prst="line">
              <a:avLst/>
            </a:prstGeom>
            <a:ln w="28575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0980" name="直接连接符 40979"/>
            <p:cNvSpPr/>
            <p:nvPr/>
          </p:nvSpPr>
          <p:spPr>
            <a:xfrm>
              <a:off x="2264" y="1785"/>
              <a:ext cx="0" cy="27"/>
            </a:xfrm>
            <a:prstGeom prst="line">
              <a:avLst/>
            </a:prstGeom>
            <a:ln w="28575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0981" name="直接连接符 40980"/>
            <p:cNvSpPr/>
            <p:nvPr/>
          </p:nvSpPr>
          <p:spPr>
            <a:xfrm>
              <a:off x="2580" y="1785"/>
              <a:ext cx="0" cy="27"/>
            </a:xfrm>
            <a:prstGeom prst="line">
              <a:avLst/>
            </a:prstGeom>
            <a:ln w="28575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0982" name="直接连接符 40981"/>
            <p:cNvSpPr/>
            <p:nvPr/>
          </p:nvSpPr>
          <p:spPr>
            <a:xfrm>
              <a:off x="2896" y="1785"/>
              <a:ext cx="0" cy="27"/>
            </a:xfrm>
            <a:prstGeom prst="line">
              <a:avLst/>
            </a:prstGeom>
            <a:ln w="28575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0983" name="直接连接符 40982"/>
            <p:cNvSpPr/>
            <p:nvPr/>
          </p:nvSpPr>
          <p:spPr>
            <a:xfrm>
              <a:off x="3212" y="1785"/>
              <a:ext cx="0" cy="27"/>
            </a:xfrm>
            <a:prstGeom prst="line">
              <a:avLst/>
            </a:prstGeom>
            <a:ln w="28575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0984" name="直接连接符 40983"/>
            <p:cNvSpPr/>
            <p:nvPr/>
          </p:nvSpPr>
          <p:spPr>
            <a:xfrm>
              <a:off x="3528" y="1785"/>
              <a:ext cx="0" cy="27"/>
            </a:xfrm>
            <a:prstGeom prst="line">
              <a:avLst/>
            </a:prstGeom>
            <a:ln w="28575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0985" name="直接连接符 40984"/>
            <p:cNvSpPr/>
            <p:nvPr/>
          </p:nvSpPr>
          <p:spPr>
            <a:xfrm>
              <a:off x="3844" y="1785"/>
              <a:ext cx="0" cy="27"/>
            </a:xfrm>
            <a:prstGeom prst="line">
              <a:avLst/>
            </a:prstGeom>
            <a:ln w="28575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0986" name="直接连接符 40985"/>
            <p:cNvSpPr/>
            <p:nvPr/>
          </p:nvSpPr>
          <p:spPr>
            <a:xfrm>
              <a:off x="4160" y="1785"/>
              <a:ext cx="0" cy="27"/>
            </a:xfrm>
            <a:prstGeom prst="line">
              <a:avLst/>
            </a:prstGeom>
            <a:ln w="28575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0987" name="直接连接符 40986"/>
            <p:cNvSpPr/>
            <p:nvPr/>
          </p:nvSpPr>
          <p:spPr>
            <a:xfrm>
              <a:off x="4476" y="1785"/>
              <a:ext cx="0" cy="27"/>
            </a:xfrm>
            <a:prstGeom prst="line">
              <a:avLst/>
            </a:prstGeom>
            <a:ln w="28575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0988" name="直接连接符 40987"/>
            <p:cNvSpPr/>
            <p:nvPr/>
          </p:nvSpPr>
          <p:spPr>
            <a:xfrm>
              <a:off x="4792" y="1785"/>
              <a:ext cx="0" cy="27"/>
            </a:xfrm>
            <a:prstGeom prst="line">
              <a:avLst/>
            </a:prstGeom>
            <a:ln w="28575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0989" name="直接连接符 40988"/>
            <p:cNvSpPr/>
            <p:nvPr/>
          </p:nvSpPr>
          <p:spPr>
            <a:xfrm>
              <a:off x="5108" y="1785"/>
              <a:ext cx="0" cy="27"/>
            </a:xfrm>
            <a:prstGeom prst="line">
              <a:avLst/>
            </a:prstGeom>
            <a:ln w="28575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40990" name="直接连接符 40989"/>
          <p:cNvSpPr/>
          <p:nvPr/>
        </p:nvSpPr>
        <p:spPr>
          <a:xfrm>
            <a:off x="10134600" y="4002088"/>
            <a:ext cx="0" cy="42862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pic>
        <p:nvPicPr>
          <p:cNvPr id="40991" name="图片 4099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8850" y="4489450"/>
            <a:ext cx="114300" cy="2159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0992" name="图片 4099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20300" y="4229100"/>
            <a:ext cx="203200" cy="1778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40993" name="组合 40992"/>
          <p:cNvGrpSpPr/>
          <p:nvPr/>
        </p:nvGrpSpPr>
        <p:grpSpPr>
          <a:xfrm>
            <a:off x="4502150" y="4124325"/>
            <a:ext cx="5248275" cy="473075"/>
            <a:chOff x="1876" y="1862"/>
            <a:chExt cx="3306" cy="298"/>
          </a:xfrm>
        </p:grpSpPr>
        <p:pic>
          <p:nvPicPr>
            <p:cNvPr id="40994" name="图片 4099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840" y="1872"/>
              <a:ext cx="144" cy="248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40995" name="图片 40994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508" y="1862"/>
              <a:ext cx="101" cy="26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40996" name="图片 40995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462" y="1920"/>
              <a:ext cx="131" cy="14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40997" name="图片 40996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876" y="1872"/>
              <a:ext cx="104" cy="27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40998" name="图片 40997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746" y="1912"/>
              <a:ext cx="144" cy="248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40999" name="图片 40998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4406" y="1880"/>
              <a:ext cx="141" cy="24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41000" name="图片 40999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5006" y="1866"/>
              <a:ext cx="176" cy="248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41001" name="图片 41000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2166" y="1872"/>
              <a:ext cx="140" cy="248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41002" name="图片 41001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3124" y="1872"/>
              <a:ext cx="144" cy="248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41003" name="图片 41002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4077" y="1865"/>
              <a:ext cx="144" cy="248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41004" name="图片 41003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4707" y="1865"/>
              <a:ext cx="144" cy="248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41005" name="直接连接符 41004"/>
          <p:cNvSpPr/>
          <p:nvPr/>
        </p:nvSpPr>
        <p:spPr>
          <a:xfrm>
            <a:off x="4129088" y="3159125"/>
            <a:ext cx="50800" cy="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006" name="直接连接符 41005"/>
          <p:cNvSpPr/>
          <p:nvPr/>
        </p:nvSpPr>
        <p:spPr>
          <a:xfrm>
            <a:off x="4114800" y="4930775"/>
            <a:ext cx="50800" cy="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007" name="文本框 41006"/>
          <p:cNvSpPr txBox="1"/>
          <p:nvPr/>
        </p:nvSpPr>
        <p:spPr>
          <a:xfrm>
            <a:off x="3733800" y="4902200"/>
            <a:ext cx="457200" cy="3371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1600">
                <a:latin typeface="Times New Roman" panose="02020603050405020304" pitchFamily="18" charset="0"/>
              </a:rPr>
              <a:t>-1</a:t>
            </a:r>
          </a:p>
        </p:txBody>
      </p:sp>
      <p:sp>
        <p:nvSpPr>
          <p:cNvPr id="41008" name="文本框 41007"/>
          <p:cNvSpPr txBox="1"/>
          <p:nvPr/>
        </p:nvSpPr>
        <p:spPr>
          <a:xfrm>
            <a:off x="3810000" y="2844800"/>
            <a:ext cx="381000" cy="3371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16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41009" name="直接连接符 41008"/>
          <p:cNvSpPr/>
          <p:nvPr/>
        </p:nvSpPr>
        <p:spPr>
          <a:xfrm rot="1800000">
            <a:off x="1819275" y="4054475"/>
            <a:ext cx="1800225" cy="0"/>
          </a:xfrm>
          <a:prstGeom prst="line">
            <a:avLst/>
          </a:prstGeom>
          <a:ln w="25400" cap="flat" cmpd="sng">
            <a:solidFill>
              <a:srgbClr val="0066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1010" name="直接连接符 41009"/>
          <p:cNvSpPr/>
          <p:nvPr/>
        </p:nvSpPr>
        <p:spPr>
          <a:xfrm rot="3600000">
            <a:off x="1843088" y="4064000"/>
            <a:ext cx="1800225" cy="0"/>
          </a:xfrm>
          <a:prstGeom prst="line">
            <a:avLst/>
          </a:prstGeom>
          <a:ln w="25400" cap="flat" cmpd="sng">
            <a:solidFill>
              <a:srgbClr val="FF00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1011" name="直接连接符 41010"/>
          <p:cNvSpPr/>
          <p:nvPr/>
        </p:nvSpPr>
        <p:spPr>
          <a:xfrm rot="5400000">
            <a:off x="1824038" y="4059238"/>
            <a:ext cx="1800225" cy="0"/>
          </a:xfrm>
          <a:prstGeom prst="line">
            <a:avLst/>
          </a:prstGeom>
          <a:ln w="25400" cap="flat" cmpd="sng">
            <a:solidFill>
              <a:srgbClr val="FF6600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1012" name="直接连接符 41011"/>
          <p:cNvSpPr/>
          <p:nvPr/>
        </p:nvSpPr>
        <p:spPr>
          <a:xfrm rot="7200000">
            <a:off x="1833563" y="4068763"/>
            <a:ext cx="1800225" cy="0"/>
          </a:xfrm>
          <a:prstGeom prst="line">
            <a:avLst/>
          </a:prstGeom>
          <a:ln w="25400" cap="flat" cmpd="sng">
            <a:solidFill>
              <a:srgbClr val="00CC99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1013" name="直接连接符 41012"/>
          <p:cNvSpPr/>
          <p:nvPr/>
        </p:nvSpPr>
        <p:spPr>
          <a:xfrm rot="9000000">
            <a:off x="1828800" y="4064000"/>
            <a:ext cx="1800225" cy="0"/>
          </a:xfrm>
          <a:prstGeom prst="line">
            <a:avLst/>
          </a:prstGeom>
          <a:ln w="25400" cap="flat" cmpd="sng">
            <a:solidFill>
              <a:schemeClr val="tx2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1014" name="椭圆 41013"/>
          <p:cNvSpPr/>
          <p:nvPr/>
        </p:nvSpPr>
        <p:spPr>
          <a:xfrm>
            <a:off x="2687638" y="4033838"/>
            <a:ext cx="73025" cy="71437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2" name="标题 1"/>
          <p:cNvSpPr>
            <a:spLocks noGrp="1"/>
          </p:cNvSpPr>
          <p:nvPr/>
        </p:nvSpPr>
        <p:spPr>
          <a:xfrm>
            <a:off x="-635" y="-20320"/>
            <a:ext cx="3923665" cy="723900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</p:spPr>
        <p:txBody>
          <a:bodyPr vert="horz" lIns="101600" tIns="38100" rIns="25400" bIns="38100" rtlCol="0" anchor="t" anchorCtr="0">
            <a:noAutofit/>
            <a:scene3d>
              <a:camera prst="orthographicFront"/>
              <a:lightRig rig="threePt" dir="t"/>
            </a:scene3d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ctr">
              <a:buClrTx/>
              <a:buSzTx/>
              <a:buFontTx/>
            </a:pPr>
            <a:r>
              <a:rPr sz="4400" b="0" spc="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合作探究</a:t>
            </a:r>
            <a:r>
              <a:rPr lang="en-US" altLang="zh-CN" sz="4400" b="0" spc="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：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461010" y="863600"/>
            <a:ext cx="11064875" cy="953135"/>
            <a:chOff x="720" y="3836"/>
            <a:chExt cx="17425" cy="1501"/>
          </a:xfrm>
        </p:grpSpPr>
        <p:sp>
          <p:nvSpPr>
            <p:cNvPr id="1029" name="Rectangle 2"/>
            <p:cNvSpPr>
              <a:spLocks noGrp="1"/>
            </p:cNvSpPr>
            <p:nvPr/>
          </p:nvSpPr>
          <p:spPr>
            <a:xfrm>
              <a:off x="720" y="4125"/>
              <a:ext cx="17425" cy="1212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lIns="91440" tIns="45720" rIns="91440" bIns="45720" anchor="t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>
                <a:buClrTx/>
                <a:buSzTx/>
                <a:buFontTx/>
                <a:buNone/>
              </a:pPr>
              <a:r>
                <a:rPr lang="zh-CN" altLang="en-US" sz="2400" dirty="0" smtClean="0"/>
                <a:t>问题</a:t>
              </a:r>
              <a:r>
                <a:rPr lang="en-US" altLang="zh-CN" sz="2400" dirty="0"/>
                <a:t>6</a:t>
              </a:r>
              <a:r>
                <a:rPr lang="zh-CN" altLang="en-US" sz="2400" dirty="0" smtClean="0"/>
                <a:t>：</a:t>
              </a:r>
              <a:r>
                <a:rPr lang="zh-CN" altLang="en-US" sz="2400" dirty="0"/>
                <a:t>能否借用作点</a:t>
              </a:r>
              <a:r>
                <a:rPr lang="zh-CN" altLang="en-US" sz="2400" i="1" dirty="0">
                  <a:latin typeface="Times New Roman" panose="02020603050405020304" pitchFamily="18" charset="0"/>
                </a:rPr>
                <a:t>C</a:t>
              </a:r>
              <a:r>
                <a:rPr lang="en-US" altLang="zh-CN" sz="2400" i="1" dirty="0">
                  <a:latin typeface="Times New Roman" panose="02020603050405020304" pitchFamily="18" charset="0"/>
                </a:rPr>
                <a:t>    </a:t>
              </a:r>
              <a:r>
                <a:rPr lang="en-US" altLang="zh-CN" sz="2400" dirty="0"/>
                <a:t>            </a:t>
              </a:r>
              <a:r>
                <a:rPr lang="zh-CN" altLang="en-US" sz="2400" dirty="0"/>
                <a:t>的方法， 作出                            的图象呢？</a:t>
              </a:r>
            </a:p>
          </p:txBody>
        </p:sp>
        <p:graphicFrame>
          <p:nvGraphicFramePr>
            <p:cNvPr id="9" name="Object 2"/>
            <p:cNvGraphicFramePr>
              <a:graphicFrameLocks noChangeAspect="1"/>
            </p:cNvGraphicFramePr>
            <p:nvPr/>
          </p:nvGraphicFramePr>
          <p:xfrm>
            <a:off x="5830" y="3836"/>
            <a:ext cx="2040" cy="1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5" r:id="rId16" imgW="673100" imgH="393700" progId="Equation.3">
                    <p:embed/>
                  </p:oleObj>
                </mc:Choice>
                <mc:Fallback>
                  <p:oleObj r:id="rId16" imgW="673100" imgH="393700" progId="Equation.3">
                    <p:embed/>
                    <p:pic>
                      <p:nvPicPr>
                        <p:cNvPr id="0" name="图片 3076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5830" y="3836"/>
                          <a:ext cx="2040" cy="1200"/>
                        </a:xfrm>
                        <a:prstGeom prst="rect">
                          <a:avLst/>
                        </a:prstGeom>
                        <a:noFill/>
                        <a:ln w="38100"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8" name="Object 4"/>
            <p:cNvGraphicFramePr>
              <a:graphicFrameLocks noChangeAspect="1"/>
            </p:cNvGraphicFramePr>
            <p:nvPr/>
          </p:nvGraphicFramePr>
          <p:xfrm>
            <a:off x="10925" y="4125"/>
            <a:ext cx="3495" cy="6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6" r:id="rId18" imgW="1207135" imgH="215900" progId="Equation.3">
                    <p:embed/>
                  </p:oleObj>
                </mc:Choice>
                <mc:Fallback>
                  <p:oleObj r:id="rId18" imgW="1207135" imgH="215900" progId="Equation.3">
                    <p:embed/>
                    <p:pic>
                      <p:nvPicPr>
                        <p:cNvPr id="0" name="图片 3075"/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10925" y="4125"/>
                          <a:ext cx="3495" cy="62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0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0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0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41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0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0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0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0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0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1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1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1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1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41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1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41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41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1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/>
      <p:bldP spid="40964" grpId="0"/>
      <p:bldP spid="40965" grpId="0"/>
      <p:bldP spid="40976" grpId="0"/>
      <p:bldP spid="41007" grpId="0"/>
      <p:bldP spid="4100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88" name="组合 41987"/>
          <p:cNvGrpSpPr/>
          <p:nvPr/>
        </p:nvGrpSpPr>
        <p:grpSpPr>
          <a:xfrm>
            <a:off x="1752600" y="2016760"/>
            <a:ext cx="8915400" cy="4104005"/>
            <a:chOff x="144" y="816"/>
            <a:chExt cx="5616" cy="2585"/>
          </a:xfrm>
        </p:grpSpPr>
        <p:grpSp>
          <p:nvGrpSpPr>
            <p:cNvPr id="41989" name="组合 41988"/>
            <p:cNvGrpSpPr/>
            <p:nvPr/>
          </p:nvGrpSpPr>
          <p:grpSpPr>
            <a:xfrm>
              <a:off x="1680" y="3072"/>
              <a:ext cx="3648" cy="329"/>
              <a:chOff x="1680" y="3072"/>
              <a:chExt cx="3648" cy="329"/>
            </a:xfrm>
          </p:grpSpPr>
          <p:sp>
            <p:nvSpPr>
              <p:cNvPr id="41990" name="文本框 41989"/>
              <p:cNvSpPr txBox="1"/>
              <p:nvPr/>
            </p:nvSpPr>
            <p:spPr>
              <a:xfrm>
                <a:off x="1680" y="3072"/>
                <a:ext cx="3648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400" dirty="0" err="1">
                    <a:latin typeface="Times New Roman" panose="02020603050405020304" pitchFamily="18" charset="0"/>
                  </a:rPr>
                  <a:t>y=sinx</a:t>
                </a:r>
                <a:r>
                  <a:rPr lang="en-US" altLang="zh-CN" sz="2400">
                    <a:latin typeface="Times New Roman" panose="02020603050405020304" pitchFamily="18" charset="0"/>
                  </a:rPr>
                  <a:t>,   x    [ 0,  2     </a:t>
                </a:r>
                <a:r>
                  <a:rPr lang="en-US" altLang="zh-CN" sz="2800">
                    <a:latin typeface="Times New Roman" panose="02020603050405020304" pitchFamily="18" charset="0"/>
                  </a:rPr>
                  <a:t>]</a:t>
                </a:r>
                <a:endParaRPr lang="en-US" altLang="zh-CN" sz="2400">
                  <a:latin typeface="Times New Roman" panose="02020603050405020304" pitchFamily="18" charset="0"/>
                </a:endParaRPr>
              </a:p>
            </p:txBody>
          </p:sp>
          <p:pic>
            <p:nvPicPr>
              <p:cNvPr id="41991" name="图片 41990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92" y="3216"/>
                <a:ext cx="96" cy="9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41992" name="图片 41991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16" y="3216"/>
                <a:ext cx="144" cy="128"/>
              </a:xfrm>
              <a:prstGeom prst="rect">
                <a:avLst/>
              </a:prstGeom>
              <a:noFill/>
              <a:ln w="9525">
                <a:noFill/>
              </a:ln>
            </p:spPr>
          </p:pic>
        </p:grpSp>
        <p:grpSp>
          <p:nvGrpSpPr>
            <p:cNvPr id="41993" name="组合 41992"/>
            <p:cNvGrpSpPr/>
            <p:nvPr/>
          </p:nvGrpSpPr>
          <p:grpSpPr>
            <a:xfrm>
              <a:off x="144" y="816"/>
              <a:ext cx="5616" cy="1824"/>
              <a:chOff x="144" y="816"/>
              <a:chExt cx="5616" cy="1824"/>
            </a:xfrm>
          </p:grpSpPr>
          <p:sp>
            <p:nvSpPr>
              <p:cNvPr id="41994" name="文本框 41993"/>
              <p:cNvSpPr txBox="1"/>
              <p:nvPr/>
            </p:nvSpPr>
            <p:spPr>
              <a:xfrm>
                <a:off x="432" y="1776"/>
                <a:ext cx="432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400">
                    <a:latin typeface="Times New Roman" panose="02020603050405020304" pitchFamily="18" charset="0"/>
                  </a:rPr>
                  <a:t>o</a:t>
                </a:r>
                <a:r>
                  <a:rPr lang="en-US" altLang="zh-CN" sz="1600" baseline="-25000">
                    <a:latin typeface="Times New Roman" panose="02020603050405020304" pitchFamily="18" charset="0"/>
                  </a:rPr>
                  <a:t>1</a:t>
                </a:r>
                <a:endParaRPr lang="en-US" altLang="zh-CN" sz="1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995" name="文本框 41994"/>
              <p:cNvSpPr txBox="1"/>
              <p:nvPr/>
            </p:nvSpPr>
            <p:spPr>
              <a:xfrm>
                <a:off x="1632" y="1824"/>
                <a:ext cx="240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400">
                    <a:latin typeface="Times New Roman" panose="02020603050405020304" pitchFamily="18" charset="0"/>
                  </a:rPr>
                  <a:t>o</a:t>
                </a:r>
              </a:p>
            </p:txBody>
          </p:sp>
          <p:sp>
            <p:nvSpPr>
              <p:cNvPr id="41996" name="文本框 41995"/>
              <p:cNvSpPr txBox="1"/>
              <p:nvPr/>
            </p:nvSpPr>
            <p:spPr>
              <a:xfrm>
                <a:off x="1440" y="1056"/>
                <a:ext cx="240" cy="21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1600">
                    <a:latin typeface="Times New Roman" panose="02020603050405020304" pitchFamily="18" charset="0"/>
                  </a:rPr>
                  <a:t>1</a:t>
                </a:r>
              </a:p>
            </p:txBody>
          </p:sp>
          <p:grpSp>
            <p:nvGrpSpPr>
              <p:cNvPr id="41997" name="组合 41996"/>
              <p:cNvGrpSpPr/>
              <p:nvPr/>
            </p:nvGrpSpPr>
            <p:grpSpPr>
              <a:xfrm>
                <a:off x="144" y="816"/>
                <a:ext cx="5616" cy="1824"/>
                <a:chOff x="144" y="816"/>
                <a:chExt cx="5616" cy="1824"/>
              </a:xfrm>
            </p:grpSpPr>
            <p:sp>
              <p:nvSpPr>
                <p:cNvPr id="41998" name="文本框 41997"/>
                <p:cNvSpPr txBox="1"/>
                <p:nvPr/>
              </p:nvSpPr>
              <p:spPr>
                <a:xfrm>
                  <a:off x="5448" y="1488"/>
                  <a:ext cx="312" cy="29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zh-CN" sz="2400">
                      <a:latin typeface="Times New Roman" panose="02020603050405020304" pitchFamily="18" charset="0"/>
                    </a:rPr>
                    <a:t>x</a:t>
                  </a:r>
                </a:p>
              </p:txBody>
            </p:sp>
            <p:sp>
              <p:nvSpPr>
                <p:cNvPr id="41999" name="文本框 41998"/>
                <p:cNvSpPr txBox="1"/>
                <p:nvPr/>
              </p:nvSpPr>
              <p:spPr>
                <a:xfrm>
                  <a:off x="1680" y="816"/>
                  <a:ext cx="288" cy="29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zh-CN" sz="2400">
                      <a:latin typeface="Times New Roman" panose="02020603050405020304" pitchFamily="18" charset="0"/>
                    </a:rPr>
                    <a:t>y</a:t>
                  </a:r>
                </a:p>
              </p:txBody>
            </p:sp>
            <p:sp>
              <p:nvSpPr>
                <p:cNvPr id="42000" name="直接连接符 41999"/>
                <p:cNvSpPr/>
                <p:nvPr/>
              </p:nvSpPr>
              <p:spPr>
                <a:xfrm>
                  <a:off x="144" y="1824"/>
                  <a:ext cx="5520" cy="0"/>
                </a:xfrm>
                <a:prstGeom prst="line">
                  <a:avLst/>
                </a:prstGeom>
                <a:ln w="28575" cap="flat" cmpd="sng">
                  <a:solidFill>
                    <a:schemeClr val="tx1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  <p:sp>
              <p:nvSpPr>
                <p:cNvPr id="42001" name="直接连接符 42000"/>
                <p:cNvSpPr/>
                <p:nvPr/>
              </p:nvSpPr>
              <p:spPr>
                <a:xfrm flipV="1">
                  <a:off x="1632" y="912"/>
                  <a:ext cx="0" cy="1728"/>
                </a:xfrm>
                <a:prstGeom prst="line">
                  <a:avLst/>
                </a:prstGeom>
                <a:ln w="28575" cap="flat" cmpd="sng">
                  <a:solidFill>
                    <a:schemeClr val="tx1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  <p:sp>
              <p:nvSpPr>
                <p:cNvPr id="42002" name="椭圆 42001"/>
                <p:cNvSpPr/>
                <p:nvPr/>
              </p:nvSpPr>
              <p:spPr>
                <a:xfrm>
                  <a:off x="192" y="1248"/>
                  <a:ext cx="1134" cy="1134"/>
                </a:xfrm>
                <a:prstGeom prst="ellipse">
                  <a:avLst/>
                </a:prstGeom>
                <a:noFill/>
                <a:ln w="1905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42003" name="组合 42002"/>
                <p:cNvGrpSpPr/>
                <p:nvPr/>
              </p:nvGrpSpPr>
              <p:grpSpPr>
                <a:xfrm>
                  <a:off x="1948" y="1785"/>
                  <a:ext cx="3160" cy="27"/>
                  <a:chOff x="1948" y="1785"/>
                  <a:chExt cx="3160" cy="27"/>
                </a:xfrm>
              </p:grpSpPr>
              <p:sp>
                <p:nvSpPr>
                  <p:cNvPr id="42004" name="直接连接符 42003"/>
                  <p:cNvSpPr/>
                  <p:nvPr/>
                </p:nvSpPr>
                <p:spPr>
                  <a:xfrm>
                    <a:off x="1948" y="1785"/>
                    <a:ext cx="0" cy="27"/>
                  </a:xfrm>
                  <a:prstGeom prst="line">
                    <a:avLst/>
                  </a:prstGeom>
                  <a:ln w="28575" cap="flat" cmpd="sng">
                    <a:solidFill>
                      <a:srgbClr val="0000FF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42005" name="直接连接符 42004"/>
                  <p:cNvSpPr/>
                  <p:nvPr/>
                </p:nvSpPr>
                <p:spPr>
                  <a:xfrm>
                    <a:off x="2264" y="1785"/>
                    <a:ext cx="0" cy="27"/>
                  </a:xfrm>
                  <a:prstGeom prst="line">
                    <a:avLst/>
                  </a:prstGeom>
                  <a:ln w="28575" cap="flat" cmpd="sng">
                    <a:solidFill>
                      <a:srgbClr val="0000FF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42006" name="直接连接符 42005"/>
                  <p:cNvSpPr/>
                  <p:nvPr/>
                </p:nvSpPr>
                <p:spPr>
                  <a:xfrm>
                    <a:off x="2580" y="1785"/>
                    <a:ext cx="0" cy="27"/>
                  </a:xfrm>
                  <a:prstGeom prst="line">
                    <a:avLst/>
                  </a:prstGeom>
                  <a:ln w="28575" cap="flat" cmpd="sng">
                    <a:solidFill>
                      <a:srgbClr val="0000FF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42007" name="直接连接符 42006"/>
                  <p:cNvSpPr/>
                  <p:nvPr/>
                </p:nvSpPr>
                <p:spPr>
                  <a:xfrm>
                    <a:off x="2896" y="1785"/>
                    <a:ext cx="0" cy="27"/>
                  </a:xfrm>
                  <a:prstGeom prst="line">
                    <a:avLst/>
                  </a:prstGeom>
                  <a:ln w="28575" cap="flat" cmpd="sng">
                    <a:solidFill>
                      <a:srgbClr val="0000FF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42008" name="直接连接符 42007"/>
                  <p:cNvSpPr/>
                  <p:nvPr/>
                </p:nvSpPr>
                <p:spPr>
                  <a:xfrm>
                    <a:off x="3212" y="1785"/>
                    <a:ext cx="0" cy="27"/>
                  </a:xfrm>
                  <a:prstGeom prst="line">
                    <a:avLst/>
                  </a:prstGeom>
                  <a:ln w="28575" cap="flat" cmpd="sng">
                    <a:solidFill>
                      <a:srgbClr val="0000FF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42009" name="直接连接符 42008"/>
                  <p:cNvSpPr/>
                  <p:nvPr/>
                </p:nvSpPr>
                <p:spPr>
                  <a:xfrm>
                    <a:off x="3528" y="1785"/>
                    <a:ext cx="0" cy="27"/>
                  </a:xfrm>
                  <a:prstGeom prst="line">
                    <a:avLst/>
                  </a:prstGeom>
                  <a:ln w="28575" cap="flat" cmpd="sng">
                    <a:solidFill>
                      <a:srgbClr val="0000FF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42010" name="直接连接符 42009"/>
                  <p:cNvSpPr/>
                  <p:nvPr/>
                </p:nvSpPr>
                <p:spPr>
                  <a:xfrm>
                    <a:off x="3844" y="1785"/>
                    <a:ext cx="0" cy="27"/>
                  </a:xfrm>
                  <a:prstGeom prst="line">
                    <a:avLst/>
                  </a:prstGeom>
                  <a:ln w="28575" cap="flat" cmpd="sng">
                    <a:solidFill>
                      <a:srgbClr val="0000FF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42011" name="直接连接符 42010"/>
                  <p:cNvSpPr/>
                  <p:nvPr/>
                </p:nvSpPr>
                <p:spPr>
                  <a:xfrm>
                    <a:off x="4160" y="1785"/>
                    <a:ext cx="0" cy="27"/>
                  </a:xfrm>
                  <a:prstGeom prst="line">
                    <a:avLst/>
                  </a:prstGeom>
                  <a:ln w="28575" cap="flat" cmpd="sng">
                    <a:solidFill>
                      <a:srgbClr val="0000FF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42012" name="直接连接符 42011"/>
                  <p:cNvSpPr/>
                  <p:nvPr/>
                </p:nvSpPr>
                <p:spPr>
                  <a:xfrm>
                    <a:off x="4476" y="1785"/>
                    <a:ext cx="0" cy="27"/>
                  </a:xfrm>
                  <a:prstGeom prst="line">
                    <a:avLst/>
                  </a:prstGeom>
                  <a:ln w="28575" cap="flat" cmpd="sng">
                    <a:solidFill>
                      <a:srgbClr val="0000FF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42013" name="直接连接符 42012"/>
                  <p:cNvSpPr/>
                  <p:nvPr/>
                </p:nvSpPr>
                <p:spPr>
                  <a:xfrm>
                    <a:off x="4792" y="1785"/>
                    <a:ext cx="0" cy="27"/>
                  </a:xfrm>
                  <a:prstGeom prst="line">
                    <a:avLst/>
                  </a:prstGeom>
                  <a:ln w="28575" cap="flat" cmpd="sng">
                    <a:solidFill>
                      <a:srgbClr val="0000FF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42014" name="直接连接符 42013"/>
                  <p:cNvSpPr/>
                  <p:nvPr/>
                </p:nvSpPr>
                <p:spPr>
                  <a:xfrm>
                    <a:off x="5108" y="1785"/>
                    <a:ext cx="0" cy="27"/>
                  </a:xfrm>
                  <a:prstGeom prst="line">
                    <a:avLst/>
                  </a:prstGeom>
                  <a:ln w="28575" cap="flat" cmpd="sng">
                    <a:solidFill>
                      <a:srgbClr val="0000FF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42015" name="直接连接符 42014"/>
                <p:cNvSpPr/>
                <p:nvPr/>
              </p:nvSpPr>
              <p:spPr>
                <a:xfrm>
                  <a:off x="5424" y="1785"/>
                  <a:ext cx="0" cy="27"/>
                </a:xfrm>
                <a:prstGeom prst="line">
                  <a:avLst/>
                </a:prstGeom>
                <a:ln w="2857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pic>
              <p:nvPicPr>
                <p:cNvPr id="42016" name="图片 42015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328" y="1920"/>
                  <a:ext cx="176" cy="12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</p:pic>
            <p:grpSp>
              <p:nvGrpSpPr>
                <p:cNvPr id="42017" name="组合 42016"/>
                <p:cNvGrpSpPr/>
                <p:nvPr/>
              </p:nvGrpSpPr>
              <p:grpSpPr>
                <a:xfrm>
                  <a:off x="1872" y="1824"/>
                  <a:ext cx="3318" cy="336"/>
                  <a:chOff x="1872" y="1824"/>
                  <a:chExt cx="3318" cy="336"/>
                </a:xfrm>
              </p:grpSpPr>
              <p:pic>
                <p:nvPicPr>
                  <p:cNvPr id="42018" name="图片 42017"/>
                  <p:cNvPicPr>
                    <a:picLocks noChangeAspect="1"/>
                  </p:cNvPicPr>
                  <p:nvPr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2832" y="1872"/>
                    <a:ext cx="160" cy="248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pic>
                <p:nvPicPr>
                  <p:cNvPr id="42019" name="图片 42018"/>
                  <p:cNvPicPr>
                    <a:picLocks noChangeAspect="1"/>
                  </p:cNvPicPr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2496" y="1824"/>
                    <a:ext cx="126" cy="336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pic>
                <p:nvPicPr>
                  <p:cNvPr id="42020" name="图片 42019"/>
                  <p:cNvPicPr>
                    <a:picLocks noChangeAspect="1"/>
                  </p:cNvPicPr>
                  <p:nvPr/>
                </p:nvPicPr>
                <p:blipFill>
                  <a:blip r:embed="rId8"/>
                  <a:stretch>
                    <a:fillRect/>
                  </a:stretch>
                </p:blipFill>
                <p:spPr>
                  <a:xfrm>
                    <a:off x="3456" y="1920"/>
                    <a:ext cx="144" cy="144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pic>
                <p:nvPicPr>
                  <p:cNvPr id="42021" name="图片 42020"/>
                  <p:cNvPicPr>
                    <a:picLocks noChangeAspect="1"/>
                  </p:cNvPicPr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1872" y="1872"/>
                    <a:ext cx="113" cy="270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pic>
                <p:nvPicPr>
                  <p:cNvPr id="42022" name="图片 42021"/>
                  <p:cNvPicPr>
                    <a:picLocks noChangeAspect="1"/>
                  </p:cNvPicPr>
                  <p:nvPr/>
                </p:nvPicPr>
                <p:blipFill>
                  <a:blip r:embed="rId10"/>
                  <a:stretch>
                    <a:fillRect/>
                  </a:stretch>
                </p:blipFill>
                <p:spPr>
                  <a:xfrm>
                    <a:off x="3744" y="1872"/>
                    <a:ext cx="152" cy="248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pic>
                <p:nvPicPr>
                  <p:cNvPr id="42023" name="图片 42022"/>
                  <p:cNvPicPr>
                    <a:picLocks noChangeAspect="1"/>
                  </p:cNvPicPr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4386" y="1845"/>
                    <a:ext cx="181" cy="31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pic>
                <p:nvPicPr>
                  <p:cNvPr id="42024" name="图片 42023"/>
                  <p:cNvPicPr>
                    <a:picLocks noChangeAspect="1"/>
                  </p:cNvPicPr>
                  <p:nvPr/>
                </p:nvPicPr>
                <p:blipFill>
                  <a:blip r:embed="rId12"/>
                  <a:stretch>
                    <a:fillRect/>
                  </a:stretch>
                </p:blipFill>
                <p:spPr>
                  <a:xfrm>
                    <a:off x="4998" y="1866"/>
                    <a:ext cx="192" cy="248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pic>
                <p:nvPicPr>
                  <p:cNvPr id="42025" name="图片 42024"/>
                  <p:cNvPicPr>
                    <a:picLocks noChangeAspect="1"/>
                  </p:cNvPicPr>
                  <p:nvPr/>
                </p:nvPicPr>
                <p:blipFill>
                  <a:blip r:embed="rId13"/>
                  <a:stretch>
                    <a:fillRect/>
                  </a:stretch>
                </p:blipFill>
                <p:spPr>
                  <a:xfrm>
                    <a:off x="2160" y="1872"/>
                    <a:ext cx="152" cy="248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pic>
                <p:nvPicPr>
                  <p:cNvPr id="42026" name="图片 42025"/>
                  <p:cNvPicPr>
                    <a:picLocks noChangeAspect="1"/>
                  </p:cNvPicPr>
                  <p:nvPr/>
                </p:nvPicPr>
                <p:blipFill>
                  <a:blip r:embed="rId14"/>
                  <a:stretch>
                    <a:fillRect/>
                  </a:stretch>
                </p:blipFill>
                <p:spPr>
                  <a:xfrm>
                    <a:off x="3120" y="1872"/>
                    <a:ext cx="152" cy="248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pic>
                <p:nvPicPr>
                  <p:cNvPr id="42027" name="图片 42026"/>
                  <p:cNvPicPr>
                    <a:picLocks noChangeAspect="1"/>
                  </p:cNvPicPr>
                  <p:nvPr/>
                </p:nvPicPr>
                <p:blipFill>
                  <a:blip r:embed="rId15"/>
                  <a:stretch>
                    <a:fillRect/>
                  </a:stretch>
                </p:blipFill>
                <p:spPr>
                  <a:xfrm>
                    <a:off x="4069" y="1865"/>
                    <a:ext cx="160" cy="248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  <p:pic>
                <p:nvPicPr>
                  <p:cNvPr id="42028" name="图片 42027"/>
                  <p:cNvPicPr>
                    <a:picLocks noChangeAspect="1"/>
                  </p:cNvPicPr>
                  <p:nvPr/>
                </p:nvPicPr>
                <p:blipFill>
                  <a:blip r:embed="rId16"/>
                  <a:stretch>
                    <a:fillRect/>
                  </a:stretch>
                </p:blipFill>
                <p:spPr>
                  <a:xfrm>
                    <a:off x="4703" y="1865"/>
                    <a:ext cx="152" cy="248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</p:pic>
            </p:grpSp>
            <p:sp>
              <p:nvSpPr>
                <p:cNvPr id="42029" name="直接连接符 42028"/>
                <p:cNvSpPr/>
                <p:nvPr/>
              </p:nvSpPr>
              <p:spPr>
                <a:xfrm>
                  <a:off x="1641" y="1254"/>
                  <a:ext cx="32" cy="0"/>
                </a:xfrm>
                <a:prstGeom prst="line">
                  <a:avLst/>
                </a:prstGeom>
                <a:ln w="2857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030" name="直接连接符 42029"/>
                <p:cNvSpPr/>
                <p:nvPr/>
              </p:nvSpPr>
              <p:spPr>
                <a:xfrm>
                  <a:off x="1632" y="2370"/>
                  <a:ext cx="32" cy="0"/>
                </a:xfrm>
                <a:prstGeom prst="line">
                  <a:avLst/>
                </a:prstGeom>
                <a:ln w="2857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031" name="文本框 42030"/>
                <p:cNvSpPr txBox="1"/>
                <p:nvPr/>
              </p:nvSpPr>
              <p:spPr>
                <a:xfrm>
                  <a:off x="1392" y="2352"/>
                  <a:ext cx="288" cy="212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zh-CN" sz="1600">
                      <a:latin typeface="Times New Roman" panose="02020603050405020304" pitchFamily="18" charset="0"/>
                    </a:rPr>
                    <a:t>-1</a:t>
                  </a:r>
                </a:p>
              </p:txBody>
            </p:sp>
            <p:sp>
              <p:nvSpPr>
                <p:cNvPr id="42032" name="直接连接符 42031"/>
                <p:cNvSpPr/>
                <p:nvPr/>
              </p:nvSpPr>
              <p:spPr>
                <a:xfrm rot="1800000">
                  <a:off x="186" y="1818"/>
                  <a:ext cx="1134" cy="0"/>
                </a:xfrm>
                <a:prstGeom prst="line">
                  <a:avLst/>
                </a:prstGeom>
                <a:ln w="25400" cap="flat" cmpd="sng">
                  <a:solidFill>
                    <a:srgbClr val="0066FF"/>
                  </a:solidFill>
                  <a:prstDash val="sysDot"/>
                  <a:headEnd type="none" w="med" len="med"/>
                  <a:tailEnd type="none" w="med" len="med"/>
                </a:ln>
              </p:spPr>
            </p:sp>
            <p:sp>
              <p:nvSpPr>
                <p:cNvPr id="42033" name="直接连接符 42032"/>
                <p:cNvSpPr/>
                <p:nvPr/>
              </p:nvSpPr>
              <p:spPr>
                <a:xfrm rot="3600000">
                  <a:off x="201" y="1824"/>
                  <a:ext cx="1134" cy="0"/>
                </a:xfrm>
                <a:prstGeom prst="line">
                  <a:avLst/>
                </a:prstGeom>
                <a:ln w="25400" cap="flat" cmpd="sng">
                  <a:solidFill>
                    <a:srgbClr val="FF00FF"/>
                  </a:solidFill>
                  <a:prstDash val="sysDot"/>
                  <a:headEnd type="none" w="med" len="med"/>
                  <a:tailEnd type="none" w="med" len="med"/>
                </a:ln>
              </p:spPr>
            </p:sp>
            <p:sp>
              <p:nvSpPr>
                <p:cNvPr id="42034" name="直接连接符 42033"/>
                <p:cNvSpPr/>
                <p:nvPr/>
              </p:nvSpPr>
              <p:spPr>
                <a:xfrm rot="5400000">
                  <a:off x="189" y="1821"/>
                  <a:ext cx="1134" cy="0"/>
                </a:xfrm>
                <a:prstGeom prst="line">
                  <a:avLst/>
                </a:prstGeom>
                <a:ln w="25400" cap="flat" cmpd="sng">
                  <a:solidFill>
                    <a:srgbClr val="FF6600"/>
                  </a:solidFill>
                  <a:prstDash val="sysDot"/>
                  <a:headEnd type="none" w="med" len="med"/>
                  <a:tailEnd type="none" w="med" len="med"/>
                </a:ln>
              </p:spPr>
            </p:sp>
            <p:sp>
              <p:nvSpPr>
                <p:cNvPr id="42035" name="直接连接符 42034"/>
                <p:cNvSpPr/>
                <p:nvPr/>
              </p:nvSpPr>
              <p:spPr>
                <a:xfrm rot="7200000">
                  <a:off x="195" y="1827"/>
                  <a:ext cx="1134" cy="0"/>
                </a:xfrm>
                <a:prstGeom prst="line">
                  <a:avLst/>
                </a:prstGeom>
                <a:ln w="25400" cap="flat" cmpd="sng">
                  <a:solidFill>
                    <a:srgbClr val="00CC99"/>
                  </a:solidFill>
                  <a:prstDash val="sysDot"/>
                  <a:headEnd type="none" w="med" len="med"/>
                  <a:tailEnd type="none" w="med" len="med"/>
                </a:ln>
              </p:spPr>
            </p:sp>
            <p:sp>
              <p:nvSpPr>
                <p:cNvPr id="42036" name="直接连接符 42035"/>
                <p:cNvSpPr/>
                <p:nvPr/>
              </p:nvSpPr>
              <p:spPr>
                <a:xfrm rot="9000000">
                  <a:off x="192" y="1824"/>
                  <a:ext cx="1134" cy="0"/>
                </a:xfrm>
                <a:prstGeom prst="line">
                  <a:avLst/>
                </a:prstGeom>
                <a:ln w="25400" cap="flat" cmpd="sng">
                  <a:solidFill>
                    <a:srgbClr val="00FF00"/>
                  </a:solidFill>
                  <a:prstDash val="sysDot"/>
                  <a:headEnd type="none" w="med" len="med"/>
                  <a:tailEnd type="none" w="med" len="med"/>
                </a:ln>
              </p:spPr>
            </p:sp>
          </p:grpSp>
        </p:grpSp>
      </p:grpSp>
      <p:sp>
        <p:nvSpPr>
          <p:cNvPr id="42037" name="直接连接符 42036"/>
          <p:cNvSpPr/>
          <p:nvPr/>
        </p:nvSpPr>
        <p:spPr>
          <a:xfrm>
            <a:off x="3505200" y="3159760"/>
            <a:ext cx="1143000" cy="0"/>
          </a:xfrm>
          <a:prstGeom prst="line">
            <a:avLst/>
          </a:prstGeom>
          <a:ln w="28575" cap="flat" cmpd="sng">
            <a:solidFill>
              <a:srgbClr val="00FF99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2039" name="直接连接符 42038"/>
          <p:cNvSpPr/>
          <p:nvPr/>
        </p:nvSpPr>
        <p:spPr>
          <a:xfrm>
            <a:off x="3200400" y="2854960"/>
            <a:ext cx="1905000" cy="0"/>
          </a:xfrm>
          <a:prstGeom prst="line">
            <a:avLst/>
          </a:prstGeom>
          <a:ln w="28575" cap="flat" cmpd="sng">
            <a:solidFill>
              <a:schemeClr val="accent1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2040" name="直接连接符 42039"/>
          <p:cNvSpPr/>
          <p:nvPr/>
        </p:nvSpPr>
        <p:spPr>
          <a:xfrm flipV="1">
            <a:off x="5105400" y="2854960"/>
            <a:ext cx="0" cy="762000"/>
          </a:xfrm>
          <a:prstGeom prst="line">
            <a:avLst/>
          </a:prstGeom>
          <a:ln w="28575" cap="flat" cmpd="sng">
            <a:solidFill>
              <a:schemeClr val="accent1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2041" name="直接连接符 42040"/>
          <p:cNvSpPr/>
          <p:nvPr/>
        </p:nvSpPr>
        <p:spPr>
          <a:xfrm>
            <a:off x="2743200" y="2702560"/>
            <a:ext cx="2895600" cy="0"/>
          </a:xfrm>
          <a:prstGeom prst="line">
            <a:avLst/>
          </a:prstGeom>
          <a:ln w="28575" cap="rnd" cmpd="sng">
            <a:solidFill>
              <a:srgbClr val="0000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2042" name="直接连接符 42041"/>
          <p:cNvSpPr/>
          <p:nvPr/>
        </p:nvSpPr>
        <p:spPr>
          <a:xfrm flipV="1">
            <a:off x="5624513" y="2702560"/>
            <a:ext cx="0" cy="914400"/>
          </a:xfrm>
          <a:prstGeom prst="line">
            <a:avLst/>
          </a:prstGeom>
          <a:ln w="28575" cap="flat" cmpd="sng">
            <a:solidFill>
              <a:srgbClr val="0000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2043" name="直接连接符 42042"/>
          <p:cNvSpPr/>
          <p:nvPr/>
        </p:nvSpPr>
        <p:spPr>
          <a:xfrm>
            <a:off x="2286000" y="2854960"/>
            <a:ext cx="3810000" cy="0"/>
          </a:xfrm>
          <a:prstGeom prst="line">
            <a:avLst/>
          </a:prstGeom>
          <a:ln w="28575" cap="flat" cmpd="sng">
            <a:solidFill>
              <a:srgbClr val="FF66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2044" name="直接连接符 42043"/>
          <p:cNvSpPr/>
          <p:nvPr/>
        </p:nvSpPr>
        <p:spPr>
          <a:xfrm flipV="1">
            <a:off x="6096000" y="2854960"/>
            <a:ext cx="0" cy="762000"/>
          </a:xfrm>
          <a:prstGeom prst="line">
            <a:avLst/>
          </a:prstGeom>
          <a:ln w="28575" cap="flat" cmpd="sng">
            <a:solidFill>
              <a:srgbClr val="FF66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2045" name="直接连接符 42044"/>
          <p:cNvSpPr/>
          <p:nvPr/>
        </p:nvSpPr>
        <p:spPr>
          <a:xfrm>
            <a:off x="1981200" y="3159760"/>
            <a:ext cx="4648200" cy="0"/>
          </a:xfrm>
          <a:prstGeom prst="line">
            <a:avLst/>
          </a:prstGeom>
          <a:ln w="28575" cap="flat" cmpd="sng">
            <a:solidFill>
              <a:srgbClr val="0066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2046" name="直接连接符 42045"/>
          <p:cNvSpPr/>
          <p:nvPr/>
        </p:nvSpPr>
        <p:spPr>
          <a:xfrm flipV="1">
            <a:off x="6629400" y="3159760"/>
            <a:ext cx="0" cy="457200"/>
          </a:xfrm>
          <a:prstGeom prst="line">
            <a:avLst/>
          </a:prstGeom>
          <a:ln w="28575" cap="flat" cmpd="sng">
            <a:solidFill>
              <a:srgbClr val="0066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2047" name="直接连接符 42046"/>
          <p:cNvSpPr/>
          <p:nvPr/>
        </p:nvSpPr>
        <p:spPr>
          <a:xfrm>
            <a:off x="1966913" y="4078923"/>
            <a:ext cx="5638800" cy="0"/>
          </a:xfrm>
          <a:prstGeom prst="line">
            <a:avLst/>
          </a:prstGeom>
          <a:ln w="28575" cap="flat" cmpd="sng">
            <a:solidFill>
              <a:schemeClr val="accent2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2048" name="直接连接符 42047"/>
          <p:cNvSpPr/>
          <p:nvPr/>
        </p:nvSpPr>
        <p:spPr>
          <a:xfrm>
            <a:off x="7620000" y="3616960"/>
            <a:ext cx="0" cy="533400"/>
          </a:xfrm>
          <a:prstGeom prst="line">
            <a:avLst/>
          </a:prstGeom>
          <a:ln w="28575" cap="flat" cmpd="sng">
            <a:solidFill>
              <a:schemeClr val="accent2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2049" name="直接连接符 42048"/>
          <p:cNvSpPr/>
          <p:nvPr/>
        </p:nvSpPr>
        <p:spPr>
          <a:xfrm>
            <a:off x="2286000" y="4378960"/>
            <a:ext cx="5943600" cy="0"/>
          </a:xfrm>
          <a:prstGeom prst="line">
            <a:avLst/>
          </a:prstGeom>
          <a:ln w="28575" cap="flat" cmpd="sng">
            <a:solidFill>
              <a:srgbClr val="FF00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2050" name="直接连接符 42049"/>
          <p:cNvSpPr/>
          <p:nvPr/>
        </p:nvSpPr>
        <p:spPr>
          <a:xfrm>
            <a:off x="8153400" y="3616960"/>
            <a:ext cx="0" cy="762000"/>
          </a:xfrm>
          <a:prstGeom prst="line">
            <a:avLst/>
          </a:prstGeom>
          <a:ln w="28575" cap="flat" cmpd="sng">
            <a:solidFill>
              <a:srgbClr val="FF00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2051" name="直接连接符 42050"/>
          <p:cNvSpPr/>
          <p:nvPr/>
        </p:nvSpPr>
        <p:spPr>
          <a:xfrm>
            <a:off x="2714625" y="4502785"/>
            <a:ext cx="5867400" cy="0"/>
          </a:xfrm>
          <a:prstGeom prst="line">
            <a:avLst/>
          </a:prstGeom>
          <a:ln w="28575" cap="flat" cmpd="sng">
            <a:solidFill>
              <a:srgbClr val="0000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2052" name="直接连接符 42051"/>
          <p:cNvSpPr/>
          <p:nvPr/>
        </p:nvSpPr>
        <p:spPr>
          <a:xfrm>
            <a:off x="8610600" y="3616960"/>
            <a:ext cx="0" cy="914400"/>
          </a:xfrm>
          <a:prstGeom prst="line">
            <a:avLst/>
          </a:prstGeom>
          <a:ln w="28575" cap="flat" cmpd="sng">
            <a:solidFill>
              <a:srgbClr val="0000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2053" name="直接连接符 42052"/>
          <p:cNvSpPr/>
          <p:nvPr/>
        </p:nvSpPr>
        <p:spPr>
          <a:xfrm>
            <a:off x="8153400" y="4378960"/>
            <a:ext cx="990600" cy="0"/>
          </a:xfrm>
          <a:prstGeom prst="line">
            <a:avLst/>
          </a:prstGeom>
          <a:ln w="28575" cap="flat" cmpd="sng">
            <a:solidFill>
              <a:srgbClr val="00FF00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2054" name="直接连接符 42053"/>
          <p:cNvSpPr/>
          <p:nvPr/>
        </p:nvSpPr>
        <p:spPr>
          <a:xfrm>
            <a:off x="9144000" y="3616960"/>
            <a:ext cx="0" cy="762000"/>
          </a:xfrm>
          <a:prstGeom prst="line">
            <a:avLst/>
          </a:prstGeom>
          <a:ln w="28575" cap="flat" cmpd="sng">
            <a:solidFill>
              <a:srgbClr val="00FF00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2055" name="直接连接符 42054"/>
          <p:cNvSpPr/>
          <p:nvPr/>
        </p:nvSpPr>
        <p:spPr>
          <a:xfrm>
            <a:off x="7591425" y="4078923"/>
            <a:ext cx="2057400" cy="0"/>
          </a:xfrm>
          <a:prstGeom prst="line">
            <a:avLst/>
          </a:prstGeom>
          <a:ln w="28575" cap="flat" cmpd="sng">
            <a:solidFill>
              <a:schemeClr val="accent2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2056" name="直接连接符 42055"/>
          <p:cNvSpPr/>
          <p:nvPr/>
        </p:nvSpPr>
        <p:spPr>
          <a:xfrm>
            <a:off x="9625013" y="3621723"/>
            <a:ext cx="14287" cy="528637"/>
          </a:xfrm>
          <a:prstGeom prst="line">
            <a:avLst/>
          </a:prstGeom>
          <a:ln w="28575" cap="flat" cmpd="sng">
            <a:solidFill>
              <a:schemeClr val="accent2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2057" name="椭圆 42056"/>
          <p:cNvSpPr/>
          <p:nvPr/>
        </p:nvSpPr>
        <p:spPr>
          <a:xfrm>
            <a:off x="4079875" y="3574098"/>
            <a:ext cx="71438" cy="71437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2058" name="椭圆 42057"/>
          <p:cNvSpPr/>
          <p:nvPr/>
        </p:nvSpPr>
        <p:spPr>
          <a:xfrm>
            <a:off x="4583113" y="3123248"/>
            <a:ext cx="71437" cy="71437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2059" name="椭圆 42058"/>
          <p:cNvSpPr/>
          <p:nvPr/>
        </p:nvSpPr>
        <p:spPr>
          <a:xfrm>
            <a:off x="5065713" y="2824798"/>
            <a:ext cx="71437" cy="71437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2060" name="椭圆 42059"/>
          <p:cNvSpPr/>
          <p:nvPr/>
        </p:nvSpPr>
        <p:spPr>
          <a:xfrm>
            <a:off x="7086600" y="3583623"/>
            <a:ext cx="71438" cy="71437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2061" name="椭圆 42060"/>
          <p:cNvSpPr/>
          <p:nvPr/>
        </p:nvSpPr>
        <p:spPr>
          <a:xfrm>
            <a:off x="7578725" y="4039235"/>
            <a:ext cx="71438" cy="71438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2062" name="椭圆 42061"/>
          <p:cNvSpPr/>
          <p:nvPr/>
        </p:nvSpPr>
        <p:spPr>
          <a:xfrm>
            <a:off x="5580063" y="2672398"/>
            <a:ext cx="71437" cy="71437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2063" name="椭圆 42062"/>
          <p:cNvSpPr/>
          <p:nvPr/>
        </p:nvSpPr>
        <p:spPr>
          <a:xfrm>
            <a:off x="6581775" y="3124835"/>
            <a:ext cx="71438" cy="71438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2064" name="椭圆 42063"/>
          <p:cNvSpPr/>
          <p:nvPr/>
        </p:nvSpPr>
        <p:spPr>
          <a:xfrm>
            <a:off x="6065838" y="2823210"/>
            <a:ext cx="71437" cy="71438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2065" name="椭圆 42064"/>
          <p:cNvSpPr/>
          <p:nvPr/>
        </p:nvSpPr>
        <p:spPr>
          <a:xfrm>
            <a:off x="8120063" y="4324985"/>
            <a:ext cx="71437" cy="71438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2066" name="椭圆 42065"/>
          <p:cNvSpPr/>
          <p:nvPr/>
        </p:nvSpPr>
        <p:spPr>
          <a:xfrm>
            <a:off x="8574088" y="4461510"/>
            <a:ext cx="71437" cy="71438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2067" name="椭圆 42066"/>
          <p:cNvSpPr/>
          <p:nvPr/>
        </p:nvSpPr>
        <p:spPr>
          <a:xfrm>
            <a:off x="9104313" y="4358323"/>
            <a:ext cx="71437" cy="71437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2068" name="椭圆 42067"/>
          <p:cNvSpPr/>
          <p:nvPr/>
        </p:nvSpPr>
        <p:spPr>
          <a:xfrm>
            <a:off x="9593263" y="4056698"/>
            <a:ext cx="71437" cy="71437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2069" name="椭圆 42068"/>
          <p:cNvSpPr/>
          <p:nvPr/>
        </p:nvSpPr>
        <p:spPr>
          <a:xfrm>
            <a:off x="10090150" y="3585210"/>
            <a:ext cx="71438" cy="71438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2070" name="直接连接符 42069"/>
          <p:cNvSpPr/>
          <p:nvPr/>
        </p:nvSpPr>
        <p:spPr>
          <a:xfrm>
            <a:off x="3503613" y="3142298"/>
            <a:ext cx="1587" cy="922337"/>
          </a:xfrm>
          <a:prstGeom prst="line">
            <a:avLst/>
          </a:prstGeom>
          <a:ln w="28575" cap="flat" cmpd="sng">
            <a:solidFill>
              <a:srgbClr val="0000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2071" name="直接连接符 42070"/>
          <p:cNvSpPr/>
          <p:nvPr/>
        </p:nvSpPr>
        <p:spPr>
          <a:xfrm>
            <a:off x="3197225" y="2854960"/>
            <a:ext cx="0" cy="1511300"/>
          </a:xfrm>
          <a:prstGeom prst="line">
            <a:avLst/>
          </a:prstGeom>
          <a:ln w="28575" cap="flat" cmpd="sng">
            <a:solidFill>
              <a:srgbClr val="0000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2072" name="直接连接符 42071"/>
          <p:cNvSpPr/>
          <p:nvPr/>
        </p:nvSpPr>
        <p:spPr>
          <a:xfrm>
            <a:off x="2289175" y="2851785"/>
            <a:ext cx="0" cy="1511300"/>
          </a:xfrm>
          <a:prstGeom prst="line">
            <a:avLst/>
          </a:prstGeom>
          <a:ln w="28575" cap="flat" cmpd="sng">
            <a:solidFill>
              <a:srgbClr val="0000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2073" name="直接连接符 42072"/>
          <p:cNvSpPr/>
          <p:nvPr/>
        </p:nvSpPr>
        <p:spPr>
          <a:xfrm>
            <a:off x="1947863" y="3177223"/>
            <a:ext cx="1587" cy="922337"/>
          </a:xfrm>
          <a:prstGeom prst="line">
            <a:avLst/>
          </a:prstGeom>
          <a:ln w="28575" cap="flat" cmpd="sng">
            <a:solidFill>
              <a:srgbClr val="0000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2074" name="直接连接符 42073"/>
          <p:cNvSpPr/>
          <p:nvPr/>
        </p:nvSpPr>
        <p:spPr>
          <a:xfrm flipH="1" flipV="1">
            <a:off x="3503613" y="3213734"/>
            <a:ext cx="4820" cy="431800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2" name="标题 1"/>
          <p:cNvSpPr>
            <a:spLocks noGrp="1"/>
          </p:cNvSpPr>
          <p:nvPr/>
        </p:nvSpPr>
        <p:spPr>
          <a:xfrm>
            <a:off x="-635" y="-20320"/>
            <a:ext cx="3923665" cy="723900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</p:spPr>
        <p:txBody>
          <a:bodyPr vert="horz" lIns="101600" tIns="38100" rIns="25400" bIns="38100" rtlCol="0" anchor="t" anchorCtr="0">
            <a:noAutofit/>
            <a:scene3d>
              <a:camera prst="orthographicFront"/>
              <a:lightRig rig="threePt" dir="t"/>
            </a:scene3d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ctr">
              <a:buClrTx/>
              <a:buSzTx/>
              <a:buFontTx/>
            </a:pPr>
            <a:r>
              <a:rPr sz="4400" b="0" spc="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合作探究</a:t>
            </a:r>
            <a:r>
              <a:rPr lang="en-US" altLang="zh-CN" sz="4400" b="0" spc="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：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461010" y="863600"/>
            <a:ext cx="11064875" cy="953135"/>
            <a:chOff x="720" y="3836"/>
            <a:chExt cx="17425" cy="1501"/>
          </a:xfrm>
        </p:grpSpPr>
        <p:sp>
          <p:nvSpPr>
            <p:cNvPr id="1029" name="Rectangle 2"/>
            <p:cNvSpPr>
              <a:spLocks noGrp="1"/>
            </p:cNvSpPr>
            <p:nvPr/>
          </p:nvSpPr>
          <p:spPr>
            <a:xfrm>
              <a:off x="720" y="4125"/>
              <a:ext cx="17425" cy="1212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lIns="91440" tIns="45720" rIns="91440" bIns="45720" anchor="t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>
                <a:buClrTx/>
                <a:buSzTx/>
                <a:buFontTx/>
                <a:buNone/>
              </a:pPr>
              <a:r>
                <a:rPr lang="zh-CN" altLang="en-US" sz="2400" dirty="0" smtClean="0"/>
                <a:t>问题</a:t>
              </a:r>
              <a:r>
                <a:rPr lang="en-US" altLang="zh-CN" sz="2400" dirty="0"/>
                <a:t>6</a:t>
              </a:r>
              <a:r>
                <a:rPr lang="zh-CN" altLang="en-US" sz="2400" dirty="0" smtClean="0"/>
                <a:t>：</a:t>
              </a:r>
              <a:r>
                <a:rPr lang="zh-CN" altLang="en-US" sz="2400" dirty="0"/>
                <a:t>能否借用作点</a:t>
              </a:r>
              <a:r>
                <a:rPr lang="zh-CN" altLang="en-US" sz="2400" i="1" dirty="0">
                  <a:latin typeface="Times New Roman" panose="02020603050405020304" pitchFamily="18" charset="0"/>
                </a:rPr>
                <a:t>C</a:t>
              </a:r>
              <a:r>
                <a:rPr lang="en-US" altLang="zh-CN" sz="2400" i="1" dirty="0">
                  <a:latin typeface="Times New Roman" panose="02020603050405020304" pitchFamily="18" charset="0"/>
                </a:rPr>
                <a:t>    </a:t>
              </a:r>
              <a:r>
                <a:rPr lang="en-US" altLang="zh-CN" sz="2400" dirty="0"/>
                <a:t>            </a:t>
              </a:r>
              <a:r>
                <a:rPr lang="zh-CN" altLang="en-US" sz="2400" dirty="0"/>
                <a:t>的方法， 作出                            的图象呢？</a:t>
              </a:r>
            </a:p>
          </p:txBody>
        </p:sp>
        <p:graphicFrame>
          <p:nvGraphicFramePr>
            <p:cNvPr id="9" name="Object 2"/>
            <p:cNvGraphicFramePr>
              <a:graphicFrameLocks noChangeAspect="1"/>
            </p:cNvGraphicFramePr>
            <p:nvPr/>
          </p:nvGraphicFramePr>
          <p:xfrm>
            <a:off x="5830" y="3836"/>
            <a:ext cx="2040" cy="1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09" r:id="rId17" imgW="673100" imgH="393700" progId="Equation.3">
                    <p:embed/>
                  </p:oleObj>
                </mc:Choice>
                <mc:Fallback>
                  <p:oleObj r:id="rId17" imgW="673100" imgH="393700" progId="Equation.3">
                    <p:embed/>
                    <p:pic>
                      <p:nvPicPr>
                        <p:cNvPr id="0" name="图片 3076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5830" y="3836"/>
                          <a:ext cx="2040" cy="1200"/>
                        </a:xfrm>
                        <a:prstGeom prst="rect">
                          <a:avLst/>
                        </a:prstGeom>
                        <a:noFill/>
                        <a:ln w="38100"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8" name="Object 4"/>
            <p:cNvGraphicFramePr>
              <a:graphicFrameLocks noChangeAspect="1"/>
            </p:cNvGraphicFramePr>
            <p:nvPr/>
          </p:nvGraphicFramePr>
          <p:xfrm>
            <a:off x="10925" y="4125"/>
            <a:ext cx="3495" cy="6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10" r:id="rId19" imgW="1207135" imgH="215900" progId="Equation.3">
                    <p:embed/>
                  </p:oleObj>
                </mc:Choice>
                <mc:Fallback>
                  <p:oleObj r:id="rId19" imgW="1207135" imgH="215900" progId="Equation.3">
                    <p:embed/>
                    <p:pic>
                      <p:nvPicPr>
                        <p:cNvPr id="0" name="图片 3075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10925" y="4125"/>
                          <a:ext cx="3495" cy="62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88929E-6 -3.01874E-6 L 0.09274 -0.00138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42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37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2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2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2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2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2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2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2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2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2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500"/>
                            </p:stCondLst>
                            <p:childTnLst>
                              <p:par>
                                <p:cTn id="8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000"/>
                            </p:stCondLst>
                            <p:childTnLst>
                              <p:par>
                                <p:cTn id="9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500"/>
                            </p:stCondLst>
                            <p:childTnLst>
                              <p:par>
                                <p:cTn id="9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42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4000"/>
                            </p:stCondLst>
                            <p:childTnLst>
                              <p:par>
                                <p:cTn id="9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4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4500"/>
                            </p:stCondLst>
                            <p:childTnLst>
                              <p:par>
                                <p:cTn id="10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0"/>
                            </p:stCondLst>
                            <p:childTnLst>
                              <p:par>
                                <p:cTn id="10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4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500"/>
                            </p:stCondLst>
                            <p:childTnLst>
                              <p:par>
                                <p:cTn id="10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4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6500"/>
                            </p:stCondLst>
                            <p:childTnLst>
                              <p:par>
                                <p:cTn id="1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4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7000"/>
                            </p:stCondLst>
                            <p:childTnLst>
                              <p:par>
                                <p:cTn id="1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4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7500"/>
                            </p:stCondLst>
                            <p:childTnLst>
                              <p:par>
                                <p:cTn id="1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8000"/>
                            </p:stCondLst>
                            <p:childTnLst>
                              <p:par>
                                <p:cTn id="1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4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8500"/>
                            </p:stCondLst>
                            <p:childTnLst>
                              <p:par>
                                <p:cTn id="1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4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9000"/>
                            </p:stCondLst>
                            <p:childTnLst>
                              <p:par>
                                <p:cTn id="1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9500"/>
                            </p:stCondLst>
                            <p:childTnLst>
                              <p:par>
                                <p:cTn id="1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4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0000"/>
                            </p:stCondLst>
                            <p:childTnLst>
                              <p:par>
                                <p:cTn id="1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4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0500"/>
                            </p:stCondLst>
                            <p:childTnLst>
                              <p:par>
                                <p:cTn id="1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1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41" name="组合 44040"/>
          <p:cNvGrpSpPr/>
          <p:nvPr/>
        </p:nvGrpSpPr>
        <p:grpSpPr>
          <a:xfrm>
            <a:off x="1788160" y="2158365"/>
            <a:ext cx="8915400" cy="2895600"/>
            <a:chOff x="144" y="816"/>
            <a:chExt cx="5616" cy="1824"/>
          </a:xfrm>
        </p:grpSpPr>
        <p:sp>
          <p:nvSpPr>
            <p:cNvPr id="44042" name="文本框 44041"/>
            <p:cNvSpPr txBox="1"/>
            <p:nvPr/>
          </p:nvSpPr>
          <p:spPr>
            <a:xfrm>
              <a:off x="432" y="1776"/>
              <a:ext cx="432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2400">
                  <a:latin typeface="Times New Roman" panose="02020603050405020304" pitchFamily="18" charset="0"/>
                </a:rPr>
                <a:t>o</a:t>
              </a:r>
              <a:r>
                <a:rPr lang="en-US" altLang="zh-CN" sz="1600" baseline="-25000">
                  <a:latin typeface="Times New Roman" panose="02020603050405020304" pitchFamily="18" charset="0"/>
                </a:rPr>
                <a:t>1</a:t>
              </a:r>
              <a:endParaRPr lang="en-US" altLang="zh-CN" sz="1600">
                <a:latin typeface="Times New Roman" panose="02020603050405020304" pitchFamily="18" charset="0"/>
              </a:endParaRPr>
            </a:p>
          </p:txBody>
        </p:sp>
        <p:sp>
          <p:nvSpPr>
            <p:cNvPr id="44043" name="文本框 44042"/>
            <p:cNvSpPr txBox="1"/>
            <p:nvPr/>
          </p:nvSpPr>
          <p:spPr>
            <a:xfrm>
              <a:off x="1632" y="1824"/>
              <a:ext cx="240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2400">
                  <a:latin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44044" name="文本框 44043"/>
            <p:cNvSpPr txBox="1"/>
            <p:nvPr/>
          </p:nvSpPr>
          <p:spPr>
            <a:xfrm>
              <a:off x="1440" y="1056"/>
              <a:ext cx="240" cy="21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1600">
                  <a:latin typeface="Times New Roman" panose="02020603050405020304" pitchFamily="18" charset="0"/>
                </a:rPr>
                <a:t>1</a:t>
              </a:r>
            </a:p>
          </p:txBody>
        </p:sp>
        <p:grpSp>
          <p:nvGrpSpPr>
            <p:cNvPr id="44045" name="组合 44044"/>
            <p:cNvGrpSpPr/>
            <p:nvPr/>
          </p:nvGrpSpPr>
          <p:grpSpPr>
            <a:xfrm>
              <a:off x="144" y="816"/>
              <a:ext cx="5616" cy="1824"/>
              <a:chOff x="144" y="816"/>
              <a:chExt cx="5616" cy="1824"/>
            </a:xfrm>
          </p:grpSpPr>
          <p:sp>
            <p:nvSpPr>
              <p:cNvPr id="44046" name="文本框 44045"/>
              <p:cNvSpPr txBox="1"/>
              <p:nvPr/>
            </p:nvSpPr>
            <p:spPr>
              <a:xfrm>
                <a:off x="5448" y="1488"/>
                <a:ext cx="312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400">
                    <a:latin typeface="Times New Roman" panose="02020603050405020304" pitchFamily="18" charset="0"/>
                  </a:rPr>
                  <a:t>x</a:t>
                </a:r>
              </a:p>
            </p:txBody>
          </p:sp>
          <p:sp>
            <p:nvSpPr>
              <p:cNvPr id="44047" name="文本框 44046"/>
              <p:cNvSpPr txBox="1"/>
              <p:nvPr/>
            </p:nvSpPr>
            <p:spPr>
              <a:xfrm>
                <a:off x="1680" y="816"/>
                <a:ext cx="288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400">
                    <a:latin typeface="Times New Roman" panose="02020603050405020304" pitchFamily="18" charset="0"/>
                  </a:rPr>
                  <a:t>y</a:t>
                </a:r>
              </a:p>
            </p:txBody>
          </p:sp>
          <p:sp>
            <p:nvSpPr>
              <p:cNvPr id="44048" name="直接连接符 44047"/>
              <p:cNvSpPr/>
              <p:nvPr/>
            </p:nvSpPr>
            <p:spPr>
              <a:xfrm>
                <a:off x="144" y="1824"/>
                <a:ext cx="5520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44049" name="直接连接符 44048"/>
              <p:cNvSpPr/>
              <p:nvPr/>
            </p:nvSpPr>
            <p:spPr>
              <a:xfrm flipV="1">
                <a:off x="1632" y="912"/>
                <a:ext cx="0" cy="1728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44050" name="椭圆 44049"/>
              <p:cNvSpPr/>
              <p:nvPr/>
            </p:nvSpPr>
            <p:spPr>
              <a:xfrm>
                <a:off x="192" y="1248"/>
                <a:ext cx="1134" cy="1134"/>
              </a:xfrm>
              <a:prstGeom prst="ellipse">
                <a:avLst/>
              </a:prstGeom>
              <a:noFill/>
              <a:ln w="19050" cap="flat" cmpd="sng">
                <a:solidFill>
                  <a:srgbClr val="0000FF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44051" name="组合 44050"/>
              <p:cNvGrpSpPr/>
              <p:nvPr/>
            </p:nvGrpSpPr>
            <p:grpSpPr>
              <a:xfrm>
                <a:off x="1948" y="1785"/>
                <a:ext cx="3160" cy="27"/>
                <a:chOff x="1948" y="1785"/>
                <a:chExt cx="3160" cy="27"/>
              </a:xfrm>
            </p:grpSpPr>
            <p:sp>
              <p:nvSpPr>
                <p:cNvPr id="44052" name="直接连接符 44051"/>
                <p:cNvSpPr/>
                <p:nvPr/>
              </p:nvSpPr>
              <p:spPr>
                <a:xfrm>
                  <a:off x="1948" y="1785"/>
                  <a:ext cx="0" cy="27"/>
                </a:xfrm>
                <a:prstGeom prst="line">
                  <a:avLst/>
                </a:prstGeom>
                <a:ln w="2857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4053" name="直接连接符 44052"/>
                <p:cNvSpPr/>
                <p:nvPr/>
              </p:nvSpPr>
              <p:spPr>
                <a:xfrm>
                  <a:off x="2264" y="1785"/>
                  <a:ext cx="0" cy="27"/>
                </a:xfrm>
                <a:prstGeom prst="line">
                  <a:avLst/>
                </a:prstGeom>
                <a:ln w="2857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4054" name="直接连接符 44053"/>
                <p:cNvSpPr/>
                <p:nvPr/>
              </p:nvSpPr>
              <p:spPr>
                <a:xfrm>
                  <a:off x="2580" y="1785"/>
                  <a:ext cx="0" cy="27"/>
                </a:xfrm>
                <a:prstGeom prst="line">
                  <a:avLst/>
                </a:prstGeom>
                <a:ln w="2857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4055" name="直接连接符 44054"/>
                <p:cNvSpPr/>
                <p:nvPr/>
              </p:nvSpPr>
              <p:spPr>
                <a:xfrm>
                  <a:off x="2896" y="1785"/>
                  <a:ext cx="0" cy="27"/>
                </a:xfrm>
                <a:prstGeom prst="line">
                  <a:avLst/>
                </a:prstGeom>
                <a:ln w="2857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4056" name="直接连接符 44055"/>
                <p:cNvSpPr/>
                <p:nvPr/>
              </p:nvSpPr>
              <p:spPr>
                <a:xfrm>
                  <a:off x="3212" y="1785"/>
                  <a:ext cx="0" cy="27"/>
                </a:xfrm>
                <a:prstGeom prst="line">
                  <a:avLst/>
                </a:prstGeom>
                <a:ln w="2857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4057" name="直接连接符 44056"/>
                <p:cNvSpPr/>
                <p:nvPr/>
              </p:nvSpPr>
              <p:spPr>
                <a:xfrm>
                  <a:off x="3528" y="1785"/>
                  <a:ext cx="0" cy="27"/>
                </a:xfrm>
                <a:prstGeom prst="line">
                  <a:avLst/>
                </a:prstGeom>
                <a:ln w="2857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4058" name="直接连接符 44057"/>
                <p:cNvSpPr/>
                <p:nvPr/>
              </p:nvSpPr>
              <p:spPr>
                <a:xfrm>
                  <a:off x="3844" y="1785"/>
                  <a:ext cx="0" cy="27"/>
                </a:xfrm>
                <a:prstGeom prst="line">
                  <a:avLst/>
                </a:prstGeom>
                <a:ln w="2857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4059" name="直接连接符 44058"/>
                <p:cNvSpPr/>
                <p:nvPr/>
              </p:nvSpPr>
              <p:spPr>
                <a:xfrm>
                  <a:off x="4160" y="1785"/>
                  <a:ext cx="0" cy="27"/>
                </a:xfrm>
                <a:prstGeom prst="line">
                  <a:avLst/>
                </a:prstGeom>
                <a:ln w="2857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4060" name="直接连接符 44059"/>
                <p:cNvSpPr/>
                <p:nvPr/>
              </p:nvSpPr>
              <p:spPr>
                <a:xfrm>
                  <a:off x="4476" y="1785"/>
                  <a:ext cx="0" cy="27"/>
                </a:xfrm>
                <a:prstGeom prst="line">
                  <a:avLst/>
                </a:prstGeom>
                <a:ln w="2857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4061" name="直接连接符 44060"/>
                <p:cNvSpPr/>
                <p:nvPr/>
              </p:nvSpPr>
              <p:spPr>
                <a:xfrm>
                  <a:off x="4792" y="1785"/>
                  <a:ext cx="0" cy="27"/>
                </a:xfrm>
                <a:prstGeom prst="line">
                  <a:avLst/>
                </a:prstGeom>
                <a:ln w="2857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4062" name="直接连接符 44061"/>
                <p:cNvSpPr/>
                <p:nvPr/>
              </p:nvSpPr>
              <p:spPr>
                <a:xfrm>
                  <a:off x="5108" y="1785"/>
                  <a:ext cx="0" cy="27"/>
                </a:xfrm>
                <a:prstGeom prst="line">
                  <a:avLst/>
                </a:prstGeom>
                <a:ln w="2857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44063" name="直接连接符 44062"/>
              <p:cNvSpPr/>
              <p:nvPr/>
            </p:nvSpPr>
            <p:spPr>
              <a:xfrm>
                <a:off x="5424" y="1785"/>
                <a:ext cx="0" cy="27"/>
              </a:xfrm>
              <a:prstGeom prst="line">
                <a:avLst/>
              </a:prstGeom>
              <a:ln w="28575" cap="flat" cmpd="sng">
                <a:solidFill>
                  <a:srgbClr val="0000FF"/>
                </a:solidFill>
                <a:prstDash val="solid"/>
                <a:headEnd type="none" w="med" len="med"/>
                <a:tailEnd type="none" w="med" len="med"/>
              </a:ln>
            </p:spPr>
          </p:sp>
          <p:pic>
            <p:nvPicPr>
              <p:cNvPr id="44064" name="图片 44063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328" y="1920"/>
                <a:ext cx="176" cy="128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grpSp>
            <p:nvGrpSpPr>
              <p:cNvPr id="44065" name="组合 44064"/>
              <p:cNvGrpSpPr/>
              <p:nvPr/>
            </p:nvGrpSpPr>
            <p:grpSpPr>
              <a:xfrm>
                <a:off x="1872" y="1824"/>
                <a:ext cx="3318" cy="336"/>
                <a:chOff x="1872" y="1824"/>
                <a:chExt cx="3318" cy="336"/>
              </a:xfrm>
            </p:grpSpPr>
            <p:pic>
              <p:nvPicPr>
                <p:cNvPr id="44066" name="图片 44065"/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2832" y="1872"/>
                  <a:ext cx="160" cy="24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</p:pic>
            <p:pic>
              <p:nvPicPr>
                <p:cNvPr id="44067" name="图片 44066"/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2496" y="1824"/>
                  <a:ext cx="126" cy="336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</p:pic>
            <p:pic>
              <p:nvPicPr>
                <p:cNvPr id="44068" name="图片 44067"/>
                <p:cNvPicPr>
                  <a:picLocks noChangeAspect="1"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3456" y="1920"/>
                  <a:ext cx="144" cy="144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</p:pic>
            <p:pic>
              <p:nvPicPr>
                <p:cNvPr id="44069" name="图片 44068"/>
                <p:cNvPicPr>
                  <a:picLocks noChangeAspect="1"/>
                </p:cNvPicPr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872" y="1872"/>
                  <a:ext cx="113" cy="27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</p:pic>
            <p:pic>
              <p:nvPicPr>
                <p:cNvPr id="44070" name="图片 44069"/>
                <p:cNvPicPr>
                  <a:picLocks noChangeAspect="1"/>
                </p:cNvPicPr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3744" y="1872"/>
                  <a:ext cx="152" cy="24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</p:pic>
            <p:pic>
              <p:nvPicPr>
                <p:cNvPr id="44071" name="图片 44070"/>
                <p:cNvPicPr>
                  <a:picLocks noChangeAspect="1"/>
                </p:cNvPicPr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386" y="1845"/>
                  <a:ext cx="181" cy="315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</p:pic>
            <p:pic>
              <p:nvPicPr>
                <p:cNvPr id="44072" name="图片 44071"/>
                <p:cNvPicPr>
                  <a:picLocks noChangeAspect="1"/>
                </p:cNvPicPr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4998" y="1866"/>
                  <a:ext cx="192" cy="24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</p:pic>
            <p:pic>
              <p:nvPicPr>
                <p:cNvPr id="44073" name="图片 44072"/>
                <p:cNvPicPr>
                  <a:picLocks noChangeAspect="1"/>
                </p:cNvPicPr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160" y="1872"/>
                  <a:ext cx="152" cy="24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</p:pic>
            <p:pic>
              <p:nvPicPr>
                <p:cNvPr id="44074" name="图片 44073"/>
                <p:cNvPicPr>
                  <a:picLocks noChangeAspect="1"/>
                </p:cNvPicPr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3120" y="1872"/>
                  <a:ext cx="152" cy="24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</p:pic>
            <p:pic>
              <p:nvPicPr>
                <p:cNvPr id="44075" name="图片 44074"/>
                <p:cNvPicPr>
                  <a:picLocks noChangeAspect="1"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069" y="1865"/>
                  <a:ext cx="160" cy="24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</p:pic>
            <p:pic>
              <p:nvPicPr>
                <p:cNvPr id="44076" name="图片 44075"/>
                <p:cNvPicPr>
                  <a:picLocks noChangeAspect="1"/>
                </p:cNvPicPr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4703" y="1865"/>
                  <a:ext cx="152" cy="24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</p:pic>
          </p:grpSp>
          <p:sp>
            <p:nvSpPr>
              <p:cNvPr id="44077" name="直接连接符 44076"/>
              <p:cNvSpPr/>
              <p:nvPr/>
            </p:nvSpPr>
            <p:spPr>
              <a:xfrm>
                <a:off x="1641" y="1254"/>
                <a:ext cx="32" cy="0"/>
              </a:xfrm>
              <a:prstGeom prst="line">
                <a:avLst/>
              </a:prstGeom>
              <a:ln w="28575" cap="flat" cmpd="sng">
                <a:solidFill>
                  <a:srgbClr val="0000FF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4078" name="直接连接符 44077"/>
              <p:cNvSpPr/>
              <p:nvPr/>
            </p:nvSpPr>
            <p:spPr>
              <a:xfrm>
                <a:off x="1632" y="2370"/>
                <a:ext cx="32" cy="0"/>
              </a:xfrm>
              <a:prstGeom prst="line">
                <a:avLst/>
              </a:prstGeom>
              <a:ln w="28575" cap="flat" cmpd="sng">
                <a:solidFill>
                  <a:srgbClr val="0000FF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4079" name="文本框 44078"/>
              <p:cNvSpPr txBox="1"/>
              <p:nvPr/>
            </p:nvSpPr>
            <p:spPr>
              <a:xfrm>
                <a:off x="1392" y="2352"/>
                <a:ext cx="288" cy="21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1600">
                    <a:latin typeface="Times New Roman" panose="02020603050405020304" pitchFamily="18" charset="0"/>
                  </a:rPr>
                  <a:t>-1</a:t>
                </a:r>
              </a:p>
            </p:txBody>
          </p:sp>
          <p:sp>
            <p:nvSpPr>
              <p:cNvPr id="44080" name="直接连接符 44079"/>
              <p:cNvSpPr/>
              <p:nvPr/>
            </p:nvSpPr>
            <p:spPr>
              <a:xfrm rot="1800000">
                <a:off x="186" y="1818"/>
                <a:ext cx="1134" cy="0"/>
              </a:xfrm>
              <a:prstGeom prst="line">
                <a:avLst/>
              </a:prstGeom>
              <a:ln w="25400" cap="flat" cmpd="sng">
                <a:solidFill>
                  <a:srgbClr val="0066FF"/>
                </a:solidFill>
                <a:prstDash val="sysDot"/>
                <a:headEnd type="none" w="med" len="med"/>
                <a:tailEnd type="none" w="med" len="med"/>
              </a:ln>
            </p:spPr>
          </p:sp>
          <p:sp>
            <p:nvSpPr>
              <p:cNvPr id="44081" name="直接连接符 44080"/>
              <p:cNvSpPr/>
              <p:nvPr/>
            </p:nvSpPr>
            <p:spPr>
              <a:xfrm rot="3600000">
                <a:off x="201" y="1824"/>
                <a:ext cx="1134" cy="0"/>
              </a:xfrm>
              <a:prstGeom prst="line">
                <a:avLst/>
              </a:prstGeom>
              <a:ln w="25400" cap="flat" cmpd="sng">
                <a:solidFill>
                  <a:srgbClr val="FF00FF"/>
                </a:solidFill>
                <a:prstDash val="sysDot"/>
                <a:headEnd type="none" w="med" len="med"/>
                <a:tailEnd type="none" w="med" len="med"/>
              </a:ln>
            </p:spPr>
          </p:sp>
          <p:sp>
            <p:nvSpPr>
              <p:cNvPr id="44082" name="直接连接符 44081"/>
              <p:cNvSpPr/>
              <p:nvPr/>
            </p:nvSpPr>
            <p:spPr>
              <a:xfrm rot="5400000">
                <a:off x="189" y="1821"/>
                <a:ext cx="1134" cy="0"/>
              </a:xfrm>
              <a:prstGeom prst="line">
                <a:avLst/>
              </a:prstGeom>
              <a:ln w="25400" cap="flat" cmpd="sng">
                <a:solidFill>
                  <a:srgbClr val="FF6600"/>
                </a:solidFill>
                <a:prstDash val="sysDot"/>
                <a:headEnd type="none" w="med" len="med"/>
                <a:tailEnd type="none" w="med" len="med"/>
              </a:ln>
            </p:spPr>
          </p:sp>
          <p:sp>
            <p:nvSpPr>
              <p:cNvPr id="44083" name="直接连接符 44082"/>
              <p:cNvSpPr/>
              <p:nvPr/>
            </p:nvSpPr>
            <p:spPr>
              <a:xfrm rot="7200000">
                <a:off x="195" y="1827"/>
                <a:ext cx="1134" cy="0"/>
              </a:xfrm>
              <a:prstGeom prst="line">
                <a:avLst/>
              </a:prstGeom>
              <a:ln w="25400" cap="flat" cmpd="sng">
                <a:solidFill>
                  <a:srgbClr val="00CC99"/>
                </a:solidFill>
                <a:prstDash val="sysDot"/>
                <a:headEnd type="none" w="med" len="med"/>
                <a:tailEnd type="none" w="med" len="med"/>
              </a:ln>
            </p:spPr>
          </p:sp>
          <p:sp>
            <p:nvSpPr>
              <p:cNvPr id="44084" name="直接连接符 44083"/>
              <p:cNvSpPr/>
              <p:nvPr/>
            </p:nvSpPr>
            <p:spPr>
              <a:xfrm rot="9000000">
                <a:off x="192" y="1824"/>
                <a:ext cx="1134" cy="0"/>
              </a:xfrm>
              <a:prstGeom prst="line">
                <a:avLst/>
              </a:prstGeom>
              <a:ln w="25400" cap="flat" cmpd="sng">
                <a:solidFill>
                  <a:srgbClr val="00FF00"/>
                </a:solidFill>
                <a:prstDash val="sysDot"/>
                <a:headEnd type="none" w="med" len="med"/>
                <a:tailEnd type="none" w="med" len="med"/>
              </a:ln>
            </p:spPr>
          </p:sp>
        </p:grpSp>
      </p:grpSp>
      <p:sp>
        <p:nvSpPr>
          <p:cNvPr id="44085" name="直接连接符 44084"/>
          <p:cNvSpPr/>
          <p:nvPr/>
        </p:nvSpPr>
        <p:spPr>
          <a:xfrm>
            <a:off x="3505200" y="3322320"/>
            <a:ext cx="1143000" cy="0"/>
          </a:xfrm>
          <a:prstGeom prst="line">
            <a:avLst/>
          </a:prstGeom>
          <a:ln w="28575" cap="flat" cmpd="sng">
            <a:solidFill>
              <a:srgbClr val="00FF99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4086" name="直接连接符 44085"/>
          <p:cNvSpPr/>
          <p:nvPr/>
        </p:nvSpPr>
        <p:spPr>
          <a:xfrm flipV="1">
            <a:off x="4614863" y="3308033"/>
            <a:ext cx="0" cy="457200"/>
          </a:xfrm>
          <a:prstGeom prst="line">
            <a:avLst/>
          </a:prstGeom>
          <a:ln w="28575" cap="flat" cmpd="sng">
            <a:solidFill>
              <a:srgbClr val="00FF99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4087" name="直接连接符 44086"/>
          <p:cNvSpPr/>
          <p:nvPr/>
        </p:nvSpPr>
        <p:spPr>
          <a:xfrm>
            <a:off x="3200400" y="3017520"/>
            <a:ext cx="1905000" cy="0"/>
          </a:xfrm>
          <a:prstGeom prst="line">
            <a:avLst/>
          </a:prstGeom>
          <a:ln w="28575" cap="flat" cmpd="sng">
            <a:solidFill>
              <a:schemeClr val="accent1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4088" name="直接连接符 44087"/>
          <p:cNvSpPr/>
          <p:nvPr/>
        </p:nvSpPr>
        <p:spPr>
          <a:xfrm flipV="1">
            <a:off x="5105400" y="3017520"/>
            <a:ext cx="0" cy="762000"/>
          </a:xfrm>
          <a:prstGeom prst="line">
            <a:avLst/>
          </a:prstGeom>
          <a:ln w="28575" cap="flat" cmpd="sng">
            <a:solidFill>
              <a:schemeClr val="accent1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4089" name="直接连接符 44088"/>
          <p:cNvSpPr/>
          <p:nvPr/>
        </p:nvSpPr>
        <p:spPr>
          <a:xfrm>
            <a:off x="2743200" y="2865120"/>
            <a:ext cx="2895600" cy="0"/>
          </a:xfrm>
          <a:prstGeom prst="line">
            <a:avLst/>
          </a:prstGeom>
          <a:ln w="28575" cap="rnd" cmpd="sng">
            <a:solidFill>
              <a:srgbClr val="0000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4090" name="直接连接符 44089"/>
          <p:cNvSpPr/>
          <p:nvPr/>
        </p:nvSpPr>
        <p:spPr>
          <a:xfrm flipV="1">
            <a:off x="5624513" y="2865120"/>
            <a:ext cx="0" cy="914400"/>
          </a:xfrm>
          <a:prstGeom prst="line">
            <a:avLst/>
          </a:prstGeom>
          <a:ln w="28575" cap="flat" cmpd="sng">
            <a:solidFill>
              <a:srgbClr val="0000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4091" name="直接连接符 44090"/>
          <p:cNvSpPr/>
          <p:nvPr/>
        </p:nvSpPr>
        <p:spPr>
          <a:xfrm>
            <a:off x="2286000" y="3017520"/>
            <a:ext cx="3810000" cy="0"/>
          </a:xfrm>
          <a:prstGeom prst="line">
            <a:avLst/>
          </a:prstGeom>
          <a:ln w="28575" cap="flat" cmpd="sng">
            <a:solidFill>
              <a:srgbClr val="FF66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4092" name="直接连接符 44091"/>
          <p:cNvSpPr/>
          <p:nvPr/>
        </p:nvSpPr>
        <p:spPr>
          <a:xfrm flipV="1">
            <a:off x="6096000" y="3017520"/>
            <a:ext cx="0" cy="762000"/>
          </a:xfrm>
          <a:prstGeom prst="line">
            <a:avLst/>
          </a:prstGeom>
          <a:ln w="28575" cap="flat" cmpd="sng">
            <a:solidFill>
              <a:srgbClr val="FF66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4093" name="直接连接符 44092"/>
          <p:cNvSpPr/>
          <p:nvPr/>
        </p:nvSpPr>
        <p:spPr>
          <a:xfrm>
            <a:off x="1981200" y="3322320"/>
            <a:ext cx="4648200" cy="0"/>
          </a:xfrm>
          <a:prstGeom prst="line">
            <a:avLst/>
          </a:prstGeom>
          <a:ln w="28575" cap="flat" cmpd="sng">
            <a:solidFill>
              <a:srgbClr val="0066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4094" name="直接连接符 44093"/>
          <p:cNvSpPr/>
          <p:nvPr/>
        </p:nvSpPr>
        <p:spPr>
          <a:xfrm flipV="1">
            <a:off x="6629400" y="3322320"/>
            <a:ext cx="0" cy="457200"/>
          </a:xfrm>
          <a:prstGeom prst="line">
            <a:avLst/>
          </a:prstGeom>
          <a:ln w="28575" cap="flat" cmpd="sng">
            <a:solidFill>
              <a:srgbClr val="0066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4095" name="直接连接符 44094"/>
          <p:cNvSpPr/>
          <p:nvPr/>
        </p:nvSpPr>
        <p:spPr>
          <a:xfrm>
            <a:off x="1966913" y="4241483"/>
            <a:ext cx="5638800" cy="0"/>
          </a:xfrm>
          <a:prstGeom prst="line">
            <a:avLst/>
          </a:prstGeom>
          <a:ln w="28575" cap="flat" cmpd="sng">
            <a:solidFill>
              <a:schemeClr val="accent2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4096" name="直接连接符 44095"/>
          <p:cNvSpPr/>
          <p:nvPr/>
        </p:nvSpPr>
        <p:spPr>
          <a:xfrm>
            <a:off x="7620000" y="3779520"/>
            <a:ext cx="0" cy="533400"/>
          </a:xfrm>
          <a:prstGeom prst="line">
            <a:avLst/>
          </a:prstGeom>
          <a:ln w="28575" cap="flat" cmpd="sng">
            <a:solidFill>
              <a:schemeClr val="accent2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4097" name="直接连接符 44096"/>
          <p:cNvSpPr/>
          <p:nvPr/>
        </p:nvSpPr>
        <p:spPr>
          <a:xfrm>
            <a:off x="2286000" y="4541520"/>
            <a:ext cx="5943600" cy="0"/>
          </a:xfrm>
          <a:prstGeom prst="line">
            <a:avLst/>
          </a:prstGeom>
          <a:ln w="28575" cap="flat" cmpd="sng">
            <a:solidFill>
              <a:srgbClr val="FF00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4098" name="直接连接符 44097"/>
          <p:cNvSpPr/>
          <p:nvPr/>
        </p:nvSpPr>
        <p:spPr>
          <a:xfrm>
            <a:off x="8153400" y="3779520"/>
            <a:ext cx="0" cy="762000"/>
          </a:xfrm>
          <a:prstGeom prst="line">
            <a:avLst/>
          </a:prstGeom>
          <a:ln w="28575" cap="flat" cmpd="sng">
            <a:solidFill>
              <a:srgbClr val="FF00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4099" name="直接连接符 44098"/>
          <p:cNvSpPr/>
          <p:nvPr/>
        </p:nvSpPr>
        <p:spPr>
          <a:xfrm>
            <a:off x="2714625" y="4665345"/>
            <a:ext cx="5867400" cy="0"/>
          </a:xfrm>
          <a:prstGeom prst="line">
            <a:avLst/>
          </a:prstGeom>
          <a:ln w="28575" cap="flat" cmpd="sng">
            <a:solidFill>
              <a:srgbClr val="0000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4100" name="直接连接符 44099"/>
          <p:cNvSpPr/>
          <p:nvPr/>
        </p:nvSpPr>
        <p:spPr>
          <a:xfrm>
            <a:off x="8610600" y="3779520"/>
            <a:ext cx="0" cy="914400"/>
          </a:xfrm>
          <a:prstGeom prst="line">
            <a:avLst/>
          </a:prstGeom>
          <a:ln w="28575" cap="flat" cmpd="sng">
            <a:solidFill>
              <a:srgbClr val="0000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4101" name="直接连接符 44100"/>
          <p:cNvSpPr/>
          <p:nvPr/>
        </p:nvSpPr>
        <p:spPr>
          <a:xfrm>
            <a:off x="8153400" y="4541520"/>
            <a:ext cx="990600" cy="0"/>
          </a:xfrm>
          <a:prstGeom prst="line">
            <a:avLst/>
          </a:prstGeom>
          <a:ln w="28575" cap="flat" cmpd="sng">
            <a:solidFill>
              <a:srgbClr val="00FF00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4102" name="直接连接符 44101"/>
          <p:cNvSpPr/>
          <p:nvPr/>
        </p:nvSpPr>
        <p:spPr>
          <a:xfrm>
            <a:off x="9144000" y="3779520"/>
            <a:ext cx="0" cy="762000"/>
          </a:xfrm>
          <a:prstGeom prst="line">
            <a:avLst/>
          </a:prstGeom>
          <a:ln w="28575" cap="flat" cmpd="sng">
            <a:solidFill>
              <a:srgbClr val="00FF00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4103" name="直接连接符 44102"/>
          <p:cNvSpPr/>
          <p:nvPr/>
        </p:nvSpPr>
        <p:spPr>
          <a:xfrm>
            <a:off x="7591425" y="4241483"/>
            <a:ext cx="2057400" cy="0"/>
          </a:xfrm>
          <a:prstGeom prst="line">
            <a:avLst/>
          </a:prstGeom>
          <a:ln w="28575" cap="flat" cmpd="sng">
            <a:solidFill>
              <a:schemeClr val="accent2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4104" name="直接连接符 44103"/>
          <p:cNvSpPr/>
          <p:nvPr/>
        </p:nvSpPr>
        <p:spPr>
          <a:xfrm>
            <a:off x="9625013" y="3784283"/>
            <a:ext cx="14287" cy="528637"/>
          </a:xfrm>
          <a:prstGeom prst="line">
            <a:avLst/>
          </a:prstGeom>
          <a:ln w="28575" cap="flat" cmpd="sng">
            <a:solidFill>
              <a:schemeClr val="accent2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44105" name="椭圆 44104"/>
          <p:cNvSpPr/>
          <p:nvPr/>
        </p:nvSpPr>
        <p:spPr>
          <a:xfrm>
            <a:off x="4079875" y="3736658"/>
            <a:ext cx="71438" cy="71437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4106" name="椭圆 44105"/>
          <p:cNvSpPr/>
          <p:nvPr/>
        </p:nvSpPr>
        <p:spPr>
          <a:xfrm>
            <a:off x="4583113" y="3285808"/>
            <a:ext cx="71437" cy="71437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4107" name="椭圆 44106"/>
          <p:cNvSpPr/>
          <p:nvPr/>
        </p:nvSpPr>
        <p:spPr>
          <a:xfrm>
            <a:off x="5065713" y="2987358"/>
            <a:ext cx="71437" cy="71437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4108" name="椭圆 44107"/>
          <p:cNvSpPr/>
          <p:nvPr/>
        </p:nvSpPr>
        <p:spPr>
          <a:xfrm>
            <a:off x="7086600" y="3746183"/>
            <a:ext cx="71438" cy="71437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4109" name="椭圆 44108"/>
          <p:cNvSpPr/>
          <p:nvPr/>
        </p:nvSpPr>
        <p:spPr>
          <a:xfrm>
            <a:off x="7578725" y="4201795"/>
            <a:ext cx="71438" cy="71438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4110" name="椭圆 44109"/>
          <p:cNvSpPr/>
          <p:nvPr/>
        </p:nvSpPr>
        <p:spPr>
          <a:xfrm>
            <a:off x="5580063" y="2834958"/>
            <a:ext cx="71437" cy="71437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4111" name="椭圆 44110"/>
          <p:cNvSpPr/>
          <p:nvPr/>
        </p:nvSpPr>
        <p:spPr>
          <a:xfrm>
            <a:off x="6581775" y="3287395"/>
            <a:ext cx="71438" cy="71438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4112" name="椭圆 44111"/>
          <p:cNvSpPr/>
          <p:nvPr/>
        </p:nvSpPr>
        <p:spPr>
          <a:xfrm>
            <a:off x="6065838" y="2985770"/>
            <a:ext cx="71437" cy="71438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4113" name="椭圆 44112"/>
          <p:cNvSpPr/>
          <p:nvPr/>
        </p:nvSpPr>
        <p:spPr>
          <a:xfrm>
            <a:off x="8120063" y="4487545"/>
            <a:ext cx="71437" cy="71438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4114" name="椭圆 44113"/>
          <p:cNvSpPr/>
          <p:nvPr/>
        </p:nvSpPr>
        <p:spPr>
          <a:xfrm>
            <a:off x="8574088" y="4624070"/>
            <a:ext cx="71437" cy="71438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4115" name="椭圆 44114"/>
          <p:cNvSpPr/>
          <p:nvPr/>
        </p:nvSpPr>
        <p:spPr>
          <a:xfrm>
            <a:off x="9104313" y="4520883"/>
            <a:ext cx="71437" cy="71437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4116" name="椭圆 44115"/>
          <p:cNvSpPr/>
          <p:nvPr/>
        </p:nvSpPr>
        <p:spPr>
          <a:xfrm>
            <a:off x="9593263" y="4219258"/>
            <a:ext cx="71437" cy="71437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4117" name="椭圆 44116"/>
          <p:cNvSpPr/>
          <p:nvPr/>
        </p:nvSpPr>
        <p:spPr>
          <a:xfrm>
            <a:off x="10090150" y="3747770"/>
            <a:ext cx="71438" cy="71438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4118" name="任意多边形 44117"/>
          <p:cNvSpPr/>
          <p:nvPr/>
        </p:nvSpPr>
        <p:spPr>
          <a:xfrm>
            <a:off x="4114800" y="3322320"/>
            <a:ext cx="533400" cy="457200"/>
          </a:xfrm>
          <a:custGeom>
            <a:avLst/>
            <a:gdLst/>
            <a:ahLst/>
            <a:cxnLst/>
            <a:rect l="0" t="0" r="0" b="0"/>
            <a:pathLst>
              <a:path w="336" h="288">
                <a:moveTo>
                  <a:pt x="0" y="288"/>
                </a:moveTo>
                <a:cubicBezTo>
                  <a:pt x="140" y="168"/>
                  <a:pt x="280" y="48"/>
                  <a:pt x="336" y="0"/>
                </a:cubicBezTo>
              </a:path>
            </a:pathLst>
          </a:custGeom>
          <a:noFill/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4119" name="任意多边形 44118"/>
          <p:cNvSpPr/>
          <p:nvPr/>
        </p:nvSpPr>
        <p:spPr>
          <a:xfrm>
            <a:off x="4648200" y="3017520"/>
            <a:ext cx="457200" cy="304800"/>
          </a:xfrm>
          <a:custGeom>
            <a:avLst/>
            <a:gdLst/>
            <a:ahLst/>
            <a:cxnLst/>
            <a:rect l="0" t="0" r="0" b="0"/>
            <a:pathLst>
              <a:path w="288" h="192">
                <a:moveTo>
                  <a:pt x="0" y="192"/>
                </a:moveTo>
                <a:cubicBezTo>
                  <a:pt x="120" y="112"/>
                  <a:pt x="240" y="32"/>
                  <a:pt x="288" y="0"/>
                </a:cubicBezTo>
              </a:path>
            </a:pathLst>
          </a:custGeom>
          <a:noFill/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4120" name="任意多边形 44119"/>
          <p:cNvSpPr/>
          <p:nvPr/>
        </p:nvSpPr>
        <p:spPr>
          <a:xfrm>
            <a:off x="5105400" y="2865120"/>
            <a:ext cx="533400" cy="152400"/>
          </a:xfrm>
          <a:custGeom>
            <a:avLst/>
            <a:gdLst/>
            <a:ahLst/>
            <a:cxnLst/>
            <a:rect l="0" t="0" r="0" b="0"/>
            <a:pathLst>
              <a:path w="336" h="96">
                <a:moveTo>
                  <a:pt x="0" y="96"/>
                </a:moveTo>
                <a:cubicBezTo>
                  <a:pt x="31" y="84"/>
                  <a:pt x="129" y="39"/>
                  <a:pt x="185" y="23"/>
                </a:cubicBezTo>
                <a:cubicBezTo>
                  <a:pt x="241" y="7"/>
                  <a:pt x="305" y="5"/>
                  <a:pt x="336" y="0"/>
                </a:cubicBezTo>
              </a:path>
            </a:pathLst>
          </a:custGeom>
          <a:noFill/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4121" name="任意多边形 44120"/>
          <p:cNvSpPr/>
          <p:nvPr/>
        </p:nvSpPr>
        <p:spPr>
          <a:xfrm>
            <a:off x="5638800" y="2873058"/>
            <a:ext cx="457200" cy="152400"/>
          </a:xfrm>
          <a:custGeom>
            <a:avLst/>
            <a:gdLst/>
            <a:ahLst/>
            <a:cxnLst/>
            <a:rect l="0" t="0" r="0" b="0"/>
            <a:pathLst>
              <a:path w="288" h="96">
                <a:moveTo>
                  <a:pt x="0" y="0"/>
                </a:moveTo>
                <a:cubicBezTo>
                  <a:pt x="25" y="7"/>
                  <a:pt x="103" y="25"/>
                  <a:pt x="151" y="41"/>
                </a:cubicBezTo>
                <a:cubicBezTo>
                  <a:pt x="199" y="57"/>
                  <a:pt x="260" y="85"/>
                  <a:pt x="288" y="96"/>
                </a:cubicBezTo>
              </a:path>
            </a:pathLst>
          </a:custGeom>
          <a:noFill/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4122" name="任意多边形 44121"/>
          <p:cNvSpPr/>
          <p:nvPr/>
        </p:nvSpPr>
        <p:spPr>
          <a:xfrm>
            <a:off x="6096000" y="3017520"/>
            <a:ext cx="533400" cy="304800"/>
          </a:xfrm>
          <a:custGeom>
            <a:avLst/>
            <a:gdLst/>
            <a:ahLst/>
            <a:cxnLst/>
            <a:rect l="0" t="0" r="0" b="0"/>
            <a:pathLst>
              <a:path w="336" h="192">
                <a:moveTo>
                  <a:pt x="0" y="0"/>
                </a:moveTo>
                <a:cubicBezTo>
                  <a:pt x="30" y="14"/>
                  <a:pt x="126" y="50"/>
                  <a:pt x="182" y="82"/>
                </a:cubicBezTo>
                <a:cubicBezTo>
                  <a:pt x="238" y="114"/>
                  <a:pt x="304" y="169"/>
                  <a:pt x="336" y="192"/>
                </a:cubicBezTo>
              </a:path>
            </a:pathLst>
          </a:custGeom>
          <a:noFill/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4123" name="任意多边形 44122"/>
          <p:cNvSpPr/>
          <p:nvPr/>
        </p:nvSpPr>
        <p:spPr>
          <a:xfrm>
            <a:off x="6651625" y="3330258"/>
            <a:ext cx="523875" cy="481012"/>
          </a:xfrm>
          <a:custGeom>
            <a:avLst/>
            <a:gdLst/>
            <a:ahLst/>
            <a:cxnLst/>
            <a:rect l="0" t="0" r="0" b="0"/>
            <a:pathLst>
              <a:path w="330" h="303">
                <a:moveTo>
                  <a:pt x="0" y="0"/>
                </a:moveTo>
                <a:cubicBezTo>
                  <a:pt x="30" y="25"/>
                  <a:pt x="122" y="104"/>
                  <a:pt x="177" y="154"/>
                </a:cubicBezTo>
                <a:cubicBezTo>
                  <a:pt x="232" y="204"/>
                  <a:pt x="298" y="272"/>
                  <a:pt x="330" y="303"/>
                </a:cubicBezTo>
              </a:path>
            </a:pathLst>
          </a:custGeom>
          <a:noFill/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4124" name="任意多边形 44123"/>
          <p:cNvSpPr/>
          <p:nvPr/>
        </p:nvSpPr>
        <p:spPr>
          <a:xfrm>
            <a:off x="7162800" y="3779520"/>
            <a:ext cx="457200" cy="457200"/>
          </a:xfrm>
          <a:custGeom>
            <a:avLst/>
            <a:gdLst/>
            <a:ahLst/>
            <a:cxnLst/>
            <a:rect l="0" t="0" r="0" b="0"/>
            <a:pathLst>
              <a:path w="288" h="288">
                <a:moveTo>
                  <a:pt x="0" y="0"/>
                </a:moveTo>
                <a:cubicBezTo>
                  <a:pt x="120" y="120"/>
                  <a:pt x="240" y="240"/>
                  <a:pt x="288" y="288"/>
                </a:cubicBezTo>
              </a:path>
            </a:pathLst>
          </a:custGeom>
          <a:noFill/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4125" name="任意多边形 44124"/>
          <p:cNvSpPr/>
          <p:nvPr/>
        </p:nvSpPr>
        <p:spPr>
          <a:xfrm>
            <a:off x="7620000" y="4236720"/>
            <a:ext cx="533400" cy="304800"/>
          </a:xfrm>
          <a:custGeom>
            <a:avLst/>
            <a:gdLst/>
            <a:ahLst/>
            <a:cxnLst/>
            <a:rect l="0" t="0" r="0" b="0"/>
            <a:pathLst>
              <a:path w="336" h="192">
                <a:moveTo>
                  <a:pt x="0" y="0"/>
                </a:moveTo>
                <a:cubicBezTo>
                  <a:pt x="140" y="80"/>
                  <a:pt x="280" y="160"/>
                  <a:pt x="336" y="192"/>
                </a:cubicBezTo>
              </a:path>
            </a:pathLst>
          </a:custGeom>
          <a:noFill/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4126" name="任意多边形 44125"/>
          <p:cNvSpPr/>
          <p:nvPr/>
        </p:nvSpPr>
        <p:spPr>
          <a:xfrm>
            <a:off x="8153400" y="4541520"/>
            <a:ext cx="468313" cy="115888"/>
          </a:xfrm>
          <a:custGeom>
            <a:avLst/>
            <a:gdLst/>
            <a:ahLst/>
            <a:cxnLst/>
            <a:rect l="0" t="0" r="0" b="0"/>
            <a:pathLst>
              <a:path w="295" h="73">
                <a:moveTo>
                  <a:pt x="0" y="0"/>
                </a:moveTo>
                <a:cubicBezTo>
                  <a:pt x="28" y="9"/>
                  <a:pt x="118" y="43"/>
                  <a:pt x="167" y="55"/>
                </a:cubicBezTo>
                <a:cubicBezTo>
                  <a:pt x="216" y="67"/>
                  <a:pt x="268" y="69"/>
                  <a:pt x="295" y="73"/>
                </a:cubicBezTo>
              </a:path>
            </a:pathLst>
          </a:custGeom>
          <a:noFill/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4127" name="任意多边形 44126"/>
          <p:cNvSpPr/>
          <p:nvPr/>
        </p:nvSpPr>
        <p:spPr>
          <a:xfrm>
            <a:off x="8602663" y="4541520"/>
            <a:ext cx="541337" cy="114300"/>
          </a:xfrm>
          <a:custGeom>
            <a:avLst/>
            <a:gdLst/>
            <a:ahLst/>
            <a:cxnLst/>
            <a:rect l="0" t="0" r="0" b="0"/>
            <a:pathLst>
              <a:path w="341" h="72">
                <a:moveTo>
                  <a:pt x="0" y="72"/>
                </a:moveTo>
                <a:cubicBezTo>
                  <a:pt x="28" y="67"/>
                  <a:pt x="110" y="58"/>
                  <a:pt x="167" y="46"/>
                </a:cubicBezTo>
                <a:cubicBezTo>
                  <a:pt x="224" y="34"/>
                  <a:pt x="305" y="10"/>
                  <a:pt x="341" y="0"/>
                </a:cubicBezTo>
              </a:path>
            </a:pathLst>
          </a:custGeom>
          <a:noFill/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4128" name="任意多边形 44127"/>
          <p:cNvSpPr/>
          <p:nvPr/>
        </p:nvSpPr>
        <p:spPr>
          <a:xfrm>
            <a:off x="9144000" y="4236720"/>
            <a:ext cx="457200" cy="304800"/>
          </a:xfrm>
          <a:custGeom>
            <a:avLst/>
            <a:gdLst/>
            <a:ahLst/>
            <a:cxnLst/>
            <a:rect l="0" t="0" r="0" b="0"/>
            <a:pathLst>
              <a:path w="288" h="192">
                <a:moveTo>
                  <a:pt x="0" y="192"/>
                </a:moveTo>
                <a:cubicBezTo>
                  <a:pt x="24" y="177"/>
                  <a:pt x="96" y="133"/>
                  <a:pt x="144" y="101"/>
                </a:cubicBezTo>
                <a:cubicBezTo>
                  <a:pt x="192" y="69"/>
                  <a:pt x="258" y="21"/>
                  <a:pt x="288" y="0"/>
                </a:cubicBezTo>
              </a:path>
            </a:pathLst>
          </a:custGeom>
          <a:noFill/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4129" name="任意多边形 44128"/>
          <p:cNvSpPr/>
          <p:nvPr/>
        </p:nvSpPr>
        <p:spPr>
          <a:xfrm>
            <a:off x="9601200" y="3779520"/>
            <a:ext cx="533400" cy="457200"/>
          </a:xfrm>
          <a:custGeom>
            <a:avLst/>
            <a:gdLst/>
            <a:ahLst/>
            <a:cxnLst/>
            <a:rect l="0" t="0" r="0" b="0"/>
            <a:pathLst>
              <a:path w="336" h="288">
                <a:moveTo>
                  <a:pt x="0" y="288"/>
                </a:moveTo>
                <a:cubicBezTo>
                  <a:pt x="26" y="266"/>
                  <a:pt x="98" y="202"/>
                  <a:pt x="154" y="154"/>
                </a:cubicBezTo>
                <a:cubicBezTo>
                  <a:pt x="210" y="106"/>
                  <a:pt x="298" y="32"/>
                  <a:pt x="336" y="0"/>
                </a:cubicBezTo>
              </a:path>
            </a:pathLst>
          </a:custGeom>
          <a:noFill/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2" name="标题 1"/>
          <p:cNvSpPr>
            <a:spLocks noGrp="1"/>
          </p:cNvSpPr>
          <p:nvPr/>
        </p:nvSpPr>
        <p:spPr>
          <a:xfrm>
            <a:off x="-635" y="-20320"/>
            <a:ext cx="3923665" cy="723900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</p:spPr>
        <p:txBody>
          <a:bodyPr vert="horz" lIns="101600" tIns="38100" rIns="25400" bIns="38100" rtlCol="0" anchor="t" anchorCtr="0">
            <a:noAutofit/>
            <a:scene3d>
              <a:camera prst="orthographicFront"/>
              <a:lightRig rig="threePt" dir="t"/>
            </a:scene3d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ctr">
              <a:buClrTx/>
              <a:buSzTx/>
              <a:buFontTx/>
            </a:pPr>
            <a:r>
              <a:rPr sz="4400" b="0" spc="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合作探究</a:t>
            </a:r>
            <a:r>
              <a:rPr lang="en-US" altLang="zh-CN" sz="4400" b="0" spc="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：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461010" y="863600"/>
            <a:ext cx="11064875" cy="953135"/>
            <a:chOff x="720" y="3836"/>
            <a:chExt cx="17425" cy="1501"/>
          </a:xfrm>
        </p:grpSpPr>
        <p:sp>
          <p:nvSpPr>
            <p:cNvPr id="1029" name="Rectangle 2"/>
            <p:cNvSpPr>
              <a:spLocks noGrp="1"/>
            </p:cNvSpPr>
            <p:nvPr/>
          </p:nvSpPr>
          <p:spPr>
            <a:xfrm>
              <a:off x="720" y="4125"/>
              <a:ext cx="17425" cy="1212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lIns="91440" tIns="45720" rIns="91440" bIns="45720" anchor="t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>
                <a:buClrTx/>
                <a:buSzTx/>
                <a:buFontTx/>
                <a:buNone/>
              </a:pPr>
              <a:r>
                <a:rPr lang="zh-CN" altLang="en-US" sz="2400" dirty="0" smtClean="0"/>
                <a:t>问题</a:t>
              </a:r>
              <a:r>
                <a:rPr lang="en-US" altLang="zh-CN" sz="2400" dirty="0"/>
                <a:t>6</a:t>
              </a:r>
              <a:r>
                <a:rPr lang="zh-CN" altLang="en-US" sz="2400" dirty="0" smtClean="0"/>
                <a:t>：</a:t>
              </a:r>
              <a:r>
                <a:rPr lang="zh-CN" altLang="en-US" sz="2400" dirty="0"/>
                <a:t>能否借用作点</a:t>
              </a:r>
              <a:r>
                <a:rPr lang="zh-CN" altLang="en-US" sz="2400" i="1" dirty="0">
                  <a:latin typeface="Times New Roman" panose="02020603050405020304" pitchFamily="18" charset="0"/>
                </a:rPr>
                <a:t>C</a:t>
              </a:r>
              <a:r>
                <a:rPr lang="en-US" altLang="zh-CN" sz="2400" i="1" dirty="0">
                  <a:latin typeface="Times New Roman" panose="02020603050405020304" pitchFamily="18" charset="0"/>
                </a:rPr>
                <a:t>    </a:t>
              </a:r>
              <a:r>
                <a:rPr lang="en-US" altLang="zh-CN" sz="2400" dirty="0"/>
                <a:t>            </a:t>
              </a:r>
              <a:r>
                <a:rPr lang="zh-CN" altLang="en-US" sz="2400" dirty="0"/>
                <a:t>的方法， 作出                            的图象呢？</a:t>
              </a:r>
            </a:p>
          </p:txBody>
        </p:sp>
        <p:graphicFrame>
          <p:nvGraphicFramePr>
            <p:cNvPr id="9" name="Object 2"/>
            <p:cNvGraphicFramePr>
              <a:graphicFrameLocks noChangeAspect="1"/>
            </p:cNvGraphicFramePr>
            <p:nvPr/>
          </p:nvGraphicFramePr>
          <p:xfrm>
            <a:off x="5830" y="3836"/>
            <a:ext cx="2040" cy="1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33" r:id="rId17" imgW="673100" imgH="393700" progId="Equation.3">
                    <p:embed/>
                  </p:oleObj>
                </mc:Choice>
                <mc:Fallback>
                  <p:oleObj r:id="rId17" imgW="673100" imgH="393700" progId="Equation.3">
                    <p:embed/>
                    <p:pic>
                      <p:nvPicPr>
                        <p:cNvPr id="0" name="图片 3076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5830" y="3836"/>
                          <a:ext cx="2040" cy="1200"/>
                        </a:xfrm>
                        <a:prstGeom prst="rect">
                          <a:avLst/>
                        </a:prstGeom>
                        <a:noFill/>
                        <a:ln w="38100"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8" name="Object 4"/>
            <p:cNvGraphicFramePr>
              <a:graphicFrameLocks noChangeAspect="1"/>
            </p:cNvGraphicFramePr>
            <p:nvPr/>
          </p:nvGraphicFramePr>
          <p:xfrm>
            <a:off x="10925" y="4125"/>
            <a:ext cx="3495" cy="6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34" r:id="rId19" imgW="1207135" imgH="215900" progId="Equation.3">
                    <p:embed/>
                  </p:oleObj>
                </mc:Choice>
                <mc:Fallback>
                  <p:oleObj r:id="rId19" imgW="1207135" imgH="215900" progId="Equation.3">
                    <p:embed/>
                    <p:pic>
                      <p:nvPicPr>
                        <p:cNvPr id="0" name="图片 3075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10925" y="4125"/>
                          <a:ext cx="3495" cy="62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188" name="文本框 41187"/>
          <p:cNvSpPr txBox="1"/>
          <p:nvPr/>
        </p:nvSpPr>
        <p:spPr>
          <a:xfrm>
            <a:off x="669555" y="5552379"/>
            <a:ext cx="2045437" cy="415925"/>
          </a:xfrm>
          <a:prstGeom prst="rect">
            <a:avLst/>
          </a:prstGeom>
          <a:noFill/>
          <a:ln w="9525">
            <a:noFill/>
          </a:ln>
        </p:spPr>
        <p:txBody>
          <a:bodyPr lIns="95300" tIns="47650" rIns="95300" bIns="47650">
            <a:spAutoFit/>
          </a:bodyPr>
          <a:lstStyle/>
          <a:p>
            <a:pPr defTabSz="1006475">
              <a:spcBef>
                <a:spcPct val="50000"/>
              </a:spcBef>
            </a:pPr>
            <a:r>
              <a:rPr lang="zh-CN" altLang="en-US" sz="2085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作法</a:t>
            </a:r>
            <a:r>
              <a:rPr lang="en-US" altLang="zh-CN" sz="2085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:</a:t>
            </a:r>
          </a:p>
        </p:txBody>
      </p:sp>
      <p:sp>
        <p:nvSpPr>
          <p:cNvPr id="41189" name="文本框 41188"/>
          <p:cNvSpPr txBox="1"/>
          <p:nvPr/>
        </p:nvSpPr>
        <p:spPr>
          <a:xfrm>
            <a:off x="1673308" y="5552358"/>
            <a:ext cx="1555494" cy="415925"/>
          </a:xfrm>
          <a:prstGeom prst="rect">
            <a:avLst/>
          </a:prstGeom>
          <a:noFill/>
          <a:ln w="9525">
            <a:noFill/>
          </a:ln>
        </p:spPr>
        <p:txBody>
          <a:bodyPr lIns="95300" tIns="47650" rIns="95300" bIns="47650">
            <a:spAutoFit/>
          </a:bodyPr>
          <a:lstStyle/>
          <a:p>
            <a:pPr defTabSz="1006475">
              <a:spcBef>
                <a:spcPct val="50000"/>
              </a:spcBef>
            </a:pPr>
            <a:r>
              <a:rPr lang="en-US" altLang="zh-CN" sz="2085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(1)   </a:t>
            </a:r>
            <a:r>
              <a:rPr lang="zh-CN" altLang="en-US" sz="2085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等分</a:t>
            </a:r>
          </a:p>
        </p:txBody>
      </p:sp>
      <p:sp>
        <p:nvSpPr>
          <p:cNvPr id="41229" name="文本框 41228"/>
          <p:cNvSpPr txBox="1"/>
          <p:nvPr/>
        </p:nvSpPr>
        <p:spPr>
          <a:xfrm>
            <a:off x="3705943" y="5552672"/>
            <a:ext cx="2046940" cy="415925"/>
          </a:xfrm>
          <a:prstGeom prst="rect">
            <a:avLst/>
          </a:prstGeom>
          <a:noFill/>
          <a:ln w="9525">
            <a:noFill/>
          </a:ln>
        </p:spPr>
        <p:txBody>
          <a:bodyPr lIns="95300" tIns="47650" rIns="95300" bIns="47650">
            <a:spAutoFit/>
          </a:bodyPr>
          <a:lstStyle/>
          <a:p>
            <a:pPr defTabSz="1006475">
              <a:spcBef>
                <a:spcPct val="50000"/>
              </a:spcBef>
            </a:pPr>
            <a:r>
              <a:rPr lang="en-US" altLang="zh-CN" sz="2085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(2)   </a:t>
            </a:r>
            <a:r>
              <a:rPr lang="zh-CN" altLang="en-US" sz="2085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作正弦线</a:t>
            </a:r>
          </a:p>
        </p:txBody>
      </p:sp>
      <p:sp>
        <p:nvSpPr>
          <p:cNvPr id="41379" name="文本框 41378"/>
          <p:cNvSpPr txBox="1"/>
          <p:nvPr/>
        </p:nvSpPr>
        <p:spPr>
          <a:xfrm>
            <a:off x="9026058" y="5552688"/>
            <a:ext cx="1881622" cy="415925"/>
          </a:xfrm>
          <a:prstGeom prst="rect">
            <a:avLst/>
          </a:prstGeom>
          <a:noFill/>
          <a:ln w="9525">
            <a:noFill/>
          </a:ln>
        </p:spPr>
        <p:txBody>
          <a:bodyPr lIns="95300" tIns="47650" rIns="95300" bIns="47650">
            <a:spAutoFit/>
          </a:bodyPr>
          <a:lstStyle/>
          <a:p>
            <a:pPr defTabSz="1006475">
              <a:spcBef>
                <a:spcPct val="50000"/>
              </a:spcBef>
            </a:pPr>
            <a:r>
              <a:rPr lang="en-US" altLang="zh-CN" sz="2085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(4)  </a:t>
            </a:r>
            <a:r>
              <a:rPr lang="zh-CN" altLang="en-US" sz="2085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连线</a:t>
            </a:r>
          </a:p>
        </p:txBody>
      </p:sp>
      <p:sp>
        <p:nvSpPr>
          <p:cNvPr id="41240" name="文本框 41239"/>
          <p:cNvSpPr txBox="1"/>
          <p:nvPr/>
        </p:nvSpPr>
        <p:spPr>
          <a:xfrm>
            <a:off x="6581584" y="5552373"/>
            <a:ext cx="2209252" cy="415925"/>
          </a:xfrm>
          <a:prstGeom prst="rect">
            <a:avLst/>
          </a:prstGeom>
          <a:noFill/>
          <a:ln w="9525">
            <a:noFill/>
          </a:ln>
        </p:spPr>
        <p:txBody>
          <a:bodyPr lIns="95300" tIns="47650" rIns="95300" bIns="47650">
            <a:spAutoFit/>
          </a:bodyPr>
          <a:lstStyle/>
          <a:p>
            <a:pPr defTabSz="1006475">
              <a:spcBef>
                <a:spcPct val="50000"/>
              </a:spcBef>
            </a:pPr>
            <a:r>
              <a:rPr lang="en-US" altLang="zh-CN" sz="2085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(3)  </a:t>
            </a:r>
            <a:r>
              <a:rPr lang="zh-CN" altLang="en-US" sz="2085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平移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41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41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441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441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441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41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441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441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441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441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441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441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88" grpId="0"/>
      <p:bldP spid="41189" grpId="0"/>
      <p:bldP spid="41229" grpId="0"/>
      <p:bldP spid="41379" grpId="0"/>
      <p:bldP spid="4124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空白演示"/>
  <p:tag name="KSO_WM_UNIT_NOCLEAR" val="0"/>
  <p:tag name="KSO_WM_UNIT_VALUE" val="13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187308_1*a*1"/>
  <p:tag name="KSO_WM_TEMPLATE_CATEGORY" val="custom"/>
  <p:tag name="KSO_WM_TEMPLATE_INDEX" val="20187308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1078a9d-26a1-4ed9-b2a5-42267ec2c248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奥斯汀">
  <a:themeElements>
    <a:clrScheme name="奥斯汀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奥斯汀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奥斯汀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210</TotalTime>
  <Words>955</Words>
  <Application>Microsoft Office PowerPoint</Application>
  <PresentationFormat>自定义</PresentationFormat>
  <Paragraphs>233</Paragraphs>
  <Slides>19</Slides>
  <Notes>3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19</vt:i4>
      </vt:variant>
    </vt:vector>
  </HeadingPairs>
  <TitlesOfParts>
    <vt:vector size="22" baseType="lpstr">
      <vt:lpstr>奥斯汀</vt:lpstr>
      <vt:lpstr>Microsoft 公式 3.0</vt:lpstr>
      <vt:lpstr>Equation</vt:lpstr>
      <vt:lpstr>       日出日落，寒来暑往……自然界中有许多“按一定规律“周而复始”的现象，这种按一定规律不断重复的现象称为周期现象。一个简单又基本的例子便是“圆周上一点的运动”。        三角函数是刻画圆周运动的数学模型，“周而复始”的基本特征蕴含在三角函数的性质之中。</vt:lpstr>
      <vt:lpstr>PowerPoint 演示文稿</vt:lpstr>
      <vt:lpstr>1.3.2三角函数的图像与性质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日出日落，寒来暑往……自然界中有许多“按一定规律“周而复始”的现象，这种按一定规律不断重复的现象称为周期现象。一个简单又基本的例子便是“圆周上一点的运动。      三角函数是刻画圆周运动的数学模型，“周而复始”的基本特征蕴含在三角函数的性质之中。</dc:title>
  <dc:creator>Administrator</dc:creator>
  <cp:lastModifiedBy>PC</cp:lastModifiedBy>
  <cp:revision>70</cp:revision>
  <dcterms:created xsi:type="dcterms:W3CDTF">2019-06-19T02:08:00Z</dcterms:created>
  <dcterms:modified xsi:type="dcterms:W3CDTF">2022-12-09T06:57:36Z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2052-11.1.0.9098</vt:lpwstr>
  </property>
</Properties>
</file>