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p:sldMasterIdLst>
    <p:sldMasterId id="2147483648" r:id="rId2"/>
  </p:sldMasterIdLst>
  <p:notesMasterIdLst>
    <p:notesMasterId r:id="rId3"/>
  </p:notesMasterIdLst>
  <p:sldIdLst>
    <p:sldId id="445" r:id="rId4"/>
    <p:sldId id="467" r:id="rId5"/>
    <p:sldId id="419" r:id="rId6"/>
    <p:sldId id="466" r:id="rId7"/>
    <p:sldId id="469" r:id="rId8"/>
    <p:sldId id="468" r:id="rId9"/>
    <p:sldId id="470" r:id="rId10"/>
    <p:sldId id="471" r:id="rId11"/>
    <p:sldId id="472" r:id="rId12"/>
    <p:sldId id="473" r:id="rId13"/>
    <p:sldId id="474" r:id="rId14"/>
    <p:sldId id="475" r:id="rId15"/>
    <p:sldId id="476" r:id="rId16"/>
    <p:sldId id="489" r:id="rId17"/>
    <p:sldId id="490" r:id="rId18"/>
    <p:sldId id="491" r:id="rId19"/>
    <p:sldId id="477" r:id="rId20"/>
    <p:sldId id="460" r:id="rId21"/>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p="http://schemas.openxmlformats.org/presentationml/2006/main">
  <p:cmAuthor id="1" name="Administrator" initials="A" lastIdx="0" clrIdx="0"/>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tags" Target="tags/tag401.xml" /><Relationship Id="rId23" Type="http://schemas.openxmlformats.org/officeDocument/2006/relationships/presProps" Target="presProps.xml" /><Relationship Id="rId24" Type="http://schemas.openxmlformats.org/officeDocument/2006/relationships/viewProps" Target="viewProps.xml" /><Relationship Id="rId25" Type="http://schemas.openxmlformats.org/officeDocument/2006/relationships/theme" Target="theme/theme1.xml" /><Relationship Id="rId26" Type="http://schemas.openxmlformats.org/officeDocument/2006/relationships/tableStyles" Target="tableStyles.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14.png" /></Relationships>
</file>

<file path=ppt/notesMasters/_rels/notesMaster1.xml.rels>&#65279;<?xml version="1.0" encoding="utf-8" standalone="yes"?><Relationships xmlns="http://schemas.openxmlformats.org/package/2006/relationships"><Relationship Id="rId1" Type="http://schemas.openxmlformats.org/officeDocument/2006/relationships/tags" Target="../tags/tag89.xml" /><Relationship Id="rId2" Type="http://schemas.openxmlformats.org/officeDocument/2006/relationships/tags" Target="../tags/tag90.xml" /><Relationship Id="rId3" Type="http://schemas.openxmlformats.org/officeDocument/2006/relationships/tags" Target="../tags/tag91.xml" /><Relationship Id="rId4" Type="http://schemas.openxmlformats.org/officeDocument/2006/relationships/tags" Target="../tags/tag92.xml" /><Relationship Id="rId5" Type="http://schemas.openxmlformats.org/officeDocument/2006/relationships/tags" Target="../tags/tag93.xml" /><Relationship Id="rId6" Type="http://schemas.openxmlformats.org/officeDocument/2006/relationships/tags" Target="../tags/tag94.xml" /><Relationship Id="rId7" Type="http://schemas.openxmlformats.org/officeDocument/2006/relationships/tags" Target="../tags/tag95.xml" /><Relationship Id="rId8"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custDataLst>
            <p:tags r:id="rId1"/>
          </p:custDataLst>
        </p:nvPr>
      </p:nvGrpSpPr>
      <p:grpSpPr>
        <a:xfrm>
          <a:off x="0" y="0"/>
          <a: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tags" Target="../tags/tag6.xml" /><Relationship Id="rId7"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58.xml" /><Relationship Id="rId2" Type="http://schemas.openxmlformats.org/officeDocument/2006/relationships/tags" Target="../tags/tag59.xml" /><Relationship Id="rId3" Type="http://schemas.openxmlformats.org/officeDocument/2006/relationships/tags" Target="../tags/tag60.xml" /><Relationship Id="rId4" Type="http://schemas.openxmlformats.org/officeDocument/2006/relationships/tags" Target="../tags/tag61.xml" /><Relationship Id="rId5" Type="http://schemas.openxmlformats.org/officeDocument/2006/relationships/tags" Target="../tags/tag62.xml" /><Relationship Id="rId6" Type="http://schemas.openxmlformats.org/officeDocument/2006/relationships/tags" Target="../tags/tag63.xml" /><Relationship Id="rId7"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64.xml" /><Relationship Id="rId2" Type="http://schemas.openxmlformats.org/officeDocument/2006/relationships/tags" Target="../tags/tag65.xml" /><Relationship Id="rId3" Type="http://schemas.openxmlformats.org/officeDocument/2006/relationships/tags" Target="../tags/tag66.xml" /><Relationship Id="rId4" Type="http://schemas.openxmlformats.org/officeDocument/2006/relationships/tags" Target="../tags/tag67.xml" /><Relationship Id="rId5" Type="http://schemas.openxmlformats.org/officeDocument/2006/relationships/tags" Target="../tags/tag68.xml" /><Relationship Id="rId6" Type="http://schemas.openxmlformats.org/officeDocument/2006/relationships/tags" Target="../tags/tag69.xml" /><Relationship Id="rId7"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70.xml" /><Relationship Id="rId2" Type="http://schemas.openxmlformats.org/officeDocument/2006/relationships/tags" Target="../tags/tag71.xml" /><Relationship Id="rId3" Type="http://schemas.openxmlformats.org/officeDocument/2006/relationships/tags" Target="../tags/tag72.xml" /><Relationship Id="rId4" Type="http://schemas.openxmlformats.org/officeDocument/2006/relationships/tags" Target="../tags/tag73.xml" /><Relationship Id="rId5" Type="http://schemas.openxmlformats.org/officeDocument/2006/relationships/tags" Target="../tags/tag74.xml" /><Relationship Id="rId6"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75.xml" /><Relationship Id="rId2" Type="http://schemas.openxmlformats.org/officeDocument/2006/relationships/tags" Target="../tags/tag76.xml" /><Relationship Id="rId3" Type="http://schemas.openxmlformats.org/officeDocument/2006/relationships/tags" Target="../tags/tag77.xml" /><Relationship Id="rId4" Type="http://schemas.openxmlformats.org/officeDocument/2006/relationships/tags" Target="../tags/tag78.xml" /><Relationship Id="rId5" Type="http://schemas.openxmlformats.org/officeDocument/2006/relationships/tags" Target="../tags/tag79.xml" /><Relationship Id="rId6" Type="http://schemas.openxmlformats.org/officeDocument/2006/relationships/tags" Target="../tags/tag80.xml" /><Relationship Id="rId7" Type="http://schemas.openxmlformats.org/officeDocument/2006/relationships/tags" Target="../tags/tag81.xml" /><Relationship Id="rId8"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7.xml" /><Relationship Id="rId2" Type="http://schemas.openxmlformats.org/officeDocument/2006/relationships/tags" Target="../tags/tag8.xml" /><Relationship Id="rId3" Type="http://schemas.openxmlformats.org/officeDocument/2006/relationships/tags" Target="../tags/tag9.xml" /><Relationship Id="rId4" Type="http://schemas.openxmlformats.org/officeDocument/2006/relationships/tags" Target="../tags/tag10.xml" /><Relationship Id="rId5" Type="http://schemas.openxmlformats.org/officeDocument/2006/relationships/tags" Target="../tags/tag11.xml" /><Relationship Id="rId6" Type="http://schemas.openxmlformats.org/officeDocument/2006/relationships/tags" Target="../tags/tag12.xml" /><Relationship Id="rId7"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3.xml" /><Relationship Id="rId2" Type="http://schemas.openxmlformats.org/officeDocument/2006/relationships/tags" Target="../tags/tag14.xml" /><Relationship Id="rId3" Type="http://schemas.openxmlformats.org/officeDocument/2006/relationships/tags" Target="../tags/tag15.xml"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tags" Target="../tags/tag18.xml" /><Relationship Id="rId7"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9.xml" /><Relationship Id="rId2" Type="http://schemas.openxmlformats.org/officeDocument/2006/relationships/tags" Target="../tags/tag20.xml" /><Relationship Id="rId3" Type="http://schemas.openxmlformats.org/officeDocument/2006/relationships/tags" Target="../tags/tag21.xml" /><Relationship Id="rId4" Type="http://schemas.openxmlformats.org/officeDocument/2006/relationships/tags" Target="../tags/tag22.xml" /><Relationship Id="rId5" Type="http://schemas.openxmlformats.org/officeDocument/2006/relationships/tags" Target="../tags/tag23.xml" /><Relationship Id="rId6" Type="http://schemas.openxmlformats.org/officeDocument/2006/relationships/tags" Target="../tags/tag24.xml" /><Relationship Id="rId7" Type="http://schemas.openxmlformats.org/officeDocument/2006/relationships/tags" Target="../tags/tag25.xml" /><Relationship Id="rId8"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26.xml" /><Relationship Id="rId10" Type="http://schemas.openxmlformats.org/officeDocument/2006/relationships/slideMaster" Target="../slideMasters/slideMaster1.xml" /><Relationship Id="rId2" Type="http://schemas.openxmlformats.org/officeDocument/2006/relationships/tags" Target="../tags/tag27.xml" /><Relationship Id="rId3" Type="http://schemas.openxmlformats.org/officeDocument/2006/relationships/tags" Target="../tags/tag28.xml" /><Relationship Id="rId4" Type="http://schemas.openxmlformats.org/officeDocument/2006/relationships/tags" Target="../tags/tag29.xml" /><Relationship Id="rId5" Type="http://schemas.openxmlformats.org/officeDocument/2006/relationships/tags" Target="../tags/tag30.xml" /><Relationship Id="rId6" Type="http://schemas.openxmlformats.org/officeDocument/2006/relationships/tags" Target="../tags/tag31.xml" /><Relationship Id="rId7" Type="http://schemas.openxmlformats.org/officeDocument/2006/relationships/tags" Target="../tags/tag32.xml" /><Relationship Id="rId8" Type="http://schemas.openxmlformats.org/officeDocument/2006/relationships/tags" Target="../tags/tag33.xml" /><Relationship Id="rId9" Type="http://schemas.openxmlformats.org/officeDocument/2006/relationships/tags" Target="../tags/tag34.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35.xml" /><Relationship Id="rId2" Type="http://schemas.openxmlformats.org/officeDocument/2006/relationships/tags" Target="../tags/tag36.xml" /><Relationship Id="rId3" Type="http://schemas.openxmlformats.org/officeDocument/2006/relationships/tags" Target="../tags/tag37.xml" /><Relationship Id="rId4" Type="http://schemas.openxmlformats.org/officeDocument/2006/relationships/tags" Target="../tags/tag38.xml" /><Relationship Id="rId5" Type="http://schemas.openxmlformats.org/officeDocument/2006/relationships/tags" Target="../tags/tag39.xml" /><Relationship Id="rId6"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40.xml" /><Relationship Id="rId2" Type="http://schemas.openxmlformats.org/officeDocument/2006/relationships/tags" Target="../tags/tag41.xml" /><Relationship Id="rId3" Type="http://schemas.openxmlformats.org/officeDocument/2006/relationships/tags" Target="../tags/tag42.xml" /><Relationship Id="rId4" Type="http://schemas.openxmlformats.org/officeDocument/2006/relationships/tags" Target="../tags/tag43.xml" /><Relationship Id="rId5"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44.xml" /><Relationship Id="rId2" Type="http://schemas.openxmlformats.org/officeDocument/2006/relationships/tags" Target="../tags/tag45.xml" /><Relationship Id="rId3" Type="http://schemas.openxmlformats.org/officeDocument/2006/relationships/tags" Target="../tags/tag46.xml" /><Relationship Id="rId4" Type="http://schemas.openxmlformats.org/officeDocument/2006/relationships/tags" Target="../tags/tag47.xml" /><Relationship Id="rId5" Type="http://schemas.openxmlformats.org/officeDocument/2006/relationships/tags" Target="../tags/tag48.xml" /><Relationship Id="rId6" Type="http://schemas.openxmlformats.org/officeDocument/2006/relationships/tags" Target="../tags/tag49.xml" /><Relationship Id="rId7" Type="http://schemas.openxmlformats.org/officeDocument/2006/relationships/tags" Target="../tags/tag50.xml" /><Relationship Id="rId8"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51.xml" /><Relationship Id="rId2" Type="http://schemas.openxmlformats.org/officeDocument/2006/relationships/tags" Target="../tags/tag52.xml" /><Relationship Id="rId3" Type="http://schemas.openxmlformats.org/officeDocument/2006/relationships/tags" Target="../tags/tag53.xml" /><Relationship Id="rId4" Type="http://schemas.openxmlformats.org/officeDocument/2006/relationships/tags" Target="../tags/tag54.xml" /><Relationship Id="rId5" Type="http://schemas.openxmlformats.org/officeDocument/2006/relationships/tags" Target="../tags/tag55.xml" /><Relationship Id="rId6" Type="http://schemas.openxmlformats.org/officeDocument/2006/relationships/tags" Target="../tags/tag56.xml" /><Relationship Id="rId7" Type="http://schemas.openxmlformats.org/officeDocument/2006/relationships/tags" Target="../tags/tag57.xml" /><Relationship Id="rId8"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custDataLst>
            <p:tags r:id="rId1"/>
          </p:custDataLst>
        </p:nvPr>
      </p:nvGrpSpPr>
      <p:grpSpPr>
        <a:xfrm>
          <a:off x="0" y="0"/>
          <a:ext cx="0" cy="0"/>
        </a:xfrm>
      </p:grpSpPr>
      <p:sp>
        <p:nvSpPr>
          <p:cNvPr id="2" name="标题 1"/>
          <p:cNvSpPr>
            <a:spLocks noGrp="1"/>
          </p:cNvSpPr>
          <p:nvPr>
            <p:ph type="ctrTitle"/>
            <p:custDataLst>
              <p:tags r:id="rId2"/>
            </p:custDataLst>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custDataLst>
              <p:tags r:id="rId3"/>
            </p:custDataLst>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custDataLst>
            <p:tags r:id="rId1"/>
          </p:custDataLst>
        </p:nvPr>
      </p:nvGrpSpPr>
      <p:grpSpPr>
        <a:xfrm>
          <a:off x="0" y="0"/>
          <a:ext cx="0" cy="0"/>
        </a:xfrm>
      </p:grpSpPr>
      <p:sp>
        <p:nvSpPr>
          <p:cNvPr id="2" name="竖排标题 1"/>
          <p:cNvSpPr>
            <a:spLocks noGrp="1"/>
          </p:cNvSpPr>
          <p:nvPr>
            <p:ph type="title" orient="vert"/>
            <p:custDataLst>
              <p:tags r:id="rId2"/>
            </p:custDataLs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609600" y="274638"/>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Only">
  <p:cSld name="内容">
    <p:spTree>
      <p:nvGrpSpPr>
        <p:cNvPr id="1" name=""/>
        <p:cNvGrpSpPr/>
        <p:nvPr>
          <p:custDataLst>
            <p:tags r:id="rId1"/>
          </p:custDataLst>
        </p:nvPr>
      </p:nvGrpSpPr>
      <p:grpSpPr>
        <a:xfrm>
          <a:off x="0" y="0"/>
          <a:ext cx="0" cy="0"/>
        </a:xfrm>
      </p:grpSpPr>
      <p:sp>
        <p:nvSpPr>
          <p:cNvPr id="2" name="内容占位符 1"/>
          <p:cNvSpPr>
            <a:spLocks noGrp="1"/>
          </p:cNvSpPr>
          <p:nvPr>
            <p:ph/>
            <p:custDataLst>
              <p:tags r:id="rId2"/>
            </p:custDataLst>
          </p:nvPr>
        </p:nvSpPr>
        <p:spPr>
          <a:xfrm>
            <a:off x="609600" y="274638"/>
            <a:ext cx="10972800" cy="585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Rectangle 4"/>
          <p:cNvSpPr>
            <a:spLocks noGrp="1" noChangeArrowheads="1"/>
          </p:cNvSpPr>
          <p:nvPr>
            <p:ph type="dt" sz="half" idx="10"/>
            <p:custDataLst>
              <p:tags r:id="rId3"/>
            </p:custDataLst>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custDataLst>
              <p:tags r:id="rId4"/>
            </p:custDataLst>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custDataLst>
              <p:tags r:id="rId5"/>
            </p:custDataLst>
          </p:nvPr>
        </p:nvSpPr>
        <p:spPr/>
        <p:txBody>
          <a:bodyPr/>
          <a:lstStyle>
            <a:lvl1pPr>
              <a:defRPr/>
            </a:lvl1pPr>
          </a:lstStyle>
          <a:p>
            <a:pPr>
              <a:defRPr/>
            </a:pPr>
            <a:fld id="{74ED34E7-E567-4C3F-8810-94B45D36F60E}" type="slidenum">
              <a:rPr lang="en-US" altLang="zh-CN"/>
              <a:t/>
            </a:fld>
            <a:endParaRPr lang="en-US" altLang="zh-CN"/>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xAndMedia" preserve="1">
  <p:cSld name="标题，文本与媒体剪辑">
    <p:bg>
      <p:bgPr>
        <a:solidFill>
          <a:srgbClr val="B0F3A7"/>
        </a:solidFill>
        <a:effectLst/>
      </p:bgPr>
    </p:bg>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custDataLst>
              <p:tags r:id="rId3"/>
            </p:custDataLst>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媒体占位符 3"/>
          <p:cNvSpPr>
            <a:spLocks noGrp="1"/>
          </p:cNvSpPr>
          <p:nvPr>
            <p:ph type="media" sz="half" idx="2"/>
            <p:custDataLst>
              <p:tags r:id="rId4"/>
            </p:custDataLst>
          </p:nvPr>
        </p:nvSpPr>
        <p:spPr>
          <a:xfrm>
            <a:off x="6172200" y="1825625"/>
            <a:ext cx="5181600" cy="4351338"/>
          </a:xfrm>
        </p:spPr>
        <p:txBody>
          <a:bodyPr vert="horz" wrap="square" lIns="91440" tIns="45720" rIns="91440" bIns="45720" numCol="1" anchor="t" anchorCtr="0" compatLnSpc="1"/>
          <a:lstStyle/>
          <a:p>
            <a:pPr marL="228600" marR="0" lvl="0" indent="-182880" algn="l" defTabSz="914400" rtl="0" eaLnBrk="0" fontAlgn="base" latinLnBrk="0" hangingPunct="0">
              <a:lnSpc>
                <a:spcPct val="100000"/>
              </a:lnSpc>
              <a:spcBef>
                <a:spcPct val="20000"/>
              </a:spcBef>
              <a:spcAft>
                <a:spcPts val="300"/>
              </a:spcAft>
              <a:buClr>
                <a:srgbClr val="C3260C"/>
              </a:buClr>
              <a:buSzPct val="130000"/>
              <a:buFont typeface="Georgia" panose="02040502050405020303" pitchFamily="18" charset="0"/>
              <a:buChar char="*"/>
              <a:defRPr/>
            </a:pPr>
            <a:endParaRPr kumimoji="0" lang="zh-CN" altLang="en-US" sz="2200" b="0" i="0" u="none" strike="noStrike" kern="1200" cap="none" spc="0" normalizeH="0" baseline="0" noProof="1">
              <a:ln>
                <a:noFill/>
              </a:ln>
              <a:solidFill>
                <a:srgbClr val="404040"/>
              </a:solidFill>
              <a:effectLst/>
              <a:uLnTx/>
              <a:uFillTx/>
              <a:latin typeface="+mn-lt"/>
              <a:ea typeface="+mn-ea"/>
              <a:cs typeface="+mn-cs"/>
            </a:endParaRPr>
          </a:p>
        </p:txBody>
      </p:sp>
      <p:sp>
        <p:nvSpPr>
          <p:cNvPr id="11" name="日期占位符 4"/>
          <p:cNvSpPr>
            <a:spLocks noGrp="1"/>
          </p:cNvSpPr>
          <p:nvPr>
            <p:ph type="dt" sz="half" idx="12"/>
            <p:custDataLst>
              <p:tags r:id="rId5"/>
            </p:custDataLst>
          </p:nvPr>
        </p:nvSpPr>
        <p:spPr>
          <a:xfrm>
            <a:off x="609600" y="6245225"/>
            <a:ext cx="2844800" cy="476250"/>
          </a:xfrm>
          <a:prstGeom prst="rect">
            <a:avLst/>
          </a:prstGeom>
        </p:spPr>
        <p:txBody>
          <a:bodyPr vert="horz" lIns="91440" tIns="45720" rIns="91440" bIns="45720" rtlCol="0" anchor="ctr"/>
          <a:lstStyle>
            <a:lvl1pPr>
              <a:defRPr noProof="1"/>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100" b="1" i="0" u="none" strike="noStrike" kern="1200" cap="none" spc="0" normalizeH="0" baseline="0" noProof="1">
              <a:ln>
                <a:noFill/>
              </a:ln>
              <a:solidFill>
                <a:schemeClr val="tx1">
                  <a:lumMod val="50000"/>
                  <a:lumOff val="50000"/>
                </a:schemeClr>
              </a:solidFill>
              <a:effectLst/>
              <a:uLnTx/>
              <a:uFillTx/>
              <a:latin typeface="Arial" panose="020b0604020202020204" pitchFamily="34" charset="0"/>
              <a:ea typeface="宋体" panose="02010600030101010101" pitchFamily="2" charset="-122"/>
              <a:cs typeface="+mn-cs"/>
            </a:endParaRPr>
          </a:p>
        </p:txBody>
      </p:sp>
      <p:sp>
        <p:nvSpPr>
          <p:cNvPr id="12" name="页脚占位符 5"/>
          <p:cNvSpPr>
            <a:spLocks noGrp="1"/>
          </p:cNvSpPr>
          <p:nvPr>
            <p:ph type="ftr" sz="quarter" idx="3"/>
            <p:custDataLst>
              <p:tags r:id="rId6"/>
            </p:custDataLst>
          </p:nvPr>
        </p:nvSpPr>
        <p:spPr>
          <a:xfrm>
            <a:off x="4165600" y="6245225"/>
            <a:ext cx="3860800" cy="476250"/>
          </a:xfrm>
          <a:prstGeom prst="rect">
            <a:avLst/>
          </a:prstGeom>
        </p:spPr>
        <p:txBody>
          <a:bodyPr vert="horz" lIns="91440" tIns="45720" rIns="91440" bIns="45720" rtlCol="0" anchor="ctr"/>
          <a:lstStyle>
            <a:lvl1pPr>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100" b="1" i="0" u="none" strike="noStrike" kern="1200" cap="none" spc="0" normalizeH="0" baseline="0" noProof="1">
              <a:ln>
                <a:noFill/>
              </a:ln>
              <a:solidFill>
                <a:schemeClr val="tx1">
                  <a:lumMod val="50000"/>
                  <a:lumOff val="50000"/>
                </a:schemeClr>
              </a:solidFill>
              <a:effectLst/>
              <a:uLnTx/>
              <a:uFillTx/>
              <a:latin typeface="Arial" panose="020b0604020202020204" pitchFamily="34" charset="0"/>
              <a:ea typeface="宋体" panose="02010600030101010101" pitchFamily="2" charset="-122"/>
              <a:cs typeface="+mn-cs"/>
            </a:endParaRPr>
          </a:p>
        </p:txBody>
      </p:sp>
      <p:sp>
        <p:nvSpPr>
          <p:cNvPr id="13" name="灯片编号占位符 6"/>
          <p:cNvSpPr>
            <a:spLocks noGrp="1"/>
          </p:cNvSpPr>
          <p:nvPr>
            <p:ph type="sldNum" sz="quarter" idx="4"/>
            <p:custDataLst>
              <p:tags r:id="rId7"/>
            </p:custDataLst>
          </p:nvPr>
        </p:nvSpPr>
        <p:spPr>
          <a:xfrm>
            <a:off x="8737600" y="6245225"/>
            <a:ext cx="2844800" cy="476250"/>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fld id="{E47F5D59-F56D-4110-BE75-868CF39858B3}" type="slidenum">
              <a:rPr kumimoji="0" lang="zh-CN" altLang="en-US" sz="1200" b="1" i="0" u="none" strike="noStrike" kern="1200" cap="none" spc="0" normalizeH="0" baseline="0" noProof="1">
                <a:ln>
                  <a:noFill/>
                </a:ln>
                <a:solidFill>
                  <a:srgbClr val="7F7F7F"/>
                </a:solidFill>
                <a:effectLst/>
                <a:uLnTx/>
                <a:uFillTx/>
                <a:latin typeface="Arial" panose="020b0604020202020204" pitchFamily="34" charset="0"/>
                <a:ea typeface="宋体" panose="02010600030101010101" pitchFamily="2" charset="-122"/>
                <a:cs typeface="+mn-cs"/>
              </a:rPr>
              <a:t/>
            </a:fld>
            <a:endParaRPr kumimoji="0" lang="zh-CN" altLang="en-US" sz="1200" b="1" i="0" u="none" strike="noStrike" kern="1200" cap="none" spc="0" normalizeH="0" baseline="0" noProof="1">
              <a:ln>
                <a:noFill/>
              </a:ln>
              <a:solidFill>
                <a:srgbClr val="7F7F7F"/>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963084"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custDataLst>
              <p:tags r:id="rId3"/>
            </p:custDataLst>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custDataLst>
              <p:tags r:id="rId4"/>
            </p:custDataLst>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custDataLst>
              <p:tags r:id="rId5"/>
            </p:custDataLst>
          </p:nvPr>
        </p:nvSpPr>
        <p:spPr/>
        <p:txBody>
          <a:bodyPr/>
          <a:lstStyle/>
          <a:p>
            <a:fld id="{530820CF-B880-4189-942D-D702A7CBA730}" type="datetimeFigureOut">
              <a:rPr lang="zh-CN" altLang="en-US" smtClean="0"/>
              <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custDataLst>
              <p:tags r:id="rId3"/>
            </p:custDataLst>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custDataLst>
              <p:tags r:id="rId4"/>
            </p:custDataLst>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custDataLst>
              <p:tags r:id="rId5"/>
            </p:custDataLst>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custDataLst>
              <p:tags r:id="rId6"/>
            </p:custDataLst>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530820CF-B880-4189-942D-D702A7CBA730}" type="datetimeFigureOut">
              <a:rPr lang="zh-CN" altLang="en-US" smtClean="0"/>
              <a:t/>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530820CF-B880-4189-942D-D702A7CBA730}" type="datetimeFigureOut">
              <a:rPr lang="zh-CN" altLang="en-US" smtClean="0"/>
              <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xfrm>
      </p:grpSpPr>
      <p:sp>
        <p:nvSpPr>
          <p:cNvPr id="2" name="日期占位符 1"/>
          <p:cNvSpPr>
            <a:spLocks noGrp="1"/>
          </p:cNvSpPr>
          <p:nvPr>
            <p:ph type="dt" sz="half" idx="10"/>
            <p:custDataLst>
              <p:tags r:id="rId2"/>
            </p:custDataLst>
          </p:nvPr>
        </p:nvSpPr>
        <p:spPr/>
        <p:txBody>
          <a:bodyPr/>
          <a:lstStyle/>
          <a:p>
            <a:fld id="{530820CF-B880-4189-942D-D702A7CBA730}" type="datetimeFigureOut">
              <a:rPr lang="zh-CN" altLang="en-US" smtClean="0"/>
              <a:t/>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9600"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custDataLst>
              <p:tags r:id="rId4"/>
            </p:custDataLst>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custDataLst>
              <p:tags r:id="rId5"/>
            </p:custDataLst>
          </p:nvPr>
        </p:nvSpPr>
        <p:spPr/>
        <p:txBody>
          <a:bodyPr/>
          <a:lstStyle/>
          <a:p>
            <a:fld id="{530820CF-B880-4189-942D-D702A7CBA730}" type="datetimeFigureOut">
              <a:rPr lang="zh-CN" altLang="en-US" smtClean="0"/>
              <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custDataLst>
              <p:tags r:id="rId3"/>
            </p:custDataLst>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custDataLst>
              <p:tags r:id="rId5"/>
            </p:custDataLst>
          </p:nvPr>
        </p:nvSpPr>
        <p:spPr/>
        <p:txBody>
          <a:bodyPr/>
          <a:lstStyle/>
          <a:p>
            <a:fld id="{530820CF-B880-4189-942D-D702A7CBA730}" type="datetimeFigureOut">
              <a:rPr lang="zh-CN" altLang="en-US" smtClean="0"/>
              <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tags" Target="../tags/tag82.xml" /><Relationship Id="rId15" Type="http://schemas.openxmlformats.org/officeDocument/2006/relationships/tags" Target="../tags/tag83.xml" /><Relationship Id="rId16" Type="http://schemas.openxmlformats.org/officeDocument/2006/relationships/tags" Target="../tags/tag84.xml" /><Relationship Id="rId17" Type="http://schemas.openxmlformats.org/officeDocument/2006/relationships/tags" Target="../tags/tag85.xml" /><Relationship Id="rId18" Type="http://schemas.openxmlformats.org/officeDocument/2006/relationships/tags" Target="../tags/tag86.xml" /><Relationship Id="rId19" Type="http://schemas.openxmlformats.org/officeDocument/2006/relationships/tags" Target="../tags/tag87.xml" /><Relationship Id="rId2" Type="http://schemas.openxmlformats.org/officeDocument/2006/relationships/slideLayout" Target="../slideLayouts/slideLayout2.xml" /><Relationship Id="rId20" Type="http://schemas.openxmlformats.org/officeDocument/2006/relationships/image" Target="file:///D:\qq&#25991;&#20214;\712321467\Image\C2C\Image2\%7b75232B38-A165-1FB7-499C-2E1C792CACB5%7d.png" TargetMode="External" /><Relationship Id="rId21" Type="http://schemas.openxmlformats.org/officeDocument/2006/relationships/image" Target="../media/image1.png" /><Relationship Id="rId22" Type="http://schemas.openxmlformats.org/officeDocument/2006/relationships/tags" Target="../tags/tag88.xml" /><Relationship Id="rId23" Type="http://schemas.openxmlformats.org/officeDocument/2006/relationships/image" Target="../media/image2.png" /><Relationship Id="rId24"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23">
            <a:lum/>
          </a:blip>
          <a:stretch>
            <a:fillRect/>
          </a:stretch>
        </a:blipFill>
        <a:effectLst/>
      </p:bgPr>
    </p:bg>
    <p:spTree>
      <p:nvGrpSpPr>
        <p:cNvPr id="1" name=""/>
        <p:cNvGrpSpPr/>
        <p:nvPr>
          <p:custDataLst>
            <p:tags r:id="rId14"/>
          </p:custDataLst>
        </p:nvPr>
      </p:nvGrpSpPr>
      <p:grpSpPr>
        <a:xfrm>
          <a:off x="0" y="0"/>
          <a:ext cx="0" cy="0"/>
        </a:xfrm>
      </p:grpSpPr>
      <p:sp>
        <p:nvSpPr>
          <p:cNvPr id="2" name="标题占位符 1"/>
          <p:cNvSpPr>
            <a:spLocks noGrp="1"/>
          </p:cNvSpPr>
          <p:nvPr>
            <p:ph type="title"/>
            <p:custDataLst>
              <p:tags r:id="rId15"/>
            </p:custDataLst>
          </p:nvPr>
        </p:nvSpPr>
        <p:spPr>
          <a:xfrm>
            <a:off x="609600" y="274638"/>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custDataLst>
              <p:tags r:id="rId16"/>
            </p:custDataLst>
          </p:nvPr>
        </p:nvSpPr>
        <p:spPr>
          <a:xfrm>
            <a:off x="609600" y="1600200"/>
            <a:ext cx="109728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custDataLst>
              <p:tags r:id="rId17"/>
            </p:custDataLst>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3"/>
            <p:custDataLst>
              <p:tags r:id="rId18"/>
            </p:custDataLst>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9"/>
            </p:custDataLst>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
            </a:fld>
            <a:endParaRPr lang="zh-CN" altLang="en-US"/>
          </a:p>
        </p:txBody>
      </p:sp>
      <p:pic>
        <p:nvPicPr>
          <p:cNvPr id="7" name="图片 1073743875" descr="学科网 zxxk.com"/>
          <p:cNvPicPr>
            <a:picLocks noChangeAspect="1"/>
          </p:cNvPicPr>
          <p:nvPr>
            <p:custDataLst>
              <p:tags r:id="rId22"/>
            </p:custDataLst>
          </p:nvPr>
        </p:nvPicPr>
        <p:blipFill>
          <a:blip r:embed="rId21" r:link="rId20"/>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96.xml" /><Relationship Id="rId3" Type="http://schemas.openxmlformats.org/officeDocument/2006/relationships/image" Target="../media/image3.jpeg" /><Relationship Id="rId4" Type="http://schemas.openxmlformats.org/officeDocument/2006/relationships/tags" Target="../tags/tag97.xml" /><Relationship Id="rId5" Type="http://schemas.openxmlformats.org/officeDocument/2006/relationships/tags" Target="../tags/tag98.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218.xml" /><Relationship Id="rId3" Type="http://schemas.openxmlformats.org/officeDocument/2006/relationships/tags" Target="../tags/tag219.xml" /><Relationship Id="rId4" Type="http://schemas.openxmlformats.org/officeDocument/2006/relationships/tags" Target="../tags/tag22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229.xml" /><Relationship Id="rId11" Type="http://schemas.openxmlformats.org/officeDocument/2006/relationships/tags" Target="../tags/tag230.xml" /><Relationship Id="rId12" Type="http://schemas.openxmlformats.org/officeDocument/2006/relationships/tags" Target="../tags/tag231.xml" /><Relationship Id="rId13" Type="http://schemas.openxmlformats.org/officeDocument/2006/relationships/tags" Target="../tags/tag232.xml" /><Relationship Id="rId14" Type="http://schemas.openxmlformats.org/officeDocument/2006/relationships/tags" Target="../tags/tag233.xml" /><Relationship Id="rId15" Type="http://schemas.openxmlformats.org/officeDocument/2006/relationships/tags" Target="../tags/tag234.xml" /><Relationship Id="rId16" Type="http://schemas.openxmlformats.org/officeDocument/2006/relationships/tags" Target="../tags/tag235.xml" /><Relationship Id="rId17" Type="http://schemas.openxmlformats.org/officeDocument/2006/relationships/tags" Target="../tags/tag236.xml" /><Relationship Id="rId18" Type="http://schemas.openxmlformats.org/officeDocument/2006/relationships/tags" Target="../tags/tag237.xml" /><Relationship Id="rId19" Type="http://schemas.openxmlformats.org/officeDocument/2006/relationships/tags" Target="../tags/tag238.xml" /><Relationship Id="rId2" Type="http://schemas.openxmlformats.org/officeDocument/2006/relationships/tags" Target="../tags/tag221.xml" /><Relationship Id="rId20" Type="http://schemas.openxmlformats.org/officeDocument/2006/relationships/tags" Target="../tags/tag239.xml" /><Relationship Id="rId21" Type="http://schemas.openxmlformats.org/officeDocument/2006/relationships/tags" Target="../tags/tag240.xml" /><Relationship Id="rId22" Type="http://schemas.openxmlformats.org/officeDocument/2006/relationships/tags" Target="../tags/tag241.xml" /><Relationship Id="rId23" Type="http://schemas.openxmlformats.org/officeDocument/2006/relationships/tags" Target="../tags/tag242.xml" /><Relationship Id="rId24" Type="http://schemas.openxmlformats.org/officeDocument/2006/relationships/tags" Target="../tags/tag243.xml" /><Relationship Id="rId25" Type="http://schemas.openxmlformats.org/officeDocument/2006/relationships/tags" Target="../tags/tag244.xml" /><Relationship Id="rId26" Type="http://schemas.openxmlformats.org/officeDocument/2006/relationships/tags" Target="../tags/tag245.xml" /><Relationship Id="rId27" Type="http://schemas.openxmlformats.org/officeDocument/2006/relationships/tags" Target="../tags/tag246.xml" /><Relationship Id="rId28" Type="http://schemas.openxmlformats.org/officeDocument/2006/relationships/tags" Target="../tags/tag247.xml" /><Relationship Id="rId29" Type="http://schemas.openxmlformats.org/officeDocument/2006/relationships/tags" Target="../tags/tag248.xml" /><Relationship Id="rId3" Type="http://schemas.openxmlformats.org/officeDocument/2006/relationships/tags" Target="../tags/tag222.xml" /><Relationship Id="rId30" Type="http://schemas.openxmlformats.org/officeDocument/2006/relationships/tags" Target="../tags/tag249.xml" /><Relationship Id="rId31" Type="http://schemas.openxmlformats.org/officeDocument/2006/relationships/tags" Target="../tags/tag250.xml" /><Relationship Id="rId32" Type="http://schemas.openxmlformats.org/officeDocument/2006/relationships/tags" Target="../tags/tag251.xml" /><Relationship Id="rId33" Type="http://schemas.openxmlformats.org/officeDocument/2006/relationships/tags" Target="../tags/tag252.xml" /><Relationship Id="rId34" Type="http://schemas.openxmlformats.org/officeDocument/2006/relationships/tags" Target="../tags/tag253.xml" /><Relationship Id="rId35" Type="http://schemas.openxmlformats.org/officeDocument/2006/relationships/tags" Target="../tags/tag254.xml" /><Relationship Id="rId36" Type="http://schemas.openxmlformats.org/officeDocument/2006/relationships/tags" Target="../tags/tag255.xml" /><Relationship Id="rId37" Type="http://schemas.openxmlformats.org/officeDocument/2006/relationships/tags" Target="../tags/tag256.xml" /><Relationship Id="rId38" Type="http://schemas.openxmlformats.org/officeDocument/2006/relationships/tags" Target="../tags/tag257.xml" /><Relationship Id="rId39" Type="http://schemas.openxmlformats.org/officeDocument/2006/relationships/tags" Target="../tags/tag258.xml" /><Relationship Id="rId4" Type="http://schemas.openxmlformats.org/officeDocument/2006/relationships/tags" Target="../tags/tag223.xml" /><Relationship Id="rId40" Type="http://schemas.openxmlformats.org/officeDocument/2006/relationships/tags" Target="../tags/tag259.xml" /><Relationship Id="rId41" Type="http://schemas.openxmlformats.org/officeDocument/2006/relationships/tags" Target="../tags/tag260.xml" /><Relationship Id="rId5" Type="http://schemas.openxmlformats.org/officeDocument/2006/relationships/tags" Target="../tags/tag224.xml" /><Relationship Id="rId6" Type="http://schemas.openxmlformats.org/officeDocument/2006/relationships/tags" Target="../tags/tag225.xml" /><Relationship Id="rId7" Type="http://schemas.openxmlformats.org/officeDocument/2006/relationships/tags" Target="../tags/tag226.xml" /><Relationship Id="rId8" Type="http://schemas.openxmlformats.org/officeDocument/2006/relationships/tags" Target="../tags/tag227.xml" /><Relationship Id="rId9" Type="http://schemas.openxmlformats.org/officeDocument/2006/relationships/tags" Target="../tags/tag228.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269.xml" /><Relationship Id="rId11" Type="http://schemas.openxmlformats.org/officeDocument/2006/relationships/tags" Target="../tags/tag270.xml" /><Relationship Id="rId12" Type="http://schemas.openxmlformats.org/officeDocument/2006/relationships/tags" Target="../tags/tag271.xml" /><Relationship Id="rId13" Type="http://schemas.openxmlformats.org/officeDocument/2006/relationships/tags" Target="../tags/tag272.xml" /><Relationship Id="rId14" Type="http://schemas.openxmlformats.org/officeDocument/2006/relationships/tags" Target="../tags/tag273.xml" /><Relationship Id="rId15" Type="http://schemas.openxmlformats.org/officeDocument/2006/relationships/tags" Target="../tags/tag274.xml" /><Relationship Id="rId16" Type="http://schemas.openxmlformats.org/officeDocument/2006/relationships/tags" Target="../tags/tag275.xml" /><Relationship Id="rId17" Type="http://schemas.openxmlformats.org/officeDocument/2006/relationships/tags" Target="../tags/tag276.xml" /><Relationship Id="rId18" Type="http://schemas.openxmlformats.org/officeDocument/2006/relationships/tags" Target="../tags/tag277.xml" /><Relationship Id="rId19" Type="http://schemas.openxmlformats.org/officeDocument/2006/relationships/tags" Target="../tags/tag278.xml" /><Relationship Id="rId2" Type="http://schemas.openxmlformats.org/officeDocument/2006/relationships/tags" Target="../tags/tag261.xml" /><Relationship Id="rId20" Type="http://schemas.openxmlformats.org/officeDocument/2006/relationships/tags" Target="../tags/tag279.xml" /><Relationship Id="rId21" Type="http://schemas.openxmlformats.org/officeDocument/2006/relationships/tags" Target="../tags/tag280.xml" /><Relationship Id="rId22" Type="http://schemas.openxmlformats.org/officeDocument/2006/relationships/tags" Target="../tags/tag281.xml" /><Relationship Id="rId23" Type="http://schemas.openxmlformats.org/officeDocument/2006/relationships/tags" Target="../tags/tag282.xml" /><Relationship Id="rId24" Type="http://schemas.openxmlformats.org/officeDocument/2006/relationships/tags" Target="../tags/tag283.xml" /><Relationship Id="rId25" Type="http://schemas.openxmlformats.org/officeDocument/2006/relationships/tags" Target="../tags/tag284.xml" /><Relationship Id="rId3" Type="http://schemas.openxmlformats.org/officeDocument/2006/relationships/tags" Target="../tags/tag262.xml" /><Relationship Id="rId4" Type="http://schemas.openxmlformats.org/officeDocument/2006/relationships/tags" Target="../tags/tag263.xml" /><Relationship Id="rId5" Type="http://schemas.openxmlformats.org/officeDocument/2006/relationships/tags" Target="../tags/tag264.xml" /><Relationship Id="rId6" Type="http://schemas.openxmlformats.org/officeDocument/2006/relationships/tags" Target="../tags/tag265.xml" /><Relationship Id="rId7" Type="http://schemas.openxmlformats.org/officeDocument/2006/relationships/tags" Target="../tags/tag266.xml" /><Relationship Id="rId8" Type="http://schemas.openxmlformats.org/officeDocument/2006/relationships/tags" Target="../tags/tag267.xml" /><Relationship Id="rId9" Type="http://schemas.openxmlformats.org/officeDocument/2006/relationships/tags" Target="../tags/tag268.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293.xml" /><Relationship Id="rId11" Type="http://schemas.openxmlformats.org/officeDocument/2006/relationships/tags" Target="../tags/tag294.xml" /><Relationship Id="rId12" Type="http://schemas.openxmlformats.org/officeDocument/2006/relationships/tags" Target="../tags/tag295.xml" /><Relationship Id="rId13" Type="http://schemas.openxmlformats.org/officeDocument/2006/relationships/tags" Target="../tags/tag296.xml" /><Relationship Id="rId14" Type="http://schemas.openxmlformats.org/officeDocument/2006/relationships/tags" Target="../tags/tag297.xml" /><Relationship Id="rId15" Type="http://schemas.openxmlformats.org/officeDocument/2006/relationships/tags" Target="../tags/tag298.xml" /><Relationship Id="rId16" Type="http://schemas.openxmlformats.org/officeDocument/2006/relationships/tags" Target="../tags/tag299.xml" /><Relationship Id="rId17" Type="http://schemas.openxmlformats.org/officeDocument/2006/relationships/tags" Target="../tags/tag300.xml" /><Relationship Id="rId18" Type="http://schemas.openxmlformats.org/officeDocument/2006/relationships/tags" Target="../tags/tag301.xml" /><Relationship Id="rId19" Type="http://schemas.openxmlformats.org/officeDocument/2006/relationships/tags" Target="../tags/tag302.xml" /><Relationship Id="rId2" Type="http://schemas.openxmlformats.org/officeDocument/2006/relationships/tags" Target="../tags/tag285.xml" /><Relationship Id="rId20" Type="http://schemas.openxmlformats.org/officeDocument/2006/relationships/tags" Target="../tags/tag303.xml" /><Relationship Id="rId21" Type="http://schemas.openxmlformats.org/officeDocument/2006/relationships/tags" Target="../tags/tag304.xml" /><Relationship Id="rId22" Type="http://schemas.openxmlformats.org/officeDocument/2006/relationships/tags" Target="../tags/tag305.xml" /><Relationship Id="rId23" Type="http://schemas.openxmlformats.org/officeDocument/2006/relationships/tags" Target="../tags/tag306.xml" /><Relationship Id="rId24" Type="http://schemas.openxmlformats.org/officeDocument/2006/relationships/tags" Target="../tags/tag307.xml" /><Relationship Id="rId25" Type="http://schemas.openxmlformats.org/officeDocument/2006/relationships/tags" Target="../tags/tag308.xml" /><Relationship Id="rId26" Type="http://schemas.openxmlformats.org/officeDocument/2006/relationships/tags" Target="../tags/tag309.xml" /><Relationship Id="rId27" Type="http://schemas.openxmlformats.org/officeDocument/2006/relationships/tags" Target="../tags/tag310.xml" /><Relationship Id="rId28" Type="http://schemas.openxmlformats.org/officeDocument/2006/relationships/tags" Target="../tags/tag311.xml" /><Relationship Id="rId29" Type="http://schemas.openxmlformats.org/officeDocument/2006/relationships/tags" Target="../tags/tag312.xml" /><Relationship Id="rId3" Type="http://schemas.openxmlformats.org/officeDocument/2006/relationships/tags" Target="../tags/tag286.xml" /><Relationship Id="rId30" Type="http://schemas.openxmlformats.org/officeDocument/2006/relationships/tags" Target="../tags/tag313.xml" /><Relationship Id="rId31" Type="http://schemas.openxmlformats.org/officeDocument/2006/relationships/tags" Target="../tags/tag314.xml" /><Relationship Id="rId4" Type="http://schemas.openxmlformats.org/officeDocument/2006/relationships/tags" Target="../tags/tag287.xml" /><Relationship Id="rId5" Type="http://schemas.openxmlformats.org/officeDocument/2006/relationships/tags" Target="../tags/tag288.xml" /><Relationship Id="rId6" Type="http://schemas.openxmlformats.org/officeDocument/2006/relationships/tags" Target="../tags/tag289.xml" /><Relationship Id="rId7" Type="http://schemas.openxmlformats.org/officeDocument/2006/relationships/tags" Target="../tags/tag290.xml" /><Relationship Id="rId8" Type="http://schemas.openxmlformats.org/officeDocument/2006/relationships/tags" Target="../tags/tag291.xml" /><Relationship Id="rId9" Type="http://schemas.openxmlformats.org/officeDocument/2006/relationships/tags" Target="../tags/tag29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315.xml" /><Relationship Id="rId3" Type="http://schemas.openxmlformats.org/officeDocument/2006/relationships/tags" Target="../tags/tag316.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324.xml" /><Relationship Id="rId11" Type="http://schemas.openxmlformats.org/officeDocument/2006/relationships/tags" Target="../tags/tag325.xml" /><Relationship Id="rId12" Type="http://schemas.openxmlformats.org/officeDocument/2006/relationships/tags" Target="../tags/tag326.xml" /><Relationship Id="rId13" Type="http://schemas.openxmlformats.org/officeDocument/2006/relationships/tags" Target="../tags/tag327.xml" /><Relationship Id="rId14" Type="http://schemas.openxmlformats.org/officeDocument/2006/relationships/tags" Target="../tags/tag328.xml" /><Relationship Id="rId15" Type="http://schemas.openxmlformats.org/officeDocument/2006/relationships/tags" Target="../tags/tag329.xml" /><Relationship Id="rId16" Type="http://schemas.openxmlformats.org/officeDocument/2006/relationships/tags" Target="../tags/tag330.xml" /><Relationship Id="rId17" Type="http://schemas.openxmlformats.org/officeDocument/2006/relationships/tags" Target="../tags/tag331.xml" /><Relationship Id="rId18" Type="http://schemas.openxmlformats.org/officeDocument/2006/relationships/tags" Target="../tags/tag332.xml" /><Relationship Id="rId19" Type="http://schemas.openxmlformats.org/officeDocument/2006/relationships/tags" Target="../tags/tag333.xml" /><Relationship Id="rId2" Type="http://schemas.openxmlformats.org/officeDocument/2006/relationships/tags" Target="../tags/tag317.xml" /><Relationship Id="rId20" Type="http://schemas.openxmlformats.org/officeDocument/2006/relationships/tags" Target="../tags/tag334.xml" /><Relationship Id="rId21" Type="http://schemas.openxmlformats.org/officeDocument/2006/relationships/tags" Target="../tags/tag335.xml" /><Relationship Id="rId22" Type="http://schemas.openxmlformats.org/officeDocument/2006/relationships/tags" Target="../tags/tag336.xml" /><Relationship Id="rId23" Type="http://schemas.openxmlformats.org/officeDocument/2006/relationships/tags" Target="../tags/tag337.xml" /><Relationship Id="rId24" Type="http://schemas.openxmlformats.org/officeDocument/2006/relationships/tags" Target="../tags/tag338.xml" /><Relationship Id="rId25" Type="http://schemas.openxmlformats.org/officeDocument/2006/relationships/tags" Target="../tags/tag339.xml" /><Relationship Id="rId26" Type="http://schemas.openxmlformats.org/officeDocument/2006/relationships/tags" Target="../tags/tag340.xml" /><Relationship Id="rId27" Type="http://schemas.openxmlformats.org/officeDocument/2006/relationships/tags" Target="../tags/tag341.xml" /><Relationship Id="rId28" Type="http://schemas.openxmlformats.org/officeDocument/2006/relationships/tags" Target="../tags/tag342.xml" /><Relationship Id="rId29" Type="http://schemas.openxmlformats.org/officeDocument/2006/relationships/tags" Target="../tags/tag343.xml" /><Relationship Id="rId3" Type="http://schemas.openxmlformats.org/officeDocument/2006/relationships/tags" Target="../tags/tag318.xml" /><Relationship Id="rId30" Type="http://schemas.openxmlformats.org/officeDocument/2006/relationships/tags" Target="../tags/tag344.xml" /><Relationship Id="rId31" Type="http://schemas.openxmlformats.org/officeDocument/2006/relationships/tags" Target="../tags/tag345.xml" /><Relationship Id="rId32" Type="http://schemas.openxmlformats.org/officeDocument/2006/relationships/tags" Target="../tags/tag346.xml" /><Relationship Id="rId33" Type="http://schemas.openxmlformats.org/officeDocument/2006/relationships/tags" Target="../tags/tag347.xml" /><Relationship Id="rId34" Type="http://schemas.openxmlformats.org/officeDocument/2006/relationships/tags" Target="../tags/tag348.xml" /><Relationship Id="rId35" Type="http://schemas.openxmlformats.org/officeDocument/2006/relationships/tags" Target="../tags/tag349.xml" /><Relationship Id="rId36" Type="http://schemas.openxmlformats.org/officeDocument/2006/relationships/tags" Target="../tags/tag350.xml" /><Relationship Id="rId37" Type="http://schemas.openxmlformats.org/officeDocument/2006/relationships/tags" Target="../tags/tag351.xml" /><Relationship Id="rId4" Type="http://schemas.openxmlformats.org/officeDocument/2006/relationships/hyperlink" Target="&#33519;/11&#33519;&#19982;&#37240;&#24615;KMnO4&#28342;&#28082;&#25110;&#28340;&#27700;&#21453;&#24212;&#21527;&#65288;&#27969;&#30021;&#65289;.flv" TargetMode="External" /><Relationship Id="rId5" Type="http://schemas.openxmlformats.org/officeDocument/2006/relationships/tags" Target="../tags/tag319.xml" /><Relationship Id="rId6" Type="http://schemas.openxmlformats.org/officeDocument/2006/relationships/tags" Target="../tags/tag320.xml" /><Relationship Id="rId7" Type="http://schemas.openxmlformats.org/officeDocument/2006/relationships/tags" Target="../tags/tag321.xml" /><Relationship Id="rId8" Type="http://schemas.openxmlformats.org/officeDocument/2006/relationships/tags" Target="../tags/tag322.xml" /><Relationship Id="rId9" Type="http://schemas.openxmlformats.org/officeDocument/2006/relationships/tags" Target="../tags/tag323.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360.xml" /><Relationship Id="rId11" Type="http://schemas.openxmlformats.org/officeDocument/2006/relationships/tags" Target="../tags/tag361.xml" /><Relationship Id="rId12" Type="http://schemas.openxmlformats.org/officeDocument/2006/relationships/tags" Target="../tags/tag362.xml" /><Relationship Id="rId13" Type="http://schemas.openxmlformats.org/officeDocument/2006/relationships/tags" Target="../tags/tag363.xml" /><Relationship Id="rId14" Type="http://schemas.openxmlformats.org/officeDocument/2006/relationships/tags" Target="../tags/tag364.xml" /><Relationship Id="rId15" Type="http://schemas.openxmlformats.org/officeDocument/2006/relationships/tags" Target="../tags/tag365.xml" /><Relationship Id="rId16" Type="http://schemas.openxmlformats.org/officeDocument/2006/relationships/tags" Target="../tags/tag366.xml" /><Relationship Id="rId17" Type="http://schemas.openxmlformats.org/officeDocument/2006/relationships/tags" Target="../tags/tag367.xml" /><Relationship Id="rId18" Type="http://schemas.openxmlformats.org/officeDocument/2006/relationships/tags" Target="../tags/tag368.xml" /><Relationship Id="rId19" Type="http://schemas.openxmlformats.org/officeDocument/2006/relationships/tags" Target="../tags/tag369.xml" /><Relationship Id="rId2" Type="http://schemas.openxmlformats.org/officeDocument/2006/relationships/tags" Target="../tags/tag352.xml" /><Relationship Id="rId20" Type="http://schemas.openxmlformats.org/officeDocument/2006/relationships/tags" Target="../tags/tag370.xml" /><Relationship Id="rId21" Type="http://schemas.openxmlformats.org/officeDocument/2006/relationships/tags" Target="../tags/tag371.xml" /><Relationship Id="rId22" Type="http://schemas.openxmlformats.org/officeDocument/2006/relationships/tags" Target="../tags/tag372.xml" /><Relationship Id="rId23" Type="http://schemas.openxmlformats.org/officeDocument/2006/relationships/tags" Target="../tags/tag373.xml" /><Relationship Id="rId24" Type="http://schemas.openxmlformats.org/officeDocument/2006/relationships/tags" Target="../tags/tag374.xml" /><Relationship Id="rId25" Type="http://schemas.openxmlformats.org/officeDocument/2006/relationships/tags" Target="../tags/tag375.xml" /><Relationship Id="rId26" Type="http://schemas.openxmlformats.org/officeDocument/2006/relationships/tags" Target="../tags/tag376.xml" /><Relationship Id="rId27" Type="http://schemas.openxmlformats.org/officeDocument/2006/relationships/tags" Target="../tags/tag377.xml" /><Relationship Id="rId3" Type="http://schemas.openxmlformats.org/officeDocument/2006/relationships/tags" Target="../tags/tag353.xml" /><Relationship Id="rId4" Type="http://schemas.openxmlformats.org/officeDocument/2006/relationships/tags" Target="../tags/tag354.xml" /><Relationship Id="rId5" Type="http://schemas.openxmlformats.org/officeDocument/2006/relationships/tags" Target="../tags/tag355.xml" /><Relationship Id="rId6" Type="http://schemas.openxmlformats.org/officeDocument/2006/relationships/tags" Target="../tags/tag356.xml" /><Relationship Id="rId7" Type="http://schemas.openxmlformats.org/officeDocument/2006/relationships/tags" Target="../tags/tag357.xml" /><Relationship Id="rId8" Type="http://schemas.openxmlformats.org/officeDocument/2006/relationships/tags" Target="../tags/tag358.xml" /><Relationship Id="rId9" Type="http://schemas.openxmlformats.org/officeDocument/2006/relationships/tags" Target="../tags/tag359.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382.xml" /><Relationship Id="rId11" Type="http://schemas.openxmlformats.org/officeDocument/2006/relationships/tags" Target="../tags/tag383.xml" /><Relationship Id="rId12" Type="http://schemas.openxmlformats.org/officeDocument/2006/relationships/tags" Target="../tags/tag384.xml" /><Relationship Id="rId13" Type="http://schemas.openxmlformats.org/officeDocument/2006/relationships/tags" Target="../tags/tag385.xml" /><Relationship Id="rId2" Type="http://schemas.openxmlformats.org/officeDocument/2006/relationships/tags" Target="../tags/tag378.xml" /><Relationship Id="rId3" Type="http://schemas.openxmlformats.org/officeDocument/2006/relationships/image" Target="../media/image16.jpeg" /><Relationship Id="rId4" Type="http://schemas.openxmlformats.org/officeDocument/2006/relationships/tags" Target="../tags/tag379.xml" /><Relationship Id="rId5" Type="http://schemas.openxmlformats.org/officeDocument/2006/relationships/image" Target="../media/image17.jpeg" /><Relationship Id="rId6" Type="http://schemas.openxmlformats.org/officeDocument/2006/relationships/tags" Target="../tags/tag380.xml" /><Relationship Id="rId7" Type="http://schemas.openxmlformats.org/officeDocument/2006/relationships/image" Target="../media/image18.jpeg" /><Relationship Id="rId8" Type="http://schemas.openxmlformats.org/officeDocument/2006/relationships/tags" Target="../tags/tag381.xml" /><Relationship Id="rId9" Type="http://schemas.openxmlformats.org/officeDocument/2006/relationships/image" Target="../media/image19.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394.xml" /><Relationship Id="rId11" Type="http://schemas.openxmlformats.org/officeDocument/2006/relationships/tags" Target="../tags/tag395.xml" /><Relationship Id="rId12" Type="http://schemas.openxmlformats.org/officeDocument/2006/relationships/tags" Target="../tags/tag396.xml" /><Relationship Id="rId13" Type="http://schemas.openxmlformats.org/officeDocument/2006/relationships/tags" Target="../tags/tag397.xml" /><Relationship Id="rId14" Type="http://schemas.openxmlformats.org/officeDocument/2006/relationships/tags" Target="../tags/tag398.xml" /><Relationship Id="rId15" Type="http://schemas.openxmlformats.org/officeDocument/2006/relationships/tags" Target="../tags/tag399.xml" /><Relationship Id="rId16" Type="http://schemas.openxmlformats.org/officeDocument/2006/relationships/image" Target="../media/image20.png" /><Relationship Id="rId17" Type="http://schemas.openxmlformats.org/officeDocument/2006/relationships/tags" Target="../tags/tag400.xml" /><Relationship Id="rId2" Type="http://schemas.openxmlformats.org/officeDocument/2006/relationships/tags" Target="../tags/tag386.xml" /><Relationship Id="rId3" Type="http://schemas.openxmlformats.org/officeDocument/2006/relationships/tags" Target="../tags/tag387.xml" /><Relationship Id="rId4" Type="http://schemas.openxmlformats.org/officeDocument/2006/relationships/tags" Target="../tags/tag388.xml" /><Relationship Id="rId5" Type="http://schemas.openxmlformats.org/officeDocument/2006/relationships/tags" Target="../tags/tag389.xml" /><Relationship Id="rId6" Type="http://schemas.openxmlformats.org/officeDocument/2006/relationships/tags" Target="../tags/tag390.xml" /><Relationship Id="rId7" Type="http://schemas.openxmlformats.org/officeDocument/2006/relationships/tags" Target="../tags/tag391.xml" /><Relationship Id="rId8" Type="http://schemas.openxmlformats.org/officeDocument/2006/relationships/tags" Target="../tags/tag392.xml" /><Relationship Id="rId9" Type="http://schemas.openxmlformats.org/officeDocument/2006/relationships/tags" Target="../tags/tag393.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106.xml" /><Relationship Id="rId11" Type="http://schemas.openxmlformats.org/officeDocument/2006/relationships/tags" Target="../tags/tag107.xml" /><Relationship Id="rId12" Type="http://schemas.openxmlformats.org/officeDocument/2006/relationships/tags" Target="../tags/tag108.xml" /><Relationship Id="rId13" Type="http://schemas.openxmlformats.org/officeDocument/2006/relationships/tags" Target="../tags/tag109.xml" /><Relationship Id="rId14" Type="http://schemas.openxmlformats.org/officeDocument/2006/relationships/tags" Target="../tags/tag110.xml" /><Relationship Id="rId15" Type="http://schemas.openxmlformats.org/officeDocument/2006/relationships/tags" Target="../tags/tag111.xml" /><Relationship Id="rId16" Type="http://schemas.openxmlformats.org/officeDocument/2006/relationships/tags" Target="../tags/tag112.xml" /><Relationship Id="rId17" Type="http://schemas.openxmlformats.org/officeDocument/2006/relationships/tags" Target="../tags/tag113.xml" /><Relationship Id="rId18" Type="http://schemas.openxmlformats.org/officeDocument/2006/relationships/tags" Target="../tags/tag114.xml" /><Relationship Id="rId19" Type="http://schemas.openxmlformats.org/officeDocument/2006/relationships/tags" Target="../tags/tag115.xml" /><Relationship Id="rId2" Type="http://schemas.openxmlformats.org/officeDocument/2006/relationships/tags" Target="../tags/tag99.xml" /><Relationship Id="rId20" Type="http://schemas.openxmlformats.org/officeDocument/2006/relationships/tags" Target="../tags/tag116.xml" /><Relationship Id="rId21" Type="http://schemas.openxmlformats.org/officeDocument/2006/relationships/tags" Target="../tags/tag117.xml" /><Relationship Id="rId22" Type="http://schemas.openxmlformats.org/officeDocument/2006/relationships/tags" Target="../tags/tag118.xml" /><Relationship Id="rId23" Type="http://schemas.openxmlformats.org/officeDocument/2006/relationships/tags" Target="../tags/tag119.xml" /><Relationship Id="rId3" Type="http://schemas.openxmlformats.org/officeDocument/2006/relationships/image" Target="../media/image4.png" /><Relationship Id="rId4" Type="http://schemas.openxmlformats.org/officeDocument/2006/relationships/tags" Target="../tags/tag100.xml" /><Relationship Id="rId5" Type="http://schemas.openxmlformats.org/officeDocument/2006/relationships/tags" Target="../tags/tag101.xml" /><Relationship Id="rId6" Type="http://schemas.openxmlformats.org/officeDocument/2006/relationships/tags" Target="../tags/tag102.xml" /><Relationship Id="rId7" Type="http://schemas.openxmlformats.org/officeDocument/2006/relationships/tags" Target="../tags/tag103.xml" /><Relationship Id="rId8" Type="http://schemas.openxmlformats.org/officeDocument/2006/relationships/tags" Target="../tags/tag104.xml" /><Relationship Id="rId9" Type="http://schemas.openxmlformats.org/officeDocument/2006/relationships/tags" Target="../tags/tag105.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20.xml" /><Relationship Id="rId3" Type="http://schemas.openxmlformats.org/officeDocument/2006/relationships/tags" Target="../tags/tag121.xml" /><Relationship Id="rId4" Type="http://schemas.openxmlformats.org/officeDocument/2006/relationships/tags" Target="../tags/tag122.xml" /><Relationship Id="rId5" Type="http://schemas.openxmlformats.org/officeDocument/2006/relationships/image" Target="../media/image5.png" /><Relationship Id="rId6" Type="http://schemas.openxmlformats.org/officeDocument/2006/relationships/tags" Target="../tags/tag12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24.xml" /><Relationship Id="rId3" Type="http://schemas.openxmlformats.org/officeDocument/2006/relationships/image" Target="../media/image6.jpeg" /><Relationship Id="rId4" Type="http://schemas.openxmlformats.org/officeDocument/2006/relationships/tags" Target="../tags/tag125.xml" /><Relationship Id="rId5" Type="http://schemas.openxmlformats.org/officeDocument/2006/relationships/tags" Target="../tags/tag126.xml" /><Relationship Id="rId6" Type="http://schemas.openxmlformats.org/officeDocument/2006/relationships/tags" Target="../tags/tag127.xml" /><Relationship Id="rId7" Type="http://schemas.openxmlformats.org/officeDocument/2006/relationships/tags" Target="../tags/tag128.xml" /><Relationship Id="rId8" Type="http://schemas.openxmlformats.org/officeDocument/2006/relationships/tags" Target="../tags/tag129.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137.xml" /><Relationship Id="rId11" Type="http://schemas.openxmlformats.org/officeDocument/2006/relationships/tags" Target="../tags/tag138.xml" /><Relationship Id="rId12" Type="http://schemas.openxmlformats.org/officeDocument/2006/relationships/tags" Target="../tags/tag139.xml" /><Relationship Id="rId13" Type="http://schemas.openxmlformats.org/officeDocument/2006/relationships/tags" Target="../tags/tag140.xml" /><Relationship Id="rId2" Type="http://schemas.openxmlformats.org/officeDocument/2006/relationships/tags" Target="../tags/tag130.xml" /><Relationship Id="rId3" Type="http://schemas.openxmlformats.org/officeDocument/2006/relationships/tags" Target="../tags/tag131.xml" /><Relationship Id="rId4" Type="http://schemas.openxmlformats.org/officeDocument/2006/relationships/image" Target="../media/image7.png" /><Relationship Id="rId5" Type="http://schemas.openxmlformats.org/officeDocument/2006/relationships/tags" Target="../tags/tag132.xml" /><Relationship Id="rId6" Type="http://schemas.openxmlformats.org/officeDocument/2006/relationships/tags" Target="../tags/tag133.xml" /><Relationship Id="rId7" Type="http://schemas.openxmlformats.org/officeDocument/2006/relationships/tags" Target="../tags/tag134.xml" /><Relationship Id="rId8" Type="http://schemas.openxmlformats.org/officeDocument/2006/relationships/tags" Target="../tags/tag135.xml" /><Relationship Id="rId9" Type="http://schemas.openxmlformats.org/officeDocument/2006/relationships/tags" Target="../tags/tag136.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147.xml" /><Relationship Id="rId11" Type="http://schemas.openxmlformats.org/officeDocument/2006/relationships/tags" Target="../tags/tag148.xml" /><Relationship Id="rId12" Type="http://schemas.openxmlformats.org/officeDocument/2006/relationships/tags" Target="../tags/tag149.xml" /><Relationship Id="rId13" Type="http://schemas.openxmlformats.org/officeDocument/2006/relationships/tags" Target="../tags/tag150.xml" /><Relationship Id="rId14" Type="http://schemas.openxmlformats.org/officeDocument/2006/relationships/image" Target="../media/image9.emf" /><Relationship Id="rId15" Type="http://schemas.openxmlformats.org/officeDocument/2006/relationships/tags" Target="../tags/tag151.xml" /><Relationship Id="rId16" Type="http://schemas.openxmlformats.org/officeDocument/2006/relationships/tags" Target="../tags/tag152.xml" /><Relationship Id="rId17" Type="http://schemas.openxmlformats.org/officeDocument/2006/relationships/image" Target="../media/image10.png" /><Relationship Id="rId18" Type="http://schemas.openxmlformats.org/officeDocument/2006/relationships/tags" Target="../tags/tag153.xml" /><Relationship Id="rId19" Type="http://schemas.openxmlformats.org/officeDocument/2006/relationships/image" Target="../media/image11.emf" /><Relationship Id="rId2" Type="http://schemas.openxmlformats.org/officeDocument/2006/relationships/tags" Target="../tags/tag141.xml" /><Relationship Id="rId20" Type="http://schemas.openxmlformats.org/officeDocument/2006/relationships/tags" Target="../tags/tag154.xml" /><Relationship Id="rId21" Type="http://schemas.openxmlformats.org/officeDocument/2006/relationships/image" Target="../media/image12.emf" /><Relationship Id="rId22" Type="http://schemas.openxmlformats.org/officeDocument/2006/relationships/tags" Target="../tags/tag155.xml" /><Relationship Id="rId23" Type="http://schemas.openxmlformats.org/officeDocument/2006/relationships/tags" Target="../tags/tag156.xml" /><Relationship Id="rId3" Type="http://schemas.openxmlformats.org/officeDocument/2006/relationships/image" Target="../media/image4.png" /><Relationship Id="rId4" Type="http://schemas.openxmlformats.org/officeDocument/2006/relationships/tags" Target="../tags/tag142.xml" /><Relationship Id="rId5" Type="http://schemas.openxmlformats.org/officeDocument/2006/relationships/tags" Target="../tags/tag143.xml" /><Relationship Id="rId6" Type="http://schemas.openxmlformats.org/officeDocument/2006/relationships/image" Target="../media/image8.jpeg" /><Relationship Id="rId7" Type="http://schemas.openxmlformats.org/officeDocument/2006/relationships/tags" Target="../tags/tag144.xml" /><Relationship Id="rId8" Type="http://schemas.openxmlformats.org/officeDocument/2006/relationships/tags" Target="../tags/tag145.xml" /><Relationship Id="rId9" Type="http://schemas.openxmlformats.org/officeDocument/2006/relationships/tags" Target="../tags/tag14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57.xml" /><Relationship Id="rId3" Type="http://schemas.openxmlformats.org/officeDocument/2006/relationships/tags" Target="../tags/tag158.xml" /><Relationship Id="rId4" Type="http://schemas.openxmlformats.org/officeDocument/2006/relationships/tags" Target="../tags/tag159.xml" /><Relationship Id="rId5" Type="http://schemas.openxmlformats.org/officeDocument/2006/relationships/tags" Target="../tags/tag160.xml" /><Relationship Id="rId6" Type="http://schemas.openxmlformats.org/officeDocument/2006/relationships/tags" Target="../tags/tag16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170.xml" /><Relationship Id="rId11" Type="http://schemas.openxmlformats.org/officeDocument/2006/relationships/tags" Target="../tags/tag171.xml" /><Relationship Id="rId12" Type="http://schemas.openxmlformats.org/officeDocument/2006/relationships/image" Target="../media/image13.jpeg" /><Relationship Id="rId13" Type="http://schemas.openxmlformats.org/officeDocument/2006/relationships/tags" Target="../tags/tag172.xml" /><Relationship Id="rId14" Type="http://schemas.openxmlformats.org/officeDocument/2006/relationships/slide" Target="slide2.xml" TargetMode="Internal" /><Relationship Id="rId15" Type="http://schemas.openxmlformats.org/officeDocument/2006/relationships/tags" Target="../tags/tag173.xml" /><Relationship Id="rId16" Type="http://schemas.openxmlformats.org/officeDocument/2006/relationships/tags" Target="../tags/tag174.xml" /><Relationship Id="rId17" Type="http://schemas.openxmlformats.org/officeDocument/2006/relationships/tags" Target="../tags/tag175.xml" /><Relationship Id="rId2" Type="http://schemas.openxmlformats.org/officeDocument/2006/relationships/tags" Target="../tags/tag162.xml" /><Relationship Id="rId3" Type="http://schemas.openxmlformats.org/officeDocument/2006/relationships/tags" Target="../tags/tag163.xml" /><Relationship Id="rId4" Type="http://schemas.openxmlformats.org/officeDocument/2006/relationships/tags" Target="../tags/tag164.xml" /><Relationship Id="rId5" Type="http://schemas.openxmlformats.org/officeDocument/2006/relationships/tags" Target="../tags/tag165.xml" /><Relationship Id="rId6" Type="http://schemas.openxmlformats.org/officeDocument/2006/relationships/tags" Target="../tags/tag166.xml" /><Relationship Id="rId7" Type="http://schemas.openxmlformats.org/officeDocument/2006/relationships/tags" Target="../tags/tag167.xml" /><Relationship Id="rId8" Type="http://schemas.openxmlformats.org/officeDocument/2006/relationships/tags" Target="../tags/tag168.xml" /><Relationship Id="rId9" Type="http://schemas.openxmlformats.org/officeDocument/2006/relationships/tags" Target="../tags/tag169.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184.xml" /><Relationship Id="rId11" Type="http://schemas.openxmlformats.org/officeDocument/2006/relationships/tags" Target="../tags/tag185.xml" /><Relationship Id="rId12" Type="http://schemas.openxmlformats.org/officeDocument/2006/relationships/tags" Target="../tags/tag186.xml" /><Relationship Id="rId13" Type="http://schemas.openxmlformats.org/officeDocument/2006/relationships/tags" Target="../tags/tag187.xml" /><Relationship Id="rId14" Type="http://schemas.openxmlformats.org/officeDocument/2006/relationships/tags" Target="../tags/tag188.xml" /><Relationship Id="rId15" Type="http://schemas.openxmlformats.org/officeDocument/2006/relationships/tags" Target="../tags/tag189.xml" /><Relationship Id="rId16" Type="http://schemas.openxmlformats.org/officeDocument/2006/relationships/tags" Target="../tags/tag190.xml" /><Relationship Id="rId17" Type="http://schemas.openxmlformats.org/officeDocument/2006/relationships/tags" Target="../tags/tag191.xml" /><Relationship Id="rId18" Type="http://schemas.openxmlformats.org/officeDocument/2006/relationships/tags" Target="../tags/tag192.xml" /><Relationship Id="rId19" Type="http://schemas.openxmlformats.org/officeDocument/2006/relationships/tags" Target="../tags/tag193.xml" /><Relationship Id="rId2" Type="http://schemas.openxmlformats.org/officeDocument/2006/relationships/tags" Target="../tags/tag176.xml" /><Relationship Id="rId20" Type="http://schemas.openxmlformats.org/officeDocument/2006/relationships/tags" Target="../tags/tag194.xml" /><Relationship Id="rId21" Type="http://schemas.openxmlformats.org/officeDocument/2006/relationships/tags" Target="../tags/tag195.xml" /><Relationship Id="rId22" Type="http://schemas.openxmlformats.org/officeDocument/2006/relationships/tags" Target="../tags/tag196.xml" /><Relationship Id="rId23" Type="http://schemas.openxmlformats.org/officeDocument/2006/relationships/tags" Target="../tags/tag197.xml" /><Relationship Id="rId24" Type="http://schemas.openxmlformats.org/officeDocument/2006/relationships/tags" Target="../tags/tag198.xml" /><Relationship Id="rId25" Type="http://schemas.openxmlformats.org/officeDocument/2006/relationships/tags" Target="../tags/tag199.xml" /><Relationship Id="rId26" Type="http://schemas.openxmlformats.org/officeDocument/2006/relationships/tags" Target="../tags/tag200.xml" /><Relationship Id="rId27" Type="http://schemas.openxmlformats.org/officeDocument/2006/relationships/tags" Target="../tags/tag201.xml" /><Relationship Id="rId28" Type="http://schemas.openxmlformats.org/officeDocument/2006/relationships/tags" Target="../tags/tag202.xml" /><Relationship Id="rId29" Type="http://schemas.openxmlformats.org/officeDocument/2006/relationships/tags" Target="../tags/tag203.xml" /><Relationship Id="rId3" Type="http://schemas.openxmlformats.org/officeDocument/2006/relationships/tags" Target="../tags/tag177.xml" /><Relationship Id="rId30" Type="http://schemas.openxmlformats.org/officeDocument/2006/relationships/tags" Target="../tags/tag204.xml" /><Relationship Id="rId31" Type="http://schemas.openxmlformats.org/officeDocument/2006/relationships/tags" Target="../tags/tag205.xml" /><Relationship Id="rId32" Type="http://schemas.openxmlformats.org/officeDocument/2006/relationships/tags" Target="../tags/tag206.xml" /><Relationship Id="rId33" Type="http://schemas.openxmlformats.org/officeDocument/2006/relationships/tags" Target="../tags/tag207.xml" /><Relationship Id="rId34" Type="http://schemas.openxmlformats.org/officeDocument/2006/relationships/tags" Target="../tags/tag208.xml" /><Relationship Id="rId35" Type="http://schemas.openxmlformats.org/officeDocument/2006/relationships/tags" Target="../tags/tag209.xml" /><Relationship Id="rId36" Type="http://schemas.openxmlformats.org/officeDocument/2006/relationships/tags" Target="../tags/tag210.xml" /><Relationship Id="rId37" Type="http://schemas.openxmlformats.org/officeDocument/2006/relationships/tags" Target="../tags/tag211.xml" /><Relationship Id="rId38" Type="http://schemas.openxmlformats.org/officeDocument/2006/relationships/tags" Target="../tags/tag212.xml" /><Relationship Id="rId39" Type="http://schemas.openxmlformats.org/officeDocument/2006/relationships/tags" Target="../tags/tag213.xml" /><Relationship Id="rId4" Type="http://schemas.openxmlformats.org/officeDocument/2006/relationships/tags" Target="../tags/tag178.xml" /><Relationship Id="rId40" Type="http://schemas.openxmlformats.org/officeDocument/2006/relationships/hyperlink" Target="&#28340;&#33519;&#21046;&#27861;.wmv" TargetMode="External" /><Relationship Id="rId41" Type="http://schemas.openxmlformats.org/officeDocument/2006/relationships/oleObject" Target="../embeddings/oleObject1.bin" TargetMode="Internal" /><Relationship Id="rId42" Type="http://schemas.openxmlformats.org/officeDocument/2006/relationships/image" Target="../media/image14.png" /><Relationship Id="rId43" Type="http://schemas.openxmlformats.org/officeDocument/2006/relationships/tags" Target="../tags/tag214.xml" /><Relationship Id="rId44" Type="http://schemas.openxmlformats.org/officeDocument/2006/relationships/tags" Target="../tags/tag215.xml" /><Relationship Id="rId45" Type="http://schemas.openxmlformats.org/officeDocument/2006/relationships/tags" Target="../tags/tag216.xml" /><Relationship Id="rId46" Type="http://schemas.openxmlformats.org/officeDocument/2006/relationships/image" Target="../media/image15.png" /><Relationship Id="rId47" Type="http://schemas.openxmlformats.org/officeDocument/2006/relationships/tags" Target="../tags/tag217.xml" /><Relationship Id="rId48" Type="http://schemas.openxmlformats.org/officeDocument/2006/relationships/vmlDrawing" Target="../drawings/vmlDrawing1.vml" /><Relationship Id="rId5" Type="http://schemas.openxmlformats.org/officeDocument/2006/relationships/tags" Target="../tags/tag179.xml" /><Relationship Id="rId6" Type="http://schemas.openxmlformats.org/officeDocument/2006/relationships/tags" Target="../tags/tag180.xml" /><Relationship Id="rId7" Type="http://schemas.openxmlformats.org/officeDocument/2006/relationships/tags" Target="../tags/tag181.xml" /><Relationship Id="rId8" Type="http://schemas.openxmlformats.org/officeDocument/2006/relationships/tags" Target="../tags/tag182.xml" /><Relationship Id="rId9" Type="http://schemas.openxmlformats.org/officeDocument/2006/relationships/tags" Target="../tags/tag183.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8193" name="Picture 2" descr="图片4"/>
          <p:cNvPicPr>
            <a:picLocks noChangeAspect="1"/>
          </p:cNvPicPr>
          <p:nvPr>
            <p:custDataLst>
              <p:tags r:id="rId4"/>
            </p:custDataLst>
          </p:nvPr>
        </p:nvPicPr>
        <p:blipFill>
          <a:blip r:embed="rId3"/>
          <a:stretch>
            <a:fillRect/>
          </a:stretch>
        </p:blipFill>
        <p:spPr>
          <a:xfrm>
            <a:off x="635" y="-26670"/>
            <a:ext cx="12190730" cy="6884670"/>
          </a:xfrm>
          <a:prstGeom prst="rect">
            <a:avLst/>
          </a:prstGeom>
          <a:noFill/>
          <a:ln w="9525">
            <a:noFill/>
          </a:ln>
        </p:spPr>
      </p:pic>
      <p:sp>
        <p:nvSpPr>
          <p:cNvPr id="2" name="文本框 1"/>
          <p:cNvSpPr txBox="1"/>
          <p:nvPr>
            <p:custDataLst>
              <p:tags r:id="rId5"/>
            </p:custDataLst>
          </p:nvPr>
        </p:nvSpPr>
        <p:spPr>
          <a:xfrm rot="21000000">
            <a:off x="2205355" y="2196465"/>
            <a:ext cx="9103995" cy="3046095"/>
          </a:xfrm>
          <a:prstGeom prst="rect">
            <a:avLst/>
          </a:prstGeom>
          <a:noFill/>
        </p:spPr>
        <p:txBody>
          <a:bodyPr wrap="square">
            <a:spAutoFit/>
          </a:bodyPr>
          <a:lstStyle/>
          <a:p>
            <a:pPr marR="0" algn="ctr" defTabSz="914400">
              <a:lnSpc>
                <a:spcPct val="200000"/>
              </a:lnSpc>
              <a:buClrTx/>
              <a:buSzTx/>
              <a:defRPr/>
            </a:pPr>
            <a:r>
              <a:rPr kumimoji="0" lang="en-US" altLang="zh-CN" sz="4800" b="1" kern="1200" cap="none" spc="0" normalizeH="0" baseline="0" noProof="1">
                <a:solidFill>
                  <a:srgbClr val="FF0000"/>
                </a:solidFill>
                <a:latin typeface="华文新魏" pitchFamily="2" charset="-122"/>
                <a:ea typeface="华文新魏" pitchFamily="2" charset="-122"/>
                <a:cs typeface="+mn-cs"/>
                <a:sym typeface="+mn-ea"/>
              </a:rPr>
              <a:t>7.2-2</a:t>
            </a:r>
            <a:r>
              <a:rPr kumimoji="0" lang="en-US" altLang="zh-CN" sz="4800" b="1" kern="1200" cap="none" spc="0" normalizeH="0" baseline="0" noProof="1">
                <a:latin typeface="华文新魏" pitchFamily="2" charset="-122"/>
                <a:ea typeface="华文新魏" pitchFamily="2" charset="-122"/>
                <a:cs typeface="+mn-cs"/>
                <a:sym typeface="+mn-ea"/>
              </a:rPr>
              <a:t> </a:t>
            </a:r>
            <a:r>
              <a:rPr kumimoji="0" lang="zh-CN" altLang="zh-CN" sz="4800" b="1" kern="1200" cap="none" spc="0" normalizeH="0" baseline="0" noProof="1">
                <a:solidFill>
                  <a:srgbClr val="7030A0"/>
                </a:solidFill>
                <a:latin typeface="华文新魏" pitchFamily="2" charset="-122"/>
                <a:ea typeface="华文新魏" pitchFamily="2" charset="-122"/>
                <a:cs typeface="+mn-cs"/>
                <a:sym typeface="+mn-ea"/>
              </a:rPr>
              <a:t>来</a:t>
            </a:r>
            <a:r>
              <a:rPr kumimoji="0" lang="zh-CN" altLang="zh-CN" sz="4800" b="1" kern="1200" cap="none" spc="0" normalizeH="0" baseline="0" noProof="1">
                <a:latin typeface="华文新魏" pitchFamily="2" charset="-122"/>
                <a:ea typeface="华文新魏" pitchFamily="2" charset="-122"/>
                <a:cs typeface="+mn-cs"/>
                <a:sym typeface="+mn-ea"/>
              </a:rPr>
              <a:t>自石</a:t>
            </a:r>
            <a:r>
              <a:rPr kumimoji="0" lang="zh-CN" altLang="zh-CN" sz="4800" b="1" kern="1200" cap="none" spc="0" normalizeH="0" baseline="0" noProof="1">
                <a:solidFill>
                  <a:srgbClr val="FFC000"/>
                </a:solidFill>
                <a:latin typeface="华文新魏" pitchFamily="2" charset="-122"/>
                <a:ea typeface="华文新魏" pitchFamily="2" charset="-122"/>
                <a:cs typeface="+mn-cs"/>
                <a:sym typeface="+mn-ea"/>
              </a:rPr>
              <a:t>油和煤</a:t>
            </a:r>
            <a:r>
              <a:rPr kumimoji="0" lang="zh-CN" altLang="zh-CN" sz="4800" b="1" kern="1200" cap="none" spc="0" normalizeH="0" baseline="0" noProof="1">
                <a:solidFill>
                  <a:schemeClr val="accent5">
                    <a:lumMod val="50000"/>
                  </a:schemeClr>
                </a:solidFill>
                <a:latin typeface="华文新魏" pitchFamily="2" charset="-122"/>
                <a:ea typeface="华文新魏" pitchFamily="2" charset="-122"/>
                <a:cs typeface="+mn-cs"/>
                <a:sym typeface="+mn-ea"/>
              </a:rPr>
              <a:t>的</a:t>
            </a:r>
            <a:r>
              <a:rPr kumimoji="0" lang="zh-CN" altLang="zh-CN" sz="4800" b="1" kern="1200" cap="none" spc="0" normalizeH="0" baseline="0" noProof="1">
                <a:solidFill>
                  <a:schemeClr val="accent6"/>
                </a:solidFill>
                <a:latin typeface="华文新魏" pitchFamily="2" charset="-122"/>
                <a:ea typeface="华文新魏" pitchFamily="2" charset="-122"/>
                <a:cs typeface="+mn-cs"/>
                <a:sym typeface="+mn-ea"/>
              </a:rPr>
              <a:t>化</a:t>
            </a:r>
            <a:r>
              <a:rPr kumimoji="0" lang="zh-CN" altLang="zh-CN" sz="4800" b="1" kern="1200" cap="none" spc="0" normalizeH="0" baseline="0" noProof="1">
                <a:solidFill>
                  <a:schemeClr val="accent6">
                    <a:lumMod val="60000"/>
                    <a:lumOff val="40000"/>
                  </a:schemeClr>
                </a:solidFill>
                <a:latin typeface="华文新魏" pitchFamily="2" charset="-122"/>
                <a:ea typeface="华文新魏" pitchFamily="2" charset="-122"/>
                <a:cs typeface="+mn-cs"/>
                <a:sym typeface="+mn-ea"/>
              </a:rPr>
              <a:t>工</a:t>
            </a:r>
            <a:r>
              <a:rPr kumimoji="0" lang="zh-CN" altLang="zh-CN" sz="4800" b="1" kern="1200" cap="none" spc="0" normalizeH="0" baseline="0" noProof="1">
                <a:solidFill>
                  <a:srgbClr val="C00000"/>
                </a:solidFill>
                <a:latin typeface="华文新魏" pitchFamily="2" charset="-122"/>
                <a:ea typeface="华文新魏" pitchFamily="2" charset="-122"/>
                <a:cs typeface="+mn-cs"/>
                <a:sym typeface="+mn-ea"/>
              </a:rPr>
              <a:t>原</a:t>
            </a:r>
            <a:r>
              <a:rPr kumimoji="0" lang="zh-CN" altLang="zh-CN" sz="4800" b="1" kern="1200" cap="none" spc="0" normalizeH="0" baseline="0" noProof="1">
                <a:solidFill>
                  <a:srgbClr val="FFC000"/>
                </a:solidFill>
                <a:latin typeface="华文新魏" pitchFamily="2" charset="-122"/>
                <a:ea typeface="华文新魏" pitchFamily="2" charset="-122"/>
                <a:cs typeface="+mn-cs"/>
                <a:sym typeface="+mn-ea"/>
              </a:rPr>
              <a:t>料</a:t>
            </a:r>
            <a:endParaRPr kumimoji="0" lang="zh-CN" altLang="zh-CN" sz="4800" b="1" kern="1200" cap="none" spc="0" normalizeH="0" baseline="0" noProof="1">
              <a:solidFill>
                <a:srgbClr val="FFC000"/>
              </a:solidFill>
              <a:latin typeface="华文新魏" pitchFamily="2" charset="-122"/>
              <a:ea typeface="华文新魏" pitchFamily="2" charset="-122"/>
              <a:cs typeface="+mn-cs"/>
              <a:sym typeface="+mn-ea"/>
            </a:endParaRPr>
          </a:p>
          <a:p>
            <a:pPr marR="0" algn="ctr" defTabSz="914400">
              <a:lnSpc>
                <a:spcPct val="200000"/>
              </a:lnSpc>
              <a:buClrTx/>
              <a:buSzTx/>
              <a:defRPr/>
            </a:pPr>
            <a:r>
              <a:rPr kumimoji="0" lang="zh-CN" altLang="zh-CN" sz="4800" b="1" kern="1200" cap="none" spc="0" normalizeH="0" baseline="0" noProof="1">
                <a:solidFill>
                  <a:srgbClr val="FFC000"/>
                </a:solidFill>
                <a:latin typeface="华文新魏" pitchFamily="2" charset="-122"/>
                <a:ea typeface="华文新魏" pitchFamily="2" charset="-122"/>
                <a:cs typeface="+mn-cs"/>
                <a:sym typeface="+mn-ea"/>
              </a:rPr>
              <a:t>       </a:t>
            </a:r>
            <a:r>
              <a:rPr kumimoji="0" lang="en-US" altLang="zh-CN" sz="4800" b="1" kern="1200" cap="none" spc="0" normalizeH="0" baseline="0" noProof="1">
                <a:latin typeface="华文新魏" pitchFamily="2" charset="-122"/>
                <a:ea typeface="华文新魏" pitchFamily="2" charset="-122"/>
                <a:cs typeface="+mn-cs"/>
                <a:sym typeface="+mn-ea"/>
              </a:rPr>
              <a:t>---</a:t>
            </a:r>
            <a:r>
              <a:rPr kumimoji="0" lang="zh-CN" altLang="en-US" sz="4800" b="1" kern="1200" cap="none" spc="0" normalizeH="0" baseline="0" noProof="1">
                <a:solidFill>
                  <a:srgbClr val="FF0000"/>
                </a:solidFill>
                <a:latin typeface="华文新魏" pitchFamily="2" charset="-122"/>
                <a:ea typeface="华文新魏" pitchFamily="2" charset="-122"/>
                <a:cs typeface="+mn-cs"/>
                <a:sym typeface="+mn-ea"/>
              </a:rPr>
              <a:t>苯</a:t>
            </a:r>
            <a:endParaRPr kumimoji="0" lang="zh-CN" altLang="en-US" sz="4800" b="1" kern="1200" cap="none" spc="0" normalizeH="0" baseline="0" noProof="1">
              <a:latin typeface="Arial" panose="020b0604020202020204" pitchFamily="34" charset="0"/>
              <a:ea typeface="宋体" panose="02010600030101010101" pitchFamily="2" charset="-122"/>
              <a:cs typeface="+mn-cs"/>
              <a:sym typeface="+mn-ea"/>
            </a:endParaRPr>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17409" name="Text Box 38"/>
          <p:cNvSpPr txBox="1"/>
          <p:nvPr>
            <p:custDataLst>
              <p:tags r:id="rId3"/>
            </p:custDataLst>
          </p:nvPr>
        </p:nvSpPr>
        <p:spPr>
          <a:xfrm>
            <a:off x="206375" y="1417955"/>
            <a:ext cx="2303780" cy="645160"/>
          </a:xfrm>
          <a:prstGeom prst="rect">
            <a:avLst/>
          </a:prstGeom>
          <a:noFill/>
          <a:ln w="9525">
            <a:noFill/>
          </a:ln>
        </p:spPr>
        <p:txBody>
          <a:bodyPr wrap="square" anchor="t">
            <a:spAutoFit/>
          </a:bodyPr>
          <a:lstStyle/>
          <a:p>
            <a:pPr algn="ctr">
              <a:spcBef>
                <a:spcPct val="50000"/>
              </a:spcBef>
            </a:pPr>
            <a:r>
              <a:rPr lang="zh-CN" altLang="en-US" sz="3600" b="1">
                <a:solidFill>
                  <a:srgbClr val="FF0000"/>
                </a:solidFill>
                <a:latin typeface="隶书" pitchFamily="49" charset="-122"/>
                <a:ea typeface="隶书" pitchFamily="49" charset="-122"/>
              </a:rPr>
              <a:t>注意</a:t>
            </a:r>
            <a:r>
              <a:rPr lang="en-US" altLang="zh-CN" sz="3600" b="1">
                <a:solidFill>
                  <a:srgbClr val="FF0000"/>
                </a:solidFill>
                <a:latin typeface="隶书" pitchFamily="49" charset="-122"/>
                <a:ea typeface="隶书" pitchFamily="49" charset="-122"/>
              </a:rPr>
              <a:t>:</a:t>
            </a:r>
            <a:endParaRPr lang="en-US" altLang="zh-CN" sz="3600" b="1">
              <a:solidFill>
                <a:srgbClr val="FF0000"/>
              </a:solidFill>
              <a:latin typeface="隶书" pitchFamily="49" charset="-122"/>
              <a:ea typeface="隶书" pitchFamily="49" charset="-122"/>
            </a:endParaRPr>
          </a:p>
        </p:txBody>
      </p:sp>
      <p:sp>
        <p:nvSpPr>
          <p:cNvPr id="18471" name="Text Box 39"/>
          <p:cNvSpPr txBox="1"/>
          <p:nvPr>
            <p:custDataLst>
              <p:tags r:id="rId4"/>
            </p:custDataLst>
          </p:nvPr>
        </p:nvSpPr>
        <p:spPr>
          <a:xfrm>
            <a:off x="520700" y="2459355"/>
            <a:ext cx="11214100" cy="1814830"/>
          </a:xfrm>
          <a:prstGeom prst="rect">
            <a:avLst/>
          </a:prstGeom>
          <a:noFill/>
          <a:ln w="9525">
            <a:noFill/>
          </a:ln>
        </p:spPr>
        <p:txBody>
          <a:bodyPr wrap="square" anchor="t">
            <a:spAutoFit/>
          </a:bodyPr>
          <a:lstStyle/>
          <a:p>
            <a:pPr>
              <a:spcBef>
                <a:spcPct val="50000"/>
              </a:spcBef>
            </a:pPr>
            <a:r>
              <a:rPr lang="en-US" altLang="zh-CN" sz="3200" b="1">
                <a:latin typeface="华文楷体" pitchFamily="2" charset="-122"/>
                <a:ea typeface="华文楷体" pitchFamily="2" charset="-122"/>
              </a:rPr>
              <a:t>①</a:t>
            </a:r>
            <a:r>
              <a:rPr lang="zh-CN" altLang="en-US" sz="3200" b="1">
                <a:latin typeface="华文楷体" pitchFamily="2" charset="-122"/>
                <a:ea typeface="华文楷体" pitchFamily="2" charset="-122"/>
              </a:rPr>
              <a:t>取代反应用卤素单质，不可用卤素溶液</a:t>
            </a:r>
            <a:endParaRPr lang="zh-CN" altLang="en-US" sz="3200" b="1">
              <a:solidFill>
                <a:srgbClr val="0000FF"/>
              </a:solidFill>
              <a:latin typeface="华文楷体" pitchFamily="2" charset="-122"/>
              <a:ea typeface="华文楷体" pitchFamily="2" charset="-122"/>
            </a:endParaRPr>
          </a:p>
          <a:p>
            <a:pPr>
              <a:spcBef>
                <a:spcPct val="50000"/>
              </a:spcBef>
            </a:pPr>
            <a:r>
              <a:rPr lang="en-US" altLang="zh-CN" sz="3200" b="1">
                <a:latin typeface="华文楷体" pitchFamily="2" charset="-122"/>
                <a:ea typeface="华文楷体" pitchFamily="2" charset="-122"/>
              </a:rPr>
              <a:t>②</a:t>
            </a:r>
            <a:r>
              <a:rPr lang="zh-CN" altLang="zh-CN" sz="3200" b="1">
                <a:latin typeface="华文楷体" pitchFamily="2" charset="-122"/>
                <a:ea typeface="华文楷体" pitchFamily="2" charset="-122"/>
              </a:rPr>
              <a:t>溴苯不溶于水，密度比水大的</a:t>
            </a:r>
            <a:r>
              <a:rPr lang="zh-CN" altLang="zh-CN" sz="3200" b="1">
                <a:solidFill>
                  <a:srgbClr val="FF0000"/>
                </a:solidFill>
                <a:latin typeface="华文楷体" pitchFamily="2" charset="-122"/>
                <a:ea typeface="华文楷体" pitchFamily="2" charset="-122"/>
              </a:rPr>
              <a:t>无色油状</a:t>
            </a:r>
            <a:r>
              <a:rPr lang="zh-CN" altLang="zh-CN" sz="3200" b="1">
                <a:latin typeface="华文楷体" pitchFamily="2" charset="-122"/>
                <a:ea typeface="华文楷体" pitchFamily="2" charset="-122"/>
              </a:rPr>
              <a:t>液体，</a:t>
            </a:r>
            <a:r>
              <a:rPr lang="zh-CN" altLang="zh-CN" sz="3200" b="1">
                <a:solidFill>
                  <a:srgbClr val="FF0000"/>
                </a:solidFill>
                <a:latin typeface="华文楷体" pitchFamily="2" charset="-122"/>
                <a:ea typeface="华文楷体" pitchFamily="2" charset="-122"/>
              </a:rPr>
              <a:t>（溶解了溴时呈褐色）</a:t>
            </a:r>
            <a:endParaRPr lang="zh-CN" altLang="zh-CN" sz="3200" b="1">
              <a:solidFill>
                <a:srgbClr val="FF0000"/>
              </a:solidFill>
              <a:latin typeface="华文楷体" pitchFamily="2" charset="-122"/>
              <a:ea typeface="华文楷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71"/>
                                        </p:tgtEl>
                                        <p:attrNameLst>
                                          <p:attrName>style.visibility</p:attrName>
                                        </p:attrNameLst>
                                      </p:cBhvr>
                                      <p:to>
                                        <p:strVal val="visible"/>
                                      </p:to>
                                    </p:set>
                                    <p:animEffect transition="in" filter="blinds(horizontal)">
                                      <p:cBhvr>
                                        <p:cTn id="7" dur="500"/>
                                        <p:tgtEl>
                                          <p:spTgt spid="18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71"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grpSp>
        <p:nvGrpSpPr>
          <p:cNvPr id="18433" name="Group 2"/>
          <p:cNvGrpSpPr/>
          <p:nvPr>
            <p:custDataLst>
              <p:tags r:id="rId3"/>
            </p:custDataLst>
          </p:nvPr>
        </p:nvGrpSpPr>
        <p:grpSpPr>
          <a:xfrm>
            <a:off x="1023938" y="1131570"/>
            <a:ext cx="4033837" cy="1046163"/>
            <a:chOff x="589" y="2703"/>
            <a:chExt cx="2541" cy="659"/>
          </a:xfrm>
        </p:grpSpPr>
        <p:sp>
          <p:nvSpPr>
            <p:cNvPr id="18434" name="Text Box 3"/>
            <p:cNvSpPr txBox="1"/>
            <p:nvPr>
              <p:custDataLst>
                <p:tags r:id="rId4"/>
              </p:custDataLst>
            </p:nvPr>
          </p:nvSpPr>
          <p:spPr>
            <a:xfrm>
              <a:off x="998" y="2846"/>
              <a:ext cx="2132" cy="404"/>
            </a:xfrm>
            <a:prstGeom prst="rect">
              <a:avLst/>
            </a:prstGeom>
            <a:noFill/>
            <a:ln w="9525">
              <a:noFill/>
            </a:ln>
          </p:spPr>
          <p:txBody>
            <a:bodyPr anchor="t">
              <a:spAutoFit/>
            </a:bodyPr>
            <a:lstStyle/>
            <a:p>
              <a:pPr>
                <a:spcBef>
                  <a:spcPct val="50000"/>
                </a:spcBef>
              </a:pPr>
              <a:r>
                <a:rPr lang="en-US" altLang="zh-CN" sz="3600" b="1">
                  <a:solidFill>
                    <a:srgbClr val="CC0000"/>
                  </a:solidFill>
                  <a:latin typeface="Arial" panose="020b0604020202020204" pitchFamily="34" charset="0"/>
                  <a:ea typeface="宋体" panose="02010600030101010101" pitchFamily="2" charset="-122"/>
                </a:rPr>
                <a:t>+ </a:t>
              </a:r>
              <a:r>
                <a:rPr lang="en-US" altLang="zh-CN" sz="3600" b="1">
                  <a:solidFill>
                    <a:srgbClr val="0000CC"/>
                  </a:solidFill>
                  <a:latin typeface="Arial" panose="020b0604020202020204" pitchFamily="34" charset="0"/>
                  <a:ea typeface="宋体" panose="02010600030101010101" pitchFamily="2" charset="-122"/>
                </a:rPr>
                <a:t>HNO</a:t>
              </a:r>
              <a:r>
                <a:rPr lang="en-US" altLang="zh-CN" sz="3600" b="1" baseline="-25000">
                  <a:solidFill>
                    <a:srgbClr val="0000CC"/>
                  </a:solidFill>
                  <a:latin typeface="Arial" panose="020b0604020202020204" pitchFamily="34" charset="0"/>
                  <a:ea typeface="宋体" panose="02010600030101010101" pitchFamily="2" charset="-122"/>
                </a:rPr>
                <a:t>3</a:t>
              </a:r>
              <a:r>
                <a:rPr lang="en-US" altLang="zh-CN" sz="3600" b="1">
                  <a:solidFill>
                    <a:srgbClr val="0000CC"/>
                  </a:solidFill>
                  <a:latin typeface="Arial" panose="020b0604020202020204" pitchFamily="34" charset="0"/>
                  <a:ea typeface="宋体" panose="02010600030101010101" pitchFamily="2" charset="-122"/>
                </a:rPr>
                <a:t> </a:t>
              </a:r>
              <a:endParaRPr lang="en-US" altLang="zh-CN" sz="3600" b="1">
                <a:solidFill>
                  <a:srgbClr val="0000CC"/>
                </a:solidFill>
                <a:latin typeface="Arial" panose="020b0604020202020204" pitchFamily="34" charset="0"/>
                <a:ea typeface="宋体" panose="02010600030101010101" pitchFamily="2" charset="-122"/>
              </a:endParaRPr>
            </a:p>
          </p:txBody>
        </p:sp>
        <p:grpSp>
          <p:nvGrpSpPr>
            <p:cNvPr id="18435" name="Group 4"/>
            <p:cNvGrpSpPr/>
            <p:nvPr>
              <p:custDataLst>
                <p:tags r:id="rId5"/>
              </p:custDataLst>
            </p:nvPr>
          </p:nvGrpSpPr>
          <p:grpSpPr>
            <a:xfrm>
              <a:off x="2064" y="2801"/>
              <a:ext cx="997" cy="327"/>
              <a:chOff x="2109" y="1253"/>
              <a:chExt cx="907" cy="327"/>
            </a:xfrm>
          </p:grpSpPr>
          <p:sp>
            <p:nvSpPr>
              <p:cNvPr id="18436" name="Line 5"/>
              <p:cNvSpPr/>
              <p:nvPr>
                <p:custDataLst>
                  <p:tags r:id="rId6"/>
                </p:custDataLst>
              </p:nvPr>
            </p:nvSpPr>
            <p:spPr>
              <a:xfrm>
                <a:off x="2109" y="1525"/>
                <a:ext cx="907" cy="0"/>
              </a:xfrm>
              <a:prstGeom prst="line">
                <a:avLst/>
              </a:prstGeom>
              <a:ln w="38100" cap="flat" cmpd="sng">
                <a:solidFill>
                  <a:srgbClr val="CC0000"/>
                </a:solidFill>
                <a:prstDash val="solid"/>
                <a:round/>
                <a:headEnd type="none" w="med" len="med"/>
                <a:tailEnd type="triangle" w="med" len="med"/>
              </a:ln>
            </p:spPr>
            <p:txBody>
              <a:bodyPr/>
              <a:lstStyle/>
              <a:p/>
            </p:txBody>
          </p:sp>
          <p:sp>
            <p:nvSpPr>
              <p:cNvPr id="18437" name="Text Box 6"/>
              <p:cNvSpPr txBox="1"/>
              <p:nvPr>
                <p:custDataLst>
                  <p:tags r:id="rId7"/>
                </p:custDataLst>
              </p:nvPr>
            </p:nvSpPr>
            <p:spPr>
              <a:xfrm>
                <a:off x="2245" y="1253"/>
                <a:ext cx="726" cy="327"/>
              </a:xfrm>
              <a:prstGeom prst="rect">
                <a:avLst/>
              </a:prstGeom>
              <a:noFill/>
              <a:ln w="9525">
                <a:noFill/>
              </a:ln>
            </p:spPr>
            <p:txBody>
              <a:bodyPr anchor="t">
                <a:spAutoFit/>
              </a:bodyPr>
              <a:lstStyle/>
              <a:p>
                <a:pPr>
                  <a:spcBef>
                    <a:spcPct val="50000"/>
                  </a:spcBef>
                </a:pPr>
                <a:r>
                  <a:rPr lang="zh-CN" altLang="en-US" sz="2800" b="1">
                    <a:solidFill>
                      <a:srgbClr val="CC0000"/>
                    </a:solidFill>
                    <a:latin typeface="Arial" panose="020b0604020202020204" pitchFamily="34" charset="0"/>
                    <a:ea typeface="宋体" panose="02010600030101010101" pitchFamily="2" charset="-122"/>
                  </a:rPr>
                  <a:t>浓硫酸</a:t>
                </a:r>
                <a:endParaRPr lang="zh-CN" altLang="en-US" sz="2800" b="1" baseline="-25000">
                  <a:solidFill>
                    <a:srgbClr val="CC0000"/>
                  </a:solidFill>
                  <a:latin typeface="Arial" panose="020b0604020202020204" pitchFamily="34" charset="0"/>
                  <a:ea typeface="宋体" panose="02010600030101010101" pitchFamily="2" charset="-122"/>
                </a:endParaRPr>
              </a:p>
            </p:txBody>
          </p:sp>
        </p:grpSp>
        <p:grpSp>
          <p:nvGrpSpPr>
            <p:cNvPr id="18438" name="Group 7"/>
            <p:cNvGrpSpPr/>
            <p:nvPr>
              <p:custDataLst>
                <p:tags r:id="rId8"/>
              </p:custDataLst>
            </p:nvPr>
          </p:nvGrpSpPr>
          <p:grpSpPr>
            <a:xfrm>
              <a:off x="589" y="2703"/>
              <a:ext cx="363" cy="636"/>
              <a:chOff x="3470" y="3294"/>
              <a:chExt cx="363" cy="636"/>
            </a:xfrm>
          </p:grpSpPr>
          <p:grpSp>
            <p:nvGrpSpPr>
              <p:cNvPr id="18439" name="Group 8"/>
              <p:cNvGrpSpPr/>
              <p:nvPr>
                <p:custDataLst>
                  <p:tags r:id="rId9"/>
                </p:custDataLst>
              </p:nvPr>
            </p:nvGrpSpPr>
            <p:grpSpPr>
              <a:xfrm>
                <a:off x="3470" y="3294"/>
                <a:ext cx="363" cy="636"/>
                <a:chOff x="2608" y="3430"/>
                <a:chExt cx="363" cy="636"/>
              </a:xfrm>
            </p:grpSpPr>
            <p:grpSp>
              <p:nvGrpSpPr>
                <p:cNvPr id="18440" name="Group 9"/>
                <p:cNvGrpSpPr/>
                <p:nvPr>
                  <p:custDataLst>
                    <p:tags r:id="rId10"/>
                  </p:custDataLst>
                </p:nvPr>
              </p:nvGrpSpPr>
              <p:grpSpPr>
                <a:xfrm>
                  <a:off x="2608" y="3430"/>
                  <a:ext cx="363" cy="182"/>
                  <a:chOff x="2608" y="3430"/>
                  <a:chExt cx="363" cy="182"/>
                </a:xfrm>
              </p:grpSpPr>
              <p:sp>
                <p:nvSpPr>
                  <p:cNvPr id="18441" name="Line 10"/>
                  <p:cNvSpPr/>
                  <p:nvPr>
                    <p:custDataLst>
                      <p:tags r:id="rId11"/>
                    </p:custDataLst>
                  </p:nvPr>
                </p:nvSpPr>
                <p:spPr>
                  <a:xfrm flipH="1">
                    <a:off x="2608" y="3430"/>
                    <a:ext cx="181" cy="181"/>
                  </a:xfrm>
                  <a:prstGeom prst="line">
                    <a:avLst/>
                  </a:prstGeom>
                  <a:ln w="38100" cap="flat" cmpd="sng">
                    <a:solidFill>
                      <a:srgbClr val="CC0000"/>
                    </a:solidFill>
                    <a:prstDash val="solid"/>
                    <a:round/>
                    <a:headEnd type="none" w="med" len="med"/>
                    <a:tailEnd type="none" w="med" len="med"/>
                  </a:ln>
                </p:spPr>
                <p:txBody>
                  <a:bodyPr/>
                  <a:lstStyle/>
                  <a:p/>
                </p:txBody>
              </p:sp>
              <p:sp>
                <p:nvSpPr>
                  <p:cNvPr id="18442" name="Line 11"/>
                  <p:cNvSpPr/>
                  <p:nvPr>
                    <p:custDataLst>
                      <p:tags r:id="rId12"/>
                    </p:custDataLst>
                  </p:nvPr>
                </p:nvSpPr>
                <p:spPr>
                  <a:xfrm>
                    <a:off x="2789" y="3430"/>
                    <a:ext cx="182" cy="182"/>
                  </a:xfrm>
                  <a:prstGeom prst="line">
                    <a:avLst/>
                  </a:prstGeom>
                  <a:ln w="38100" cap="flat" cmpd="sng">
                    <a:solidFill>
                      <a:srgbClr val="CC0000"/>
                    </a:solidFill>
                    <a:prstDash val="solid"/>
                    <a:round/>
                    <a:headEnd type="none" w="med" len="med"/>
                    <a:tailEnd type="none" w="med" len="med"/>
                  </a:ln>
                </p:spPr>
                <p:txBody>
                  <a:bodyPr/>
                  <a:lstStyle/>
                  <a:p/>
                </p:txBody>
              </p:sp>
            </p:grpSp>
            <p:sp>
              <p:nvSpPr>
                <p:cNvPr id="18443" name="Line 12"/>
                <p:cNvSpPr/>
                <p:nvPr>
                  <p:custDataLst>
                    <p:tags r:id="rId13"/>
                  </p:custDataLst>
                </p:nvPr>
              </p:nvSpPr>
              <p:spPr>
                <a:xfrm flipH="1">
                  <a:off x="2608" y="3612"/>
                  <a:ext cx="0" cy="272"/>
                </a:xfrm>
                <a:prstGeom prst="line">
                  <a:avLst/>
                </a:prstGeom>
                <a:ln w="38100" cap="flat" cmpd="sng">
                  <a:solidFill>
                    <a:srgbClr val="CC0000"/>
                  </a:solidFill>
                  <a:prstDash val="solid"/>
                  <a:round/>
                  <a:headEnd type="none" w="med" len="med"/>
                  <a:tailEnd type="none" w="med" len="med"/>
                </a:ln>
              </p:spPr>
              <p:txBody>
                <a:bodyPr/>
                <a:lstStyle/>
                <a:p/>
              </p:txBody>
            </p:sp>
            <p:sp>
              <p:nvSpPr>
                <p:cNvPr id="18444" name="Line 13"/>
                <p:cNvSpPr/>
                <p:nvPr>
                  <p:custDataLst>
                    <p:tags r:id="rId14"/>
                  </p:custDataLst>
                </p:nvPr>
              </p:nvSpPr>
              <p:spPr>
                <a:xfrm flipH="1">
                  <a:off x="2971" y="3612"/>
                  <a:ext cx="0" cy="272"/>
                </a:xfrm>
                <a:prstGeom prst="line">
                  <a:avLst/>
                </a:prstGeom>
                <a:ln w="38100" cap="flat" cmpd="sng">
                  <a:solidFill>
                    <a:srgbClr val="CC0000"/>
                  </a:solidFill>
                  <a:prstDash val="solid"/>
                  <a:round/>
                  <a:headEnd type="none" w="med" len="med"/>
                  <a:tailEnd type="none" w="med" len="med"/>
                </a:ln>
              </p:spPr>
              <p:txBody>
                <a:bodyPr/>
                <a:lstStyle/>
                <a:p/>
              </p:txBody>
            </p:sp>
            <p:grpSp>
              <p:nvGrpSpPr>
                <p:cNvPr id="18445" name="Group 14"/>
                <p:cNvGrpSpPr/>
                <p:nvPr>
                  <p:custDataLst>
                    <p:tags r:id="rId15"/>
                  </p:custDataLst>
                </p:nvPr>
              </p:nvGrpSpPr>
              <p:grpSpPr>
                <a:xfrm flipV="1">
                  <a:off x="2608" y="3884"/>
                  <a:ext cx="363" cy="182"/>
                  <a:chOff x="2608" y="3430"/>
                  <a:chExt cx="363" cy="182"/>
                </a:xfrm>
              </p:grpSpPr>
              <p:sp>
                <p:nvSpPr>
                  <p:cNvPr id="18446" name="Line 15"/>
                  <p:cNvSpPr/>
                  <p:nvPr>
                    <p:custDataLst>
                      <p:tags r:id="rId16"/>
                    </p:custDataLst>
                  </p:nvPr>
                </p:nvSpPr>
                <p:spPr>
                  <a:xfrm flipH="1">
                    <a:off x="2608" y="3430"/>
                    <a:ext cx="181" cy="181"/>
                  </a:xfrm>
                  <a:prstGeom prst="line">
                    <a:avLst/>
                  </a:prstGeom>
                  <a:ln w="38100" cap="flat" cmpd="sng">
                    <a:solidFill>
                      <a:srgbClr val="CC0000"/>
                    </a:solidFill>
                    <a:prstDash val="solid"/>
                    <a:round/>
                    <a:headEnd type="none" w="med" len="med"/>
                    <a:tailEnd type="none" w="med" len="med"/>
                  </a:ln>
                </p:spPr>
                <p:txBody>
                  <a:bodyPr/>
                  <a:lstStyle/>
                  <a:p/>
                </p:txBody>
              </p:sp>
              <p:sp>
                <p:nvSpPr>
                  <p:cNvPr id="18447" name="Line 16"/>
                  <p:cNvSpPr/>
                  <p:nvPr>
                    <p:custDataLst>
                      <p:tags r:id="rId17"/>
                    </p:custDataLst>
                  </p:nvPr>
                </p:nvSpPr>
                <p:spPr>
                  <a:xfrm>
                    <a:off x="2789" y="3430"/>
                    <a:ext cx="182" cy="182"/>
                  </a:xfrm>
                  <a:prstGeom prst="line">
                    <a:avLst/>
                  </a:prstGeom>
                  <a:ln w="38100" cap="flat" cmpd="sng">
                    <a:solidFill>
                      <a:srgbClr val="CC0000"/>
                    </a:solidFill>
                    <a:prstDash val="solid"/>
                    <a:round/>
                    <a:headEnd type="none" w="med" len="med"/>
                    <a:tailEnd type="none" w="med" len="med"/>
                  </a:ln>
                </p:spPr>
                <p:txBody>
                  <a:bodyPr/>
                  <a:lstStyle/>
                  <a:p/>
                </p:txBody>
              </p:sp>
            </p:grpSp>
          </p:grpSp>
          <p:sp>
            <p:nvSpPr>
              <p:cNvPr id="18448" name="Oval 17"/>
              <p:cNvSpPr/>
              <p:nvPr>
                <p:custDataLst>
                  <p:tags r:id="rId18"/>
                </p:custDataLst>
              </p:nvPr>
            </p:nvSpPr>
            <p:spPr>
              <a:xfrm>
                <a:off x="3560" y="3521"/>
                <a:ext cx="182" cy="182"/>
              </a:xfrm>
              <a:prstGeom prst="ellipse">
                <a:avLst/>
              </a:prstGeom>
              <a:noFill/>
              <a:ln w="38100" cap="flat" cmpd="sng">
                <a:solidFill>
                  <a:srgbClr val="CC0000"/>
                </a:solidFill>
                <a:prstDash val="solid"/>
                <a:round/>
                <a:headEnd type="none" w="med" len="med"/>
                <a:tailEnd type="none" w="med" len="med"/>
              </a:ln>
            </p:spPr>
            <p:txBody>
              <a:bodyPr wrap="none" anchor="ctr"/>
              <a:lstStyle/>
              <a:p>
                <a:endParaRPr lang="zh-CN" altLang="en-US">
                  <a:latin typeface="Arial" panose="020b0604020202020204" pitchFamily="34" charset="0"/>
                  <a:ea typeface="宋体" panose="02010600030101010101" pitchFamily="2" charset="-122"/>
                </a:endParaRPr>
              </a:p>
            </p:txBody>
          </p:sp>
        </p:grpSp>
        <p:sp>
          <p:nvSpPr>
            <p:cNvPr id="18449" name="Text Box 18"/>
            <p:cNvSpPr txBox="1"/>
            <p:nvPr>
              <p:custDataLst>
                <p:tags r:id="rId19"/>
              </p:custDataLst>
            </p:nvPr>
          </p:nvSpPr>
          <p:spPr>
            <a:xfrm>
              <a:off x="2382" y="3113"/>
              <a:ext cx="317" cy="249"/>
            </a:xfrm>
            <a:prstGeom prst="rect">
              <a:avLst/>
            </a:prstGeom>
            <a:noFill/>
            <a:ln w="9525">
              <a:noFill/>
            </a:ln>
          </p:spPr>
          <p:txBody>
            <a:bodyPr anchor="t">
              <a:spAutoFit/>
            </a:bodyPr>
            <a:lstStyle/>
            <a:p>
              <a:pPr>
                <a:spcBef>
                  <a:spcPct val="50000"/>
                </a:spcBef>
              </a:pPr>
              <a:r>
                <a:rPr lang="en-US" altLang="zh-CN" sz="2000" b="1">
                  <a:solidFill>
                    <a:srgbClr val="CC0000"/>
                  </a:solidFill>
                  <a:latin typeface="Arial" panose="020b0604020202020204" pitchFamily="34" charset="0"/>
                  <a:ea typeface="宋体" panose="02010600030101010101" pitchFamily="2" charset="-122"/>
                </a:rPr>
                <a:t>△</a:t>
              </a:r>
              <a:endParaRPr lang="en-US" altLang="zh-CN" sz="2000" b="1" baseline="-25000">
                <a:solidFill>
                  <a:srgbClr val="CC0000"/>
                </a:solidFill>
                <a:latin typeface="Arial" panose="020b0604020202020204" pitchFamily="34" charset="0"/>
                <a:ea typeface="宋体" panose="02010600030101010101" pitchFamily="2" charset="-122"/>
              </a:endParaRPr>
            </a:p>
          </p:txBody>
        </p:sp>
      </p:grpSp>
      <p:grpSp>
        <p:nvGrpSpPr>
          <p:cNvPr id="8" name="Group 20"/>
          <p:cNvGrpSpPr/>
          <p:nvPr>
            <p:custDataLst>
              <p:tags r:id="rId20"/>
            </p:custDataLst>
          </p:nvPr>
        </p:nvGrpSpPr>
        <p:grpSpPr>
          <a:xfrm>
            <a:off x="5287963" y="1133158"/>
            <a:ext cx="4067175" cy="1009650"/>
            <a:chOff x="3130" y="3182"/>
            <a:chExt cx="2562" cy="636"/>
          </a:xfrm>
        </p:grpSpPr>
        <p:sp>
          <p:nvSpPr>
            <p:cNvPr id="18451" name="Text Box 21"/>
            <p:cNvSpPr txBox="1"/>
            <p:nvPr>
              <p:custDataLst>
                <p:tags r:id="rId21"/>
              </p:custDataLst>
            </p:nvPr>
          </p:nvSpPr>
          <p:spPr>
            <a:xfrm>
              <a:off x="3675" y="3204"/>
              <a:ext cx="634" cy="327"/>
            </a:xfrm>
            <a:prstGeom prst="rect">
              <a:avLst/>
            </a:prstGeom>
            <a:noFill/>
            <a:ln w="9525">
              <a:noFill/>
            </a:ln>
          </p:spPr>
          <p:txBody>
            <a:bodyPr anchor="t">
              <a:spAutoFit/>
            </a:bodyPr>
            <a:lstStyle/>
            <a:p>
              <a:pPr>
                <a:spcBef>
                  <a:spcPct val="50000"/>
                </a:spcBef>
              </a:pPr>
              <a:r>
                <a:rPr lang="en-US" altLang="zh-CN" sz="2800" b="1">
                  <a:solidFill>
                    <a:srgbClr val="0000CC"/>
                  </a:solidFill>
                  <a:latin typeface="Arial" panose="020b0604020202020204" pitchFamily="34" charset="0"/>
                  <a:ea typeface="宋体" panose="02010600030101010101" pitchFamily="2" charset="-122"/>
                </a:rPr>
                <a:t>NO</a:t>
              </a:r>
              <a:r>
                <a:rPr lang="en-US" altLang="zh-CN" sz="2800" b="1" baseline="-25000">
                  <a:solidFill>
                    <a:srgbClr val="0000CC"/>
                  </a:solidFill>
                  <a:latin typeface="Arial" panose="020b0604020202020204" pitchFamily="34" charset="0"/>
                  <a:ea typeface="宋体" panose="02010600030101010101" pitchFamily="2" charset="-122"/>
                </a:rPr>
                <a:t>2</a:t>
              </a:r>
              <a:endParaRPr lang="en-US" altLang="zh-CN" sz="2800" b="1" baseline="-25000">
                <a:solidFill>
                  <a:srgbClr val="0000CC"/>
                </a:solidFill>
                <a:latin typeface="Arial" panose="020b0604020202020204" pitchFamily="34" charset="0"/>
                <a:ea typeface="宋体" panose="02010600030101010101" pitchFamily="2" charset="-122"/>
              </a:endParaRPr>
            </a:p>
          </p:txBody>
        </p:sp>
        <p:grpSp>
          <p:nvGrpSpPr>
            <p:cNvPr id="18452" name="Group 22"/>
            <p:cNvGrpSpPr/>
            <p:nvPr>
              <p:custDataLst>
                <p:tags r:id="rId22"/>
              </p:custDataLst>
            </p:nvPr>
          </p:nvGrpSpPr>
          <p:grpSpPr>
            <a:xfrm>
              <a:off x="3130" y="3182"/>
              <a:ext cx="363" cy="636"/>
              <a:chOff x="3470" y="3294"/>
              <a:chExt cx="363" cy="636"/>
            </a:xfrm>
          </p:grpSpPr>
          <p:grpSp>
            <p:nvGrpSpPr>
              <p:cNvPr id="18453" name="Group 23"/>
              <p:cNvGrpSpPr/>
              <p:nvPr>
                <p:custDataLst>
                  <p:tags r:id="rId23"/>
                </p:custDataLst>
              </p:nvPr>
            </p:nvGrpSpPr>
            <p:grpSpPr>
              <a:xfrm>
                <a:off x="3470" y="3294"/>
                <a:ext cx="363" cy="636"/>
                <a:chOff x="2608" y="3430"/>
                <a:chExt cx="363" cy="636"/>
              </a:xfrm>
            </p:grpSpPr>
            <p:grpSp>
              <p:nvGrpSpPr>
                <p:cNvPr id="18454" name="Group 24"/>
                <p:cNvGrpSpPr/>
                <p:nvPr>
                  <p:custDataLst>
                    <p:tags r:id="rId24"/>
                  </p:custDataLst>
                </p:nvPr>
              </p:nvGrpSpPr>
              <p:grpSpPr>
                <a:xfrm>
                  <a:off x="2608" y="3430"/>
                  <a:ext cx="363" cy="182"/>
                  <a:chOff x="2608" y="3430"/>
                  <a:chExt cx="363" cy="182"/>
                </a:xfrm>
              </p:grpSpPr>
              <p:sp>
                <p:nvSpPr>
                  <p:cNvPr id="18455" name="Line 25"/>
                  <p:cNvSpPr/>
                  <p:nvPr>
                    <p:custDataLst>
                      <p:tags r:id="rId25"/>
                    </p:custDataLst>
                  </p:nvPr>
                </p:nvSpPr>
                <p:spPr>
                  <a:xfrm flipH="1">
                    <a:off x="2608" y="3430"/>
                    <a:ext cx="181" cy="181"/>
                  </a:xfrm>
                  <a:prstGeom prst="line">
                    <a:avLst/>
                  </a:prstGeom>
                  <a:ln w="38100" cap="flat" cmpd="sng">
                    <a:solidFill>
                      <a:srgbClr val="CC0000"/>
                    </a:solidFill>
                    <a:prstDash val="solid"/>
                    <a:round/>
                    <a:headEnd type="none" w="med" len="med"/>
                    <a:tailEnd type="none" w="med" len="med"/>
                  </a:ln>
                </p:spPr>
                <p:txBody>
                  <a:bodyPr/>
                  <a:lstStyle/>
                  <a:p/>
                </p:txBody>
              </p:sp>
              <p:sp>
                <p:nvSpPr>
                  <p:cNvPr id="18456" name="Line 26"/>
                  <p:cNvSpPr/>
                  <p:nvPr>
                    <p:custDataLst>
                      <p:tags r:id="rId26"/>
                    </p:custDataLst>
                  </p:nvPr>
                </p:nvSpPr>
                <p:spPr>
                  <a:xfrm>
                    <a:off x="2789" y="3430"/>
                    <a:ext cx="182" cy="182"/>
                  </a:xfrm>
                  <a:prstGeom prst="line">
                    <a:avLst/>
                  </a:prstGeom>
                  <a:ln w="38100" cap="flat" cmpd="sng">
                    <a:solidFill>
                      <a:srgbClr val="CC0000"/>
                    </a:solidFill>
                    <a:prstDash val="solid"/>
                    <a:round/>
                    <a:headEnd type="none" w="med" len="med"/>
                    <a:tailEnd type="none" w="med" len="med"/>
                  </a:ln>
                </p:spPr>
                <p:txBody>
                  <a:bodyPr/>
                  <a:lstStyle/>
                  <a:p/>
                </p:txBody>
              </p:sp>
            </p:grpSp>
            <p:sp>
              <p:nvSpPr>
                <p:cNvPr id="18457" name="Line 27"/>
                <p:cNvSpPr/>
                <p:nvPr>
                  <p:custDataLst>
                    <p:tags r:id="rId27"/>
                  </p:custDataLst>
                </p:nvPr>
              </p:nvSpPr>
              <p:spPr>
                <a:xfrm flipH="1">
                  <a:off x="2608" y="3612"/>
                  <a:ext cx="0" cy="272"/>
                </a:xfrm>
                <a:prstGeom prst="line">
                  <a:avLst/>
                </a:prstGeom>
                <a:ln w="38100" cap="flat" cmpd="sng">
                  <a:solidFill>
                    <a:srgbClr val="CC0000"/>
                  </a:solidFill>
                  <a:prstDash val="solid"/>
                  <a:round/>
                  <a:headEnd type="none" w="med" len="med"/>
                  <a:tailEnd type="none" w="med" len="med"/>
                </a:ln>
              </p:spPr>
              <p:txBody>
                <a:bodyPr/>
                <a:lstStyle/>
                <a:p/>
              </p:txBody>
            </p:sp>
            <p:sp>
              <p:nvSpPr>
                <p:cNvPr id="18458" name="Line 28"/>
                <p:cNvSpPr/>
                <p:nvPr>
                  <p:custDataLst>
                    <p:tags r:id="rId28"/>
                  </p:custDataLst>
                </p:nvPr>
              </p:nvSpPr>
              <p:spPr>
                <a:xfrm flipH="1">
                  <a:off x="2971" y="3612"/>
                  <a:ext cx="0" cy="272"/>
                </a:xfrm>
                <a:prstGeom prst="line">
                  <a:avLst/>
                </a:prstGeom>
                <a:ln w="38100" cap="flat" cmpd="sng">
                  <a:solidFill>
                    <a:srgbClr val="CC0000"/>
                  </a:solidFill>
                  <a:prstDash val="solid"/>
                  <a:round/>
                  <a:headEnd type="none" w="med" len="med"/>
                  <a:tailEnd type="none" w="med" len="med"/>
                </a:ln>
              </p:spPr>
              <p:txBody>
                <a:bodyPr/>
                <a:lstStyle/>
                <a:p/>
              </p:txBody>
            </p:sp>
            <p:grpSp>
              <p:nvGrpSpPr>
                <p:cNvPr id="18459" name="Group 29"/>
                <p:cNvGrpSpPr/>
                <p:nvPr>
                  <p:custDataLst>
                    <p:tags r:id="rId29"/>
                  </p:custDataLst>
                </p:nvPr>
              </p:nvGrpSpPr>
              <p:grpSpPr>
                <a:xfrm flipV="1">
                  <a:off x="2608" y="3884"/>
                  <a:ext cx="363" cy="182"/>
                  <a:chOff x="2608" y="3430"/>
                  <a:chExt cx="363" cy="182"/>
                </a:xfrm>
              </p:grpSpPr>
              <p:sp>
                <p:nvSpPr>
                  <p:cNvPr id="18460" name="Line 30"/>
                  <p:cNvSpPr/>
                  <p:nvPr>
                    <p:custDataLst>
                      <p:tags r:id="rId30"/>
                    </p:custDataLst>
                  </p:nvPr>
                </p:nvSpPr>
                <p:spPr>
                  <a:xfrm flipH="1">
                    <a:off x="2608" y="3430"/>
                    <a:ext cx="181" cy="181"/>
                  </a:xfrm>
                  <a:prstGeom prst="line">
                    <a:avLst/>
                  </a:prstGeom>
                  <a:ln w="38100" cap="flat" cmpd="sng">
                    <a:solidFill>
                      <a:srgbClr val="CC0000"/>
                    </a:solidFill>
                    <a:prstDash val="solid"/>
                    <a:round/>
                    <a:headEnd type="none" w="med" len="med"/>
                    <a:tailEnd type="none" w="med" len="med"/>
                  </a:ln>
                </p:spPr>
                <p:txBody>
                  <a:bodyPr/>
                  <a:lstStyle/>
                  <a:p/>
                </p:txBody>
              </p:sp>
              <p:sp>
                <p:nvSpPr>
                  <p:cNvPr id="18461" name="Line 31"/>
                  <p:cNvSpPr/>
                  <p:nvPr>
                    <p:custDataLst>
                      <p:tags r:id="rId31"/>
                    </p:custDataLst>
                  </p:nvPr>
                </p:nvSpPr>
                <p:spPr>
                  <a:xfrm>
                    <a:off x="2789" y="3430"/>
                    <a:ext cx="182" cy="182"/>
                  </a:xfrm>
                  <a:prstGeom prst="line">
                    <a:avLst/>
                  </a:prstGeom>
                  <a:ln w="38100" cap="flat" cmpd="sng">
                    <a:solidFill>
                      <a:srgbClr val="CC0000"/>
                    </a:solidFill>
                    <a:prstDash val="solid"/>
                    <a:round/>
                    <a:headEnd type="none" w="med" len="med"/>
                    <a:tailEnd type="none" w="med" len="med"/>
                  </a:ln>
                </p:spPr>
                <p:txBody>
                  <a:bodyPr/>
                  <a:lstStyle/>
                  <a:p/>
                </p:txBody>
              </p:sp>
            </p:grpSp>
          </p:grpSp>
          <p:sp>
            <p:nvSpPr>
              <p:cNvPr id="18462" name="Oval 32"/>
              <p:cNvSpPr/>
              <p:nvPr>
                <p:custDataLst>
                  <p:tags r:id="rId32"/>
                </p:custDataLst>
              </p:nvPr>
            </p:nvSpPr>
            <p:spPr>
              <a:xfrm>
                <a:off x="3560" y="3521"/>
                <a:ext cx="182" cy="182"/>
              </a:xfrm>
              <a:prstGeom prst="ellipse">
                <a:avLst/>
              </a:prstGeom>
              <a:noFill/>
              <a:ln w="38100" cap="flat" cmpd="sng">
                <a:solidFill>
                  <a:srgbClr val="CC0000"/>
                </a:solidFill>
                <a:prstDash val="solid"/>
                <a:round/>
                <a:headEnd type="none" w="med" len="med"/>
                <a:tailEnd type="none" w="med" len="med"/>
              </a:ln>
            </p:spPr>
            <p:txBody>
              <a:bodyPr wrap="none" anchor="ctr"/>
              <a:lstStyle/>
              <a:p>
                <a:endParaRPr lang="zh-CN" altLang="en-US">
                  <a:latin typeface="Arial" panose="020b0604020202020204" pitchFamily="34" charset="0"/>
                  <a:ea typeface="宋体" panose="02010600030101010101" pitchFamily="2" charset="-122"/>
                </a:endParaRPr>
              </a:p>
            </p:txBody>
          </p:sp>
        </p:grpSp>
        <p:sp>
          <p:nvSpPr>
            <p:cNvPr id="18463" name="Text Box 33"/>
            <p:cNvSpPr txBox="1"/>
            <p:nvPr>
              <p:custDataLst>
                <p:tags r:id="rId33"/>
              </p:custDataLst>
            </p:nvPr>
          </p:nvSpPr>
          <p:spPr>
            <a:xfrm>
              <a:off x="4105" y="3363"/>
              <a:ext cx="1587" cy="404"/>
            </a:xfrm>
            <a:prstGeom prst="rect">
              <a:avLst/>
            </a:prstGeom>
            <a:noFill/>
            <a:ln w="9525">
              <a:noFill/>
            </a:ln>
          </p:spPr>
          <p:txBody>
            <a:bodyPr anchor="t">
              <a:spAutoFit/>
            </a:bodyPr>
            <a:lstStyle/>
            <a:p>
              <a:pPr>
                <a:spcBef>
                  <a:spcPct val="50000"/>
                </a:spcBef>
              </a:pPr>
              <a:r>
                <a:rPr lang="en-US" altLang="zh-CN" sz="3600" b="1">
                  <a:solidFill>
                    <a:srgbClr val="CC0000"/>
                  </a:solidFill>
                  <a:latin typeface="Arial" panose="020b0604020202020204" pitchFamily="34" charset="0"/>
                  <a:ea typeface="宋体" panose="02010600030101010101" pitchFamily="2" charset="-122"/>
                </a:rPr>
                <a:t>+ H</a:t>
              </a:r>
              <a:r>
                <a:rPr lang="en-US" altLang="zh-CN" sz="3600" b="1" baseline="-25000">
                  <a:solidFill>
                    <a:srgbClr val="0000CC"/>
                  </a:solidFill>
                  <a:latin typeface="Arial" panose="020b0604020202020204" pitchFamily="34" charset="0"/>
                  <a:ea typeface="宋体" panose="02010600030101010101" pitchFamily="2" charset="-122"/>
                </a:rPr>
                <a:t>2</a:t>
              </a:r>
              <a:r>
                <a:rPr lang="en-US" altLang="zh-CN" sz="3600" b="1">
                  <a:solidFill>
                    <a:srgbClr val="0000CC"/>
                  </a:solidFill>
                  <a:latin typeface="Arial" panose="020b0604020202020204" pitchFamily="34" charset="0"/>
                  <a:ea typeface="宋体" panose="02010600030101010101" pitchFamily="2" charset="-122"/>
                </a:rPr>
                <a:t>O </a:t>
              </a:r>
              <a:endParaRPr lang="en-US" altLang="zh-CN" sz="3600" b="1">
                <a:solidFill>
                  <a:srgbClr val="0000CC"/>
                </a:solidFill>
                <a:latin typeface="Arial" panose="020b0604020202020204" pitchFamily="34" charset="0"/>
                <a:ea typeface="宋体" panose="02010600030101010101" pitchFamily="2" charset="-122"/>
              </a:endParaRPr>
            </a:p>
          </p:txBody>
        </p:sp>
        <p:sp>
          <p:nvSpPr>
            <p:cNvPr id="18464" name="Line 34"/>
            <p:cNvSpPr/>
            <p:nvPr>
              <p:custDataLst>
                <p:tags r:id="rId34"/>
              </p:custDataLst>
            </p:nvPr>
          </p:nvSpPr>
          <p:spPr>
            <a:xfrm>
              <a:off x="3492" y="3338"/>
              <a:ext cx="227" cy="1"/>
            </a:xfrm>
            <a:prstGeom prst="line">
              <a:avLst/>
            </a:prstGeom>
            <a:ln w="38100" cap="flat" cmpd="sng">
              <a:solidFill>
                <a:srgbClr val="0000CC"/>
              </a:solidFill>
              <a:prstDash val="solid"/>
              <a:round/>
              <a:headEnd type="none" w="med" len="med"/>
              <a:tailEnd type="none" w="med" len="med"/>
            </a:ln>
          </p:spPr>
          <p:txBody>
            <a:bodyPr/>
            <a:lstStyle/>
            <a:p/>
          </p:txBody>
        </p:sp>
      </p:grpSp>
      <p:sp>
        <p:nvSpPr>
          <p:cNvPr id="47139" name="Text Box 35"/>
          <p:cNvSpPr txBox="1"/>
          <p:nvPr>
            <p:custDataLst>
              <p:tags r:id="rId35"/>
            </p:custDataLst>
          </p:nvPr>
        </p:nvSpPr>
        <p:spPr>
          <a:xfrm>
            <a:off x="4784725" y="2141220"/>
            <a:ext cx="2160588" cy="579438"/>
          </a:xfrm>
          <a:prstGeom prst="rect">
            <a:avLst/>
          </a:prstGeom>
          <a:noFill/>
          <a:ln w="47625">
            <a:noFill/>
          </a:ln>
        </p:spPr>
        <p:txBody>
          <a:bodyPr anchor="t">
            <a:spAutoFit/>
          </a:bodyPr>
          <a:lstStyle/>
          <a:p>
            <a:pPr algn="ctr">
              <a:spcBef>
                <a:spcPct val="50000"/>
              </a:spcBef>
            </a:pPr>
            <a:r>
              <a:rPr lang="zh-CN" altLang="en-US" sz="3200" b="1">
                <a:solidFill>
                  <a:srgbClr val="0000FF"/>
                </a:solidFill>
                <a:latin typeface="Times New Roman" panose="02020603050405020304" charset="0"/>
                <a:ea typeface="华文中宋" pitchFamily="2" charset="-122"/>
              </a:rPr>
              <a:t>硝基苯</a:t>
            </a:r>
            <a:endParaRPr lang="zh-CN" altLang="en-US" sz="3200" b="1">
              <a:solidFill>
                <a:srgbClr val="0000FF"/>
              </a:solidFill>
              <a:latin typeface="Times New Roman" panose="02020603050405020304" charset="0"/>
              <a:ea typeface="华文中宋" pitchFamily="2" charset="-122"/>
            </a:endParaRPr>
          </a:p>
        </p:txBody>
      </p:sp>
      <p:sp>
        <p:nvSpPr>
          <p:cNvPr id="47140" name="Text Box 36"/>
          <p:cNvSpPr txBox="1"/>
          <p:nvPr>
            <p:custDataLst>
              <p:tags r:id="rId36"/>
            </p:custDataLst>
          </p:nvPr>
        </p:nvSpPr>
        <p:spPr>
          <a:xfrm>
            <a:off x="1127125" y="3217545"/>
            <a:ext cx="7886700" cy="1066800"/>
          </a:xfrm>
          <a:prstGeom prst="rect">
            <a:avLst/>
          </a:prstGeom>
          <a:noFill/>
          <a:ln w="9525">
            <a:noFill/>
          </a:ln>
        </p:spPr>
        <p:txBody>
          <a:bodyPr anchor="t">
            <a:spAutoFit/>
          </a:bodyPr>
          <a:lstStyle/>
          <a:p>
            <a:pPr marL="457200" indent="-457200">
              <a:spcBef>
                <a:spcPct val="50000"/>
              </a:spcBef>
            </a:pPr>
            <a:r>
              <a:rPr lang="en-US" altLang="en-US" sz="3200" b="1">
                <a:latin typeface="Times New Roman" panose="02020603050405020304" charset="0"/>
                <a:ea typeface="宋体" panose="02010600030101010101" pitchFamily="2" charset="-122"/>
              </a:rPr>
              <a:t>①</a:t>
            </a:r>
            <a:r>
              <a:rPr lang="en-US" altLang="zh-CN" sz="3200" b="1">
                <a:latin typeface="华文中宋" pitchFamily="2" charset="-122"/>
                <a:ea typeface="华文中宋" pitchFamily="2" charset="-122"/>
              </a:rPr>
              <a:t> </a:t>
            </a:r>
            <a:r>
              <a:rPr lang="zh-CN" altLang="en-US" sz="3200" b="1">
                <a:latin typeface="华文中宋" pitchFamily="2" charset="-122"/>
                <a:ea typeface="华文中宋" pitchFamily="2" charset="-122"/>
              </a:rPr>
              <a:t>硝基苯是无色有苦杏仁味的</a:t>
            </a:r>
            <a:r>
              <a:rPr lang="zh-CN" altLang="en-US" sz="3200" b="1">
                <a:solidFill>
                  <a:srgbClr val="FF0000"/>
                </a:solidFill>
                <a:latin typeface="华文中宋" pitchFamily="2" charset="-122"/>
                <a:ea typeface="华文中宋" pitchFamily="2" charset="-122"/>
              </a:rPr>
              <a:t>油状液体</a:t>
            </a:r>
            <a:r>
              <a:rPr lang="zh-CN" altLang="en-US" sz="3200" b="1">
                <a:latin typeface="华文中宋" pitchFamily="2" charset="-122"/>
                <a:ea typeface="华文中宋" pitchFamily="2" charset="-122"/>
              </a:rPr>
              <a:t>，不溶于水，密度</a:t>
            </a:r>
            <a:r>
              <a:rPr lang="zh-CN" altLang="en-US" sz="3200" b="1">
                <a:solidFill>
                  <a:srgbClr val="FF0000"/>
                </a:solidFill>
                <a:latin typeface="华文中宋" pitchFamily="2" charset="-122"/>
                <a:ea typeface="华文中宋" pitchFamily="2" charset="-122"/>
              </a:rPr>
              <a:t>比水大</a:t>
            </a:r>
            <a:r>
              <a:rPr lang="en-US" altLang="zh-CN" sz="3200" b="1">
                <a:latin typeface="华文中宋" pitchFamily="2" charset="-122"/>
                <a:ea typeface="华文中宋" pitchFamily="2" charset="-122"/>
              </a:rPr>
              <a:t>,</a:t>
            </a:r>
            <a:r>
              <a:rPr lang="zh-CN" altLang="en-US" sz="3200" b="1">
                <a:latin typeface="华文中宋" pitchFamily="2" charset="-122"/>
                <a:ea typeface="华文中宋" pitchFamily="2" charset="-122"/>
              </a:rPr>
              <a:t>有毒。</a:t>
            </a:r>
            <a:endParaRPr lang="zh-CN" altLang="en-US" sz="3200" b="1">
              <a:latin typeface="华文中宋" pitchFamily="2" charset="-122"/>
              <a:ea typeface="华文中宋" pitchFamily="2" charset="-122"/>
            </a:endParaRPr>
          </a:p>
        </p:txBody>
      </p:sp>
      <p:sp>
        <p:nvSpPr>
          <p:cNvPr id="47142" name="Text Box 38"/>
          <p:cNvSpPr txBox="1"/>
          <p:nvPr>
            <p:custDataLst>
              <p:tags r:id="rId37"/>
            </p:custDataLst>
          </p:nvPr>
        </p:nvSpPr>
        <p:spPr>
          <a:xfrm>
            <a:off x="1127125" y="4817745"/>
            <a:ext cx="6696075" cy="579438"/>
          </a:xfrm>
          <a:prstGeom prst="rect">
            <a:avLst/>
          </a:prstGeom>
          <a:noFill/>
          <a:ln w="12700">
            <a:noFill/>
          </a:ln>
        </p:spPr>
        <p:txBody>
          <a:bodyPr anchor="t">
            <a:spAutoFit/>
          </a:bodyPr>
          <a:lstStyle/>
          <a:p>
            <a:r>
              <a:rPr lang="en-US" altLang="en-US" sz="3200" b="1">
                <a:latin typeface="Arial" panose="020b0604020202020204" pitchFamily="34" charset="0"/>
                <a:ea typeface="宋体" panose="02010600030101010101" pitchFamily="2" charset="-122"/>
              </a:rPr>
              <a:t>③</a:t>
            </a:r>
            <a:r>
              <a:rPr lang="zh-CN" altLang="en-US" sz="3200" b="1">
                <a:latin typeface="黑体" panose="02010609060101010101" pitchFamily="49" charset="-122"/>
                <a:ea typeface="黑体" panose="02010609060101010101" pitchFamily="49" charset="-122"/>
              </a:rPr>
              <a:t>条件</a:t>
            </a:r>
            <a:r>
              <a:rPr lang="en-US" altLang="zh-CN" sz="3200" b="1">
                <a:latin typeface="黑体" panose="02010609060101010101" pitchFamily="49" charset="-122"/>
                <a:ea typeface="黑体" panose="02010609060101010101" pitchFamily="49" charset="-122"/>
              </a:rPr>
              <a:t>:  </a:t>
            </a:r>
            <a:r>
              <a:rPr lang="en-US" altLang="zh-CN" sz="3200" b="1">
                <a:solidFill>
                  <a:srgbClr val="0000FF"/>
                </a:solidFill>
                <a:latin typeface="黑体" panose="02010609060101010101" pitchFamily="49" charset="-122"/>
                <a:ea typeface="黑体" panose="02010609060101010101" pitchFamily="49" charset="-122"/>
              </a:rPr>
              <a:t>50-60</a:t>
            </a:r>
            <a:r>
              <a:rPr lang="en-US" altLang="zh-CN" sz="3200" b="1" baseline="30000">
                <a:solidFill>
                  <a:srgbClr val="0000FF"/>
                </a:solidFill>
                <a:latin typeface="黑体" panose="02010609060101010101" pitchFamily="49" charset="-122"/>
                <a:ea typeface="黑体" panose="02010609060101010101" pitchFamily="49" charset="-122"/>
              </a:rPr>
              <a:t>o</a:t>
            </a:r>
            <a:r>
              <a:rPr lang="en-US" altLang="zh-CN" sz="3200" b="1">
                <a:solidFill>
                  <a:srgbClr val="0000FF"/>
                </a:solidFill>
                <a:latin typeface="黑体" panose="02010609060101010101" pitchFamily="49" charset="-122"/>
                <a:ea typeface="黑体" panose="02010609060101010101" pitchFamily="49" charset="-122"/>
              </a:rPr>
              <a:t>C </a:t>
            </a:r>
            <a:r>
              <a:rPr lang="zh-CN" altLang="en-US" sz="3200" b="1">
                <a:solidFill>
                  <a:srgbClr val="0000FF"/>
                </a:solidFill>
                <a:latin typeface="黑体" panose="02010609060101010101" pitchFamily="49" charset="-122"/>
                <a:ea typeface="黑体" panose="02010609060101010101" pitchFamily="49" charset="-122"/>
              </a:rPr>
              <a:t>水浴加热</a:t>
            </a:r>
            <a:endParaRPr lang="zh-CN" altLang="en-US" sz="3200" b="1">
              <a:solidFill>
                <a:srgbClr val="0000FF"/>
              </a:solidFill>
              <a:latin typeface="黑体" panose="02010609060101010101" pitchFamily="49" charset="-122"/>
              <a:ea typeface="黑体" panose="02010609060101010101" pitchFamily="49" charset="-122"/>
            </a:endParaRPr>
          </a:p>
        </p:txBody>
      </p:sp>
      <p:sp>
        <p:nvSpPr>
          <p:cNvPr id="47143" name="Rectangle 39"/>
          <p:cNvSpPr/>
          <p:nvPr>
            <p:custDataLst>
              <p:tags r:id="rId38"/>
            </p:custDataLst>
          </p:nvPr>
        </p:nvSpPr>
        <p:spPr>
          <a:xfrm>
            <a:off x="669925" y="5427345"/>
            <a:ext cx="7920038" cy="579438"/>
          </a:xfrm>
          <a:prstGeom prst="rect">
            <a:avLst/>
          </a:prstGeom>
          <a:noFill/>
          <a:ln w="47625">
            <a:noFill/>
          </a:ln>
        </p:spPr>
        <p:txBody>
          <a:bodyPr anchor="t">
            <a:spAutoFit/>
          </a:bodyPr>
          <a:lstStyle/>
          <a:p>
            <a:pPr algn="ctr">
              <a:spcBef>
                <a:spcPct val="50000"/>
              </a:spcBef>
            </a:pPr>
            <a:r>
              <a:rPr lang="en-US" altLang="zh-CN" sz="3200" b="1">
                <a:latin typeface="Arial" panose="020b0604020202020204" pitchFamily="34" charset="0"/>
                <a:ea typeface="宋体" panose="02010600030101010101" pitchFamily="2" charset="-122"/>
              </a:rPr>
              <a:t>④</a:t>
            </a:r>
            <a:r>
              <a:rPr lang="zh-CN" altLang="en-US" sz="3200" b="1">
                <a:latin typeface="华文中宋" pitchFamily="2" charset="-122"/>
                <a:ea typeface="华文中宋" pitchFamily="2" charset="-122"/>
              </a:rPr>
              <a:t>浓</a:t>
            </a:r>
            <a:r>
              <a:rPr lang="en-US" altLang="zh-CN" sz="3200" b="1">
                <a:latin typeface="华文中宋" pitchFamily="2" charset="-122"/>
                <a:ea typeface="华文中宋" pitchFamily="2" charset="-122"/>
              </a:rPr>
              <a:t>H</a:t>
            </a:r>
            <a:r>
              <a:rPr lang="en-US" altLang="zh-CN" sz="3200" b="1" baseline="-25000">
                <a:latin typeface="华文中宋" pitchFamily="2" charset="-122"/>
                <a:ea typeface="华文中宋" pitchFamily="2" charset="-122"/>
              </a:rPr>
              <a:t>2</a:t>
            </a:r>
            <a:r>
              <a:rPr lang="en-US" altLang="zh-CN" sz="3200" b="1">
                <a:latin typeface="华文中宋" pitchFamily="2" charset="-122"/>
                <a:ea typeface="华文中宋" pitchFamily="2" charset="-122"/>
              </a:rPr>
              <a:t>SO</a:t>
            </a:r>
            <a:r>
              <a:rPr lang="en-US" altLang="zh-CN" sz="3200" b="1" baseline="-25000">
                <a:latin typeface="华文中宋" pitchFamily="2" charset="-122"/>
                <a:ea typeface="华文中宋" pitchFamily="2" charset="-122"/>
              </a:rPr>
              <a:t>4</a:t>
            </a:r>
            <a:r>
              <a:rPr lang="zh-CN" altLang="en-US" sz="3200" b="1">
                <a:latin typeface="华文中宋" pitchFamily="2" charset="-122"/>
                <a:ea typeface="华文中宋" pitchFamily="2" charset="-122"/>
              </a:rPr>
              <a:t>的作用</a:t>
            </a:r>
            <a:r>
              <a:rPr lang="zh-CN" altLang="en-US" sz="3200">
                <a:latin typeface="华文中宋" pitchFamily="2" charset="-122"/>
                <a:ea typeface="华文中宋" pitchFamily="2" charset="-122"/>
              </a:rPr>
              <a:t> </a:t>
            </a:r>
            <a:r>
              <a:rPr lang="en-US" altLang="zh-CN" sz="3200" b="1">
                <a:latin typeface="华文中宋" pitchFamily="2" charset="-122"/>
                <a:ea typeface="华文中宋" pitchFamily="2" charset="-122"/>
              </a:rPr>
              <a:t>: </a:t>
            </a:r>
            <a:r>
              <a:rPr lang="zh-CN" altLang="en-US" sz="3200" b="1">
                <a:latin typeface="华文中宋" pitchFamily="2" charset="-122"/>
                <a:ea typeface="华文中宋" pitchFamily="2" charset="-122"/>
              </a:rPr>
              <a:t>催化剂    吸水剂</a:t>
            </a:r>
            <a:endParaRPr lang="zh-CN" altLang="en-US" sz="3200" b="1">
              <a:latin typeface="华文中宋" pitchFamily="2" charset="-122"/>
              <a:ea typeface="华文中宋" pitchFamily="2" charset="-122"/>
            </a:endParaRPr>
          </a:p>
        </p:txBody>
      </p:sp>
      <p:sp>
        <p:nvSpPr>
          <p:cNvPr id="47144" name="Rectangle 40"/>
          <p:cNvSpPr/>
          <p:nvPr>
            <p:custDataLst>
              <p:tags r:id="rId39"/>
            </p:custDataLst>
          </p:nvPr>
        </p:nvSpPr>
        <p:spPr>
          <a:xfrm>
            <a:off x="596900" y="2420620"/>
            <a:ext cx="2241550" cy="641350"/>
          </a:xfrm>
          <a:prstGeom prst="rect">
            <a:avLst/>
          </a:prstGeom>
          <a:noFill/>
          <a:ln w="47625">
            <a:noFill/>
          </a:ln>
        </p:spPr>
        <p:txBody>
          <a:bodyPr wrap="none" anchor="t">
            <a:spAutoFit/>
          </a:bodyPr>
          <a:lstStyle/>
          <a:p>
            <a:pPr algn="ctr">
              <a:spcBef>
                <a:spcPct val="50000"/>
              </a:spcBef>
            </a:pPr>
            <a:r>
              <a:rPr lang="zh-CN" altLang="en-US" sz="3600" b="1">
                <a:latin typeface="华文中宋" pitchFamily="2" charset="-122"/>
                <a:ea typeface="华文中宋" pitchFamily="2" charset="-122"/>
              </a:rPr>
              <a:t>注意事项</a:t>
            </a:r>
            <a:r>
              <a:rPr lang="en-US" altLang="zh-CN" sz="3600" b="1">
                <a:latin typeface="华文中宋" pitchFamily="2" charset="-122"/>
                <a:ea typeface="华文中宋" pitchFamily="2" charset="-122"/>
              </a:rPr>
              <a:t>:</a:t>
            </a:r>
            <a:endParaRPr lang="en-US" altLang="zh-CN" sz="3600" b="1">
              <a:latin typeface="华文中宋" pitchFamily="2" charset="-122"/>
              <a:ea typeface="华文中宋" pitchFamily="2" charset="-122"/>
            </a:endParaRPr>
          </a:p>
        </p:txBody>
      </p:sp>
      <p:sp>
        <p:nvSpPr>
          <p:cNvPr id="47146" name="Text Box 42"/>
          <p:cNvSpPr txBox="1">
            <a:spLocks noChangeArrowheads="1"/>
          </p:cNvSpPr>
          <p:nvPr>
            <p:custDataLst>
              <p:tags r:id="rId40"/>
            </p:custDataLst>
          </p:nvPr>
        </p:nvSpPr>
        <p:spPr bwMode="auto">
          <a:xfrm>
            <a:off x="542925" y="617220"/>
            <a:ext cx="8353425" cy="577850"/>
          </a:xfrm>
          <a:prstGeom prst="rect">
            <a:avLst/>
          </a:prstGeom>
          <a:noFill/>
          <a:ln w="9525">
            <a:noFill/>
            <a:miter lim="800000"/>
          </a:ln>
          <a:effectLst/>
        </p:spPr>
        <p:txBody>
          <a:bodyPr>
            <a:spAutoFit/>
          </a:bodyPr>
          <a:lstStyle/>
          <a:p>
            <a:pPr marR="0" defTabSz="914400">
              <a:buClrTx/>
              <a:buSzTx/>
              <a:buFontTx/>
              <a:defRPr/>
            </a:pPr>
            <a:r>
              <a:rPr kumimoji="0" lang="zh-CN" sz="3200" b="1" kern="1200" cap="none" spc="0" normalizeH="0" baseline="0" noProof="0">
                <a:solidFill>
                  <a:srgbClr val="FF0000"/>
                </a:solidFill>
                <a:effectLst>
                  <a:outerShdw blurRad="38100" dist="38100" dir="2700000" algn="tl">
                    <a:srgbClr val="C0C0C0"/>
                  </a:outerShdw>
                </a:effectLst>
                <a:latin typeface="楷体_GB2312" pitchFamily="1" charset="-122"/>
                <a:ea typeface="楷体_GB2312" pitchFamily="1" charset="-122"/>
                <a:cs typeface="+mn-cs"/>
                <a:sym typeface="Arial" panose="020b0604020202020204" pitchFamily="34" charset="0"/>
              </a:rPr>
              <a:t>（2）苯与浓硝酸的取代反应（</a:t>
            </a:r>
            <a:r>
              <a:rPr kumimoji="0" lang="zh-CN" sz="3200" b="1" kern="1200" cap="none" spc="0" normalizeH="0" baseline="0" noProof="0">
                <a:effectLst>
                  <a:outerShdw blurRad="38100" dist="38100" dir="2700000" algn="tl">
                    <a:srgbClr val="C0C0C0"/>
                  </a:outerShdw>
                </a:effectLst>
                <a:latin typeface="楷体_GB2312" pitchFamily="1" charset="-122"/>
                <a:ea typeface="楷体_GB2312" pitchFamily="1" charset="-122"/>
                <a:cs typeface="+mn-cs"/>
                <a:sym typeface="Arial" panose="020b0604020202020204" pitchFamily="34" charset="0"/>
              </a:rPr>
              <a:t>硝化反应</a:t>
            </a:r>
            <a:r>
              <a:rPr kumimoji="0" lang="zh-CN" sz="3200" b="1" kern="1200" cap="none" spc="0" normalizeH="0" baseline="0" noProof="0">
                <a:solidFill>
                  <a:srgbClr val="FF0000"/>
                </a:solidFill>
                <a:effectLst>
                  <a:outerShdw blurRad="38100" dist="38100" dir="2700000" algn="tl">
                    <a:srgbClr val="C0C0C0"/>
                  </a:outerShdw>
                </a:effectLst>
                <a:latin typeface="楷体_GB2312" pitchFamily="1" charset="-122"/>
                <a:ea typeface="楷体_GB2312" pitchFamily="1" charset="-122"/>
                <a:cs typeface="+mn-cs"/>
                <a:sym typeface="Arial" panose="020b0604020202020204" pitchFamily="34" charset="0"/>
              </a:rPr>
              <a:t>）</a:t>
            </a:r>
            <a:endParaRPr kumimoji="0" lang="zh-CN" sz="3200" b="1" kern="1200" cap="none" spc="0" normalizeH="0" baseline="0" noProof="0">
              <a:solidFill>
                <a:srgbClr val="FF0000"/>
              </a:solidFill>
              <a:effectLst>
                <a:outerShdw blurRad="38100" dist="38100" dir="2700000" algn="tl">
                  <a:srgbClr val="C0C0C0"/>
                </a:outerShdw>
              </a:effectLst>
              <a:latin typeface="楷体_GB2312" pitchFamily="1" charset="-122"/>
              <a:ea typeface="楷体_GB2312" pitchFamily="1" charset="-122"/>
              <a:cs typeface="+mn-cs"/>
              <a:sym typeface="Arial" panose="020b0604020202020204" pitchFamily="34" charset="0"/>
            </a:endParaRPr>
          </a:p>
        </p:txBody>
      </p:sp>
      <p:sp>
        <p:nvSpPr>
          <p:cNvPr id="47150" name="Text Box 46"/>
          <p:cNvSpPr txBox="1"/>
          <p:nvPr>
            <p:custDataLst>
              <p:tags r:id="rId41"/>
            </p:custDataLst>
          </p:nvPr>
        </p:nvSpPr>
        <p:spPr>
          <a:xfrm>
            <a:off x="1127125" y="4208145"/>
            <a:ext cx="7467600" cy="579438"/>
          </a:xfrm>
          <a:prstGeom prst="rect">
            <a:avLst/>
          </a:prstGeom>
          <a:noFill/>
          <a:ln w="9525">
            <a:noFill/>
          </a:ln>
        </p:spPr>
        <p:txBody>
          <a:bodyPr anchor="t">
            <a:spAutoFit/>
          </a:bodyPr>
          <a:lstStyle/>
          <a:p>
            <a:r>
              <a:rPr lang="en-US" altLang="en-US" sz="3200" b="1">
                <a:latin typeface="Arial" panose="020b0604020202020204" pitchFamily="34" charset="0"/>
                <a:ea typeface="宋体" panose="02010600030101010101" pitchFamily="2" charset="-122"/>
              </a:rPr>
              <a:t>②</a:t>
            </a:r>
            <a:r>
              <a:rPr lang="zh-CN" altLang="en-US" sz="3200" b="1">
                <a:latin typeface="Arial" panose="020b0604020202020204" pitchFamily="34" charset="0"/>
                <a:ea typeface="宋体" panose="02010600030101010101" pitchFamily="2" charset="-122"/>
              </a:rPr>
              <a:t>加试剂顺序：</a:t>
            </a:r>
            <a:r>
              <a:rPr lang="zh-CN" altLang="en-US" sz="3200" b="1">
                <a:solidFill>
                  <a:srgbClr val="FF0000"/>
                </a:solidFill>
                <a:latin typeface="Garamond" pitchFamily="18" charset="0"/>
                <a:ea typeface="华文中宋" pitchFamily="2" charset="-122"/>
              </a:rPr>
              <a:t>浓硝酸→浓硫酸→苯</a:t>
            </a:r>
            <a:endParaRPr lang="zh-CN" altLang="en-US" sz="3200" b="1">
              <a:solidFill>
                <a:srgbClr val="FF0000"/>
              </a:solidFill>
              <a:latin typeface="Garamond" pitchFamily="18" charset="0"/>
              <a:ea typeface="华文中宋"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7139"/>
                                        </p:tgtEl>
                                        <p:attrNameLst>
                                          <p:attrName>style.visibility</p:attrName>
                                        </p:attrNameLst>
                                      </p:cBhvr>
                                      <p:to>
                                        <p:strVal val="visible"/>
                                      </p:to>
                                    </p:set>
                                    <p:animEffect transition="in" filter="blinds(horizontal)">
                                      <p:cBhvr>
                                        <p:cTn id="10" dur="500"/>
                                        <p:tgtEl>
                                          <p:spTgt spid="47139"/>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47144">
                                            <p:txEl>
                                              <p:pRg st="0" end="0"/>
                                            </p:txEl>
                                          </p:spTgt>
                                        </p:tgtEl>
                                        <p:attrNameLst>
                                          <p:attrName>style.visibility</p:attrName>
                                        </p:attrNameLst>
                                      </p:cBhvr>
                                      <p:to>
                                        <p:strVal val="visible"/>
                                      </p:to>
                                    </p:set>
                                    <p:animEffect transition="in" filter="blinds(horizontal)">
                                      <p:cBhvr>
                                        <p:cTn id="15" dur="500"/>
                                        <p:tgtEl>
                                          <p:spTgt spid="47144">
                                            <p:txEl>
                                              <p:pRg st="0" end="0"/>
                                            </p:txEl>
                                          </p:spTgt>
                                        </p:tgtEl>
                                      </p:cBhvr>
                                    </p:animEffect>
                                  </p:childTnLst>
                                </p:cTn>
                              </p:par>
                            </p:childTnLst>
                          </p:cTn>
                        </p:par>
                      </p:childTnLst>
                    </p:cTn>
                  </p:par>
                  <p:par>
                    <p:cTn id="16" fill="hold" nodeType="clickPar">
                      <p:stCondLst>
                        <p:cond delay="indefinite"/>
                      </p:stCondLst>
                      <p:childTnLst>
                        <p:par>
                          <p:cTn id="17" fill="hold" nodeType="after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7140"/>
                                        </p:tgtEl>
                                        <p:attrNameLst>
                                          <p:attrName>style.visibility</p:attrName>
                                        </p:attrNameLst>
                                      </p:cBhvr>
                                      <p:to>
                                        <p:strVal val="visible"/>
                                      </p:to>
                                    </p:set>
                                    <p:anim calcmode="lin" valueType="num">
                                      <p:cBhvr>
                                        <p:cTn id="20" dur="500" fill="hold"/>
                                        <p:tgtEl>
                                          <p:spTgt spid="47140"/>
                                        </p:tgtEl>
                                        <p:attrNameLst>
                                          <p:attrName>ppt_x</p:attrName>
                                        </p:attrNameLst>
                                      </p:cBhvr>
                                      <p:tavLst>
                                        <p:tav tm="0">
                                          <p:val>
                                            <p:strVal val="#ppt_x"/>
                                          </p:val>
                                        </p:tav>
                                        <p:tav tm="100000">
                                          <p:val>
                                            <p:strVal val="#ppt_x"/>
                                          </p:val>
                                        </p:tav>
                                      </p:tavLst>
                                    </p:anim>
                                    <p:anim calcmode="lin" valueType="num">
                                      <p:cBhvr>
                                        <p:cTn id="21" dur="500" fill="hold"/>
                                        <p:tgtEl>
                                          <p:spTgt spid="47140"/>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after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7150"/>
                                        </p:tgtEl>
                                        <p:attrNameLst>
                                          <p:attrName>style.visibility</p:attrName>
                                        </p:attrNameLst>
                                      </p:cBhvr>
                                      <p:to>
                                        <p:strVal val="visible"/>
                                      </p:to>
                                    </p:set>
                                    <p:anim calcmode="lin" valueType="num">
                                      <p:cBhvr>
                                        <p:cTn id="26" dur="500" fill="hold"/>
                                        <p:tgtEl>
                                          <p:spTgt spid="47150"/>
                                        </p:tgtEl>
                                        <p:attrNameLst>
                                          <p:attrName>ppt_x</p:attrName>
                                        </p:attrNameLst>
                                      </p:cBhvr>
                                      <p:tavLst>
                                        <p:tav tm="0">
                                          <p:val>
                                            <p:strVal val="#ppt_x"/>
                                          </p:val>
                                        </p:tav>
                                        <p:tav tm="100000">
                                          <p:val>
                                            <p:strVal val="#ppt_x"/>
                                          </p:val>
                                        </p:tav>
                                      </p:tavLst>
                                    </p:anim>
                                    <p:anim calcmode="lin" valueType="num">
                                      <p:cBhvr>
                                        <p:cTn id="27" dur="500" fill="hold"/>
                                        <p:tgtEl>
                                          <p:spTgt spid="47150"/>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after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7142"/>
                                        </p:tgtEl>
                                        <p:attrNameLst>
                                          <p:attrName>style.visibility</p:attrName>
                                        </p:attrNameLst>
                                      </p:cBhvr>
                                      <p:to>
                                        <p:strVal val="visible"/>
                                      </p:to>
                                    </p:set>
                                    <p:anim calcmode="lin" valueType="num">
                                      <p:cBhvr>
                                        <p:cTn id="32" dur="500" fill="hold"/>
                                        <p:tgtEl>
                                          <p:spTgt spid="47142"/>
                                        </p:tgtEl>
                                        <p:attrNameLst>
                                          <p:attrName>ppt_x</p:attrName>
                                        </p:attrNameLst>
                                      </p:cBhvr>
                                      <p:tavLst>
                                        <p:tav tm="0">
                                          <p:val>
                                            <p:strVal val="#ppt_x"/>
                                          </p:val>
                                        </p:tav>
                                        <p:tav tm="100000">
                                          <p:val>
                                            <p:strVal val="#ppt_x"/>
                                          </p:val>
                                        </p:tav>
                                      </p:tavLst>
                                    </p:anim>
                                    <p:anim calcmode="lin" valueType="num">
                                      <p:cBhvr>
                                        <p:cTn id="33" dur="500" fill="hold"/>
                                        <p:tgtEl>
                                          <p:spTgt spid="47142"/>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after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47143">
                                            <p:txEl>
                                              <p:pRg st="0" end="0"/>
                                            </p:txEl>
                                          </p:spTgt>
                                        </p:tgtEl>
                                        <p:attrNameLst>
                                          <p:attrName>style.visibility</p:attrName>
                                        </p:attrNameLst>
                                      </p:cBhvr>
                                      <p:to>
                                        <p:strVal val="visible"/>
                                      </p:to>
                                    </p:set>
                                    <p:animEffect transition="in" filter="blinds(horizontal)">
                                      <p:cBhvr>
                                        <p:cTn id="38" dur="500"/>
                                        <p:tgtEl>
                                          <p:spTgt spid="471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39" grpId="0"/>
      <p:bldP spid="47140" grpId="0"/>
      <p:bldP spid="47142" grpId="0"/>
      <p:bldP spid="47150"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57346" name="标题 57345"/>
          <p:cNvSpPr>
            <a:spLocks noGrp="1"/>
          </p:cNvSpPr>
          <p:nvPr>
            <p:custDataLst>
              <p:tags r:id="rId3"/>
            </p:custDataLst>
          </p:nvPr>
        </p:nvSpPr>
        <p:spPr>
          <a:xfrm>
            <a:off x="464185" y="921701"/>
            <a:ext cx="8435975" cy="1138237"/>
          </a:xfrm>
          <a:prstGeom prst="rect">
            <a:avLst/>
          </a:prstGeom>
          <a:effectLst/>
        </p:spPr>
        <p:txBody>
          <a:bodyPr vert="horz" lIns="91440" tIns="45720" rIns="91440" bIns="45720" rtlCol="0" anchor="ctr" anchorCtr="0">
            <a:noAutofit/>
          </a:bodyPr>
          <a:lstStyle>
            <a:lvl1pPr marL="319405" indent="-319405" algn="r" rtl="0" eaLnBrk="0" fontAlgn="base" hangingPunct="0">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405" indent="-319405"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ea typeface="方正姚体" pitchFamily="2" charset="-122"/>
              </a:defRPr>
            </a:lvl2pPr>
            <a:lvl3pPr marL="319405" indent="-319405"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ea typeface="方正姚体" pitchFamily="2" charset="-122"/>
              </a:defRPr>
            </a:lvl3pPr>
            <a:lvl4pPr marL="319405" indent="-319405"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ea typeface="方正姚体" pitchFamily="2" charset="-122"/>
              </a:defRPr>
            </a:lvl4pPr>
            <a:lvl5pPr marL="319405" indent="-319405"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ea typeface="方正姚体" pitchFamily="2" charset="-122"/>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fontAlgn="base"/>
            <a:r>
              <a:rPr lang="en-US" altLang="zh-CN" sz="4000" b="1" strike="noStrike" noProof="1">
                <a:latin typeface="黑体" panose="02010609060101010101" pitchFamily="49" charset="-122"/>
                <a:ea typeface="黑体" panose="02010609060101010101" pitchFamily="49" charset="-122"/>
              </a:rPr>
              <a:t>③</a:t>
            </a:r>
            <a:r>
              <a:rPr lang="zh-CN" altLang="en-US" sz="4000" b="1" strike="noStrike" noProof="1">
                <a:latin typeface="黑体" panose="02010609060101010101" pitchFamily="49" charset="-122"/>
                <a:ea typeface="黑体" panose="02010609060101010101" pitchFamily="49" charset="-122"/>
              </a:rPr>
              <a:t>与硫酸的取代反应</a:t>
            </a:r>
            <a:r>
              <a:rPr lang="en-US" altLang="zh-CN" sz="4000" b="1" strike="noStrike" noProof="1">
                <a:latin typeface="黑体" panose="02010609060101010101" pitchFamily="49" charset="-122"/>
                <a:ea typeface="黑体" panose="02010609060101010101" pitchFamily="49" charset="-122"/>
              </a:rPr>
              <a:t>:</a:t>
            </a:r>
            <a:endParaRPr lang="en-US" altLang="zh-CN" sz="4000" b="1" strike="noStrike" noProof="1">
              <a:latin typeface="黑体" panose="02010609060101010101" pitchFamily="49" charset="-122"/>
              <a:ea typeface="黑体" panose="02010609060101010101" pitchFamily="49" charset="-122"/>
            </a:endParaRPr>
          </a:p>
        </p:txBody>
      </p:sp>
      <p:sp>
        <p:nvSpPr>
          <p:cNvPr id="57347" name="文本占位符 57346"/>
          <p:cNvSpPr>
            <a:spLocks noGrp="1"/>
          </p:cNvSpPr>
          <p:nvPr>
            <p:custDataLst>
              <p:tags r:id="rId4"/>
            </p:custDataLst>
          </p:nvPr>
        </p:nvSpPr>
        <p:spPr>
          <a:xfrm>
            <a:off x="608648" y="1929765"/>
            <a:ext cx="8748712" cy="935038"/>
          </a:xfrm>
          <a:prstGeom prst="rect">
            <a:avLst/>
          </a:prstGeom>
          <a:noFill/>
          <a:ln w="9525">
            <a:noFill/>
          </a:ln>
        </p:spPr>
        <p:txBody>
          <a:bodyPr anchor="t"/>
          <a:lstStyle>
            <a:lvl1pPr marL="228600" indent="-182880"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8005" indent="-182880"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880"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3pPr>
            <a:lvl4pPr marL="1097280" indent="-182880"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380" indent="-182880"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335"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8pPr>
            <a:lvl9pPr marL="2587625"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9pPr>
          </a:lstStyle>
          <a:p>
            <a:pPr indent="-182245">
              <a:buNone/>
            </a:pPr>
            <a:endParaRPr lang="zh-CN" altLang="en-US" sz="1200" b="1">
              <a:ea typeface="华文新魏" pitchFamily="2" charset="-122"/>
            </a:endParaRPr>
          </a:p>
          <a:p>
            <a:pPr indent="-182245">
              <a:buNone/>
            </a:pPr>
            <a:r>
              <a:rPr lang="zh-CN" altLang="en-US" sz="2800" b="1">
                <a:ea typeface="华文新魏" pitchFamily="2" charset="-122"/>
              </a:rPr>
              <a:t>苯</a:t>
            </a:r>
            <a:r>
              <a:rPr lang="en-US" altLang="zh-CN" sz="2800" b="1">
                <a:ea typeface="华文新魏" pitchFamily="2" charset="-122"/>
              </a:rPr>
              <a:t>+</a:t>
            </a:r>
            <a:r>
              <a:rPr lang="zh-CN" altLang="en-US" sz="2800" b="1">
                <a:ea typeface="华文新魏" pitchFamily="2" charset="-122"/>
              </a:rPr>
              <a:t>浓硫酸在加热的条件下反应后互溶</a:t>
            </a:r>
            <a:endParaRPr lang="zh-CN" altLang="en-US" sz="2800" b="1">
              <a:ea typeface="华文新魏" pitchFamily="2" charset="-122"/>
            </a:endParaRPr>
          </a:p>
        </p:txBody>
      </p:sp>
      <p:grpSp>
        <p:nvGrpSpPr>
          <p:cNvPr id="57348" name="组合 57347"/>
          <p:cNvGrpSpPr/>
          <p:nvPr>
            <p:custDataLst>
              <p:tags r:id="rId5"/>
            </p:custDataLst>
          </p:nvPr>
        </p:nvGrpSpPr>
        <p:grpSpPr>
          <a:xfrm>
            <a:off x="753110" y="3282315"/>
            <a:ext cx="1598613" cy="1282700"/>
            <a:chOff x="240" y="1207"/>
            <a:chExt cx="1007" cy="808"/>
          </a:xfrm>
        </p:grpSpPr>
        <p:grpSp>
          <p:nvGrpSpPr>
            <p:cNvPr id="19460" name="组合 57348"/>
            <p:cNvGrpSpPr/>
            <p:nvPr>
              <p:custDataLst>
                <p:tags r:id="rId6"/>
              </p:custDataLst>
            </p:nvPr>
          </p:nvGrpSpPr>
          <p:grpSpPr>
            <a:xfrm>
              <a:off x="240" y="1380"/>
              <a:ext cx="580" cy="635"/>
              <a:chOff x="3470" y="3158"/>
              <a:chExt cx="580" cy="635"/>
            </a:xfrm>
          </p:grpSpPr>
          <p:sp>
            <p:nvSpPr>
              <p:cNvPr id="19461" name="六边形 57349"/>
              <p:cNvSpPr/>
              <p:nvPr>
                <p:custDataLst>
                  <p:tags r:id="rId7"/>
                </p:custDataLst>
              </p:nvPr>
            </p:nvSpPr>
            <p:spPr>
              <a:xfrm rot="5400000">
                <a:off x="3424" y="3198"/>
                <a:ext cx="635" cy="549"/>
              </a:xfrm>
              <a:prstGeom prst="hexagon">
                <a:avLst>
                  <a:gd name="adj" fmla="val 28916"/>
                  <a:gd name="vf" fmla="val 115470"/>
                </a:avLst>
              </a:prstGeom>
              <a:noFill/>
              <a:ln w="9525" cap="flat" cmpd="sng">
                <a:solidFill>
                  <a:schemeClr val="tx1"/>
                </a:solidFill>
                <a:prstDash val="solid"/>
                <a:miter/>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9462" name="直接连接符 57350"/>
              <p:cNvSpPr/>
              <p:nvPr>
                <p:custDataLst>
                  <p:tags r:id="rId8"/>
                </p:custDataLst>
              </p:nvPr>
            </p:nvSpPr>
            <p:spPr>
              <a:xfrm flipV="1">
                <a:off x="3515" y="3203"/>
                <a:ext cx="227" cy="136"/>
              </a:xfrm>
              <a:prstGeom prst="line">
                <a:avLst/>
              </a:prstGeom>
              <a:ln w="9525" cap="flat" cmpd="sng">
                <a:solidFill>
                  <a:schemeClr val="tx1"/>
                </a:solidFill>
                <a:prstDash val="solid"/>
                <a:round/>
                <a:headEnd type="none" w="med" len="med"/>
                <a:tailEnd type="none" w="med" len="med"/>
              </a:ln>
            </p:spPr>
            <p:txBody>
              <a:bodyPr/>
              <a:lstStyle/>
              <a:p/>
            </p:txBody>
          </p:sp>
          <p:sp>
            <p:nvSpPr>
              <p:cNvPr id="19463" name="直接连接符 57351"/>
              <p:cNvSpPr/>
              <p:nvPr>
                <p:custDataLst>
                  <p:tags r:id="rId9"/>
                </p:custDataLst>
              </p:nvPr>
            </p:nvSpPr>
            <p:spPr>
              <a:xfrm>
                <a:off x="3506" y="3603"/>
                <a:ext cx="227" cy="136"/>
              </a:xfrm>
              <a:prstGeom prst="line">
                <a:avLst/>
              </a:prstGeom>
              <a:ln w="9525" cap="flat" cmpd="sng">
                <a:solidFill>
                  <a:schemeClr val="tx1"/>
                </a:solidFill>
                <a:prstDash val="solid"/>
                <a:round/>
                <a:headEnd type="none" w="med" len="med"/>
                <a:tailEnd type="none" w="med" len="med"/>
              </a:ln>
            </p:spPr>
            <p:txBody>
              <a:bodyPr/>
              <a:lstStyle/>
              <a:p/>
            </p:txBody>
          </p:sp>
          <p:sp>
            <p:nvSpPr>
              <p:cNvPr id="19464" name="直接连接符 57352"/>
              <p:cNvSpPr/>
              <p:nvPr>
                <p:custDataLst>
                  <p:tags r:id="rId10"/>
                </p:custDataLst>
              </p:nvPr>
            </p:nvSpPr>
            <p:spPr>
              <a:xfrm rot="-3600000" flipV="1">
                <a:off x="3865" y="3390"/>
                <a:ext cx="227" cy="136"/>
              </a:xfrm>
              <a:prstGeom prst="line">
                <a:avLst/>
              </a:prstGeom>
              <a:ln w="9525" cap="flat" cmpd="sng">
                <a:solidFill>
                  <a:schemeClr val="tx1"/>
                </a:solidFill>
                <a:prstDash val="solid"/>
                <a:round/>
                <a:headEnd type="none" w="med" len="med"/>
                <a:tailEnd type="none" w="med" len="med"/>
              </a:ln>
            </p:spPr>
            <p:txBody>
              <a:bodyPr/>
              <a:lstStyle/>
              <a:p/>
            </p:txBody>
          </p:sp>
        </p:grpSp>
        <p:sp>
          <p:nvSpPr>
            <p:cNvPr id="19465" name="直接连接符 57353"/>
            <p:cNvSpPr/>
            <p:nvPr>
              <p:custDataLst>
                <p:tags r:id="rId11"/>
              </p:custDataLst>
            </p:nvPr>
          </p:nvSpPr>
          <p:spPr>
            <a:xfrm flipV="1">
              <a:off x="784" y="1398"/>
              <a:ext cx="227" cy="136"/>
            </a:xfrm>
            <a:prstGeom prst="line">
              <a:avLst/>
            </a:prstGeom>
            <a:ln w="9525" cap="flat" cmpd="sng">
              <a:solidFill>
                <a:schemeClr val="tx1"/>
              </a:solidFill>
              <a:prstDash val="solid"/>
              <a:round/>
              <a:headEnd type="none" w="med" len="med"/>
              <a:tailEnd type="none" w="med" len="med"/>
            </a:ln>
          </p:spPr>
          <p:txBody>
            <a:bodyPr/>
            <a:lstStyle/>
            <a:p/>
          </p:txBody>
        </p:sp>
        <p:sp>
          <p:nvSpPr>
            <p:cNvPr id="19466" name="文本框 57354"/>
            <p:cNvSpPr txBox="1"/>
            <p:nvPr>
              <p:custDataLst>
                <p:tags r:id="rId12"/>
              </p:custDataLst>
            </p:nvPr>
          </p:nvSpPr>
          <p:spPr>
            <a:xfrm>
              <a:off x="957" y="1207"/>
              <a:ext cx="290" cy="327"/>
            </a:xfrm>
            <a:prstGeom prst="rect">
              <a:avLst/>
            </a:prstGeom>
            <a:noFill/>
            <a:ln w="9525">
              <a:noFill/>
            </a:ln>
          </p:spPr>
          <p:txBody>
            <a:bodyPr wrap="none" anchor="t">
              <a:spAutoFit/>
            </a:bodyPr>
            <a:lstStyle/>
            <a:p>
              <a:r>
                <a:rPr lang="en-US" altLang="zh-CN" sz="2800" b="1">
                  <a:latin typeface="Times New Roman" panose="02020603050405020304" charset="0"/>
                  <a:ea typeface="华文新魏" pitchFamily="2" charset="-122"/>
                </a:rPr>
                <a:t>H</a:t>
              </a:r>
              <a:endParaRPr lang="en-US" altLang="zh-CN" sz="2800" b="1">
                <a:latin typeface="Times New Roman" panose="02020603050405020304" charset="0"/>
                <a:ea typeface="华文新魏" pitchFamily="2" charset="-122"/>
              </a:endParaRPr>
            </a:p>
          </p:txBody>
        </p:sp>
      </p:grpSp>
      <p:sp>
        <p:nvSpPr>
          <p:cNvPr id="57356" name="文本框 57355"/>
          <p:cNvSpPr txBox="1"/>
          <p:nvPr>
            <p:custDataLst>
              <p:tags r:id="rId13"/>
            </p:custDataLst>
          </p:nvPr>
        </p:nvSpPr>
        <p:spPr>
          <a:xfrm>
            <a:off x="1905635" y="3844290"/>
            <a:ext cx="2303463" cy="519113"/>
          </a:xfrm>
          <a:prstGeom prst="rect">
            <a:avLst/>
          </a:prstGeom>
          <a:noFill/>
          <a:ln w="9525">
            <a:noFill/>
          </a:ln>
        </p:spPr>
        <p:txBody>
          <a:bodyPr anchor="t">
            <a:spAutoFit/>
          </a:bodyPr>
          <a:lstStyle/>
          <a:p>
            <a:r>
              <a:rPr lang="en-US" altLang="zh-CN" sz="2800" b="1">
                <a:latin typeface="Times New Roman" panose="02020603050405020304" charset="0"/>
                <a:ea typeface="华文新魏" pitchFamily="2" charset="-122"/>
              </a:rPr>
              <a:t>+ HO—SO</a:t>
            </a:r>
            <a:r>
              <a:rPr lang="en-US" altLang="zh-CN" sz="2800" b="1" baseline="-25000">
                <a:latin typeface="Times New Roman" panose="02020603050405020304" charset="0"/>
                <a:ea typeface="华文新魏" pitchFamily="2" charset="-122"/>
              </a:rPr>
              <a:t>3</a:t>
            </a:r>
            <a:r>
              <a:rPr lang="en-US" altLang="zh-CN" sz="2800" b="1">
                <a:latin typeface="Times New Roman" panose="02020603050405020304" charset="0"/>
                <a:ea typeface="华文新魏" pitchFamily="2" charset="-122"/>
              </a:rPr>
              <a:t>H</a:t>
            </a:r>
            <a:endParaRPr lang="en-US" altLang="zh-CN" sz="2800" b="1">
              <a:latin typeface="Times New Roman" panose="02020603050405020304" charset="0"/>
              <a:ea typeface="华文新魏" pitchFamily="2" charset="-122"/>
            </a:endParaRPr>
          </a:p>
        </p:txBody>
      </p:sp>
      <p:sp>
        <p:nvSpPr>
          <p:cNvPr id="57357" name="任意多边形 57356"/>
          <p:cNvSpPr/>
          <p:nvPr>
            <p:custDataLst>
              <p:tags r:id="rId14"/>
            </p:custDataLst>
          </p:nvPr>
        </p:nvSpPr>
        <p:spPr>
          <a:xfrm>
            <a:off x="4223385" y="3945890"/>
            <a:ext cx="965200" cy="360363"/>
          </a:xfrm>
          <a:custGeom>
            <a:cxnLst>
              <a:cxn ang="270">
                <a:pos x="16200" y="0"/>
              </a:cxn>
              <a:cxn ang="180">
                <a:pos x="0" y="10800"/>
              </a:cxn>
              <a:cxn ang="90">
                <a:pos x="16200" y="21600"/>
              </a:cxn>
              <a:cxn ang="0">
                <a:pos x="21600" y="10800"/>
              </a:cxn>
            </a:cxnLst>
            <a:rect l="l" t="t" r="r" b="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cap="flat" cmpd="sng">
            <a:solidFill>
              <a:schemeClr val="tx1"/>
            </a:solidFill>
            <a:prstDash val="solid"/>
            <a:miter/>
            <a:headEnd type="none" w="med" len="med"/>
            <a:tailEnd type="none" w="med" len="med"/>
          </a:ln>
        </p:spPr>
        <p:txBody>
          <a:bodyPr/>
          <a:lstStyle/>
          <a:p>
            <a:endParaRPr lang="zh-CN" altLang="en-US"/>
          </a:p>
        </p:txBody>
      </p:sp>
      <p:sp>
        <p:nvSpPr>
          <p:cNvPr id="57358" name="文本框 57357"/>
          <p:cNvSpPr txBox="1"/>
          <p:nvPr>
            <p:custDataLst>
              <p:tags r:id="rId15"/>
            </p:custDataLst>
          </p:nvPr>
        </p:nvSpPr>
        <p:spPr>
          <a:xfrm>
            <a:off x="7506335" y="3830003"/>
            <a:ext cx="1671638" cy="519112"/>
          </a:xfrm>
          <a:prstGeom prst="rect">
            <a:avLst/>
          </a:prstGeom>
          <a:noFill/>
          <a:ln w="9525">
            <a:noFill/>
          </a:ln>
        </p:spPr>
        <p:txBody>
          <a:bodyPr anchor="t">
            <a:spAutoFit/>
          </a:bodyPr>
          <a:lstStyle/>
          <a:p>
            <a:r>
              <a:rPr lang="en-US" altLang="zh-CN" sz="2800" b="1">
                <a:latin typeface="Times New Roman" panose="02020603050405020304" charset="0"/>
                <a:ea typeface="华文新魏" pitchFamily="2" charset="-122"/>
              </a:rPr>
              <a:t>+ H—OH</a:t>
            </a:r>
            <a:endParaRPr lang="en-US" altLang="zh-CN" sz="2800" b="1">
              <a:latin typeface="Times New Roman" panose="02020603050405020304" charset="0"/>
              <a:ea typeface="华文新魏" pitchFamily="2" charset="-122"/>
            </a:endParaRPr>
          </a:p>
        </p:txBody>
      </p:sp>
      <p:grpSp>
        <p:nvGrpSpPr>
          <p:cNvPr id="57359" name="组合 57358"/>
          <p:cNvGrpSpPr/>
          <p:nvPr>
            <p:custDataLst>
              <p:tags r:id="rId16"/>
            </p:custDataLst>
          </p:nvPr>
        </p:nvGrpSpPr>
        <p:grpSpPr>
          <a:xfrm>
            <a:off x="5288598" y="3341053"/>
            <a:ext cx="2217737" cy="1254125"/>
            <a:chOff x="3061" y="1507"/>
            <a:chExt cx="1397" cy="790"/>
          </a:xfrm>
        </p:grpSpPr>
        <p:grpSp>
          <p:nvGrpSpPr>
            <p:cNvPr id="19471" name="组合 57359"/>
            <p:cNvGrpSpPr/>
            <p:nvPr>
              <p:custDataLst>
                <p:tags r:id="rId17"/>
              </p:custDataLst>
            </p:nvPr>
          </p:nvGrpSpPr>
          <p:grpSpPr>
            <a:xfrm>
              <a:off x="3061" y="1662"/>
              <a:ext cx="580" cy="635"/>
              <a:chOff x="3470" y="3158"/>
              <a:chExt cx="580" cy="635"/>
            </a:xfrm>
          </p:grpSpPr>
          <p:sp>
            <p:nvSpPr>
              <p:cNvPr id="19472" name="六边形 57360"/>
              <p:cNvSpPr/>
              <p:nvPr>
                <p:custDataLst>
                  <p:tags r:id="rId18"/>
                </p:custDataLst>
              </p:nvPr>
            </p:nvSpPr>
            <p:spPr>
              <a:xfrm rot="5400000">
                <a:off x="3424" y="3198"/>
                <a:ext cx="635" cy="549"/>
              </a:xfrm>
              <a:prstGeom prst="hexagon">
                <a:avLst>
                  <a:gd name="adj" fmla="val 28916"/>
                  <a:gd name="vf" fmla="val 115470"/>
                </a:avLst>
              </a:prstGeom>
              <a:noFill/>
              <a:ln w="9525" cap="flat" cmpd="sng">
                <a:solidFill>
                  <a:schemeClr val="tx1"/>
                </a:solidFill>
                <a:prstDash val="solid"/>
                <a:miter/>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9473" name="直接连接符 57361"/>
              <p:cNvSpPr/>
              <p:nvPr>
                <p:custDataLst>
                  <p:tags r:id="rId19"/>
                </p:custDataLst>
              </p:nvPr>
            </p:nvSpPr>
            <p:spPr>
              <a:xfrm flipV="1">
                <a:off x="3515" y="3203"/>
                <a:ext cx="227" cy="136"/>
              </a:xfrm>
              <a:prstGeom prst="line">
                <a:avLst/>
              </a:prstGeom>
              <a:ln w="9525" cap="flat" cmpd="sng">
                <a:solidFill>
                  <a:schemeClr val="tx1"/>
                </a:solidFill>
                <a:prstDash val="solid"/>
                <a:round/>
                <a:headEnd type="none" w="med" len="med"/>
                <a:tailEnd type="none" w="med" len="med"/>
              </a:ln>
            </p:spPr>
            <p:txBody>
              <a:bodyPr/>
              <a:lstStyle/>
              <a:p/>
            </p:txBody>
          </p:sp>
          <p:sp>
            <p:nvSpPr>
              <p:cNvPr id="19474" name="直接连接符 57362"/>
              <p:cNvSpPr/>
              <p:nvPr>
                <p:custDataLst>
                  <p:tags r:id="rId20"/>
                </p:custDataLst>
              </p:nvPr>
            </p:nvSpPr>
            <p:spPr>
              <a:xfrm>
                <a:off x="3506" y="3603"/>
                <a:ext cx="227" cy="136"/>
              </a:xfrm>
              <a:prstGeom prst="line">
                <a:avLst/>
              </a:prstGeom>
              <a:ln w="9525" cap="flat" cmpd="sng">
                <a:solidFill>
                  <a:schemeClr val="tx1"/>
                </a:solidFill>
                <a:prstDash val="solid"/>
                <a:round/>
                <a:headEnd type="none" w="med" len="med"/>
                <a:tailEnd type="none" w="med" len="med"/>
              </a:ln>
            </p:spPr>
            <p:txBody>
              <a:bodyPr/>
              <a:lstStyle/>
              <a:p/>
            </p:txBody>
          </p:sp>
          <p:sp>
            <p:nvSpPr>
              <p:cNvPr id="19475" name="直接连接符 57363"/>
              <p:cNvSpPr/>
              <p:nvPr>
                <p:custDataLst>
                  <p:tags r:id="rId21"/>
                </p:custDataLst>
              </p:nvPr>
            </p:nvSpPr>
            <p:spPr>
              <a:xfrm rot="-3600000" flipV="1">
                <a:off x="3865" y="3390"/>
                <a:ext cx="227" cy="136"/>
              </a:xfrm>
              <a:prstGeom prst="line">
                <a:avLst/>
              </a:prstGeom>
              <a:ln w="9525" cap="flat" cmpd="sng">
                <a:solidFill>
                  <a:schemeClr val="tx1"/>
                </a:solidFill>
                <a:prstDash val="solid"/>
                <a:round/>
                <a:headEnd type="none" w="med" len="med"/>
                <a:tailEnd type="none" w="med" len="med"/>
              </a:ln>
            </p:spPr>
            <p:txBody>
              <a:bodyPr/>
              <a:lstStyle/>
              <a:p/>
            </p:txBody>
          </p:sp>
        </p:grpSp>
        <p:sp>
          <p:nvSpPr>
            <p:cNvPr id="19476" name="直接连接符 57364"/>
            <p:cNvSpPr/>
            <p:nvPr>
              <p:custDataLst>
                <p:tags r:id="rId22"/>
              </p:custDataLst>
            </p:nvPr>
          </p:nvSpPr>
          <p:spPr>
            <a:xfrm flipV="1">
              <a:off x="3605" y="1680"/>
              <a:ext cx="227" cy="136"/>
            </a:xfrm>
            <a:prstGeom prst="line">
              <a:avLst/>
            </a:prstGeom>
            <a:ln w="9525" cap="flat" cmpd="sng">
              <a:solidFill>
                <a:schemeClr val="tx1"/>
              </a:solidFill>
              <a:prstDash val="solid"/>
              <a:round/>
              <a:headEnd type="none" w="med" len="med"/>
              <a:tailEnd type="none" w="med" len="med"/>
            </a:ln>
          </p:spPr>
          <p:txBody>
            <a:bodyPr/>
            <a:lstStyle/>
            <a:p/>
          </p:txBody>
        </p:sp>
        <p:sp>
          <p:nvSpPr>
            <p:cNvPr id="19477" name="文本框 57365"/>
            <p:cNvSpPr txBox="1"/>
            <p:nvPr>
              <p:custDataLst>
                <p:tags r:id="rId23"/>
              </p:custDataLst>
            </p:nvPr>
          </p:nvSpPr>
          <p:spPr>
            <a:xfrm>
              <a:off x="3778" y="1507"/>
              <a:ext cx="680" cy="327"/>
            </a:xfrm>
            <a:prstGeom prst="rect">
              <a:avLst/>
            </a:prstGeom>
            <a:noFill/>
            <a:ln w="9525">
              <a:noFill/>
            </a:ln>
          </p:spPr>
          <p:txBody>
            <a:bodyPr anchor="t">
              <a:spAutoFit/>
            </a:bodyPr>
            <a:lstStyle/>
            <a:p>
              <a:r>
                <a:rPr lang="en-US" altLang="zh-CN" sz="2800" b="1">
                  <a:latin typeface="Times New Roman" panose="02020603050405020304" charset="0"/>
                  <a:ea typeface="华文新魏" pitchFamily="2" charset="-122"/>
                </a:rPr>
                <a:t>SO</a:t>
              </a:r>
              <a:r>
                <a:rPr lang="en-US" altLang="zh-CN" sz="2800" b="1" baseline="-25000">
                  <a:latin typeface="Times New Roman" panose="02020603050405020304" charset="0"/>
                  <a:ea typeface="华文新魏" pitchFamily="2" charset="-122"/>
                </a:rPr>
                <a:t>3</a:t>
              </a:r>
              <a:r>
                <a:rPr lang="en-US" altLang="zh-CN" sz="2800" b="1">
                  <a:latin typeface="Times New Roman" panose="02020603050405020304" charset="0"/>
                  <a:ea typeface="华文新魏" pitchFamily="2" charset="-122"/>
                </a:rPr>
                <a:t>H</a:t>
              </a:r>
              <a:endParaRPr lang="en-US" altLang="zh-CN" sz="2800" b="1">
                <a:latin typeface="Times New Roman" panose="02020603050405020304" charset="0"/>
                <a:ea typeface="华文新魏" pitchFamily="2" charset="-122"/>
              </a:endParaRPr>
            </a:p>
          </p:txBody>
        </p:sp>
      </p:grpSp>
      <p:sp>
        <p:nvSpPr>
          <p:cNvPr id="57367" name="椭圆 57366"/>
          <p:cNvSpPr/>
          <p:nvPr>
            <p:custDataLst>
              <p:tags r:id="rId24"/>
            </p:custDataLst>
          </p:nvPr>
        </p:nvSpPr>
        <p:spPr>
          <a:xfrm>
            <a:off x="1819910" y="2980690"/>
            <a:ext cx="1150938" cy="1655763"/>
          </a:xfrm>
          <a:prstGeom prst="ellipse">
            <a:avLst/>
          </a:prstGeom>
          <a:noFill/>
          <a:ln w="76200" cap="flat" cmpd="sng">
            <a:solidFill>
              <a:srgbClr val="FF0000"/>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57368" name="文本框 57367"/>
          <p:cNvSpPr txBox="1"/>
          <p:nvPr>
            <p:custDataLst>
              <p:tags r:id="rId25"/>
            </p:custDataLst>
          </p:nvPr>
        </p:nvSpPr>
        <p:spPr>
          <a:xfrm>
            <a:off x="4094798" y="3485515"/>
            <a:ext cx="1150937" cy="457200"/>
          </a:xfrm>
          <a:prstGeom prst="rect">
            <a:avLst/>
          </a:prstGeom>
          <a:noFill/>
          <a:ln w="9525">
            <a:noFill/>
          </a:ln>
        </p:spPr>
        <p:txBody>
          <a:bodyPr anchor="t">
            <a:spAutoFit/>
          </a:bodyPr>
          <a:lstStyle/>
          <a:p>
            <a:r>
              <a:rPr lang="zh-CN" altLang="en-US" sz="2400" b="1">
                <a:solidFill>
                  <a:srgbClr val="FF0000"/>
                </a:solidFill>
                <a:latin typeface="Times New Roman" panose="02020603050405020304" charset="0"/>
                <a:ea typeface="华文新魏" pitchFamily="2" charset="-122"/>
              </a:rPr>
              <a:t>加热</a:t>
            </a:r>
            <a:endParaRPr lang="zh-CN" altLang="en-US" sz="2400" b="1">
              <a:solidFill>
                <a:srgbClr val="FF0000"/>
              </a:solidFill>
              <a:latin typeface="Times New Roman" panose="02020603050405020304" charset="0"/>
              <a:ea typeface="华文新魏"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7347">
                                            <p:txEl>
                                              <p:pRg st="1" end="1"/>
                                            </p:txEl>
                                          </p:spTgt>
                                        </p:tgtEl>
                                        <p:attrNameLst>
                                          <p:attrName>style.visibility</p:attrName>
                                        </p:attrNameLst>
                                      </p:cBhvr>
                                      <p:to>
                                        <p:strVal val="visible"/>
                                      </p:to>
                                    </p:set>
                                    <p:animEffect transition="in" filter="wipe(up)">
                                      <p:cBhvr>
                                        <p:cTn id="7" dur="500"/>
                                        <p:tgtEl>
                                          <p:spTgt spid="57347">
                                            <p:txEl>
                                              <p:pRg st="1" end="1"/>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 presetClass="entr" presetSubtype="0" fill="hold" nodeType="clickEffect">
                                  <p:stCondLst>
                                    <p:cond delay="0"/>
                                  </p:stCondLst>
                                  <p:childTnLst>
                                    <p:set>
                                      <p:cBhvr>
                                        <p:cTn id="11" dur="1" fill="hold">
                                          <p:stCondLst>
                                            <p:cond delay="0"/>
                                          </p:stCondLst>
                                        </p:cTn>
                                        <p:tgtEl>
                                          <p:spTgt spid="5734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after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7356"/>
                                        </p:tgtEl>
                                        <p:attrNameLst>
                                          <p:attrName>style.visibility</p:attrName>
                                        </p:attrNameLst>
                                      </p:cBhvr>
                                      <p:to>
                                        <p:strVal val="visible"/>
                                      </p:to>
                                    </p:set>
                                    <p:animEffect transition="in" filter="wipe(left)">
                                      <p:cBhvr>
                                        <p:cTn id="16" dur="500"/>
                                        <p:tgtEl>
                                          <p:spTgt spid="57356"/>
                                        </p:tgtEl>
                                      </p:cBhvr>
                                    </p:animEffect>
                                  </p:childTnLst>
                                </p:cTn>
                              </p:par>
                            </p:childTnLst>
                          </p:cTn>
                        </p:par>
                      </p:childTnLst>
                    </p:cTn>
                  </p:par>
                  <p:par>
                    <p:cTn id="17" fill="hold" nodeType="clickPar">
                      <p:stCondLst>
                        <p:cond delay="indefinite"/>
                      </p:stCondLst>
                      <p:childTnLst>
                        <p:par>
                          <p:cTn id="18" fill="hold" nodeType="after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57367"/>
                                        </p:tgtEl>
                                        <p:attrNameLst>
                                          <p:attrName>style.visibility</p:attrName>
                                        </p:attrNameLst>
                                      </p:cBhvr>
                                      <p:to>
                                        <p:strVal val="visible"/>
                                      </p:to>
                                    </p:set>
                                    <p:animEffect transition="in" filter="fade">
                                      <p:cBhvr>
                                        <p:cTn id="21" dur="2000"/>
                                        <p:tgtEl>
                                          <p:spTgt spid="57367"/>
                                        </p:tgtEl>
                                      </p:cBhvr>
                                    </p:animEffect>
                                  </p:childTnLst>
                                </p:cTn>
                              </p:par>
                            </p:childTnLst>
                          </p:cTn>
                        </p:par>
                      </p:childTnLst>
                    </p:cTn>
                  </p:par>
                  <p:par>
                    <p:cTn id="22" fill="hold" nodeType="clickPar">
                      <p:stCondLst>
                        <p:cond delay="indefinite"/>
                      </p:stCondLst>
                      <p:childTnLst>
                        <p:par>
                          <p:cTn id="23" fill="hold" nodeType="after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7368"/>
                                        </p:tgtEl>
                                        <p:attrNameLst>
                                          <p:attrName>style.visibility</p:attrName>
                                        </p:attrNameLst>
                                      </p:cBhvr>
                                      <p:to>
                                        <p:strVal val="visible"/>
                                      </p:to>
                                    </p:set>
                                    <p:animEffect transition="in" filter="wipe(left)">
                                      <p:cBhvr>
                                        <p:cTn id="26" dur="500"/>
                                        <p:tgtEl>
                                          <p:spTgt spid="57368"/>
                                        </p:tgtEl>
                                      </p:cBhvr>
                                    </p:animEffect>
                                  </p:childTnLst>
                                </p:cTn>
                              </p:par>
                            </p:childTnLst>
                          </p:cTn>
                        </p:par>
                      </p:childTnLst>
                    </p:cTn>
                  </p:par>
                  <p:par>
                    <p:cTn id="27" fill="hold" nodeType="clickPar">
                      <p:stCondLst>
                        <p:cond delay="indefinite"/>
                      </p:stCondLst>
                      <p:childTnLst>
                        <p:par>
                          <p:cTn id="28" fill="hold" nodeType="after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57357"/>
                                        </p:tgtEl>
                                        <p:attrNameLst>
                                          <p:attrName>style.visibility</p:attrName>
                                        </p:attrNameLst>
                                      </p:cBhvr>
                                      <p:to>
                                        <p:strVal val="visible"/>
                                      </p:to>
                                    </p:set>
                                    <p:animEffect transition="in" filter="wipe(left)">
                                      <p:cBhvr>
                                        <p:cTn id="31" dur="500"/>
                                        <p:tgtEl>
                                          <p:spTgt spid="57357"/>
                                        </p:tgtEl>
                                      </p:cBhvr>
                                    </p:animEffect>
                                  </p:childTnLst>
                                </p:cTn>
                              </p:par>
                            </p:childTnLst>
                          </p:cTn>
                        </p:par>
                      </p:childTnLst>
                    </p:cTn>
                  </p:par>
                  <p:par>
                    <p:cTn id="32" fill="hold" nodeType="clickPar">
                      <p:stCondLst>
                        <p:cond delay="indefinite"/>
                      </p:stCondLst>
                      <p:childTnLst>
                        <p:par>
                          <p:cTn id="33" fill="hold" nodeType="after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57359"/>
                                        </p:tgtEl>
                                        <p:attrNameLst>
                                          <p:attrName>style.visibility</p:attrName>
                                        </p:attrNameLst>
                                      </p:cBhvr>
                                      <p:to>
                                        <p:strVal val="visible"/>
                                      </p:to>
                                    </p:set>
                                    <p:animEffect transition="in" filter="wipe(left)">
                                      <p:cBhvr>
                                        <p:cTn id="36" dur="500"/>
                                        <p:tgtEl>
                                          <p:spTgt spid="57359"/>
                                        </p:tgtEl>
                                      </p:cBhvr>
                                    </p:animEffect>
                                  </p:childTnLst>
                                </p:cTn>
                              </p:par>
                            </p:childTnLst>
                          </p:cTn>
                        </p:par>
                      </p:childTnLst>
                    </p:cTn>
                  </p:par>
                  <p:par>
                    <p:cTn id="37" fill="hold" nodeType="clickPar">
                      <p:stCondLst>
                        <p:cond delay="indefinite"/>
                      </p:stCondLst>
                      <p:childTnLst>
                        <p:par>
                          <p:cTn id="38" fill="hold" nodeType="after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7358"/>
                                        </p:tgtEl>
                                        <p:attrNameLst>
                                          <p:attrName>style.visibility</p:attrName>
                                        </p:attrNameLst>
                                      </p:cBhvr>
                                      <p:to>
                                        <p:strVal val="visible"/>
                                      </p:to>
                                    </p:set>
                                    <p:animEffect transition="in" filter="wipe(left)">
                                      <p:cBhvr>
                                        <p:cTn id="41" dur="500"/>
                                        <p:tgtEl>
                                          <p:spTgt spid="57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P spid="57356" grpId="0"/>
      <p:bldP spid="57358" grpId="0"/>
      <p:bldP spid="57368"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0482" name="Text Box 2"/>
          <p:cNvSpPr txBox="1">
            <a:spLocks noChangeArrowheads="1"/>
          </p:cNvSpPr>
          <p:nvPr>
            <p:custDataLst>
              <p:tags r:id="rId3"/>
            </p:custDataLst>
          </p:nvPr>
        </p:nvSpPr>
        <p:spPr bwMode="auto">
          <a:xfrm>
            <a:off x="507365" y="605155"/>
            <a:ext cx="2732088" cy="641350"/>
          </a:xfrm>
          <a:prstGeom prst="rect">
            <a:avLst/>
          </a:prstGeom>
          <a:noFill/>
          <a:ln w="9525">
            <a:noFill/>
            <a:miter lim="800000"/>
          </a:ln>
        </p:spPr>
        <p:txBody>
          <a:bodyPr wrap="none">
            <a:spAutoFit/>
          </a:bodyPr>
          <a:lstStyle/>
          <a:p>
            <a:pPr marR="0" defTabSz="914400">
              <a:buClrTx/>
              <a:buSzTx/>
              <a:buFontTx/>
              <a:defRPr/>
            </a:pPr>
            <a:r>
              <a:rPr kumimoji="0" lang="en-US" altLang="zh-CN" sz="36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sym typeface="Arial" panose="020b0604020202020204" pitchFamily="34" charset="0"/>
              </a:rPr>
              <a:t>3</a:t>
            </a:r>
            <a:r>
              <a:rPr kumimoji="0" lang="zh-CN" altLang="en-US" sz="36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sym typeface="Arial" panose="020b0604020202020204" pitchFamily="34" charset="0"/>
              </a:rPr>
              <a:t>、加成反应</a:t>
            </a:r>
            <a:endParaRPr kumimoji="0" lang="zh-CN" altLang="en-US" sz="36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sym typeface="Arial" panose="020b0604020202020204" pitchFamily="34" charset="0"/>
            </a:endParaRPr>
          </a:p>
        </p:txBody>
      </p:sp>
      <p:sp>
        <p:nvSpPr>
          <p:cNvPr id="20483" name="Text Box 3"/>
          <p:cNvSpPr txBox="1">
            <a:spLocks noChangeArrowheads="1"/>
          </p:cNvSpPr>
          <p:nvPr>
            <p:custDataLst>
              <p:tags r:id="rId4"/>
            </p:custDataLst>
          </p:nvPr>
        </p:nvSpPr>
        <p:spPr bwMode="auto">
          <a:xfrm>
            <a:off x="593090" y="1475105"/>
            <a:ext cx="8513445" cy="1383665"/>
          </a:xfrm>
          <a:prstGeom prst="rect">
            <a:avLst/>
          </a:prstGeom>
          <a:noFill/>
          <a:ln w="9525">
            <a:noFill/>
            <a:miter lim="800000"/>
          </a:ln>
          <a:effectLst/>
        </p:spPr>
        <p:txBody>
          <a:bodyPr wrap="square">
            <a:spAutoFit/>
          </a:bodyPr>
          <a:lstStyle/>
          <a:p>
            <a:pPr marR="0" defTabSz="914400">
              <a:lnSpc>
                <a:spcPct val="150000"/>
              </a:lnSpc>
              <a:buClrTx/>
              <a:buSzTx/>
              <a:buFontTx/>
              <a:defRPr/>
            </a:pPr>
            <a:r>
              <a:rPr kumimoji="0" lang="zh-CN" sz="28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宋体" panose="02010600030101010101" pitchFamily="2" charset="-122"/>
                <a:cs typeface="+mn-cs"/>
                <a:sym typeface="Arial" panose="020b0604020202020204" pitchFamily="34" charset="0"/>
              </a:rPr>
              <a:t>      </a:t>
            </a:r>
            <a:r>
              <a:rPr kumimoji="0" lang="zh-CN" sz="2800" b="1"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sym typeface="Arial" panose="020b0604020202020204" pitchFamily="34" charset="0"/>
              </a:rPr>
              <a:t>由于苯分子的</a:t>
            </a:r>
            <a:r>
              <a:rPr kumimoji="0" lang="zh-CN" sz="28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sym typeface="Arial" panose="020b0604020202020204" pitchFamily="34" charset="0"/>
              </a:rPr>
              <a:t>碳碳键</a:t>
            </a:r>
            <a:r>
              <a:rPr kumimoji="0" lang="zh-CN" sz="2800" b="1"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sym typeface="Arial" panose="020b0604020202020204" pitchFamily="34" charset="0"/>
              </a:rPr>
              <a:t>介于</a:t>
            </a:r>
            <a:r>
              <a:rPr kumimoji="0" lang="zh-CN" sz="28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sym typeface="Arial" panose="020b0604020202020204" pitchFamily="34" charset="0"/>
              </a:rPr>
              <a:t>单键与双键之间</a:t>
            </a:r>
            <a:r>
              <a:rPr kumimoji="0" lang="zh-CN" sz="2800" b="1"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sym typeface="Arial" panose="020b0604020202020204" pitchFamily="34" charset="0"/>
              </a:rPr>
              <a:t>，所以在一定条件下，苯仍可以与某些物质发生加成反应。</a:t>
            </a:r>
            <a:endParaRPr kumimoji="0" lang="zh-CN" sz="2800" b="1"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sym typeface="Arial" panose="020b0604020202020204" pitchFamily="34" charset="0"/>
            </a:endParaRPr>
          </a:p>
        </p:txBody>
      </p:sp>
      <p:sp>
        <p:nvSpPr>
          <p:cNvPr id="20485" name="Text Box 5"/>
          <p:cNvSpPr txBox="1">
            <a:spLocks noChangeArrowheads="1"/>
          </p:cNvSpPr>
          <p:nvPr>
            <p:custDataLst>
              <p:tags r:id="rId5"/>
            </p:custDataLst>
          </p:nvPr>
        </p:nvSpPr>
        <p:spPr bwMode="auto">
          <a:xfrm>
            <a:off x="6628765" y="5070793"/>
            <a:ext cx="1439863" cy="517525"/>
          </a:xfrm>
          <a:prstGeom prst="rect">
            <a:avLst/>
          </a:prstGeom>
          <a:noFill/>
          <a:ln w="9525">
            <a:noFill/>
            <a:miter lim="800000"/>
          </a:ln>
          <a:effectLst/>
        </p:spPr>
        <p:txBody>
          <a:bodyPr>
            <a:spAutoFit/>
          </a:bodyPr>
          <a:lstStyle/>
          <a:p>
            <a:pPr marR="0" defTabSz="914400">
              <a:buClrTx/>
              <a:buSzTx/>
              <a:buFontTx/>
              <a:defRPr/>
            </a:pPr>
            <a:r>
              <a:rPr kumimoji="0" lang="zh-CN" sz="28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环已烷</a:t>
            </a:r>
            <a:endParaRPr kumimoji="0" lang="zh-CN" sz="28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20486" name="Rectangle 6"/>
          <p:cNvSpPr>
            <a:spLocks noChangeArrowheads="1"/>
          </p:cNvSpPr>
          <p:nvPr>
            <p:custDataLst>
              <p:tags r:id="rId6"/>
            </p:custDataLst>
          </p:nvPr>
        </p:nvSpPr>
        <p:spPr bwMode="auto">
          <a:xfrm>
            <a:off x="578803" y="3843655"/>
            <a:ext cx="8343900" cy="579438"/>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zh-CN" sz="32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sym typeface="Arial" panose="020b0604020202020204" pitchFamily="34" charset="0"/>
              </a:rPr>
              <a:t>苯跟氢气在镍的催化下，加热可生成环己烷：</a:t>
            </a:r>
            <a:endParaRPr kumimoji="0" lang="zh-CN" sz="32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grpSp>
        <p:nvGrpSpPr>
          <p:cNvPr id="2" name="Group 7"/>
          <p:cNvGrpSpPr/>
          <p:nvPr>
            <p:custDataLst>
              <p:tags r:id="rId7"/>
            </p:custDataLst>
          </p:nvPr>
        </p:nvGrpSpPr>
        <p:grpSpPr>
          <a:xfrm>
            <a:off x="1097915" y="4688205"/>
            <a:ext cx="5748338" cy="1238250"/>
            <a:chExt cx="9052" cy="1951"/>
          </a:xfrm>
        </p:grpSpPr>
        <p:grpSp>
          <p:nvGrpSpPr>
            <p:cNvPr id="3" name="Group 8"/>
            <p:cNvGrpSpPr/>
            <p:nvPr>
              <p:custDataLst>
                <p:tags r:id="rId8"/>
              </p:custDataLst>
            </p:nvPr>
          </p:nvGrpSpPr>
          <p:grpSpPr>
            <a:xfrm>
              <a:off x="7013" y="223"/>
              <a:ext cx="1474" cy="1590"/>
              <a:chExt cx="363" cy="636"/>
            </a:xfrm>
          </p:grpSpPr>
          <p:grpSp>
            <p:nvGrpSpPr>
              <p:cNvPr id="20487" name="Group 9"/>
              <p:cNvGrpSpPr/>
              <p:nvPr>
                <p:custDataLst>
                  <p:tags r:id="rId9"/>
                </p:custDataLst>
              </p:nvPr>
            </p:nvGrpSpPr>
            <p:grpSpPr>
              <a:xfrm>
                <a:off x="0" y="0"/>
                <a:ext cx="363" cy="182"/>
                <a:chExt cx="363" cy="182"/>
              </a:xfrm>
            </p:grpSpPr>
            <p:sp>
              <p:nvSpPr>
                <p:cNvPr id="20488" name="Line 10"/>
                <p:cNvSpPr/>
                <p:nvPr>
                  <p:custDataLst>
                    <p:tags r:id="rId10"/>
                  </p:custDataLst>
                </p:nvPr>
              </p:nvSpPr>
              <p:spPr>
                <a:xfrm flipH="1">
                  <a:off x="0" y="0"/>
                  <a:ext cx="181" cy="181"/>
                </a:xfrm>
                <a:prstGeom prst="line">
                  <a:avLst/>
                </a:prstGeom>
                <a:ln w="38100" cap="flat" cmpd="sng">
                  <a:solidFill>
                    <a:srgbClr val="CC0000"/>
                  </a:solidFill>
                  <a:prstDash val="solid"/>
                  <a:round/>
                  <a:headEnd type="none" w="med" len="med"/>
                  <a:tailEnd type="none" w="med" len="med"/>
                </a:ln>
              </p:spPr>
              <p:txBody>
                <a:bodyPr/>
                <a:lstStyle/>
                <a:p/>
              </p:txBody>
            </p:sp>
            <p:sp>
              <p:nvSpPr>
                <p:cNvPr id="20489" name="Line 11"/>
                <p:cNvSpPr/>
                <p:nvPr>
                  <p:custDataLst>
                    <p:tags r:id="rId11"/>
                  </p:custDataLst>
                </p:nvPr>
              </p:nvSpPr>
              <p:spPr>
                <a:xfrm>
                  <a:off x="181" y="0"/>
                  <a:ext cx="182" cy="182"/>
                </a:xfrm>
                <a:prstGeom prst="line">
                  <a:avLst/>
                </a:prstGeom>
                <a:ln w="38100" cap="flat" cmpd="sng">
                  <a:solidFill>
                    <a:srgbClr val="CC0000"/>
                  </a:solidFill>
                  <a:prstDash val="solid"/>
                  <a:round/>
                  <a:headEnd type="none" w="med" len="med"/>
                  <a:tailEnd type="none" w="med" len="med"/>
                </a:ln>
              </p:spPr>
              <p:txBody>
                <a:bodyPr/>
                <a:lstStyle/>
                <a:p/>
              </p:txBody>
            </p:sp>
          </p:grpSp>
          <p:sp>
            <p:nvSpPr>
              <p:cNvPr id="20490" name="Line 12"/>
              <p:cNvSpPr/>
              <p:nvPr>
                <p:custDataLst>
                  <p:tags r:id="rId12"/>
                </p:custDataLst>
              </p:nvPr>
            </p:nvSpPr>
            <p:spPr>
              <a:xfrm flipH="1">
                <a:off x="0" y="182"/>
                <a:ext cx="0" cy="272"/>
              </a:xfrm>
              <a:prstGeom prst="line">
                <a:avLst/>
              </a:prstGeom>
              <a:ln w="38100" cap="flat" cmpd="sng">
                <a:solidFill>
                  <a:srgbClr val="CC0000"/>
                </a:solidFill>
                <a:prstDash val="solid"/>
                <a:round/>
                <a:headEnd type="none" w="med" len="med"/>
                <a:tailEnd type="none" w="med" len="med"/>
              </a:ln>
            </p:spPr>
            <p:txBody>
              <a:bodyPr/>
              <a:lstStyle/>
              <a:p/>
            </p:txBody>
          </p:sp>
          <p:sp>
            <p:nvSpPr>
              <p:cNvPr id="20491" name="Line 13"/>
              <p:cNvSpPr/>
              <p:nvPr>
                <p:custDataLst>
                  <p:tags r:id="rId13"/>
                </p:custDataLst>
              </p:nvPr>
            </p:nvSpPr>
            <p:spPr>
              <a:xfrm flipH="1">
                <a:off x="363" y="182"/>
                <a:ext cx="0" cy="272"/>
              </a:xfrm>
              <a:prstGeom prst="line">
                <a:avLst/>
              </a:prstGeom>
              <a:ln w="38100" cap="flat" cmpd="sng">
                <a:solidFill>
                  <a:srgbClr val="CC0000"/>
                </a:solidFill>
                <a:prstDash val="solid"/>
                <a:round/>
                <a:headEnd type="none" w="med" len="med"/>
                <a:tailEnd type="none" w="med" len="med"/>
              </a:ln>
            </p:spPr>
            <p:txBody>
              <a:bodyPr/>
              <a:lstStyle/>
              <a:p/>
            </p:txBody>
          </p:sp>
          <p:grpSp>
            <p:nvGrpSpPr>
              <p:cNvPr id="20492" name="Group 14"/>
              <p:cNvGrpSpPr/>
              <p:nvPr>
                <p:custDataLst>
                  <p:tags r:id="rId14"/>
                </p:custDataLst>
              </p:nvPr>
            </p:nvGrpSpPr>
            <p:grpSpPr>
              <a:xfrm flipV="1">
                <a:off x="0" y="454"/>
                <a:ext cx="363" cy="182"/>
                <a:chExt cx="363" cy="182"/>
              </a:xfrm>
            </p:grpSpPr>
            <p:sp>
              <p:nvSpPr>
                <p:cNvPr id="20493" name="Line 15"/>
                <p:cNvSpPr/>
                <p:nvPr>
                  <p:custDataLst>
                    <p:tags r:id="rId15"/>
                  </p:custDataLst>
                </p:nvPr>
              </p:nvSpPr>
              <p:spPr>
                <a:xfrm flipH="1">
                  <a:off x="0" y="0"/>
                  <a:ext cx="181" cy="181"/>
                </a:xfrm>
                <a:prstGeom prst="line">
                  <a:avLst/>
                </a:prstGeom>
                <a:ln w="38100" cap="flat" cmpd="sng">
                  <a:solidFill>
                    <a:srgbClr val="CC0000"/>
                  </a:solidFill>
                  <a:prstDash val="solid"/>
                  <a:round/>
                  <a:headEnd type="none" w="med" len="med"/>
                  <a:tailEnd type="none" w="med" len="med"/>
                </a:ln>
              </p:spPr>
              <p:txBody>
                <a:bodyPr/>
                <a:lstStyle/>
                <a:p/>
              </p:txBody>
            </p:sp>
            <p:sp>
              <p:nvSpPr>
                <p:cNvPr id="20494" name="Line 16"/>
                <p:cNvSpPr/>
                <p:nvPr>
                  <p:custDataLst>
                    <p:tags r:id="rId16"/>
                  </p:custDataLst>
                </p:nvPr>
              </p:nvSpPr>
              <p:spPr>
                <a:xfrm>
                  <a:off x="181" y="0"/>
                  <a:ext cx="182" cy="182"/>
                </a:xfrm>
                <a:prstGeom prst="line">
                  <a:avLst/>
                </a:prstGeom>
                <a:ln w="38100" cap="flat" cmpd="sng">
                  <a:solidFill>
                    <a:srgbClr val="CC0000"/>
                  </a:solidFill>
                  <a:prstDash val="solid"/>
                  <a:round/>
                  <a:headEnd type="none" w="med" len="med"/>
                  <a:tailEnd type="none" w="med" len="med"/>
                </a:ln>
              </p:spPr>
              <p:txBody>
                <a:bodyPr/>
                <a:lstStyle/>
                <a:p/>
              </p:txBody>
            </p:sp>
          </p:grpSp>
        </p:grpSp>
        <p:grpSp>
          <p:nvGrpSpPr>
            <p:cNvPr id="20495" name="Group 17"/>
            <p:cNvGrpSpPr/>
            <p:nvPr>
              <p:custDataLst>
                <p:tags r:id="rId17"/>
              </p:custDataLst>
            </p:nvPr>
          </p:nvGrpSpPr>
          <p:grpSpPr>
            <a:xfrm>
              <a:off x="0" y="110"/>
              <a:ext cx="1456" cy="1590"/>
              <a:chExt cx="363" cy="636"/>
            </a:xfrm>
          </p:grpSpPr>
          <p:grpSp>
            <p:nvGrpSpPr>
              <p:cNvPr id="20496" name="Group 18"/>
              <p:cNvGrpSpPr/>
              <p:nvPr>
                <p:custDataLst>
                  <p:tags r:id="rId18"/>
                </p:custDataLst>
              </p:nvPr>
            </p:nvGrpSpPr>
            <p:grpSpPr>
              <a:xfrm>
                <a:off x="0" y="0"/>
                <a:ext cx="363" cy="636"/>
                <a:chExt cx="363" cy="636"/>
              </a:xfrm>
            </p:grpSpPr>
            <p:grpSp>
              <p:nvGrpSpPr>
                <p:cNvPr id="20497" name="Group 19"/>
                <p:cNvGrpSpPr/>
                <p:nvPr>
                  <p:custDataLst>
                    <p:tags r:id="rId19"/>
                  </p:custDataLst>
                </p:nvPr>
              </p:nvGrpSpPr>
              <p:grpSpPr>
                <a:xfrm>
                  <a:off x="0" y="0"/>
                  <a:ext cx="363" cy="182"/>
                  <a:chExt cx="363" cy="182"/>
                </a:xfrm>
              </p:grpSpPr>
              <p:sp>
                <p:nvSpPr>
                  <p:cNvPr id="20498" name="Line 20"/>
                  <p:cNvSpPr/>
                  <p:nvPr>
                    <p:custDataLst>
                      <p:tags r:id="rId20"/>
                    </p:custDataLst>
                  </p:nvPr>
                </p:nvSpPr>
                <p:spPr>
                  <a:xfrm flipH="1">
                    <a:off x="0" y="0"/>
                    <a:ext cx="181" cy="181"/>
                  </a:xfrm>
                  <a:prstGeom prst="line">
                    <a:avLst/>
                  </a:prstGeom>
                  <a:ln w="38100" cap="flat" cmpd="sng">
                    <a:solidFill>
                      <a:srgbClr val="CC0000"/>
                    </a:solidFill>
                    <a:prstDash val="solid"/>
                    <a:round/>
                    <a:headEnd type="none" w="med" len="med"/>
                    <a:tailEnd type="none" w="med" len="med"/>
                  </a:ln>
                </p:spPr>
                <p:txBody>
                  <a:bodyPr/>
                  <a:lstStyle/>
                  <a:p/>
                </p:txBody>
              </p:sp>
              <p:sp>
                <p:nvSpPr>
                  <p:cNvPr id="20499" name="Line 21"/>
                  <p:cNvSpPr/>
                  <p:nvPr>
                    <p:custDataLst>
                      <p:tags r:id="rId21"/>
                    </p:custDataLst>
                  </p:nvPr>
                </p:nvSpPr>
                <p:spPr>
                  <a:xfrm>
                    <a:off x="181" y="0"/>
                    <a:ext cx="182" cy="182"/>
                  </a:xfrm>
                  <a:prstGeom prst="line">
                    <a:avLst/>
                  </a:prstGeom>
                  <a:ln w="38100" cap="flat" cmpd="sng">
                    <a:solidFill>
                      <a:srgbClr val="CC0000"/>
                    </a:solidFill>
                    <a:prstDash val="solid"/>
                    <a:round/>
                    <a:headEnd type="none" w="med" len="med"/>
                    <a:tailEnd type="none" w="med" len="med"/>
                  </a:ln>
                </p:spPr>
                <p:txBody>
                  <a:bodyPr/>
                  <a:lstStyle/>
                  <a:p/>
                </p:txBody>
              </p:sp>
            </p:grpSp>
            <p:sp>
              <p:nvSpPr>
                <p:cNvPr id="20500" name="Line 22"/>
                <p:cNvSpPr/>
                <p:nvPr>
                  <p:custDataLst>
                    <p:tags r:id="rId22"/>
                  </p:custDataLst>
                </p:nvPr>
              </p:nvSpPr>
              <p:spPr>
                <a:xfrm flipH="1">
                  <a:off x="0" y="182"/>
                  <a:ext cx="0" cy="272"/>
                </a:xfrm>
                <a:prstGeom prst="line">
                  <a:avLst/>
                </a:prstGeom>
                <a:ln w="38100" cap="flat" cmpd="sng">
                  <a:solidFill>
                    <a:srgbClr val="CC0000"/>
                  </a:solidFill>
                  <a:prstDash val="solid"/>
                  <a:round/>
                  <a:headEnd type="none" w="med" len="med"/>
                  <a:tailEnd type="none" w="med" len="med"/>
                </a:ln>
              </p:spPr>
              <p:txBody>
                <a:bodyPr/>
                <a:lstStyle/>
                <a:p/>
              </p:txBody>
            </p:sp>
            <p:sp>
              <p:nvSpPr>
                <p:cNvPr id="20501" name="Line 23"/>
                <p:cNvSpPr/>
                <p:nvPr>
                  <p:custDataLst>
                    <p:tags r:id="rId23"/>
                  </p:custDataLst>
                </p:nvPr>
              </p:nvSpPr>
              <p:spPr>
                <a:xfrm flipH="1">
                  <a:off x="363" y="182"/>
                  <a:ext cx="0" cy="272"/>
                </a:xfrm>
                <a:prstGeom prst="line">
                  <a:avLst/>
                </a:prstGeom>
                <a:ln w="38100" cap="flat" cmpd="sng">
                  <a:solidFill>
                    <a:srgbClr val="CC0000"/>
                  </a:solidFill>
                  <a:prstDash val="solid"/>
                  <a:round/>
                  <a:headEnd type="none" w="med" len="med"/>
                  <a:tailEnd type="none" w="med" len="med"/>
                </a:ln>
              </p:spPr>
              <p:txBody>
                <a:bodyPr/>
                <a:lstStyle/>
                <a:p/>
              </p:txBody>
            </p:sp>
            <p:grpSp>
              <p:nvGrpSpPr>
                <p:cNvPr id="20502" name="Group 24"/>
                <p:cNvGrpSpPr/>
                <p:nvPr>
                  <p:custDataLst>
                    <p:tags r:id="rId24"/>
                  </p:custDataLst>
                </p:nvPr>
              </p:nvGrpSpPr>
              <p:grpSpPr>
                <a:xfrm flipV="1">
                  <a:off x="0" y="454"/>
                  <a:ext cx="363" cy="182"/>
                  <a:chExt cx="363" cy="182"/>
                </a:xfrm>
              </p:grpSpPr>
              <p:sp>
                <p:nvSpPr>
                  <p:cNvPr id="20503" name="Line 25"/>
                  <p:cNvSpPr/>
                  <p:nvPr>
                    <p:custDataLst>
                      <p:tags r:id="rId25"/>
                    </p:custDataLst>
                  </p:nvPr>
                </p:nvSpPr>
                <p:spPr>
                  <a:xfrm flipH="1">
                    <a:off x="0" y="0"/>
                    <a:ext cx="181" cy="181"/>
                  </a:xfrm>
                  <a:prstGeom prst="line">
                    <a:avLst/>
                  </a:prstGeom>
                  <a:ln w="38100" cap="flat" cmpd="sng">
                    <a:solidFill>
                      <a:srgbClr val="CC0000"/>
                    </a:solidFill>
                    <a:prstDash val="solid"/>
                    <a:round/>
                    <a:headEnd type="none" w="med" len="med"/>
                    <a:tailEnd type="none" w="med" len="med"/>
                  </a:ln>
                </p:spPr>
                <p:txBody>
                  <a:bodyPr/>
                  <a:lstStyle/>
                  <a:p/>
                </p:txBody>
              </p:sp>
              <p:sp>
                <p:nvSpPr>
                  <p:cNvPr id="20504" name="Line 26"/>
                  <p:cNvSpPr/>
                  <p:nvPr>
                    <p:custDataLst>
                      <p:tags r:id="rId26"/>
                    </p:custDataLst>
                  </p:nvPr>
                </p:nvSpPr>
                <p:spPr>
                  <a:xfrm>
                    <a:off x="181" y="0"/>
                    <a:ext cx="182" cy="182"/>
                  </a:xfrm>
                  <a:prstGeom prst="line">
                    <a:avLst/>
                  </a:prstGeom>
                  <a:ln w="38100" cap="flat" cmpd="sng">
                    <a:solidFill>
                      <a:srgbClr val="CC0000"/>
                    </a:solidFill>
                    <a:prstDash val="solid"/>
                    <a:round/>
                    <a:headEnd type="none" w="med" len="med"/>
                    <a:tailEnd type="none" w="med" len="med"/>
                  </a:ln>
                </p:spPr>
                <p:txBody>
                  <a:bodyPr/>
                  <a:lstStyle/>
                  <a:p/>
                </p:txBody>
              </p:sp>
            </p:grpSp>
          </p:grpSp>
          <p:sp>
            <p:nvSpPr>
              <p:cNvPr id="20505" name="Oval 27"/>
              <p:cNvSpPr/>
              <p:nvPr>
                <p:custDataLst>
                  <p:tags r:id="rId27"/>
                </p:custDataLst>
              </p:nvPr>
            </p:nvSpPr>
            <p:spPr>
              <a:xfrm>
                <a:off x="90" y="227"/>
                <a:ext cx="182" cy="182"/>
              </a:xfrm>
              <a:prstGeom prst="ellipse">
                <a:avLst/>
              </a:prstGeom>
              <a:noFill/>
              <a:ln w="38100" cap="flat" cmpd="sng">
                <a:solidFill>
                  <a:srgbClr val="CC0000"/>
                </a:solidFill>
                <a:prstDash val="solid"/>
                <a:round/>
                <a:headEnd type="none" w="med" len="med"/>
                <a:tailEnd type="none" w="med" len="med"/>
              </a:ln>
            </p:spPr>
            <p:txBody>
              <a:bodyPr wrap="none" anchor="ctr"/>
              <a:lstStyle/>
              <a:p>
                <a:endParaRPr lang="zh-CN" altLang="en-US">
                  <a:latin typeface="Arial" panose="020b0604020202020204" pitchFamily="34" charset="0"/>
                  <a:ea typeface="宋体" panose="02010600030101010101" pitchFamily="2" charset="-122"/>
                </a:endParaRPr>
              </a:p>
            </p:txBody>
          </p:sp>
        </p:grpSp>
        <p:sp>
          <p:nvSpPr>
            <p:cNvPr id="20506" name="Text Box 28"/>
            <p:cNvSpPr txBox="1"/>
            <p:nvPr>
              <p:custDataLst>
                <p:tags r:id="rId28"/>
              </p:custDataLst>
            </p:nvPr>
          </p:nvSpPr>
          <p:spPr>
            <a:xfrm>
              <a:off x="1710" y="359"/>
              <a:ext cx="7342" cy="1010"/>
            </a:xfrm>
            <a:prstGeom prst="rect">
              <a:avLst/>
            </a:prstGeom>
            <a:noFill/>
            <a:ln w="9525">
              <a:noFill/>
            </a:ln>
          </p:spPr>
          <p:txBody>
            <a:bodyPr anchor="t">
              <a:spAutoFit/>
            </a:bodyPr>
            <a:lstStyle/>
            <a:p>
              <a:pPr>
                <a:spcBef>
                  <a:spcPct val="50000"/>
                </a:spcBef>
              </a:pPr>
              <a:r>
                <a:rPr lang="en-US" altLang="zh-CN" sz="3600" b="1">
                  <a:latin typeface="Arial" panose="020b0604020202020204" pitchFamily="34" charset="0"/>
                  <a:ea typeface="宋体" panose="02010600030101010101" pitchFamily="2" charset="-122"/>
                </a:rPr>
                <a:t>+ </a:t>
              </a:r>
              <a:r>
                <a:rPr lang="en-US" altLang="zh-CN" sz="3600" b="1">
                  <a:solidFill>
                    <a:srgbClr val="FF0000"/>
                  </a:solidFill>
                  <a:latin typeface="Arial" panose="020b0604020202020204" pitchFamily="34" charset="0"/>
                  <a:ea typeface="宋体" panose="02010600030101010101" pitchFamily="2" charset="-122"/>
                </a:rPr>
                <a:t>3</a:t>
              </a:r>
              <a:r>
                <a:rPr lang="en-US" altLang="zh-CN" sz="3600" b="1">
                  <a:latin typeface="Arial" panose="020b0604020202020204" pitchFamily="34" charset="0"/>
                  <a:ea typeface="宋体" panose="02010600030101010101" pitchFamily="2" charset="-122"/>
                </a:rPr>
                <a:t>H</a:t>
              </a:r>
              <a:r>
                <a:rPr lang="en-US" altLang="zh-CN" sz="3600" b="1" baseline="-25000">
                  <a:latin typeface="Arial" panose="020b0604020202020204" pitchFamily="34" charset="0"/>
                  <a:ea typeface="宋体" panose="02010600030101010101" pitchFamily="2" charset="-122"/>
                </a:rPr>
                <a:t>2</a:t>
              </a:r>
              <a:endParaRPr lang="en-US" altLang="zh-CN" sz="3600" b="1" baseline="-25000">
                <a:latin typeface="Arial" panose="020b0604020202020204" pitchFamily="34" charset="0"/>
                <a:ea typeface="宋体" panose="02010600030101010101" pitchFamily="2" charset="-122"/>
              </a:endParaRPr>
            </a:p>
          </p:txBody>
        </p:sp>
        <p:sp>
          <p:nvSpPr>
            <p:cNvPr id="20507" name="Line 29"/>
            <p:cNvSpPr/>
            <p:nvPr>
              <p:custDataLst>
                <p:tags r:id="rId29"/>
              </p:custDataLst>
            </p:nvPr>
          </p:nvSpPr>
          <p:spPr>
            <a:xfrm>
              <a:off x="4417" y="926"/>
              <a:ext cx="2058" cy="0"/>
            </a:xfrm>
            <a:prstGeom prst="line">
              <a:avLst/>
            </a:prstGeom>
            <a:ln w="38100" cap="flat" cmpd="sng">
              <a:solidFill>
                <a:srgbClr val="CC0000"/>
              </a:solidFill>
              <a:prstDash val="solid"/>
              <a:round/>
              <a:headEnd type="none" w="med" len="med"/>
              <a:tailEnd type="triangle" w="med" len="med"/>
            </a:ln>
          </p:spPr>
          <p:txBody>
            <a:bodyPr/>
            <a:lstStyle/>
            <a:p/>
          </p:txBody>
        </p:sp>
        <p:sp>
          <p:nvSpPr>
            <p:cNvPr id="20508" name="Text Box 30"/>
            <p:cNvSpPr txBox="1"/>
            <p:nvPr>
              <p:custDataLst>
                <p:tags r:id="rId30"/>
              </p:custDataLst>
            </p:nvPr>
          </p:nvSpPr>
          <p:spPr>
            <a:xfrm>
              <a:off x="4997" y="0"/>
              <a:ext cx="878" cy="818"/>
            </a:xfrm>
            <a:prstGeom prst="rect">
              <a:avLst/>
            </a:prstGeom>
            <a:noFill/>
            <a:ln w="9525">
              <a:noFill/>
            </a:ln>
          </p:spPr>
          <p:txBody>
            <a:bodyPr anchor="t">
              <a:spAutoFit/>
            </a:bodyPr>
            <a:lstStyle/>
            <a:p>
              <a:pPr>
                <a:spcBef>
                  <a:spcPct val="50000"/>
                </a:spcBef>
              </a:pPr>
              <a:r>
                <a:rPr lang="zh-CN" altLang="zh-CN" sz="2800" b="1">
                  <a:solidFill>
                    <a:srgbClr val="FF0000"/>
                  </a:solidFill>
                  <a:latin typeface="Arial" panose="020b0604020202020204" pitchFamily="34" charset="0"/>
                  <a:ea typeface="宋体" panose="02010600030101010101" pitchFamily="2" charset="-122"/>
                </a:rPr>
                <a:t>Ni</a:t>
              </a:r>
              <a:endParaRPr lang="zh-CN" altLang="zh-CN" sz="2800" b="1">
                <a:solidFill>
                  <a:srgbClr val="FF0000"/>
                </a:solidFill>
                <a:latin typeface="Arial" panose="020b0604020202020204" pitchFamily="34" charset="0"/>
                <a:ea typeface="宋体" panose="02010600030101010101" pitchFamily="2" charset="-122"/>
              </a:endParaRPr>
            </a:p>
          </p:txBody>
        </p:sp>
        <p:sp>
          <p:nvSpPr>
            <p:cNvPr id="20509" name="Text Box 31"/>
            <p:cNvSpPr txBox="1"/>
            <p:nvPr>
              <p:custDataLst>
                <p:tags r:id="rId31"/>
              </p:custDataLst>
            </p:nvPr>
          </p:nvSpPr>
          <p:spPr>
            <a:xfrm>
              <a:off x="4972" y="750"/>
              <a:ext cx="1170" cy="1201"/>
            </a:xfrm>
            <a:prstGeom prst="rect">
              <a:avLst/>
            </a:prstGeom>
            <a:noFill/>
            <a:ln w="9525">
              <a:noFill/>
            </a:ln>
          </p:spPr>
          <p:txBody>
            <a:bodyPr wrap="none" anchor="t">
              <a:spAutoFit/>
            </a:bodyPr>
            <a:lstStyle/>
            <a:p>
              <a:r>
                <a:rPr lang="zh-CN" altLang="zh-CN" sz="4400">
                  <a:solidFill>
                    <a:srgbClr val="FF0000"/>
                  </a:solidFill>
                  <a:latin typeface="Arial" panose="020b0604020202020204" pitchFamily="34" charset="0"/>
                  <a:ea typeface="宋体" panose="02010600030101010101" pitchFamily="2" charset="-122"/>
                  <a:sym typeface="Arial" panose="020b0604020202020204" pitchFamily="34" charset="0"/>
                </a:rPr>
                <a:t>Δ</a:t>
              </a:r>
              <a:endParaRPr lang="zh-CN" altLang="zh-CN" sz="4400">
                <a:solidFill>
                  <a:srgbClr val="FF0000"/>
                </a:solidFill>
                <a:latin typeface="Arial" panose="020b0604020202020204" pitchFamily="34" charset="0"/>
                <a:ea typeface="宋体" panose="02010600030101010101" pitchFamily="2" charset="-122"/>
                <a:sym typeface="Arial" panose="020b0604020202020204"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blinds(horizontal)">
                                      <p:cBhvr>
                                        <p:cTn id="7" dur="500"/>
                                        <p:tgtEl>
                                          <p:spTgt spid="2048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20485"/>
                                        </p:tgtEl>
                                        <p:attrNameLst>
                                          <p:attrName>style.visibility</p:attrName>
                                        </p:attrNameLst>
                                      </p:cBhvr>
                                      <p:to>
                                        <p:strVal val="visible"/>
                                      </p:to>
                                    </p:set>
                                    <p:anim calcmode="discrete" valueType="clr">
                                      <p:cBhvr override="childStyle">
                                        <p:cTn id="17" dur="80"/>
                                        <p:tgtEl>
                                          <p:spTgt spid="20485"/>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0485"/>
                                        </p:tgtEl>
                                        <p:attrNameLst>
                                          <p:attrName>fillcolor</p:attrName>
                                        </p:attrNameLst>
                                      </p:cBhvr>
                                      <p:tavLst>
                                        <p:tav tm="0">
                                          <p:val>
                                            <p:clrVal>
                                              <a:schemeClr val="accent2"/>
                                            </p:clrVal>
                                          </p:val>
                                        </p:tav>
                                        <p:tav tm="50000">
                                          <p:val>
                                            <p:clrVal>
                                              <a:schemeClr val="hlink"/>
                                            </p:clrVal>
                                          </p:val>
                                        </p:tav>
                                      </p:tavLst>
                                    </p:anim>
                                    <p:set>
                                      <p:cBhvr>
                                        <p:cTn id="19" dur="80"/>
                                        <p:tgtEl>
                                          <p:spTgt spid="2048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0486"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5" name="横卷形 4"/>
          <p:cNvSpPr/>
          <p:nvPr>
            <p:custDataLst>
              <p:tags r:id="rId3"/>
            </p:custDataLst>
          </p:nvPr>
        </p:nvSpPr>
        <p:spPr>
          <a:xfrm>
            <a:off x="1438275" y="2251075"/>
            <a:ext cx="9244013" cy="1584325"/>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l" fontAlgn="base"/>
            <a:r>
              <a:rPr lang="zh-CN" altLang="en-US" sz="3600" strike="noStrike" noProof="1">
                <a:latin typeface="华文新魏" pitchFamily="2" charset="-122"/>
                <a:ea typeface="华文新魏" pitchFamily="2" charset="-122"/>
                <a:sym typeface="+mn-ea"/>
              </a:rPr>
              <a:t>思考：苯能不能使酸性高猛酸钾、溴水褪色？</a:t>
            </a:r>
            <a:endParaRPr lang="zh-CN" altLang="en-US" sz="3600" strike="noStrike" noProof="1">
              <a:latin typeface="华文新魏" pitchFamily="2" charset="-122"/>
              <a:ea typeface="华文新魏" pitchFamily="2" charset="-122"/>
              <a:sym typeface="+mn-ea"/>
            </a:endParaRPr>
          </a:p>
        </p:txBody>
      </p:sp>
    </p:spTree>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2529" name="Text Box 2"/>
          <p:cNvSpPr txBox="1"/>
          <p:nvPr>
            <p:custDataLst>
              <p:tags r:id="rId3"/>
            </p:custDataLst>
          </p:nvPr>
        </p:nvSpPr>
        <p:spPr>
          <a:xfrm>
            <a:off x="648335" y="567055"/>
            <a:ext cx="11111230" cy="1876425"/>
          </a:xfrm>
          <a:prstGeom prst="rect">
            <a:avLst/>
          </a:prstGeom>
          <a:noFill/>
          <a:ln w="9525">
            <a:noFill/>
          </a:ln>
        </p:spPr>
        <p:txBody>
          <a:bodyPr wrap="square" anchor="t">
            <a:spAutoFit/>
          </a:bodyPr>
          <a:lstStyle/>
          <a:p>
            <a:pPr>
              <a:spcBef>
                <a:spcPct val="50000"/>
              </a:spcBef>
            </a:pPr>
            <a:r>
              <a:rPr lang="en-US" altLang="zh-CN" sz="3600" b="1">
                <a:solidFill>
                  <a:srgbClr val="FF0000"/>
                </a:solidFill>
                <a:latin typeface="Times New Roman" panose="02020603050405020304" charset="0"/>
                <a:ea typeface="黑体" panose="02010609060101010101" pitchFamily="49" charset="-122"/>
                <a:hlinkClick r:id="rId4" action="ppaction://hlinkfile"/>
              </a:rPr>
              <a:t>【</a:t>
            </a:r>
            <a:r>
              <a:rPr lang="zh-CN" altLang="en-US" sz="3600" b="1">
                <a:solidFill>
                  <a:srgbClr val="FF0000"/>
                </a:solidFill>
                <a:latin typeface="Times New Roman" panose="02020603050405020304" charset="0"/>
                <a:ea typeface="黑体" panose="02010609060101010101" pitchFamily="49" charset="-122"/>
                <a:hlinkClick r:id="rId4" action="ppaction://hlinkfile"/>
              </a:rPr>
              <a:t>思考与交流</a:t>
            </a:r>
            <a:r>
              <a:rPr lang="en-US" altLang="zh-CN" sz="3600" b="1">
                <a:solidFill>
                  <a:srgbClr val="FF0000"/>
                </a:solidFill>
                <a:latin typeface="Times New Roman" panose="02020603050405020304" charset="0"/>
                <a:ea typeface="黑体" panose="02010609060101010101" pitchFamily="49" charset="-122"/>
                <a:hlinkClick r:id="rId4" action="ppaction://hlinkfile"/>
              </a:rPr>
              <a:t>】</a:t>
            </a:r>
            <a:endParaRPr lang="en-US" altLang="zh-CN" sz="3600" b="1">
              <a:solidFill>
                <a:srgbClr val="FF0000"/>
              </a:solidFill>
              <a:latin typeface="Times New Roman" panose="02020603050405020304" charset="0"/>
              <a:ea typeface="黑体" panose="02010609060101010101" pitchFamily="49" charset="-122"/>
            </a:endParaRPr>
          </a:p>
          <a:p>
            <a:pPr>
              <a:spcBef>
                <a:spcPct val="50000"/>
              </a:spcBef>
            </a:pPr>
            <a:r>
              <a:rPr lang="zh-CN" altLang="en-US" sz="3200" b="1">
                <a:latin typeface="Times New Roman" panose="02020603050405020304" charset="0"/>
                <a:ea typeface="黑体" panose="02010609060101010101" pitchFamily="49" charset="-122"/>
              </a:rPr>
              <a:t>如何用实验证明苯中的碳碳键是一种介于单双键之间的一种特殊的键，而</a:t>
            </a:r>
            <a:r>
              <a:rPr lang="zh-CN" altLang="en-US" sz="3200" b="1">
                <a:solidFill>
                  <a:srgbClr val="FF3300"/>
                </a:solidFill>
                <a:latin typeface="Times New Roman" panose="02020603050405020304" charset="0"/>
                <a:ea typeface="黑体" panose="02010609060101010101" pitchFamily="49" charset="-122"/>
              </a:rPr>
              <a:t>不是单双键交替</a:t>
            </a:r>
            <a:endParaRPr lang="zh-CN" altLang="en-US" sz="3200" b="1">
              <a:solidFill>
                <a:srgbClr val="FF3300"/>
              </a:solidFill>
              <a:latin typeface="Times New Roman" panose="02020603050405020304" charset="0"/>
              <a:ea typeface="黑体" panose="02010609060101010101" pitchFamily="49" charset="-122"/>
            </a:endParaRPr>
          </a:p>
        </p:txBody>
      </p:sp>
      <p:sp>
        <p:nvSpPr>
          <p:cNvPr id="22530" name="Text Box 3"/>
          <p:cNvSpPr txBox="1"/>
          <p:nvPr>
            <p:custDataLst>
              <p:tags r:id="rId5"/>
            </p:custDataLst>
          </p:nvPr>
        </p:nvSpPr>
        <p:spPr>
          <a:xfrm>
            <a:off x="2727960" y="1898650"/>
            <a:ext cx="309880" cy="460375"/>
          </a:xfrm>
          <a:prstGeom prst="rect">
            <a:avLst/>
          </a:prstGeom>
          <a:noFill/>
          <a:ln w="9525">
            <a:noFill/>
          </a:ln>
        </p:spPr>
        <p:txBody>
          <a:bodyPr wrap="none" anchor="ctr">
            <a:spAutoFit/>
          </a:bodyPr>
          <a:lstStyle/>
          <a:p>
            <a:pPr algn="ctr">
              <a:spcBef>
                <a:spcPct val="50000"/>
              </a:spcBef>
            </a:pPr>
            <a:endParaRPr lang="zh-CN" altLang="zh-CN" sz="2400" b="1">
              <a:latin typeface="幼圆" pitchFamily="49" charset="-122"/>
              <a:ea typeface="幼圆" pitchFamily="49" charset="-122"/>
            </a:endParaRPr>
          </a:p>
        </p:txBody>
      </p:sp>
      <p:sp>
        <p:nvSpPr>
          <p:cNvPr id="22531" name="Rectangle 4"/>
          <p:cNvSpPr/>
          <p:nvPr>
            <p:custDataLst>
              <p:tags r:id="rId6"/>
            </p:custDataLst>
          </p:nvPr>
        </p:nvSpPr>
        <p:spPr>
          <a:xfrm>
            <a:off x="4995863" y="5272088"/>
            <a:ext cx="1339850" cy="460375"/>
          </a:xfrm>
          <a:prstGeom prst="rect">
            <a:avLst/>
          </a:prstGeom>
          <a:noFill/>
          <a:ln w="9525">
            <a:noFill/>
          </a:ln>
        </p:spPr>
        <p:txBody>
          <a:bodyPr anchor="ctr">
            <a:spAutoFit/>
          </a:bodyPr>
          <a:lstStyle/>
          <a:p>
            <a:pPr algn="ctr">
              <a:spcBef>
                <a:spcPct val="50000"/>
              </a:spcBef>
            </a:pPr>
            <a:r>
              <a:rPr lang="en-US" altLang="zh-CN" sz="2400" b="1">
                <a:solidFill>
                  <a:srgbClr val="000000"/>
                </a:solidFill>
                <a:latin typeface="幼圆" pitchFamily="49" charset="-122"/>
                <a:ea typeface="幼圆" pitchFamily="49" charset="-122"/>
              </a:rPr>
              <a:t>   </a:t>
            </a:r>
            <a:endParaRPr lang="en-US" altLang="zh-CN" sz="2400" b="1">
              <a:solidFill>
                <a:srgbClr val="000000"/>
              </a:solidFill>
              <a:latin typeface="幼圆" pitchFamily="49" charset="-122"/>
              <a:ea typeface="幼圆" pitchFamily="49" charset="-122"/>
            </a:endParaRPr>
          </a:p>
        </p:txBody>
      </p:sp>
      <p:grpSp>
        <p:nvGrpSpPr>
          <p:cNvPr id="2" name="Group 5"/>
          <p:cNvGrpSpPr/>
          <p:nvPr>
            <p:custDataLst>
              <p:tags r:id="rId7"/>
            </p:custDataLst>
          </p:nvPr>
        </p:nvGrpSpPr>
        <p:grpSpPr>
          <a:xfrm>
            <a:off x="6553200" y="2819400"/>
            <a:ext cx="1143000" cy="1143000"/>
            <a:chOff x="3168" y="1776"/>
            <a:chExt cx="720" cy="720"/>
          </a:xfrm>
        </p:grpSpPr>
        <p:sp>
          <p:nvSpPr>
            <p:cNvPr id="22533" name="Line 6"/>
            <p:cNvSpPr/>
            <p:nvPr>
              <p:custDataLst>
                <p:tags r:id="rId8"/>
              </p:custDataLst>
            </p:nvPr>
          </p:nvSpPr>
          <p:spPr>
            <a:xfrm flipV="1">
              <a:off x="3216" y="1776"/>
              <a:ext cx="624" cy="384"/>
            </a:xfrm>
            <a:prstGeom prst="line">
              <a:avLst/>
            </a:prstGeom>
            <a:ln w="22225" cap="flat" cmpd="sng">
              <a:solidFill>
                <a:schemeClr val="tx1"/>
              </a:solidFill>
              <a:prstDash val="solid"/>
              <a:round/>
              <a:headEnd type="none" w="med" len="med"/>
              <a:tailEnd type="triangle" w="med" len="med"/>
            </a:ln>
          </p:spPr>
          <p:txBody>
            <a:bodyPr/>
            <a:lstStyle/>
            <a:p/>
          </p:txBody>
        </p:sp>
        <p:sp>
          <p:nvSpPr>
            <p:cNvPr id="22534" name="Line 7"/>
            <p:cNvSpPr/>
            <p:nvPr>
              <p:custDataLst>
                <p:tags r:id="rId9"/>
              </p:custDataLst>
            </p:nvPr>
          </p:nvSpPr>
          <p:spPr>
            <a:xfrm>
              <a:off x="3168" y="2208"/>
              <a:ext cx="720" cy="288"/>
            </a:xfrm>
            <a:prstGeom prst="line">
              <a:avLst/>
            </a:prstGeom>
            <a:ln w="22225" cap="flat" cmpd="sng">
              <a:solidFill>
                <a:schemeClr val="tx1"/>
              </a:solidFill>
              <a:prstDash val="solid"/>
              <a:round/>
              <a:headEnd type="none" w="med" len="med"/>
              <a:tailEnd type="triangle" w="med" len="med"/>
            </a:ln>
          </p:spPr>
          <p:txBody>
            <a:bodyPr/>
            <a:lstStyle/>
            <a:p/>
          </p:txBody>
        </p:sp>
      </p:grpSp>
      <p:grpSp>
        <p:nvGrpSpPr>
          <p:cNvPr id="3" name="Group 8"/>
          <p:cNvGrpSpPr/>
          <p:nvPr>
            <p:custDataLst>
              <p:tags r:id="rId10"/>
            </p:custDataLst>
          </p:nvPr>
        </p:nvGrpSpPr>
        <p:grpSpPr>
          <a:xfrm>
            <a:off x="6172200" y="4876800"/>
            <a:ext cx="1066800" cy="1143000"/>
            <a:chOff x="2928" y="3072"/>
            <a:chExt cx="672" cy="720"/>
          </a:xfrm>
        </p:grpSpPr>
        <p:sp>
          <p:nvSpPr>
            <p:cNvPr id="22536" name="Line 9"/>
            <p:cNvSpPr/>
            <p:nvPr>
              <p:custDataLst>
                <p:tags r:id="rId11"/>
              </p:custDataLst>
            </p:nvPr>
          </p:nvSpPr>
          <p:spPr>
            <a:xfrm flipV="1">
              <a:off x="2928" y="3072"/>
              <a:ext cx="624" cy="384"/>
            </a:xfrm>
            <a:prstGeom prst="line">
              <a:avLst/>
            </a:prstGeom>
            <a:ln w="22225" cap="flat" cmpd="sng">
              <a:solidFill>
                <a:schemeClr val="tx1"/>
              </a:solidFill>
              <a:prstDash val="solid"/>
              <a:round/>
              <a:headEnd type="none" w="med" len="med"/>
              <a:tailEnd type="triangle" w="med" len="med"/>
            </a:ln>
          </p:spPr>
          <p:txBody>
            <a:bodyPr/>
            <a:lstStyle/>
            <a:p/>
          </p:txBody>
        </p:sp>
        <p:sp>
          <p:nvSpPr>
            <p:cNvPr id="22537" name="Line 10"/>
            <p:cNvSpPr/>
            <p:nvPr>
              <p:custDataLst>
                <p:tags r:id="rId12"/>
              </p:custDataLst>
            </p:nvPr>
          </p:nvSpPr>
          <p:spPr>
            <a:xfrm>
              <a:off x="2928" y="3504"/>
              <a:ext cx="672" cy="288"/>
            </a:xfrm>
            <a:prstGeom prst="line">
              <a:avLst/>
            </a:prstGeom>
            <a:ln w="22225" cap="flat" cmpd="sng">
              <a:solidFill>
                <a:schemeClr val="tx1"/>
              </a:solidFill>
              <a:prstDash val="solid"/>
              <a:round/>
              <a:headEnd type="none" w="med" len="med"/>
              <a:tailEnd type="triangle" w="med" len="med"/>
            </a:ln>
          </p:spPr>
          <p:txBody>
            <a:bodyPr/>
            <a:lstStyle/>
            <a:p/>
          </p:txBody>
        </p:sp>
      </p:grpSp>
      <p:sp>
        <p:nvSpPr>
          <p:cNvPr id="66571" name="Text Box 11"/>
          <p:cNvSpPr txBox="1"/>
          <p:nvPr>
            <p:custDataLst>
              <p:tags r:id="rId13"/>
            </p:custDataLst>
          </p:nvPr>
        </p:nvSpPr>
        <p:spPr>
          <a:xfrm>
            <a:off x="7543800" y="2443163"/>
            <a:ext cx="3124200" cy="521970"/>
          </a:xfrm>
          <a:prstGeom prst="rect">
            <a:avLst/>
          </a:prstGeom>
          <a:noFill/>
          <a:ln w="9525">
            <a:noFill/>
          </a:ln>
        </p:spPr>
        <p:txBody>
          <a:bodyPr anchor="t">
            <a:spAutoFit/>
          </a:bodyPr>
          <a:lstStyle/>
          <a:p>
            <a:pPr>
              <a:spcBef>
                <a:spcPct val="50000"/>
              </a:spcBef>
            </a:pPr>
            <a:r>
              <a:rPr lang="zh-CN" altLang="en-US" sz="2800" b="1">
                <a:latin typeface="Times New Roman" panose="02020603050405020304" charset="0"/>
                <a:ea typeface="黑体" panose="02010609060101010101" pitchFamily="49" charset="-122"/>
              </a:rPr>
              <a:t>分层：上层无色</a:t>
            </a:r>
            <a:endParaRPr lang="zh-CN" altLang="en-US" sz="2800" b="1">
              <a:latin typeface="Times New Roman" panose="02020603050405020304" charset="0"/>
              <a:ea typeface="黑体" panose="02010609060101010101" pitchFamily="49" charset="-122"/>
            </a:endParaRPr>
          </a:p>
        </p:txBody>
      </p:sp>
      <p:sp>
        <p:nvSpPr>
          <p:cNvPr id="66572" name="Text Box 12"/>
          <p:cNvSpPr txBox="1"/>
          <p:nvPr>
            <p:custDataLst>
              <p:tags r:id="rId14"/>
            </p:custDataLst>
          </p:nvPr>
        </p:nvSpPr>
        <p:spPr>
          <a:xfrm>
            <a:off x="7543800" y="3509963"/>
            <a:ext cx="3124200" cy="521970"/>
          </a:xfrm>
          <a:prstGeom prst="rect">
            <a:avLst/>
          </a:prstGeom>
          <a:noFill/>
          <a:ln w="9525">
            <a:noFill/>
          </a:ln>
        </p:spPr>
        <p:txBody>
          <a:bodyPr anchor="t">
            <a:spAutoFit/>
          </a:bodyPr>
          <a:lstStyle/>
          <a:p>
            <a:pPr>
              <a:spcBef>
                <a:spcPct val="50000"/>
              </a:spcBef>
            </a:pPr>
            <a:r>
              <a:rPr lang="zh-CN" altLang="en-US" sz="2800" b="1">
                <a:solidFill>
                  <a:srgbClr val="0000FF"/>
                </a:solidFill>
                <a:latin typeface="Times New Roman" panose="02020603050405020304" charset="0"/>
                <a:ea typeface="黑体" panose="02010609060101010101" pitchFamily="49" charset="-122"/>
              </a:rPr>
              <a:t>分层：下层紫色</a:t>
            </a:r>
            <a:endParaRPr lang="zh-CN" altLang="en-US" sz="2800" b="1">
              <a:solidFill>
                <a:srgbClr val="0000FF"/>
              </a:solidFill>
              <a:latin typeface="Times New Roman" panose="02020603050405020304" charset="0"/>
              <a:ea typeface="黑体" panose="02010609060101010101" pitchFamily="49" charset="-122"/>
            </a:endParaRPr>
          </a:p>
        </p:txBody>
      </p:sp>
      <p:sp>
        <p:nvSpPr>
          <p:cNvPr id="66573" name="Text Box 13"/>
          <p:cNvSpPr txBox="1"/>
          <p:nvPr>
            <p:custDataLst>
              <p:tags r:id="rId15"/>
            </p:custDataLst>
          </p:nvPr>
        </p:nvSpPr>
        <p:spPr>
          <a:xfrm>
            <a:off x="7162800" y="4576763"/>
            <a:ext cx="3124200" cy="521970"/>
          </a:xfrm>
          <a:prstGeom prst="rect">
            <a:avLst/>
          </a:prstGeom>
          <a:noFill/>
          <a:ln w="9525">
            <a:noFill/>
          </a:ln>
        </p:spPr>
        <p:txBody>
          <a:bodyPr anchor="t">
            <a:spAutoFit/>
          </a:bodyPr>
          <a:lstStyle/>
          <a:p>
            <a:pPr>
              <a:spcBef>
                <a:spcPct val="50000"/>
              </a:spcBef>
            </a:pPr>
            <a:r>
              <a:rPr lang="zh-CN" altLang="en-US" sz="2800" b="1">
                <a:solidFill>
                  <a:srgbClr val="0000FF"/>
                </a:solidFill>
                <a:latin typeface="Times New Roman" panose="02020603050405020304" charset="0"/>
                <a:ea typeface="黑体" panose="02010609060101010101" pitchFamily="49" charset="-122"/>
              </a:rPr>
              <a:t>分层：上层橙黄色</a:t>
            </a:r>
            <a:endParaRPr lang="zh-CN" altLang="en-US" sz="2800" b="1">
              <a:solidFill>
                <a:srgbClr val="0000FF"/>
              </a:solidFill>
              <a:latin typeface="Times New Roman" panose="02020603050405020304" charset="0"/>
              <a:ea typeface="黑体" panose="02010609060101010101" pitchFamily="49" charset="-122"/>
            </a:endParaRPr>
          </a:p>
        </p:txBody>
      </p:sp>
      <p:sp>
        <p:nvSpPr>
          <p:cNvPr id="66574" name="Text Box 14"/>
          <p:cNvSpPr txBox="1"/>
          <p:nvPr>
            <p:custDataLst>
              <p:tags r:id="rId16"/>
            </p:custDataLst>
          </p:nvPr>
        </p:nvSpPr>
        <p:spPr>
          <a:xfrm>
            <a:off x="7239000" y="5567363"/>
            <a:ext cx="3124200" cy="521970"/>
          </a:xfrm>
          <a:prstGeom prst="rect">
            <a:avLst/>
          </a:prstGeom>
          <a:noFill/>
          <a:ln w="9525">
            <a:noFill/>
          </a:ln>
        </p:spPr>
        <p:txBody>
          <a:bodyPr anchor="t">
            <a:spAutoFit/>
          </a:bodyPr>
          <a:lstStyle/>
          <a:p>
            <a:pPr>
              <a:spcBef>
                <a:spcPct val="50000"/>
              </a:spcBef>
            </a:pPr>
            <a:r>
              <a:rPr lang="zh-CN" altLang="en-US" sz="2800" b="1">
                <a:latin typeface="Times New Roman" panose="02020603050405020304" charset="0"/>
                <a:ea typeface="黑体" panose="02010609060101010101" pitchFamily="49" charset="-122"/>
              </a:rPr>
              <a:t>分层：下层无色</a:t>
            </a:r>
            <a:endParaRPr lang="zh-CN" altLang="en-US" sz="2800" b="1">
              <a:latin typeface="Times New Roman" panose="02020603050405020304" charset="0"/>
              <a:ea typeface="黑体" panose="02010609060101010101" pitchFamily="49" charset="-122"/>
            </a:endParaRPr>
          </a:p>
        </p:txBody>
      </p:sp>
      <p:grpSp>
        <p:nvGrpSpPr>
          <p:cNvPr id="4" name="Group 15"/>
          <p:cNvGrpSpPr/>
          <p:nvPr>
            <p:custDataLst>
              <p:tags r:id="rId17"/>
            </p:custDataLst>
          </p:nvPr>
        </p:nvGrpSpPr>
        <p:grpSpPr>
          <a:xfrm>
            <a:off x="1847850" y="2636838"/>
            <a:ext cx="4843463" cy="3821112"/>
            <a:chOff x="204" y="1616"/>
            <a:chExt cx="3051" cy="2407"/>
          </a:xfrm>
        </p:grpSpPr>
        <p:grpSp>
          <p:nvGrpSpPr>
            <p:cNvPr id="22543" name="Group 16"/>
            <p:cNvGrpSpPr/>
            <p:nvPr>
              <p:custDataLst>
                <p:tags r:id="rId18"/>
              </p:custDataLst>
            </p:nvPr>
          </p:nvGrpSpPr>
          <p:grpSpPr>
            <a:xfrm>
              <a:off x="204" y="1616"/>
              <a:ext cx="3051" cy="2407"/>
              <a:chOff x="192" y="1624"/>
              <a:chExt cx="3051" cy="2407"/>
            </a:xfrm>
          </p:grpSpPr>
          <p:grpSp>
            <p:nvGrpSpPr>
              <p:cNvPr id="22544" name="Group 17"/>
              <p:cNvGrpSpPr/>
              <p:nvPr>
                <p:custDataLst>
                  <p:tags r:id="rId19"/>
                </p:custDataLst>
              </p:nvPr>
            </p:nvGrpSpPr>
            <p:grpSpPr>
              <a:xfrm>
                <a:off x="251" y="3040"/>
                <a:ext cx="2674" cy="991"/>
                <a:chOff x="251" y="3040"/>
                <a:chExt cx="2674" cy="991"/>
              </a:xfrm>
            </p:grpSpPr>
            <p:sp>
              <p:nvSpPr>
                <p:cNvPr id="22545" name="Text Box 18"/>
                <p:cNvSpPr txBox="1"/>
                <p:nvPr>
                  <p:custDataLst>
                    <p:tags r:id="rId20"/>
                  </p:custDataLst>
                </p:nvPr>
              </p:nvSpPr>
              <p:spPr>
                <a:xfrm>
                  <a:off x="1283" y="3177"/>
                  <a:ext cx="810" cy="290"/>
                </a:xfrm>
                <a:prstGeom prst="rect">
                  <a:avLst/>
                </a:prstGeom>
                <a:noFill/>
                <a:ln w="9525">
                  <a:noFill/>
                </a:ln>
              </p:spPr>
              <p:txBody>
                <a:bodyPr wrap="none" anchor="ctr">
                  <a:spAutoFit/>
                </a:bodyPr>
                <a:lstStyle/>
                <a:p>
                  <a:pPr algn="ctr">
                    <a:spcBef>
                      <a:spcPct val="50000"/>
                    </a:spcBef>
                  </a:pPr>
                  <a:r>
                    <a:rPr lang="en-US" altLang="zh-CN" sz="2400" b="1">
                      <a:latin typeface="Times New Roman" panose="02020603050405020304" charset="0"/>
                      <a:ea typeface="黑体" panose="02010609060101010101" pitchFamily="49" charset="-122"/>
                    </a:rPr>
                    <a:t>1ml</a:t>
                  </a:r>
                  <a:r>
                    <a:rPr lang="zh-CN" altLang="zh-CN" sz="2400" b="1">
                      <a:solidFill>
                        <a:srgbClr val="FF3300"/>
                      </a:solidFill>
                      <a:latin typeface="Times New Roman" panose="02020603050405020304" charset="0"/>
                      <a:ea typeface="黑体" panose="02010609060101010101" pitchFamily="49" charset="-122"/>
                    </a:rPr>
                    <a:t>溴水</a:t>
                  </a:r>
                  <a:endParaRPr lang="zh-CN" altLang="en-US" sz="2400" b="1">
                    <a:solidFill>
                      <a:srgbClr val="FF3300"/>
                    </a:solidFill>
                    <a:latin typeface="Times New Roman" panose="02020603050405020304" charset="0"/>
                    <a:ea typeface="黑体" panose="02010609060101010101" pitchFamily="49" charset="-122"/>
                  </a:endParaRPr>
                </a:p>
              </p:txBody>
            </p:sp>
            <p:sp>
              <p:nvSpPr>
                <p:cNvPr id="22546" name="Rectangle 19"/>
                <p:cNvSpPr/>
                <p:nvPr>
                  <p:custDataLst>
                    <p:tags r:id="rId21"/>
                  </p:custDataLst>
                </p:nvPr>
              </p:nvSpPr>
              <p:spPr>
                <a:xfrm>
                  <a:off x="251" y="3321"/>
                  <a:ext cx="617" cy="290"/>
                </a:xfrm>
                <a:prstGeom prst="rect">
                  <a:avLst/>
                </a:prstGeom>
                <a:noFill/>
                <a:ln w="9525">
                  <a:noFill/>
                </a:ln>
              </p:spPr>
              <p:txBody>
                <a:bodyPr wrap="none" anchor="ctr">
                  <a:spAutoFit/>
                </a:bodyPr>
                <a:lstStyle/>
                <a:p>
                  <a:pPr algn="ctr">
                    <a:spcBef>
                      <a:spcPct val="50000"/>
                    </a:spcBef>
                  </a:pPr>
                  <a:r>
                    <a:rPr lang="en-US" altLang="zh-CN" sz="2400" b="1">
                      <a:latin typeface="Times New Roman" panose="02020603050405020304" charset="0"/>
                      <a:ea typeface="黑体" panose="02010609060101010101" pitchFamily="49" charset="-122"/>
                    </a:rPr>
                    <a:t>2ml</a:t>
                  </a:r>
                  <a:r>
                    <a:rPr lang="zh-CN" altLang="en-US" sz="2400" b="1">
                      <a:latin typeface="Times New Roman" panose="02020603050405020304" charset="0"/>
                      <a:ea typeface="黑体" panose="02010609060101010101" pitchFamily="49" charset="-122"/>
                    </a:rPr>
                    <a:t>苯</a:t>
                  </a:r>
                  <a:endParaRPr lang="zh-CN" altLang="en-US" sz="2400" b="1">
                    <a:latin typeface="Times New Roman" panose="02020603050405020304" charset="0"/>
                    <a:ea typeface="黑体" panose="02010609060101010101" pitchFamily="49" charset="-122"/>
                  </a:endParaRPr>
                </a:p>
              </p:txBody>
            </p:sp>
            <p:grpSp>
              <p:nvGrpSpPr>
                <p:cNvPr id="22547" name="Group 20"/>
                <p:cNvGrpSpPr/>
                <p:nvPr>
                  <p:custDataLst>
                    <p:tags r:id="rId22"/>
                  </p:custDataLst>
                </p:nvPr>
              </p:nvGrpSpPr>
              <p:grpSpPr>
                <a:xfrm>
                  <a:off x="908" y="3040"/>
                  <a:ext cx="205" cy="991"/>
                  <a:chOff x="960" y="144"/>
                  <a:chExt cx="192" cy="1008"/>
                </a:xfrm>
              </p:grpSpPr>
              <p:sp>
                <p:nvSpPr>
                  <p:cNvPr id="22548" name="AutoShape 21"/>
                  <p:cNvSpPr/>
                  <p:nvPr>
                    <p:custDataLst>
                      <p:tags r:id="rId23"/>
                    </p:custDataLst>
                  </p:nvPr>
                </p:nvSpPr>
                <p:spPr>
                  <a:xfrm rot="5400000">
                    <a:off x="960" y="960"/>
                    <a:ext cx="192" cy="192"/>
                  </a:xfrm>
                  <a:prstGeom prst="flowChartDelay">
                    <a:avLst/>
                  </a:prstGeom>
                  <a:solidFill>
                    <a:schemeClr val="bg1"/>
                  </a:solidFill>
                  <a:ln w="9525" cap="flat" cmpd="sng">
                    <a:solidFill>
                      <a:srgbClr val="000000"/>
                    </a:solidFill>
                    <a:prstDash val="solid"/>
                    <a:miter/>
                    <a:headEnd type="none" w="med" len="med"/>
                    <a:tailEnd type="none" w="med" len="med"/>
                  </a:ln>
                </p:spPr>
                <p:txBody>
                  <a:bodyPr wrap="none" anchor="ctr"/>
                  <a:lstStyle/>
                  <a:p>
                    <a:endParaRPr lang="zh-CN" altLang="en-US">
                      <a:latin typeface="Arial" panose="020b0604020202020204" pitchFamily="34" charset="0"/>
                      <a:ea typeface="宋体" panose="02010600030101010101" pitchFamily="2" charset="-122"/>
                    </a:endParaRPr>
                  </a:p>
                </p:txBody>
              </p:sp>
              <p:sp>
                <p:nvSpPr>
                  <p:cNvPr id="22549" name="Rectangle 22"/>
                  <p:cNvSpPr/>
                  <p:nvPr>
                    <p:custDataLst>
                      <p:tags r:id="rId24"/>
                    </p:custDataLst>
                  </p:nvPr>
                </p:nvSpPr>
                <p:spPr>
                  <a:xfrm>
                    <a:off x="960" y="144"/>
                    <a:ext cx="192" cy="816"/>
                  </a:xfrm>
                  <a:prstGeom prst="rect">
                    <a:avLst/>
                  </a:prstGeom>
                  <a:noFill/>
                  <a:ln w="9525" cap="flat" cmpd="sng">
                    <a:solidFill>
                      <a:srgbClr val="000000"/>
                    </a:solidFill>
                    <a:prstDash val="solid"/>
                    <a:miter/>
                    <a:headEnd type="none" w="med" len="med"/>
                    <a:tailEnd type="none" w="med" len="med"/>
                  </a:ln>
                </p:spPr>
                <p:txBody>
                  <a:bodyPr wrap="none" anchor="ctr"/>
                  <a:lstStyle/>
                  <a:p>
                    <a:endParaRPr lang="zh-CN" altLang="en-US">
                      <a:latin typeface="Arial" panose="020b0604020202020204" pitchFamily="34" charset="0"/>
                      <a:ea typeface="宋体" panose="02010600030101010101" pitchFamily="2" charset="-122"/>
                    </a:endParaRPr>
                  </a:p>
                </p:txBody>
              </p:sp>
            </p:grpSp>
            <p:sp>
              <p:nvSpPr>
                <p:cNvPr id="22550" name="Rectangle 23"/>
                <p:cNvSpPr/>
                <p:nvPr>
                  <p:custDataLst>
                    <p:tags r:id="rId25"/>
                  </p:custDataLst>
                </p:nvPr>
              </p:nvSpPr>
              <p:spPr>
                <a:xfrm>
                  <a:off x="1368" y="3461"/>
                  <a:ext cx="537" cy="290"/>
                </a:xfrm>
                <a:prstGeom prst="rect">
                  <a:avLst/>
                </a:prstGeom>
                <a:noFill/>
                <a:ln w="9525">
                  <a:noFill/>
                </a:ln>
              </p:spPr>
              <p:txBody>
                <a:bodyPr anchor="ctr">
                  <a:spAutoFit/>
                </a:bodyPr>
                <a:lstStyle/>
                <a:p>
                  <a:pPr algn="ctr">
                    <a:spcBef>
                      <a:spcPct val="50000"/>
                    </a:spcBef>
                  </a:pPr>
                  <a:r>
                    <a:rPr lang="zh-CN" altLang="en-US" sz="2400" b="1">
                      <a:latin typeface="Times New Roman" panose="02020603050405020304" charset="0"/>
                      <a:ea typeface="黑体" panose="02010609060101010101" pitchFamily="49" charset="-122"/>
                    </a:rPr>
                    <a:t>振荡</a:t>
                  </a:r>
                  <a:endParaRPr lang="zh-CN" altLang="en-US" sz="2400" b="1">
                    <a:latin typeface="Times New Roman" panose="02020603050405020304" charset="0"/>
                    <a:ea typeface="黑体" panose="02010609060101010101" pitchFamily="49" charset="-122"/>
                  </a:endParaRPr>
                </a:p>
              </p:txBody>
            </p:sp>
            <p:sp>
              <p:nvSpPr>
                <p:cNvPr id="22551" name="Line 24"/>
                <p:cNvSpPr/>
                <p:nvPr>
                  <p:custDataLst>
                    <p:tags r:id="rId26"/>
                  </p:custDataLst>
                </p:nvPr>
              </p:nvSpPr>
              <p:spPr>
                <a:xfrm>
                  <a:off x="1211" y="3456"/>
                  <a:ext cx="1714" cy="0"/>
                </a:xfrm>
                <a:prstGeom prst="line">
                  <a:avLst/>
                </a:prstGeom>
                <a:ln w="38100" cap="flat" cmpd="sng">
                  <a:solidFill>
                    <a:schemeClr val="tx1"/>
                  </a:solidFill>
                  <a:prstDash val="solid"/>
                  <a:round/>
                  <a:headEnd type="none" w="med" len="med"/>
                  <a:tailEnd type="triangle" w="med" len="med"/>
                </a:ln>
              </p:spPr>
              <p:txBody>
                <a:bodyPr/>
                <a:lstStyle/>
                <a:p/>
              </p:txBody>
            </p:sp>
          </p:grpSp>
          <p:grpSp>
            <p:nvGrpSpPr>
              <p:cNvPr id="22552" name="Group 25"/>
              <p:cNvGrpSpPr/>
              <p:nvPr>
                <p:custDataLst>
                  <p:tags r:id="rId27"/>
                </p:custDataLst>
              </p:nvPr>
            </p:nvGrpSpPr>
            <p:grpSpPr>
              <a:xfrm>
                <a:off x="192" y="1624"/>
                <a:ext cx="3051" cy="991"/>
                <a:chOff x="192" y="1624"/>
                <a:chExt cx="3051" cy="991"/>
              </a:xfrm>
            </p:grpSpPr>
            <p:sp>
              <p:nvSpPr>
                <p:cNvPr id="22553" name="Rectangle 26"/>
                <p:cNvSpPr/>
                <p:nvPr>
                  <p:custDataLst>
                    <p:tags r:id="rId28"/>
                  </p:custDataLst>
                </p:nvPr>
              </p:nvSpPr>
              <p:spPr>
                <a:xfrm>
                  <a:off x="192" y="1996"/>
                  <a:ext cx="637" cy="290"/>
                </a:xfrm>
                <a:prstGeom prst="rect">
                  <a:avLst/>
                </a:prstGeom>
                <a:noFill/>
                <a:ln w="9525">
                  <a:noFill/>
                </a:ln>
              </p:spPr>
              <p:txBody>
                <a:bodyPr anchor="ctr">
                  <a:spAutoFit/>
                </a:bodyPr>
                <a:lstStyle/>
                <a:p>
                  <a:pPr algn="ctr">
                    <a:spcBef>
                      <a:spcPct val="50000"/>
                    </a:spcBef>
                  </a:pPr>
                  <a:r>
                    <a:rPr lang="en-US" altLang="zh-CN" sz="2400" b="1">
                      <a:latin typeface="Times New Roman" panose="02020603050405020304" charset="0"/>
                      <a:ea typeface="黑体" panose="02010609060101010101" pitchFamily="49" charset="-122"/>
                    </a:rPr>
                    <a:t>2ml</a:t>
                  </a:r>
                  <a:r>
                    <a:rPr lang="zh-CN" altLang="en-US" sz="2400" b="1">
                      <a:latin typeface="Times New Roman" panose="02020603050405020304" charset="0"/>
                      <a:ea typeface="黑体" panose="02010609060101010101" pitchFamily="49" charset="-122"/>
                    </a:rPr>
                    <a:t>苯</a:t>
                  </a:r>
                  <a:endParaRPr lang="zh-CN" altLang="en-US" sz="2400" b="1">
                    <a:latin typeface="Times New Roman" panose="02020603050405020304" charset="0"/>
                    <a:ea typeface="黑体" panose="02010609060101010101" pitchFamily="49" charset="-122"/>
                  </a:endParaRPr>
                </a:p>
              </p:txBody>
            </p:sp>
            <p:grpSp>
              <p:nvGrpSpPr>
                <p:cNvPr id="22554" name="Group 27"/>
                <p:cNvGrpSpPr/>
                <p:nvPr>
                  <p:custDataLst>
                    <p:tags r:id="rId29"/>
                  </p:custDataLst>
                </p:nvPr>
              </p:nvGrpSpPr>
              <p:grpSpPr>
                <a:xfrm>
                  <a:off x="908" y="1624"/>
                  <a:ext cx="205" cy="991"/>
                  <a:chOff x="960" y="144"/>
                  <a:chExt cx="192" cy="1008"/>
                </a:xfrm>
              </p:grpSpPr>
              <p:sp>
                <p:nvSpPr>
                  <p:cNvPr id="22555" name="AutoShape 28"/>
                  <p:cNvSpPr/>
                  <p:nvPr>
                    <p:custDataLst>
                      <p:tags r:id="rId30"/>
                    </p:custDataLst>
                  </p:nvPr>
                </p:nvSpPr>
                <p:spPr>
                  <a:xfrm rot="5400000">
                    <a:off x="960" y="960"/>
                    <a:ext cx="192" cy="192"/>
                  </a:xfrm>
                  <a:prstGeom prst="flowChartDelay">
                    <a:avLst/>
                  </a:prstGeom>
                  <a:gradFill rotWithShape="1">
                    <a:gsLst>
                      <a:gs pos="0">
                        <a:srgbClr val="581D3B"/>
                      </a:gs>
                      <a:gs pos="50000">
                        <a:srgbClr val="BF3F7F"/>
                      </a:gs>
                      <a:gs pos="100000">
                        <a:srgbClr val="581D3B"/>
                      </a:gs>
                    </a:gsLst>
                    <a:lin ang="18900000" scaled="1"/>
                  </a:gradFill>
                  <a:ln w="9525" cap="flat" cmpd="sng">
                    <a:solidFill>
                      <a:srgbClr val="000000"/>
                    </a:solidFill>
                    <a:prstDash val="solid"/>
                    <a:miter/>
                    <a:headEnd type="none" w="med" len="med"/>
                    <a:tailEnd type="none" w="med" len="med"/>
                  </a:ln>
                </p:spPr>
                <p:txBody>
                  <a:bodyPr wrap="none" anchor="ctr"/>
                  <a:lstStyle/>
                  <a:p>
                    <a:endParaRPr lang="zh-CN" altLang="en-US">
                      <a:latin typeface="Arial" panose="020b0604020202020204" pitchFamily="34" charset="0"/>
                      <a:ea typeface="宋体" panose="02010600030101010101" pitchFamily="2" charset="-122"/>
                    </a:endParaRPr>
                  </a:p>
                </p:txBody>
              </p:sp>
              <p:sp>
                <p:nvSpPr>
                  <p:cNvPr id="22556" name="Rectangle 29"/>
                  <p:cNvSpPr/>
                  <p:nvPr>
                    <p:custDataLst>
                      <p:tags r:id="rId31"/>
                    </p:custDataLst>
                  </p:nvPr>
                </p:nvSpPr>
                <p:spPr>
                  <a:xfrm>
                    <a:off x="960" y="144"/>
                    <a:ext cx="192" cy="816"/>
                  </a:xfrm>
                  <a:prstGeom prst="rect">
                    <a:avLst/>
                  </a:prstGeom>
                  <a:noFill/>
                  <a:ln w="9525" cap="flat" cmpd="sng">
                    <a:solidFill>
                      <a:srgbClr val="000000"/>
                    </a:solidFill>
                    <a:prstDash val="solid"/>
                    <a:miter/>
                    <a:headEnd type="none" w="med" len="med"/>
                    <a:tailEnd type="none" w="med" len="med"/>
                  </a:ln>
                </p:spPr>
                <p:txBody>
                  <a:bodyPr wrap="none" anchor="ctr"/>
                  <a:lstStyle/>
                  <a:p>
                    <a:endParaRPr lang="zh-CN" altLang="en-US">
                      <a:latin typeface="Arial" panose="020b0604020202020204" pitchFamily="34" charset="0"/>
                      <a:ea typeface="宋体" panose="02010600030101010101" pitchFamily="2" charset="-122"/>
                    </a:endParaRPr>
                  </a:p>
                </p:txBody>
              </p:sp>
            </p:grpSp>
            <p:sp>
              <p:nvSpPr>
                <p:cNvPr id="22557" name="Text Box 30"/>
                <p:cNvSpPr txBox="1"/>
                <p:nvPr>
                  <p:custDataLst>
                    <p:tags r:id="rId32"/>
                  </p:custDataLst>
                </p:nvPr>
              </p:nvSpPr>
              <p:spPr>
                <a:xfrm>
                  <a:off x="1279" y="1810"/>
                  <a:ext cx="1795" cy="290"/>
                </a:xfrm>
                <a:prstGeom prst="rect">
                  <a:avLst/>
                </a:prstGeom>
                <a:noFill/>
                <a:ln w="9525">
                  <a:noFill/>
                </a:ln>
              </p:spPr>
              <p:txBody>
                <a:bodyPr wrap="none" anchor="ctr">
                  <a:spAutoFit/>
                </a:bodyPr>
                <a:lstStyle/>
                <a:p>
                  <a:pPr algn="ctr">
                    <a:spcBef>
                      <a:spcPct val="50000"/>
                    </a:spcBef>
                  </a:pPr>
                  <a:r>
                    <a:rPr lang="en-US" altLang="zh-CN" sz="2400" b="1">
                      <a:latin typeface="Times New Roman" panose="02020603050405020304" charset="0"/>
                      <a:ea typeface="黑体" panose="02010609060101010101" pitchFamily="49" charset="-122"/>
                    </a:rPr>
                    <a:t>1ml</a:t>
                  </a:r>
                  <a:r>
                    <a:rPr lang="en-US" altLang="zh-CN" sz="2400" b="1">
                      <a:solidFill>
                        <a:srgbClr val="FF3300"/>
                      </a:solidFill>
                      <a:latin typeface="Times New Roman" panose="02020603050405020304" charset="0"/>
                      <a:ea typeface="黑体" panose="02010609060101010101" pitchFamily="49" charset="-122"/>
                    </a:rPr>
                    <a:t>KMnO</a:t>
                  </a:r>
                  <a:r>
                    <a:rPr lang="en-US" altLang="zh-CN" sz="2400" b="1" baseline="-25000">
                      <a:solidFill>
                        <a:srgbClr val="FF3300"/>
                      </a:solidFill>
                      <a:latin typeface="Times New Roman" panose="02020603050405020304" charset="0"/>
                      <a:ea typeface="黑体" panose="02010609060101010101" pitchFamily="49" charset="-122"/>
                    </a:rPr>
                    <a:t>4</a:t>
                  </a:r>
                  <a:r>
                    <a:rPr lang="en-US" altLang="zh-CN" sz="2400" b="1">
                      <a:solidFill>
                        <a:srgbClr val="FF3300"/>
                      </a:solidFill>
                      <a:latin typeface="Times New Roman" panose="02020603050405020304" charset="0"/>
                      <a:ea typeface="黑体" panose="02010609060101010101" pitchFamily="49" charset="-122"/>
                    </a:rPr>
                    <a:t>(H</a:t>
                  </a:r>
                  <a:r>
                    <a:rPr lang="en-US" altLang="zh-CN" sz="2000" b="1" baseline="30000">
                      <a:solidFill>
                        <a:srgbClr val="FF3300"/>
                      </a:solidFill>
                      <a:latin typeface="Times New Roman" panose="02020603050405020304" charset="0"/>
                      <a:ea typeface="黑体" panose="02010609060101010101" pitchFamily="49" charset="-122"/>
                    </a:rPr>
                    <a:t>+</a:t>
                  </a:r>
                  <a:r>
                    <a:rPr lang="en-US" altLang="zh-CN" sz="2400" b="1">
                      <a:solidFill>
                        <a:srgbClr val="FF3300"/>
                      </a:solidFill>
                      <a:latin typeface="Times New Roman" panose="02020603050405020304" charset="0"/>
                      <a:ea typeface="黑体" panose="02010609060101010101" pitchFamily="49" charset="-122"/>
                    </a:rPr>
                    <a:t>)</a:t>
                  </a:r>
                  <a:r>
                    <a:rPr lang="zh-CN" altLang="zh-CN" sz="2400" b="1">
                      <a:solidFill>
                        <a:srgbClr val="FF3300"/>
                      </a:solidFill>
                      <a:latin typeface="Times New Roman" panose="02020603050405020304" charset="0"/>
                      <a:ea typeface="黑体" panose="02010609060101010101" pitchFamily="49" charset="-122"/>
                    </a:rPr>
                    <a:t>溶液</a:t>
                  </a:r>
                  <a:endParaRPr lang="zh-CN" altLang="en-US" sz="2400" b="1">
                    <a:solidFill>
                      <a:srgbClr val="FF3300"/>
                    </a:solidFill>
                    <a:latin typeface="Times New Roman" panose="02020603050405020304" charset="0"/>
                    <a:ea typeface="黑体" panose="02010609060101010101" pitchFamily="49" charset="-122"/>
                  </a:endParaRPr>
                </a:p>
              </p:txBody>
            </p:sp>
            <p:sp>
              <p:nvSpPr>
                <p:cNvPr id="22558" name="Rectangle 31"/>
                <p:cNvSpPr/>
                <p:nvPr>
                  <p:custDataLst>
                    <p:tags r:id="rId33"/>
                  </p:custDataLst>
                </p:nvPr>
              </p:nvSpPr>
              <p:spPr>
                <a:xfrm>
                  <a:off x="1880" y="2186"/>
                  <a:ext cx="537" cy="290"/>
                </a:xfrm>
                <a:prstGeom prst="rect">
                  <a:avLst/>
                </a:prstGeom>
                <a:noFill/>
                <a:ln w="9525">
                  <a:noFill/>
                </a:ln>
              </p:spPr>
              <p:txBody>
                <a:bodyPr anchor="ctr">
                  <a:spAutoFit/>
                </a:bodyPr>
                <a:lstStyle/>
                <a:p>
                  <a:pPr algn="ctr">
                    <a:spcBef>
                      <a:spcPct val="50000"/>
                    </a:spcBef>
                  </a:pPr>
                  <a:r>
                    <a:rPr lang="zh-CN" altLang="en-US" sz="2400" b="1">
                      <a:latin typeface="Times New Roman" panose="02020603050405020304" charset="0"/>
                      <a:ea typeface="黑体" panose="02010609060101010101" pitchFamily="49" charset="-122"/>
                    </a:rPr>
                    <a:t>振荡</a:t>
                  </a:r>
                  <a:endParaRPr lang="zh-CN" altLang="en-US" sz="2400" b="1">
                    <a:latin typeface="Times New Roman" panose="02020603050405020304" charset="0"/>
                    <a:ea typeface="黑体" panose="02010609060101010101" pitchFamily="49" charset="-122"/>
                  </a:endParaRPr>
                </a:p>
              </p:txBody>
            </p:sp>
            <p:sp>
              <p:nvSpPr>
                <p:cNvPr id="22559" name="Line 32"/>
                <p:cNvSpPr/>
                <p:nvPr>
                  <p:custDataLst>
                    <p:tags r:id="rId34"/>
                  </p:custDataLst>
                </p:nvPr>
              </p:nvSpPr>
              <p:spPr>
                <a:xfrm>
                  <a:off x="1197" y="2192"/>
                  <a:ext cx="2046" cy="0"/>
                </a:xfrm>
                <a:prstGeom prst="line">
                  <a:avLst/>
                </a:prstGeom>
                <a:ln w="38100" cap="flat" cmpd="sng">
                  <a:solidFill>
                    <a:schemeClr val="tx1"/>
                  </a:solidFill>
                  <a:prstDash val="solid"/>
                  <a:round/>
                  <a:headEnd type="none" w="med" len="med"/>
                  <a:tailEnd type="triangle" w="med" len="med"/>
                </a:ln>
              </p:spPr>
              <p:txBody>
                <a:bodyPr/>
                <a:lstStyle/>
                <a:p/>
              </p:txBody>
            </p:sp>
          </p:grpSp>
        </p:grpSp>
        <p:grpSp>
          <p:nvGrpSpPr>
            <p:cNvPr id="22560" name="Group 33"/>
            <p:cNvGrpSpPr/>
            <p:nvPr>
              <p:custDataLst>
                <p:tags r:id="rId35"/>
              </p:custDataLst>
            </p:nvPr>
          </p:nvGrpSpPr>
          <p:grpSpPr>
            <a:xfrm>
              <a:off x="930" y="2251"/>
              <a:ext cx="181" cy="1587"/>
              <a:chOff x="930" y="2251"/>
              <a:chExt cx="181" cy="1587"/>
            </a:xfrm>
          </p:grpSpPr>
          <p:sp>
            <p:nvSpPr>
              <p:cNvPr id="22561" name="Line 34"/>
              <p:cNvSpPr/>
              <p:nvPr>
                <p:custDataLst>
                  <p:tags r:id="rId36"/>
                </p:custDataLst>
              </p:nvPr>
            </p:nvSpPr>
            <p:spPr>
              <a:xfrm>
                <a:off x="930" y="2251"/>
                <a:ext cx="181" cy="0"/>
              </a:xfrm>
              <a:prstGeom prst="line">
                <a:avLst/>
              </a:prstGeom>
              <a:ln w="9525" cap="flat" cmpd="sng">
                <a:solidFill>
                  <a:schemeClr val="tx1"/>
                </a:solidFill>
                <a:prstDash val="solid"/>
                <a:round/>
                <a:headEnd type="none" w="med" len="med"/>
                <a:tailEnd type="none" w="med" len="med"/>
              </a:ln>
            </p:spPr>
            <p:txBody>
              <a:bodyPr/>
              <a:lstStyle/>
              <a:p/>
            </p:txBody>
          </p:sp>
          <p:sp>
            <p:nvSpPr>
              <p:cNvPr id="22562" name="Rectangle 35"/>
              <p:cNvSpPr/>
              <p:nvPr>
                <p:custDataLst>
                  <p:tags r:id="rId37"/>
                </p:custDataLst>
              </p:nvPr>
            </p:nvSpPr>
            <p:spPr>
              <a:xfrm>
                <a:off x="930" y="3657"/>
                <a:ext cx="181" cy="181"/>
              </a:xfrm>
              <a:prstGeom prst="rect">
                <a:avLst/>
              </a:prstGeom>
              <a:solidFill>
                <a:srgbClr val="FF9933"/>
              </a:solidFill>
              <a:ln w="9525" cap="flat" cmpd="sng">
                <a:solidFill>
                  <a:srgbClr val="FF6600"/>
                </a:solidFill>
                <a:prstDash val="solid"/>
                <a:miter/>
                <a:headEnd type="none" w="med" len="med"/>
                <a:tailEnd type="none" w="med" len="med"/>
              </a:ln>
            </p:spPr>
            <p:txBody>
              <a:bodyPr wrap="none" anchor="ctr"/>
              <a:lstStyle/>
              <a:p>
                <a:endParaRPr lang="zh-CN" altLang="en-US">
                  <a:latin typeface="Arial" panose="020b0604020202020204" pitchFamily="34" charset="0"/>
                  <a:ea typeface="宋体" panose="02010600030101010101" pitchFamily="2" charset="-122"/>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6571"/>
                                        </p:tgtEl>
                                        <p:attrNameLst>
                                          <p:attrName>style.visibility</p:attrName>
                                        </p:attrNameLst>
                                      </p:cBhvr>
                                      <p:to>
                                        <p:strVal val="visible"/>
                                      </p:to>
                                    </p:set>
                                    <p:animEffect transition="in" filter="box(in)">
                                      <p:cBhvr>
                                        <p:cTn id="17" dur="500"/>
                                        <p:tgtEl>
                                          <p:spTgt spid="66571"/>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6572"/>
                                        </p:tgtEl>
                                        <p:attrNameLst>
                                          <p:attrName>style.visibility</p:attrName>
                                        </p:attrNameLst>
                                      </p:cBhvr>
                                      <p:to>
                                        <p:strVal val="visible"/>
                                      </p:to>
                                    </p:set>
                                    <p:animEffect transition="in" filter="box(in)">
                                      <p:cBhvr>
                                        <p:cTn id="22" dur="500"/>
                                        <p:tgtEl>
                                          <p:spTgt spid="66572"/>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6573"/>
                                        </p:tgtEl>
                                        <p:attrNameLst>
                                          <p:attrName>style.visibility</p:attrName>
                                        </p:attrNameLst>
                                      </p:cBhvr>
                                      <p:to>
                                        <p:strVal val="visible"/>
                                      </p:to>
                                    </p:set>
                                    <p:animEffect transition="in" filter="box(in)">
                                      <p:cBhvr>
                                        <p:cTn id="32" dur="500"/>
                                        <p:tgtEl>
                                          <p:spTgt spid="66573"/>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66574"/>
                                        </p:tgtEl>
                                        <p:attrNameLst>
                                          <p:attrName>style.visibility</p:attrName>
                                        </p:attrNameLst>
                                      </p:cBhvr>
                                      <p:to>
                                        <p:strVal val="visible"/>
                                      </p:to>
                                    </p:set>
                                    <p:animEffect transition="in" filter="box(in)">
                                      <p:cBhvr>
                                        <p:cTn id="37" dur="500"/>
                                        <p:tgtEl>
                                          <p:spTgt spid="66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1" grpId="0"/>
      <p:bldP spid="66572" grpId="0"/>
      <p:bldP spid="66573" grpId="0"/>
      <p:bldP spid="66574"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accent5">
            <a:lumMod val="20000"/>
            <a:lumOff val="80000"/>
          </a:schemeClr>
        </a:solidFill>
        <a:effectLst/>
      </p:bgPr>
    </p:bg>
    <p:spTree>
      <p:nvGrpSpPr>
        <p:cNvPr id="1" name=""/>
        <p:cNvGrpSpPr/>
        <p:nvPr>
          <p:custDataLst>
            <p:tags r:id="rId2"/>
          </p:custDataLst>
        </p:nvPr>
      </p:nvGrpSpPr>
      <p:grpSpPr>
        <a:xfrm>
          <a:off x="0" y="0"/>
          <a:ext cx="0" cy="0"/>
        </a:xfrm>
      </p:grpSpPr>
      <p:graphicFrame>
        <p:nvGraphicFramePr>
          <p:cNvPr id="71867" name="Group 187"/>
          <p:cNvGraphicFramePr>
            <a:graphicFrameLocks noGrp="1"/>
          </p:cNvGraphicFramePr>
          <p:nvPr>
            <p:custDataLst>
              <p:tags r:id="rId3"/>
            </p:custDataLst>
          </p:nvPr>
        </p:nvGraphicFramePr>
        <p:xfrm>
          <a:off x="270193" y="80963"/>
          <a:ext cx="11630660" cy="6362065"/>
        </p:xfrm>
        <a:graphic>
          <a:graphicData uri="http://schemas.openxmlformats.org/drawingml/2006/table">
            <a:tbl>
              <a:tblPr/>
              <a:tblGrid>
                <a:gridCol w="1876425"/>
                <a:gridCol w="2580640"/>
                <a:gridCol w="2058035"/>
                <a:gridCol w="2058670"/>
                <a:gridCol w="3056890"/>
              </a:tblGrid>
              <a:tr h="615950">
                <a:tc gridSpan="2">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chemeClr val="tx1"/>
                        </a:solidFill>
                        <a:effectLst/>
                        <a:latin typeface="Times New Roman" panose="02020603050405020304" charset="0"/>
                        <a:ea typeface="楷体" panose="02010609060101010101" charset="-122"/>
                        <a:cs typeface="Times New Roman" panose="02020603050405020304" charset="0"/>
                      </a:endParaRPr>
                    </a:p>
                  </a:txBody>
                  <a:tcPr marL="90000" marR="90000" marT="46800" marB="46800"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hMerge="1">
                  <a:txBody>
                    <a:bodyPr vert="horz" wrap="square"/>
                    <a:lstStyle/>
                    <a:p/>
                  </a:txBody>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Times New Roman" panose="02020603050405020304" charset="0"/>
                          <a:ea typeface="楷体" panose="02010609060101010101" charset="-122"/>
                        </a:rPr>
                        <a:t>烷烃</a:t>
                      </a:r>
                      <a:endParaRPr kumimoji="0" lang="zh-CN" altLang="en-US" sz="2800" b="1" i="0" u="none" strike="noStrike" cap="none" normalizeH="0" baseline="0" smtClean="0">
                        <a:ln>
                          <a:noFill/>
                        </a:ln>
                        <a:solidFill>
                          <a:schemeClr val="tx1"/>
                        </a:solidFill>
                        <a:effectLst/>
                        <a:latin typeface="Times New Roman" panose="02020603050405020304" charset="0"/>
                        <a:ea typeface="楷体" panose="02010609060101010101" charset="-122"/>
                      </a:endParaRPr>
                    </a:p>
                  </a:txBody>
                  <a:tcPr marL="90000" marR="90000" marT="46800" marB="46800"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Times New Roman" panose="02020603050405020304" charset="0"/>
                          <a:ea typeface="楷体" panose="02010609060101010101" charset="-122"/>
                        </a:rPr>
                        <a:t>烯烃</a:t>
                      </a:r>
                      <a:endParaRPr kumimoji="0" lang="zh-CN" altLang="en-US" sz="2800" b="1" i="0" u="none" strike="noStrike" cap="none" normalizeH="0" baseline="0" smtClean="0">
                        <a:ln>
                          <a:noFill/>
                        </a:ln>
                        <a:solidFill>
                          <a:schemeClr val="tx1"/>
                        </a:solidFill>
                        <a:effectLst/>
                        <a:latin typeface="Times New Roman" panose="02020603050405020304" charset="0"/>
                        <a:ea typeface="楷体" panose="02010609060101010101" charset="-122"/>
                      </a:endParaRPr>
                    </a:p>
                  </a:txBody>
                  <a:tcPr marL="90000" marR="90000" marT="46800" marB="46800"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Times New Roman" panose="02020603050405020304" charset="0"/>
                          <a:ea typeface="楷体" panose="02010609060101010101" charset="-122"/>
                        </a:rPr>
                        <a:t>苯</a:t>
                      </a:r>
                      <a:endParaRPr kumimoji="0" lang="zh-CN" altLang="en-US" sz="2800" b="1" i="0" u="none" strike="noStrike" cap="none" normalizeH="0" baseline="0" smtClean="0">
                        <a:ln>
                          <a:noFill/>
                        </a:ln>
                        <a:solidFill>
                          <a:schemeClr val="tx1"/>
                        </a:solidFill>
                        <a:effectLst/>
                        <a:latin typeface="Times New Roman" panose="02020603050405020304" charset="0"/>
                        <a:ea typeface="楷体" panose="02010609060101010101" charset="-122"/>
                      </a:endParaRPr>
                    </a:p>
                  </a:txBody>
                  <a:tcPr marL="90000" marR="90000" marT="46800" marB="46800"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581660">
                <a:tc rowSpan="3">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Times New Roman" panose="02020603050405020304" charset="0"/>
                          <a:ea typeface="楷体" panose="02010609060101010101" charset="-122"/>
                          <a:cs typeface="Times New Roman" panose="02020603050405020304" charset="0"/>
                        </a:rPr>
                        <a:t>与</a:t>
                      </a:r>
                      <a:r>
                        <a:rPr kumimoji="0" lang="en-US" altLang="zh-CN" sz="2800" b="1" i="0" u="none" strike="noStrike" cap="none" normalizeH="0" baseline="0" smtClean="0">
                          <a:ln>
                            <a:noFill/>
                          </a:ln>
                          <a:solidFill>
                            <a:schemeClr val="tx1"/>
                          </a:solidFill>
                          <a:effectLst/>
                          <a:latin typeface="Times New Roman" panose="02020603050405020304" charset="0"/>
                          <a:ea typeface="楷体" panose="02010609060101010101" charset="-122"/>
                          <a:cs typeface="Times New Roman" panose="02020603050405020304" charset="0"/>
                        </a:rPr>
                        <a:t>Br</a:t>
                      </a:r>
                      <a:r>
                        <a:rPr kumimoji="0" lang="en-US" altLang="zh-CN" sz="2800" b="1" i="0" u="none" strike="noStrike" cap="none" normalizeH="0" baseline="-25000" smtClean="0">
                          <a:ln>
                            <a:noFill/>
                          </a:ln>
                          <a:solidFill>
                            <a:schemeClr val="tx1"/>
                          </a:solidFill>
                          <a:effectLst/>
                          <a:latin typeface="Times New Roman" panose="02020603050405020304" charset="0"/>
                          <a:ea typeface="楷体" panose="02010609060101010101" charset="-122"/>
                          <a:cs typeface="Times New Roman" panose="02020603050405020304" charset="0"/>
                        </a:rPr>
                        <a:t>2</a:t>
                      </a:r>
                      <a:r>
                        <a:rPr kumimoji="0" lang="zh-CN" altLang="en-US" sz="2800" b="1" i="0" u="none" strike="noStrike" cap="none" normalizeH="0" baseline="0" smtClean="0">
                          <a:ln>
                            <a:noFill/>
                          </a:ln>
                          <a:solidFill>
                            <a:schemeClr val="tx1"/>
                          </a:solidFill>
                          <a:effectLst/>
                          <a:latin typeface="Times New Roman" panose="02020603050405020304" charset="0"/>
                          <a:ea typeface="楷体" panose="02010609060101010101" charset="-122"/>
                          <a:cs typeface="Times New Roman" panose="02020603050405020304" charset="0"/>
                        </a:rPr>
                        <a:t>作用</a:t>
                      </a:r>
                      <a:endParaRPr kumimoji="0" lang="zh-CN" altLang="en-US" sz="2800" b="1" i="0" u="none" strike="noStrike" cap="none" normalizeH="0" baseline="0" smtClean="0">
                        <a:ln>
                          <a:noFill/>
                        </a:ln>
                        <a:solidFill>
                          <a:schemeClr val="tx1"/>
                        </a:solidFill>
                        <a:effectLst/>
                        <a:latin typeface="Times New Roman" panose="02020603050405020304" charset="0"/>
                        <a:ea typeface="楷体" panose="02010609060101010101" charset="-122"/>
                        <a:cs typeface="Times New Roman" panose="02020603050405020304" charset="0"/>
                      </a:endParaRPr>
                    </a:p>
                  </a:txBody>
                  <a:tcPr marL="90000" marR="90000" marT="46800" marB="46800"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chemeClr val="tx1"/>
                          </a:solidFill>
                          <a:effectLst/>
                          <a:latin typeface="Times New Roman" panose="02020603050405020304" charset="0"/>
                          <a:ea typeface="楷体" panose="02010609060101010101" charset="-122"/>
                          <a:cs typeface="Times New Roman" panose="02020603050405020304" charset="0"/>
                        </a:rPr>
                        <a:t>Br</a:t>
                      </a:r>
                      <a:r>
                        <a:rPr kumimoji="0" lang="en-US" altLang="zh-CN" sz="2800" b="1" i="0" u="none" strike="noStrike" cap="none" normalizeH="0" baseline="-25000" smtClean="0">
                          <a:ln>
                            <a:noFill/>
                          </a:ln>
                          <a:solidFill>
                            <a:schemeClr val="tx1"/>
                          </a:solidFill>
                          <a:effectLst/>
                          <a:latin typeface="Times New Roman" panose="02020603050405020304" charset="0"/>
                          <a:ea typeface="楷体" panose="02010609060101010101" charset="-122"/>
                          <a:cs typeface="Times New Roman" panose="02020603050405020304" charset="0"/>
                        </a:rPr>
                        <a:t>2</a:t>
                      </a:r>
                      <a:r>
                        <a:rPr kumimoji="0" lang="zh-CN" altLang="en-US" sz="2800" b="1" i="0" u="none" strike="noStrike" cap="none" normalizeH="0" baseline="0" smtClean="0">
                          <a:ln>
                            <a:noFill/>
                          </a:ln>
                          <a:solidFill>
                            <a:schemeClr val="tx1"/>
                          </a:solidFill>
                          <a:effectLst/>
                          <a:latin typeface="Times New Roman" panose="02020603050405020304" charset="0"/>
                          <a:ea typeface="楷体" panose="02010609060101010101" charset="-122"/>
                          <a:cs typeface="Times New Roman" panose="02020603050405020304" charset="0"/>
                        </a:rPr>
                        <a:t>试剂</a:t>
                      </a:r>
                      <a:endParaRPr kumimoji="0" lang="zh-CN" altLang="en-US" sz="2800" b="1" i="0" u="none" strike="noStrike" cap="none" normalizeH="0" baseline="0" smtClean="0">
                        <a:ln>
                          <a:noFill/>
                        </a:ln>
                        <a:solidFill>
                          <a:schemeClr val="tx1"/>
                        </a:solidFill>
                        <a:effectLst/>
                        <a:latin typeface="Times New Roman" panose="02020603050405020304" charset="0"/>
                        <a:ea typeface="楷体" panose="02010609060101010101" charset="-122"/>
                        <a:cs typeface="Times New Roman" panose="02020603050405020304" charset="0"/>
                      </a:endParaRPr>
                    </a:p>
                  </a:txBody>
                  <a:tcPr marL="90000" marR="90000" marT="46800" marB="46800"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chemeClr val="tx1"/>
                        </a:solidFill>
                        <a:effectLst/>
                        <a:latin typeface="Times New Roman" panose="02020603050405020304" charset="0"/>
                        <a:ea typeface="楷体" panose="02010609060101010101" charset="-122"/>
                        <a:cs typeface="Times New Roman" panose="02020603050405020304" charset="0"/>
                      </a:endParaRPr>
                    </a:p>
                  </a:txBody>
                  <a:tcPr marL="90000" marR="90000" marT="46800" marB="46800"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chemeClr val="tx1"/>
                        </a:solidFill>
                        <a:effectLst/>
                        <a:latin typeface="Times New Roman" panose="02020603050405020304" charset="0"/>
                        <a:ea typeface="楷体" panose="02010609060101010101" charset="-122"/>
                        <a:cs typeface="Times New Roman" panose="02020603050405020304" charset="0"/>
                      </a:endParaRPr>
                    </a:p>
                  </a:txBody>
                  <a:tcPr marL="90000" marR="90000" marT="46800" marB="46800"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chemeClr val="tx1"/>
                        </a:solidFill>
                        <a:effectLst/>
                        <a:latin typeface="Times New Roman" panose="02020603050405020304" charset="0"/>
                        <a:ea typeface="楷体" panose="02010609060101010101" charset="-122"/>
                        <a:cs typeface="Times New Roman" panose="02020603050405020304" charset="0"/>
                      </a:endParaRPr>
                    </a:p>
                  </a:txBody>
                  <a:tcPr marL="90000" marR="90000" marT="46800" marB="46800"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581660">
                <a:tc vMerge="1">
                  <a:txBody>
                    <a:bodyPr vert="horz" wrap="square"/>
                    <a:lstStyle/>
                    <a:p/>
                  </a:txBody>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Times New Roman" panose="02020603050405020304" charset="0"/>
                          <a:ea typeface="楷体" panose="02010609060101010101" charset="-122"/>
                        </a:rPr>
                        <a:t>反应条件</a:t>
                      </a:r>
                      <a:endParaRPr kumimoji="0" lang="zh-CN" altLang="en-US" sz="2800" b="1" i="0" u="none" strike="noStrike" cap="none" normalizeH="0" baseline="0" smtClean="0">
                        <a:ln>
                          <a:noFill/>
                        </a:ln>
                        <a:solidFill>
                          <a:schemeClr val="tx1"/>
                        </a:solidFill>
                        <a:effectLst/>
                        <a:latin typeface="Times New Roman" panose="02020603050405020304" charset="0"/>
                        <a:ea typeface="楷体" panose="02010609060101010101" charset="-122"/>
                      </a:endParaRPr>
                    </a:p>
                  </a:txBody>
                  <a:tcPr marL="90000" marR="90000" marT="46800" marB="46800"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chemeClr val="tx1"/>
                        </a:solidFill>
                        <a:effectLst/>
                        <a:latin typeface="Times New Roman" panose="02020603050405020304" charset="0"/>
                        <a:ea typeface="楷体" panose="02010609060101010101" charset="-122"/>
                        <a:cs typeface="Times New Roman" panose="02020603050405020304" charset="0"/>
                      </a:endParaRPr>
                    </a:p>
                  </a:txBody>
                  <a:tcPr marL="90000" marR="90000" marT="46800" marB="46800"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chemeClr val="tx1"/>
                        </a:solidFill>
                        <a:effectLst/>
                        <a:latin typeface="Times New Roman" panose="02020603050405020304" charset="0"/>
                        <a:ea typeface="楷体" panose="02010609060101010101" charset="-122"/>
                        <a:cs typeface="Times New Roman" panose="02020603050405020304" charset="0"/>
                      </a:endParaRPr>
                    </a:p>
                  </a:txBody>
                  <a:tcPr marL="90000" marR="90000" marT="46800" marB="46800"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chemeClr val="tx1"/>
                        </a:solidFill>
                        <a:effectLst/>
                        <a:latin typeface="Times New Roman" panose="02020603050405020304" charset="0"/>
                        <a:ea typeface="楷体" panose="02010609060101010101" charset="-122"/>
                        <a:cs typeface="Times New Roman" panose="02020603050405020304" charset="0"/>
                      </a:endParaRPr>
                    </a:p>
                  </a:txBody>
                  <a:tcPr marL="90000" marR="90000" marT="46800" marB="46800"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928370">
                <a:tc vMerge="1">
                  <a:txBody>
                    <a:bodyPr vert="horz" wrap="square"/>
                    <a:lstStyle/>
                    <a:p/>
                  </a:txBody>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Times New Roman" panose="02020603050405020304" charset="0"/>
                          <a:ea typeface="楷体" panose="02010609060101010101" charset="-122"/>
                        </a:rPr>
                        <a:t>反应类型</a:t>
                      </a:r>
                      <a:endParaRPr kumimoji="0" lang="zh-CN" altLang="en-US" sz="2800" b="1" i="0" u="none" strike="noStrike" cap="none" normalizeH="0" baseline="0" smtClean="0">
                        <a:ln>
                          <a:noFill/>
                        </a:ln>
                        <a:solidFill>
                          <a:schemeClr val="tx1"/>
                        </a:solidFill>
                        <a:effectLst/>
                        <a:latin typeface="Times New Roman" panose="02020603050405020304" charset="0"/>
                        <a:ea typeface="楷体" panose="02010609060101010101" charset="-122"/>
                      </a:endParaRPr>
                    </a:p>
                  </a:txBody>
                  <a:tcPr marL="90000" marR="90000" marT="46800" marB="46800"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chemeClr val="tx1"/>
                        </a:solidFill>
                        <a:effectLst/>
                        <a:latin typeface="Times New Roman" panose="02020603050405020304" charset="0"/>
                        <a:ea typeface="楷体" panose="02010609060101010101" charset="-122"/>
                        <a:cs typeface="Times New Roman" panose="02020603050405020304" charset="0"/>
                      </a:endParaRPr>
                    </a:p>
                  </a:txBody>
                  <a:tcPr marL="90000" marR="90000" marT="46800" marB="46800"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chemeClr val="tx1"/>
                        </a:solidFill>
                        <a:effectLst/>
                        <a:latin typeface="Times New Roman" panose="02020603050405020304" charset="0"/>
                        <a:ea typeface="楷体" panose="02010609060101010101" charset="-122"/>
                        <a:cs typeface="Times New Roman" panose="02020603050405020304" charset="0"/>
                      </a:endParaRPr>
                    </a:p>
                  </a:txBody>
                  <a:tcPr marL="90000" marR="90000" marT="46800" marB="46800"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chemeClr val="tx1"/>
                        </a:solidFill>
                        <a:effectLst/>
                        <a:latin typeface="Times New Roman" panose="02020603050405020304" charset="0"/>
                        <a:ea typeface="楷体" panose="02010609060101010101" charset="-122"/>
                        <a:cs typeface="Times New Roman" panose="02020603050405020304" charset="0"/>
                      </a:endParaRPr>
                    </a:p>
                  </a:txBody>
                  <a:tcPr marL="90000" marR="90000" marT="46800" marB="46800"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617855">
                <a:tc rowSpan="2">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Times New Roman" panose="02020603050405020304" charset="0"/>
                          <a:ea typeface="楷体" panose="02010609060101010101" charset="-122"/>
                          <a:cs typeface="Times New Roman" panose="02020603050405020304" charset="0"/>
                        </a:rPr>
                        <a:t>与酸性</a:t>
                      </a:r>
                      <a:r>
                        <a:rPr kumimoji="0" lang="en-US" altLang="zh-CN" sz="2800" b="1" i="0" u="none" strike="noStrike" cap="none" normalizeH="0" baseline="0" smtClean="0">
                          <a:ln>
                            <a:noFill/>
                          </a:ln>
                          <a:solidFill>
                            <a:srgbClr val="CC0099"/>
                          </a:solidFill>
                          <a:effectLst/>
                          <a:latin typeface="Times New Roman" panose="02020603050405020304" charset="0"/>
                          <a:ea typeface="楷体" panose="02010609060101010101" charset="-122"/>
                          <a:cs typeface="Times New Roman" panose="02020603050405020304" charset="0"/>
                        </a:rPr>
                        <a:t>KMnO</a:t>
                      </a:r>
                      <a:r>
                        <a:rPr kumimoji="0" lang="en-US" altLang="zh-CN" sz="2800" b="1" i="0" u="none" strike="noStrike" cap="none" normalizeH="0" baseline="-25000" smtClean="0">
                          <a:ln>
                            <a:noFill/>
                          </a:ln>
                          <a:solidFill>
                            <a:srgbClr val="CC0099"/>
                          </a:solidFill>
                          <a:effectLst/>
                          <a:latin typeface="Times New Roman" panose="02020603050405020304" charset="0"/>
                          <a:ea typeface="楷体" panose="02010609060101010101" charset="-122"/>
                          <a:cs typeface="Times New Roman" panose="02020603050405020304" charset="0"/>
                        </a:rPr>
                        <a:t>4</a:t>
                      </a:r>
                      <a:r>
                        <a:rPr kumimoji="0" lang="zh-CN" altLang="en-US" sz="2800" b="1" i="0" u="none" strike="noStrike" cap="none" normalizeH="0" baseline="0" smtClean="0">
                          <a:ln>
                            <a:noFill/>
                          </a:ln>
                          <a:solidFill>
                            <a:schemeClr val="tx1"/>
                          </a:solidFill>
                          <a:effectLst/>
                          <a:latin typeface="Times New Roman" panose="02020603050405020304" charset="0"/>
                          <a:ea typeface="楷体" panose="02010609060101010101" charset="-122"/>
                          <a:cs typeface="Times New Roman" panose="02020603050405020304" charset="0"/>
                        </a:rPr>
                        <a:t>作用</a:t>
                      </a:r>
                      <a:endParaRPr kumimoji="0" lang="zh-CN" altLang="en-US" sz="2800" b="1" i="0" u="none" strike="noStrike" cap="none" normalizeH="0" baseline="0" smtClean="0">
                        <a:ln>
                          <a:noFill/>
                        </a:ln>
                        <a:solidFill>
                          <a:schemeClr val="tx1"/>
                        </a:solidFill>
                        <a:effectLst/>
                        <a:latin typeface="Times New Roman" panose="02020603050405020304" charset="0"/>
                        <a:ea typeface="楷体" panose="02010609060101010101" charset="-122"/>
                        <a:cs typeface="Times New Roman" panose="02020603050405020304" charset="0"/>
                      </a:endParaRPr>
                    </a:p>
                  </a:txBody>
                  <a:tcPr marL="90000" marR="90000" marT="46800" marB="46800"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rowSpan="2">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chemeClr val="tx1"/>
                        </a:solidFill>
                        <a:effectLst/>
                        <a:latin typeface="Times New Roman" panose="02020603050405020304" charset="0"/>
                        <a:ea typeface="楷体" panose="02010609060101010101" charset="-122"/>
                        <a:cs typeface="Times New Roman" panose="02020603050405020304" charset="0"/>
                      </a:endParaRPr>
                    </a:p>
                  </a:txBody>
                  <a:tcPr marL="90000" marR="90000" marT="46800" marB="46800"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chemeClr val="tx1"/>
                        </a:solidFill>
                        <a:effectLst/>
                        <a:latin typeface="Times New Roman" panose="02020603050405020304" charset="0"/>
                        <a:ea typeface="楷体" panose="02010609060101010101" charset="-122"/>
                        <a:cs typeface="Times New Roman" panose="02020603050405020304" charset="0"/>
                      </a:endParaRPr>
                    </a:p>
                  </a:txBody>
                  <a:tcPr marL="90000" marR="90000" marT="46800" marB="46800"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chemeClr val="tx1"/>
                        </a:solidFill>
                        <a:effectLst/>
                        <a:latin typeface="Times New Roman" panose="02020603050405020304" charset="0"/>
                        <a:ea typeface="楷体" panose="02010609060101010101" charset="-122"/>
                        <a:cs typeface="Times New Roman" panose="02020603050405020304" charset="0"/>
                      </a:endParaRPr>
                    </a:p>
                  </a:txBody>
                  <a:tcPr marL="90000" marR="90000" marT="46800" marB="46800"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chemeClr val="tx1"/>
                        </a:solidFill>
                        <a:effectLst/>
                        <a:latin typeface="Times New Roman" panose="02020603050405020304" charset="0"/>
                        <a:ea typeface="楷体" panose="02010609060101010101" charset="-122"/>
                        <a:cs typeface="Times New Roman" panose="02020603050405020304" charset="0"/>
                      </a:endParaRPr>
                    </a:p>
                  </a:txBody>
                  <a:tcPr marL="90000" marR="90000" marT="46800" marB="46800"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336040">
                <a:tc vMerge="1">
                  <a:txBody>
                    <a:bodyPr vert="horz" wrap="square"/>
                    <a:lstStyle/>
                    <a:p/>
                  </a:txBody>
                  <a:tcPr/>
                </a:tc>
                <a:tc vMerge="1">
                  <a:txBody>
                    <a:bodyPr vert="horz" wrap="square"/>
                    <a:lstStyle/>
                    <a:p/>
                  </a:txBody>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chemeClr val="tx1"/>
                        </a:solidFill>
                        <a:effectLst/>
                        <a:latin typeface="Times New Roman" panose="02020603050405020304" charset="0"/>
                        <a:ea typeface="楷体" panose="02010609060101010101" charset="-122"/>
                        <a:cs typeface="Times New Roman" panose="02020603050405020304" charset="0"/>
                      </a:endParaRPr>
                    </a:p>
                  </a:txBody>
                  <a:tcPr marL="90000" marR="90000" marT="46800" marB="46800"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chemeClr val="tx1"/>
                        </a:solidFill>
                        <a:effectLst/>
                        <a:latin typeface="Times New Roman" panose="02020603050405020304" charset="0"/>
                        <a:ea typeface="楷体" panose="02010609060101010101" charset="-122"/>
                        <a:cs typeface="Times New Roman" panose="02020603050405020304" charset="0"/>
                      </a:endParaRPr>
                    </a:p>
                  </a:txBody>
                  <a:tcPr marL="90000" marR="90000" marT="46800" marB="46800"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chemeClr val="tx1"/>
                        </a:solidFill>
                        <a:effectLst/>
                        <a:latin typeface="Times New Roman" panose="02020603050405020304" charset="0"/>
                        <a:ea typeface="楷体" panose="02010609060101010101" charset="-122"/>
                        <a:cs typeface="Times New Roman" panose="02020603050405020304" charset="0"/>
                      </a:endParaRPr>
                    </a:p>
                  </a:txBody>
                  <a:tcPr marL="90000" marR="90000" marT="46800" marB="46800"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908050">
                <a:tc rowSpan="2">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Times New Roman" panose="02020603050405020304" charset="0"/>
                          <a:ea typeface="楷体" panose="02010609060101010101" charset="-122"/>
                        </a:rPr>
                        <a:t>点燃</a:t>
                      </a:r>
                      <a:endParaRPr kumimoji="0" lang="zh-CN" altLang="en-US" sz="2800" b="1" i="0" u="none" strike="noStrike" cap="none" normalizeH="0" baseline="0" smtClean="0">
                        <a:ln>
                          <a:noFill/>
                        </a:ln>
                        <a:solidFill>
                          <a:schemeClr val="tx1"/>
                        </a:solidFill>
                        <a:effectLst/>
                        <a:latin typeface="Times New Roman" panose="02020603050405020304" charset="0"/>
                        <a:ea typeface="楷体" panose="02010609060101010101" charset="-122"/>
                      </a:endParaRPr>
                    </a:p>
                  </a:txBody>
                  <a:tcPr marL="90000" marR="90000" marT="46800" marB="46800"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Times New Roman" panose="02020603050405020304" charset="0"/>
                          <a:ea typeface="楷体" panose="02010609060101010101" charset="-122"/>
                        </a:rPr>
                        <a:t>现象</a:t>
                      </a:r>
                      <a:endParaRPr kumimoji="0" lang="zh-CN" altLang="en-US" sz="2800" b="1" i="0" u="none" strike="noStrike" cap="none" normalizeH="0" baseline="0" smtClean="0">
                        <a:ln>
                          <a:noFill/>
                        </a:ln>
                        <a:solidFill>
                          <a:schemeClr val="tx1"/>
                        </a:solidFill>
                        <a:effectLst/>
                        <a:latin typeface="Times New Roman" panose="02020603050405020304" charset="0"/>
                        <a:ea typeface="楷体" panose="02010609060101010101" charset="-122"/>
                      </a:endParaRPr>
                    </a:p>
                  </a:txBody>
                  <a:tcPr marL="90000" marR="90000" marT="46800" marB="46800"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chemeClr val="tx1"/>
                        </a:solidFill>
                        <a:effectLst/>
                        <a:latin typeface="Times New Roman" panose="02020603050405020304" charset="0"/>
                        <a:ea typeface="楷体" panose="02010609060101010101" charset="-122"/>
                        <a:cs typeface="Times New Roman" panose="02020603050405020304" charset="0"/>
                      </a:endParaRPr>
                    </a:p>
                  </a:txBody>
                  <a:tcPr marL="90000" marR="90000" marT="46800" marB="46800"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chemeClr val="tx1"/>
                        </a:solidFill>
                        <a:effectLst/>
                        <a:latin typeface="Times New Roman" panose="02020603050405020304" charset="0"/>
                        <a:ea typeface="楷体" panose="02010609060101010101" charset="-122"/>
                        <a:cs typeface="Times New Roman" panose="02020603050405020304" charset="0"/>
                      </a:endParaRPr>
                    </a:p>
                  </a:txBody>
                  <a:tcPr marL="90000" marR="90000" marT="46800" marB="46800"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chemeClr val="tx1"/>
                        </a:solidFill>
                        <a:effectLst/>
                        <a:latin typeface="Times New Roman" panose="02020603050405020304" charset="0"/>
                        <a:ea typeface="楷体" panose="02010609060101010101" charset="-122"/>
                        <a:cs typeface="Times New Roman" panose="02020603050405020304" charset="0"/>
                      </a:endParaRPr>
                    </a:p>
                  </a:txBody>
                  <a:tcPr marL="90000" marR="90000" marT="46800" marB="46800"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792480">
                <a:tc vMerge="1">
                  <a:txBody>
                    <a:bodyPr vert="horz" wrap="square"/>
                    <a:lstStyle/>
                    <a:p/>
                  </a:txBody>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Times New Roman" panose="02020603050405020304" charset="0"/>
                          <a:ea typeface="楷体" panose="02010609060101010101" charset="-122"/>
                        </a:rPr>
                        <a:t>结论</a:t>
                      </a:r>
                      <a:endParaRPr kumimoji="0" lang="zh-CN" altLang="en-US" sz="2800" b="1" i="0" u="none" strike="noStrike" cap="none" normalizeH="0" baseline="0" smtClean="0">
                        <a:ln>
                          <a:noFill/>
                        </a:ln>
                        <a:solidFill>
                          <a:schemeClr val="tx1"/>
                        </a:solidFill>
                        <a:effectLst/>
                        <a:latin typeface="Times New Roman" panose="02020603050405020304" charset="0"/>
                        <a:ea typeface="楷体" panose="02010609060101010101" charset="-122"/>
                      </a:endParaRPr>
                    </a:p>
                  </a:txBody>
                  <a:tcPr marL="90000" marR="90000" marT="46800" marB="46800"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chemeClr val="tx1"/>
                        </a:solidFill>
                        <a:effectLst/>
                        <a:latin typeface="Times New Roman" panose="02020603050405020304" charset="0"/>
                        <a:ea typeface="楷体" panose="02010609060101010101" charset="-122"/>
                        <a:cs typeface="Times New Roman" panose="02020603050405020304" charset="0"/>
                      </a:endParaRPr>
                    </a:p>
                  </a:txBody>
                  <a:tcPr marL="90000" marR="90000" marT="46800" marB="46800"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chemeClr val="tx1"/>
                        </a:solidFill>
                        <a:effectLst/>
                        <a:latin typeface="Times New Roman" panose="02020603050405020304" charset="0"/>
                        <a:ea typeface="楷体" panose="02010609060101010101" charset="-122"/>
                        <a:cs typeface="Times New Roman" panose="02020603050405020304" charset="0"/>
                      </a:endParaRPr>
                    </a:p>
                  </a:txBody>
                  <a:tcPr marL="90000" marR="90000" marT="46800" marB="46800"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chemeClr val="tx1"/>
                        </a:solidFill>
                        <a:effectLst/>
                        <a:latin typeface="Times New Roman" panose="02020603050405020304" charset="0"/>
                        <a:ea typeface="楷体" panose="02010609060101010101" charset="-122"/>
                        <a:cs typeface="Times New Roman" panose="02020603050405020304" charset="0"/>
                      </a:endParaRPr>
                    </a:p>
                  </a:txBody>
                  <a:tcPr marL="90000" marR="90000" marT="46800" marB="46800"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737" name="Text Box 57"/>
          <p:cNvSpPr txBox="1"/>
          <p:nvPr>
            <p:custDataLst>
              <p:tags r:id="rId4"/>
            </p:custDataLst>
          </p:nvPr>
        </p:nvSpPr>
        <p:spPr>
          <a:xfrm>
            <a:off x="5095558" y="620713"/>
            <a:ext cx="1079500" cy="521970"/>
          </a:xfrm>
          <a:prstGeom prst="rect">
            <a:avLst/>
          </a:prstGeom>
          <a:noFill/>
          <a:ln w="9525">
            <a:noFill/>
          </a:ln>
        </p:spPr>
        <p:txBody>
          <a:bodyPr anchor="t">
            <a:spAutoFit/>
          </a:bodyPr>
          <a:lstStyle/>
          <a:p>
            <a:r>
              <a:rPr lang="zh-CN" altLang="en-US" sz="2800" b="1">
                <a:solidFill>
                  <a:srgbClr val="FF0000"/>
                </a:solidFill>
                <a:latin typeface="Times New Roman" panose="02020603050405020304" charset="0"/>
                <a:ea typeface="楷体" panose="02010609060101010101" charset="-122"/>
              </a:rPr>
              <a:t>纯溴</a:t>
            </a:r>
            <a:endParaRPr lang="zh-CN" altLang="en-US" sz="2800" b="1">
              <a:solidFill>
                <a:srgbClr val="FF0000"/>
              </a:solidFill>
              <a:latin typeface="Times New Roman" panose="02020603050405020304" charset="0"/>
              <a:ea typeface="楷体" panose="02010609060101010101" charset="-122"/>
            </a:endParaRPr>
          </a:p>
        </p:txBody>
      </p:sp>
      <p:sp>
        <p:nvSpPr>
          <p:cNvPr id="71738" name="Text Box 58"/>
          <p:cNvSpPr txBox="1"/>
          <p:nvPr>
            <p:custDataLst>
              <p:tags r:id="rId5"/>
            </p:custDataLst>
          </p:nvPr>
        </p:nvSpPr>
        <p:spPr>
          <a:xfrm>
            <a:off x="7195820" y="686753"/>
            <a:ext cx="1079500" cy="521970"/>
          </a:xfrm>
          <a:prstGeom prst="rect">
            <a:avLst/>
          </a:prstGeom>
          <a:noFill/>
          <a:ln w="9525">
            <a:noFill/>
          </a:ln>
        </p:spPr>
        <p:txBody>
          <a:bodyPr anchor="t">
            <a:spAutoFit/>
          </a:bodyPr>
          <a:lstStyle/>
          <a:p>
            <a:r>
              <a:rPr lang="zh-CN" altLang="en-US" sz="2800" b="1">
                <a:solidFill>
                  <a:srgbClr val="0000CC"/>
                </a:solidFill>
                <a:latin typeface="Times New Roman" panose="02020603050405020304" charset="0"/>
                <a:ea typeface="楷体" panose="02010609060101010101" charset="-122"/>
              </a:rPr>
              <a:t>溴水</a:t>
            </a:r>
            <a:endParaRPr lang="zh-CN" altLang="en-US" sz="2800" b="1">
              <a:solidFill>
                <a:srgbClr val="0000CC"/>
              </a:solidFill>
              <a:latin typeface="Times New Roman" panose="02020603050405020304" charset="0"/>
              <a:ea typeface="楷体" panose="02010609060101010101" charset="-122"/>
            </a:endParaRPr>
          </a:p>
        </p:txBody>
      </p:sp>
      <p:sp>
        <p:nvSpPr>
          <p:cNvPr id="71739" name="Text Box 59"/>
          <p:cNvSpPr txBox="1"/>
          <p:nvPr>
            <p:custDataLst>
              <p:tags r:id="rId6"/>
            </p:custDataLst>
          </p:nvPr>
        </p:nvSpPr>
        <p:spPr>
          <a:xfrm>
            <a:off x="9691688" y="692150"/>
            <a:ext cx="1079500" cy="521970"/>
          </a:xfrm>
          <a:prstGeom prst="rect">
            <a:avLst/>
          </a:prstGeom>
          <a:noFill/>
          <a:ln w="9525">
            <a:noFill/>
          </a:ln>
        </p:spPr>
        <p:txBody>
          <a:bodyPr anchor="t">
            <a:spAutoFit/>
          </a:bodyPr>
          <a:lstStyle/>
          <a:p>
            <a:r>
              <a:rPr lang="zh-CN" altLang="en-US" sz="2800" b="1">
                <a:solidFill>
                  <a:srgbClr val="CC0000"/>
                </a:solidFill>
                <a:latin typeface="Times New Roman" panose="02020603050405020304" charset="0"/>
                <a:ea typeface="楷体" panose="02010609060101010101" charset="-122"/>
              </a:rPr>
              <a:t>纯溴</a:t>
            </a:r>
            <a:endParaRPr lang="zh-CN" altLang="en-US" sz="2800" b="1">
              <a:solidFill>
                <a:srgbClr val="CC0000"/>
              </a:solidFill>
              <a:latin typeface="Times New Roman" panose="02020603050405020304" charset="0"/>
              <a:ea typeface="楷体" panose="02010609060101010101" charset="-122"/>
            </a:endParaRPr>
          </a:p>
        </p:txBody>
      </p:sp>
      <p:sp>
        <p:nvSpPr>
          <p:cNvPr id="71741" name="Text Box 61"/>
          <p:cNvSpPr txBox="1"/>
          <p:nvPr>
            <p:custDataLst>
              <p:tags r:id="rId7"/>
            </p:custDataLst>
          </p:nvPr>
        </p:nvSpPr>
        <p:spPr>
          <a:xfrm>
            <a:off x="5115878" y="1268413"/>
            <a:ext cx="1079500" cy="521970"/>
          </a:xfrm>
          <a:prstGeom prst="rect">
            <a:avLst/>
          </a:prstGeom>
          <a:noFill/>
          <a:ln w="9525">
            <a:noFill/>
          </a:ln>
        </p:spPr>
        <p:txBody>
          <a:bodyPr anchor="t">
            <a:spAutoFit/>
          </a:bodyPr>
          <a:lstStyle/>
          <a:p>
            <a:r>
              <a:rPr lang="zh-CN" altLang="en-US" sz="2800" b="1">
                <a:solidFill>
                  <a:srgbClr val="FF0000"/>
                </a:solidFill>
                <a:latin typeface="Times New Roman" panose="02020603050405020304" charset="0"/>
                <a:ea typeface="楷体" panose="02010609060101010101" charset="-122"/>
              </a:rPr>
              <a:t>光照</a:t>
            </a:r>
            <a:endParaRPr lang="zh-CN" altLang="en-US" sz="2800" b="1">
              <a:solidFill>
                <a:srgbClr val="FF0000"/>
              </a:solidFill>
              <a:latin typeface="Times New Roman" panose="02020603050405020304" charset="0"/>
              <a:ea typeface="楷体" panose="02010609060101010101" charset="-122"/>
            </a:endParaRPr>
          </a:p>
        </p:txBody>
      </p:sp>
      <p:sp>
        <p:nvSpPr>
          <p:cNvPr id="71742" name="Text Box 62"/>
          <p:cNvSpPr txBox="1"/>
          <p:nvPr>
            <p:custDataLst>
              <p:tags r:id="rId8"/>
            </p:custDataLst>
          </p:nvPr>
        </p:nvSpPr>
        <p:spPr>
          <a:xfrm>
            <a:off x="5121593" y="2089468"/>
            <a:ext cx="1079500" cy="521970"/>
          </a:xfrm>
          <a:prstGeom prst="rect">
            <a:avLst/>
          </a:prstGeom>
          <a:noFill/>
          <a:ln w="9525">
            <a:noFill/>
          </a:ln>
        </p:spPr>
        <p:txBody>
          <a:bodyPr anchor="t">
            <a:spAutoFit/>
          </a:bodyPr>
          <a:lstStyle/>
          <a:p>
            <a:r>
              <a:rPr lang="zh-CN" altLang="en-US" sz="2800" b="1">
                <a:solidFill>
                  <a:srgbClr val="FF0000"/>
                </a:solidFill>
                <a:latin typeface="Times New Roman" panose="02020603050405020304" charset="0"/>
                <a:ea typeface="楷体" panose="02010609060101010101" charset="-122"/>
              </a:rPr>
              <a:t>取代</a:t>
            </a:r>
            <a:endParaRPr lang="zh-CN" altLang="en-US" sz="2800" b="1">
              <a:solidFill>
                <a:srgbClr val="FF0000"/>
              </a:solidFill>
              <a:latin typeface="Times New Roman" panose="02020603050405020304" charset="0"/>
              <a:ea typeface="楷体" panose="02010609060101010101" charset="-122"/>
            </a:endParaRPr>
          </a:p>
        </p:txBody>
      </p:sp>
      <p:sp>
        <p:nvSpPr>
          <p:cNvPr id="71743" name="Text Box 63"/>
          <p:cNvSpPr txBox="1"/>
          <p:nvPr>
            <p:custDataLst>
              <p:tags r:id="rId9"/>
            </p:custDataLst>
          </p:nvPr>
        </p:nvSpPr>
        <p:spPr>
          <a:xfrm>
            <a:off x="7236460" y="1998028"/>
            <a:ext cx="1079500" cy="521970"/>
          </a:xfrm>
          <a:prstGeom prst="rect">
            <a:avLst/>
          </a:prstGeom>
          <a:noFill/>
          <a:ln w="9525">
            <a:noFill/>
          </a:ln>
        </p:spPr>
        <p:txBody>
          <a:bodyPr anchor="t">
            <a:spAutoFit/>
          </a:bodyPr>
          <a:lstStyle/>
          <a:p>
            <a:r>
              <a:rPr lang="zh-CN" altLang="en-US" sz="2800" b="1">
                <a:solidFill>
                  <a:srgbClr val="0000CC"/>
                </a:solidFill>
                <a:latin typeface="Times New Roman" panose="02020603050405020304" charset="0"/>
                <a:ea typeface="楷体" panose="02010609060101010101" charset="-122"/>
              </a:rPr>
              <a:t>加成</a:t>
            </a:r>
            <a:endParaRPr lang="zh-CN" altLang="en-US" sz="2800" b="1">
              <a:solidFill>
                <a:srgbClr val="0000CC"/>
              </a:solidFill>
              <a:latin typeface="Times New Roman" panose="02020603050405020304" charset="0"/>
              <a:ea typeface="楷体" panose="02010609060101010101" charset="-122"/>
            </a:endParaRPr>
          </a:p>
        </p:txBody>
      </p:sp>
      <p:sp>
        <p:nvSpPr>
          <p:cNvPr id="71744" name="Line 64"/>
          <p:cNvSpPr/>
          <p:nvPr>
            <p:custDataLst>
              <p:tags r:id="rId10"/>
            </p:custDataLst>
          </p:nvPr>
        </p:nvSpPr>
        <p:spPr>
          <a:xfrm>
            <a:off x="6858635" y="1305560"/>
            <a:ext cx="1842135" cy="539115"/>
          </a:xfrm>
          <a:prstGeom prst="line">
            <a:avLst/>
          </a:prstGeom>
          <a:ln w="38100" cap="flat" cmpd="sng">
            <a:solidFill>
              <a:srgbClr val="0000CC"/>
            </a:solidFill>
            <a:prstDash val="solid"/>
            <a:round/>
            <a:headEnd type="none" w="med" len="med"/>
            <a:tailEnd type="none" w="med" len="med"/>
          </a:ln>
        </p:spPr>
        <p:txBody>
          <a:bodyPr/>
          <a:lstStyle/>
          <a:p/>
        </p:txBody>
      </p:sp>
      <p:sp>
        <p:nvSpPr>
          <p:cNvPr id="71745" name="Text Box 65"/>
          <p:cNvSpPr txBox="1"/>
          <p:nvPr>
            <p:custDataLst>
              <p:tags r:id="rId11"/>
            </p:custDataLst>
          </p:nvPr>
        </p:nvSpPr>
        <p:spPr>
          <a:xfrm>
            <a:off x="9510713" y="1304925"/>
            <a:ext cx="1584325" cy="521970"/>
          </a:xfrm>
          <a:prstGeom prst="rect">
            <a:avLst/>
          </a:prstGeom>
          <a:noFill/>
          <a:ln w="9525">
            <a:noFill/>
          </a:ln>
        </p:spPr>
        <p:txBody>
          <a:bodyPr anchor="t">
            <a:spAutoFit/>
          </a:bodyPr>
          <a:lstStyle/>
          <a:p>
            <a:r>
              <a:rPr lang="zh-CN" altLang="en-US" sz="2800" b="1">
                <a:solidFill>
                  <a:srgbClr val="CC0000"/>
                </a:solidFill>
                <a:latin typeface="Times New Roman" panose="02020603050405020304" charset="0"/>
                <a:ea typeface="楷体" panose="02010609060101010101" charset="-122"/>
              </a:rPr>
              <a:t>催化剂</a:t>
            </a:r>
            <a:endParaRPr lang="zh-CN" altLang="en-US" sz="2800" b="1">
              <a:solidFill>
                <a:srgbClr val="CC0000"/>
              </a:solidFill>
              <a:latin typeface="Times New Roman" panose="02020603050405020304" charset="0"/>
              <a:ea typeface="楷体" panose="02010609060101010101" charset="-122"/>
            </a:endParaRPr>
          </a:p>
        </p:txBody>
      </p:sp>
      <p:sp>
        <p:nvSpPr>
          <p:cNvPr id="71746" name="Text Box 66"/>
          <p:cNvSpPr txBox="1"/>
          <p:nvPr>
            <p:custDataLst>
              <p:tags r:id="rId12"/>
            </p:custDataLst>
          </p:nvPr>
        </p:nvSpPr>
        <p:spPr>
          <a:xfrm>
            <a:off x="9836150" y="2043748"/>
            <a:ext cx="1079500" cy="521970"/>
          </a:xfrm>
          <a:prstGeom prst="rect">
            <a:avLst/>
          </a:prstGeom>
          <a:noFill/>
          <a:ln w="9525">
            <a:noFill/>
          </a:ln>
        </p:spPr>
        <p:txBody>
          <a:bodyPr anchor="t">
            <a:spAutoFit/>
          </a:bodyPr>
          <a:lstStyle/>
          <a:p>
            <a:r>
              <a:rPr lang="zh-CN" altLang="en-US" sz="2800" b="1">
                <a:solidFill>
                  <a:srgbClr val="CC0000"/>
                </a:solidFill>
                <a:latin typeface="Times New Roman" panose="02020603050405020304" charset="0"/>
                <a:ea typeface="楷体" panose="02010609060101010101" charset="-122"/>
              </a:rPr>
              <a:t>取代</a:t>
            </a:r>
            <a:endParaRPr lang="zh-CN" altLang="en-US" sz="2800" b="1">
              <a:solidFill>
                <a:srgbClr val="CC0000"/>
              </a:solidFill>
              <a:latin typeface="Times New Roman" panose="02020603050405020304" charset="0"/>
              <a:ea typeface="楷体" panose="02010609060101010101" charset="-122"/>
            </a:endParaRPr>
          </a:p>
        </p:txBody>
      </p:sp>
      <p:sp>
        <p:nvSpPr>
          <p:cNvPr id="23612" name="Line 69"/>
          <p:cNvSpPr/>
          <p:nvPr>
            <p:custDataLst>
              <p:tags r:id="rId13"/>
            </p:custDataLst>
          </p:nvPr>
        </p:nvSpPr>
        <p:spPr>
          <a:xfrm flipH="1" flipV="1">
            <a:off x="2153285" y="3401060"/>
            <a:ext cx="2574290" cy="29210"/>
          </a:xfrm>
          <a:prstGeom prst="line">
            <a:avLst/>
          </a:prstGeom>
          <a:ln w="9525" cap="flat" cmpd="sng">
            <a:solidFill>
              <a:schemeClr val="tx1"/>
            </a:solidFill>
            <a:prstDash val="solid"/>
            <a:round/>
            <a:headEnd type="none" w="med" len="med"/>
            <a:tailEnd type="none" w="med" len="med"/>
          </a:ln>
        </p:spPr>
        <p:txBody>
          <a:bodyPr/>
          <a:lstStyle/>
          <a:p/>
        </p:txBody>
      </p:sp>
      <p:sp>
        <p:nvSpPr>
          <p:cNvPr id="23613" name="Text Box 70"/>
          <p:cNvSpPr txBox="1"/>
          <p:nvPr>
            <p:custDataLst>
              <p:tags r:id="rId14"/>
            </p:custDataLst>
          </p:nvPr>
        </p:nvSpPr>
        <p:spPr>
          <a:xfrm>
            <a:off x="2901315" y="2807335"/>
            <a:ext cx="1223963" cy="521970"/>
          </a:xfrm>
          <a:prstGeom prst="rect">
            <a:avLst/>
          </a:prstGeom>
          <a:noFill/>
          <a:ln w="9525">
            <a:noFill/>
          </a:ln>
        </p:spPr>
        <p:txBody>
          <a:bodyPr anchor="t">
            <a:spAutoFit/>
          </a:bodyPr>
          <a:lstStyle/>
          <a:p>
            <a:r>
              <a:rPr lang="zh-CN" altLang="en-US" sz="2800" b="1">
                <a:latin typeface="Times New Roman" panose="02020603050405020304" charset="0"/>
                <a:ea typeface="楷体" panose="02010609060101010101" charset="-122"/>
              </a:rPr>
              <a:t>现象</a:t>
            </a:r>
            <a:endParaRPr lang="zh-CN" altLang="en-US" sz="2800" b="1">
              <a:latin typeface="Times New Roman" panose="02020603050405020304" charset="0"/>
              <a:ea typeface="楷体" panose="02010609060101010101" charset="-122"/>
            </a:endParaRPr>
          </a:p>
        </p:txBody>
      </p:sp>
      <p:sp>
        <p:nvSpPr>
          <p:cNvPr id="23614" name="Text Box 71"/>
          <p:cNvSpPr txBox="1"/>
          <p:nvPr>
            <p:custDataLst>
              <p:tags r:id="rId15"/>
            </p:custDataLst>
          </p:nvPr>
        </p:nvSpPr>
        <p:spPr>
          <a:xfrm>
            <a:off x="2901315" y="3605530"/>
            <a:ext cx="1106805" cy="521970"/>
          </a:xfrm>
          <a:prstGeom prst="rect">
            <a:avLst/>
          </a:prstGeom>
          <a:noFill/>
          <a:ln w="9525">
            <a:noFill/>
          </a:ln>
        </p:spPr>
        <p:txBody>
          <a:bodyPr wrap="square" anchor="t">
            <a:spAutoFit/>
          </a:bodyPr>
          <a:lstStyle/>
          <a:p>
            <a:r>
              <a:rPr lang="zh-CN" altLang="en-US" sz="2800" b="1">
                <a:latin typeface="Times New Roman" panose="02020603050405020304" charset="0"/>
                <a:ea typeface="楷体" panose="02010609060101010101" charset="-122"/>
              </a:rPr>
              <a:t>结论</a:t>
            </a:r>
            <a:endParaRPr lang="zh-CN" altLang="en-US" sz="2800" b="1">
              <a:latin typeface="Times New Roman" panose="02020603050405020304" charset="0"/>
              <a:ea typeface="楷体" panose="02010609060101010101" charset="-122"/>
            </a:endParaRPr>
          </a:p>
        </p:txBody>
      </p:sp>
      <p:sp>
        <p:nvSpPr>
          <p:cNvPr id="71752" name="Text Box 72"/>
          <p:cNvSpPr txBox="1"/>
          <p:nvPr>
            <p:custDataLst>
              <p:tags r:id="rId16"/>
            </p:custDataLst>
          </p:nvPr>
        </p:nvSpPr>
        <p:spPr>
          <a:xfrm>
            <a:off x="5104765" y="2807335"/>
            <a:ext cx="1295400" cy="521970"/>
          </a:xfrm>
          <a:prstGeom prst="rect">
            <a:avLst/>
          </a:prstGeom>
          <a:noFill/>
          <a:ln w="9525">
            <a:noFill/>
          </a:ln>
        </p:spPr>
        <p:txBody>
          <a:bodyPr anchor="t">
            <a:spAutoFit/>
          </a:bodyPr>
          <a:lstStyle/>
          <a:p>
            <a:r>
              <a:rPr lang="zh-CN" altLang="en-US" sz="2800" b="1">
                <a:solidFill>
                  <a:srgbClr val="FF0000"/>
                </a:solidFill>
                <a:latin typeface="Times New Roman" panose="02020603050405020304" charset="0"/>
                <a:ea typeface="楷体" panose="02010609060101010101" charset="-122"/>
              </a:rPr>
              <a:t>不褪色</a:t>
            </a:r>
            <a:endParaRPr lang="zh-CN" altLang="en-US" sz="2800" b="1">
              <a:solidFill>
                <a:srgbClr val="FF0000"/>
              </a:solidFill>
              <a:latin typeface="Times New Roman" panose="02020603050405020304" charset="0"/>
              <a:ea typeface="楷体" panose="02010609060101010101" charset="-122"/>
            </a:endParaRPr>
          </a:p>
        </p:txBody>
      </p:sp>
      <p:sp>
        <p:nvSpPr>
          <p:cNvPr id="71753" name="Text Box 73"/>
          <p:cNvSpPr txBox="1"/>
          <p:nvPr>
            <p:custDataLst>
              <p:tags r:id="rId17"/>
            </p:custDataLst>
          </p:nvPr>
        </p:nvSpPr>
        <p:spPr>
          <a:xfrm>
            <a:off x="7175500" y="2837815"/>
            <a:ext cx="936625" cy="521970"/>
          </a:xfrm>
          <a:prstGeom prst="rect">
            <a:avLst/>
          </a:prstGeom>
          <a:noFill/>
          <a:ln w="9525">
            <a:noFill/>
          </a:ln>
        </p:spPr>
        <p:txBody>
          <a:bodyPr anchor="t">
            <a:spAutoFit/>
          </a:bodyPr>
          <a:lstStyle/>
          <a:p>
            <a:r>
              <a:rPr lang="zh-CN" altLang="en-US" sz="2800" b="1">
                <a:solidFill>
                  <a:srgbClr val="0000CC"/>
                </a:solidFill>
                <a:latin typeface="Times New Roman" panose="02020603050405020304" charset="0"/>
                <a:ea typeface="楷体" panose="02010609060101010101" charset="-122"/>
              </a:rPr>
              <a:t>褪色</a:t>
            </a:r>
            <a:endParaRPr lang="zh-CN" altLang="en-US" sz="2800" b="1">
              <a:solidFill>
                <a:srgbClr val="0000CC"/>
              </a:solidFill>
              <a:latin typeface="Times New Roman" panose="02020603050405020304" charset="0"/>
              <a:ea typeface="楷体" panose="02010609060101010101" charset="-122"/>
            </a:endParaRPr>
          </a:p>
        </p:txBody>
      </p:sp>
      <p:sp>
        <p:nvSpPr>
          <p:cNvPr id="71754" name="Text Box 74"/>
          <p:cNvSpPr txBox="1"/>
          <p:nvPr>
            <p:custDataLst>
              <p:tags r:id="rId18"/>
            </p:custDataLst>
          </p:nvPr>
        </p:nvSpPr>
        <p:spPr>
          <a:xfrm>
            <a:off x="9514205" y="2807335"/>
            <a:ext cx="1295400" cy="521970"/>
          </a:xfrm>
          <a:prstGeom prst="rect">
            <a:avLst/>
          </a:prstGeom>
          <a:noFill/>
          <a:ln w="9525">
            <a:noFill/>
          </a:ln>
        </p:spPr>
        <p:txBody>
          <a:bodyPr anchor="t">
            <a:spAutoFit/>
          </a:bodyPr>
          <a:lstStyle/>
          <a:p>
            <a:r>
              <a:rPr lang="zh-CN" altLang="en-US" sz="2800" b="1">
                <a:solidFill>
                  <a:srgbClr val="CC0000"/>
                </a:solidFill>
                <a:latin typeface="Times New Roman" panose="02020603050405020304" charset="0"/>
                <a:ea typeface="楷体" panose="02010609060101010101" charset="-122"/>
              </a:rPr>
              <a:t>不褪色</a:t>
            </a:r>
            <a:endParaRPr lang="zh-CN" altLang="en-US" sz="2800" b="1">
              <a:solidFill>
                <a:srgbClr val="CC0000"/>
              </a:solidFill>
              <a:latin typeface="Times New Roman" panose="02020603050405020304" charset="0"/>
              <a:ea typeface="楷体" panose="02010609060101010101" charset="-122"/>
            </a:endParaRPr>
          </a:p>
        </p:txBody>
      </p:sp>
      <p:sp>
        <p:nvSpPr>
          <p:cNvPr id="71755" name="Text Box 75"/>
          <p:cNvSpPr txBox="1"/>
          <p:nvPr>
            <p:custDataLst>
              <p:tags r:id="rId19"/>
            </p:custDataLst>
          </p:nvPr>
        </p:nvSpPr>
        <p:spPr>
          <a:xfrm>
            <a:off x="4796790" y="3443605"/>
            <a:ext cx="1864995" cy="1383665"/>
          </a:xfrm>
          <a:prstGeom prst="rect">
            <a:avLst/>
          </a:prstGeom>
          <a:noFill/>
          <a:ln w="9525">
            <a:noFill/>
          </a:ln>
        </p:spPr>
        <p:txBody>
          <a:bodyPr wrap="square" anchor="t">
            <a:spAutoFit/>
          </a:bodyPr>
          <a:lstStyle/>
          <a:p>
            <a:r>
              <a:rPr lang="zh-CN" altLang="en-US" sz="2800" b="1">
                <a:solidFill>
                  <a:srgbClr val="FF0000"/>
                </a:solidFill>
                <a:latin typeface="Times New Roman" panose="02020603050405020304" charset="0"/>
                <a:ea typeface="楷体" panose="02010609060101010101" charset="-122"/>
                <a:cs typeface="Times New Roman" panose="02020603050405020304" charset="0"/>
              </a:rPr>
              <a:t>不被 酸性</a:t>
            </a:r>
            <a:r>
              <a:rPr lang="en-US" altLang="zh-CN" sz="2800" b="1">
                <a:solidFill>
                  <a:srgbClr val="FF0000"/>
                </a:solidFill>
                <a:latin typeface="Times New Roman" panose="02020603050405020304" charset="0"/>
                <a:ea typeface="楷体" panose="02010609060101010101" charset="-122"/>
                <a:cs typeface="Times New Roman" panose="02020603050405020304" charset="0"/>
              </a:rPr>
              <a:t>KMnO</a:t>
            </a:r>
            <a:r>
              <a:rPr lang="en-US" altLang="zh-CN" sz="2800" b="1" baseline="-25000">
                <a:solidFill>
                  <a:srgbClr val="FF0000"/>
                </a:solidFill>
                <a:latin typeface="Times New Roman" panose="02020603050405020304" charset="0"/>
                <a:ea typeface="楷体" panose="02010609060101010101" charset="-122"/>
                <a:cs typeface="Times New Roman" panose="02020603050405020304" charset="0"/>
              </a:rPr>
              <a:t>4</a:t>
            </a:r>
            <a:r>
              <a:rPr lang="zh-CN" altLang="en-US" sz="2800" b="1">
                <a:solidFill>
                  <a:srgbClr val="FF0000"/>
                </a:solidFill>
                <a:latin typeface="Times New Roman" panose="02020603050405020304" charset="0"/>
                <a:ea typeface="楷体" panose="02010609060101010101" charset="-122"/>
                <a:cs typeface="Times New Roman" panose="02020603050405020304" charset="0"/>
              </a:rPr>
              <a:t>溶液氧化</a:t>
            </a:r>
            <a:endParaRPr lang="zh-CN" altLang="en-US" sz="2800" b="1">
              <a:solidFill>
                <a:srgbClr val="FF0000"/>
              </a:solidFill>
              <a:latin typeface="Times New Roman" panose="02020603050405020304" charset="0"/>
              <a:ea typeface="楷体" panose="02010609060101010101" charset="-122"/>
              <a:cs typeface="Times New Roman" panose="02020603050405020304" charset="0"/>
            </a:endParaRPr>
          </a:p>
        </p:txBody>
      </p:sp>
      <p:sp>
        <p:nvSpPr>
          <p:cNvPr id="71756" name="Text Box 76"/>
          <p:cNvSpPr txBox="1"/>
          <p:nvPr>
            <p:custDataLst>
              <p:tags r:id="rId20"/>
            </p:custDataLst>
          </p:nvPr>
        </p:nvSpPr>
        <p:spPr>
          <a:xfrm>
            <a:off x="6858635" y="3486150"/>
            <a:ext cx="1934210" cy="1383665"/>
          </a:xfrm>
          <a:prstGeom prst="rect">
            <a:avLst/>
          </a:prstGeom>
          <a:noFill/>
          <a:ln w="9525">
            <a:noFill/>
          </a:ln>
        </p:spPr>
        <p:txBody>
          <a:bodyPr wrap="square" anchor="t">
            <a:spAutoFit/>
          </a:bodyPr>
          <a:lstStyle/>
          <a:p>
            <a:r>
              <a:rPr lang="zh-CN" altLang="en-US" sz="2800" b="1">
                <a:solidFill>
                  <a:srgbClr val="0000CC"/>
                </a:solidFill>
                <a:latin typeface="Times New Roman" panose="02020603050405020304" charset="0"/>
                <a:ea typeface="楷体" panose="02010609060101010101" charset="-122"/>
                <a:cs typeface="Times New Roman" panose="02020603050405020304" charset="0"/>
              </a:rPr>
              <a:t>易被酸性</a:t>
            </a:r>
            <a:r>
              <a:rPr lang="en-US" altLang="zh-CN" sz="2800" b="1">
                <a:solidFill>
                  <a:srgbClr val="0000CC"/>
                </a:solidFill>
                <a:latin typeface="Times New Roman" panose="02020603050405020304" charset="0"/>
                <a:ea typeface="楷体" panose="02010609060101010101" charset="-122"/>
                <a:cs typeface="Times New Roman" panose="02020603050405020304" charset="0"/>
              </a:rPr>
              <a:t>KMnO</a:t>
            </a:r>
            <a:r>
              <a:rPr lang="en-US" altLang="zh-CN" sz="2800" b="1" baseline="-25000">
                <a:solidFill>
                  <a:srgbClr val="0000CC"/>
                </a:solidFill>
                <a:latin typeface="Times New Roman" panose="02020603050405020304" charset="0"/>
                <a:ea typeface="楷体" panose="02010609060101010101" charset="-122"/>
                <a:cs typeface="Times New Roman" panose="02020603050405020304" charset="0"/>
              </a:rPr>
              <a:t>4</a:t>
            </a:r>
            <a:r>
              <a:rPr lang="zh-CN" altLang="en-US" sz="2800" b="1">
                <a:solidFill>
                  <a:srgbClr val="0000CC"/>
                </a:solidFill>
                <a:latin typeface="Times New Roman" panose="02020603050405020304" charset="0"/>
                <a:ea typeface="楷体" panose="02010609060101010101" charset="-122"/>
                <a:cs typeface="Times New Roman" panose="02020603050405020304" charset="0"/>
              </a:rPr>
              <a:t>溶液  氧化</a:t>
            </a:r>
            <a:endParaRPr lang="zh-CN" altLang="en-US" sz="2800" b="1">
              <a:solidFill>
                <a:srgbClr val="0000CC"/>
              </a:solidFill>
              <a:latin typeface="Times New Roman" panose="02020603050405020304" charset="0"/>
              <a:ea typeface="楷体" panose="02010609060101010101" charset="-122"/>
              <a:cs typeface="Times New Roman" panose="02020603050405020304" charset="0"/>
            </a:endParaRPr>
          </a:p>
        </p:txBody>
      </p:sp>
      <p:sp>
        <p:nvSpPr>
          <p:cNvPr id="71757" name="Text Box 77"/>
          <p:cNvSpPr txBox="1"/>
          <p:nvPr>
            <p:custDataLst>
              <p:tags r:id="rId21"/>
            </p:custDataLst>
          </p:nvPr>
        </p:nvSpPr>
        <p:spPr>
          <a:xfrm>
            <a:off x="8793480" y="3538855"/>
            <a:ext cx="2986405" cy="953135"/>
          </a:xfrm>
          <a:prstGeom prst="rect">
            <a:avLst/>
          </a:prstGeom>
          <a:noFill/>
          <a:ln w="9525">
            <a:noFill/>
          </a:ln>
        </p:spPr>
        <p:txBody>
          <a:bodyPr wrap="square" anchor="t">
            <a:spAutoFit/>
          </a:bodyPr>
          <a:lstStyle/>
          <a:p>
            <a:r>
              <a:rPr lang="zh-CN" altLang="en-US" sz="2800" b="1">
                <a:solidFill>
                  <a:srgbClr val="CC0000"/>
                </a:solidFill>
                <a:latin typeface="Times New Roman" panose="02020603050405020304" charset="0"/>
                <a:ea typeface="楷体" panose="02010609060101010101" charset="-122"/>
                <a:cs typeface="Times New Roman" panose="02020603050405020304" charset="0"/>
              </a:rPr>
              <a:t>苯不被酸性 </a:t>
            </a:r>
            <a:r>
              <a:rPr lang="en-US" altLang="zh-CN" sz="2800" b="1">
                <a:solidFill>
                  <a:srgbClr val="CC0000"/>
                </a:solidFill>
                <a:latin typeface="Times New Roman" panose="02020603050405020304" charset="0"/>
                <a:ea typeface="楷体" panose="02010609060101010101" charset="-122"/>
                <a:cs typeface="Times New Roman" panose="02020603050405020304" charset="0"/>
              </a:rPr>
              <a:t>KMnO</a:t>
            </a:r>
            <a:r>
              <a:rPr lang="en-US" altLang="zh-CN" sz="2800" b="1" baseline="-25000">
                <a:solidFill>
                  <a:srgbClr val="CC0000"/>
                </a:solidFill>
                <a:latin typeface="Times New Roman" panose="02020603050405020304" charset="0"/>
                <a:ea typeface="楷体" panose="02010609060101010101" charset="-122"/>
                <a:cs typeface="Times New Roman" panose="02020603050405020304" charset="0"/>
              </a:rPr>
              <a:t>4</a:t>
            </a:r>
            <a:r>
              <a:rPr lang="zh-CN" altLang="en-US" sz="2800" b="1">
                <a:solidFill>
                  <a:srgbClr val="CC0000"/>
                </a:solidFill>
                <a:latin typeface="Times New Roman" panose="02020603050405020304" charset="0"/>
                <a:ea typeface="楷体" panose="02010609060101010101" charset="-122"/>
                <a:cs typeface="Times New Roman" panose="02020603050405020304" charset="0"/>
              </a:rPr>
              <a:t>溶液氧化</a:t>
            </a:r>
            <a:endParaRPr lang="zh-CN" altLang="en-US" sz="2800" b="1">
              <a:solidFill>
                <a:srgbClr val="CC0000"/>
              </a:solidFill>
              <a:latin typeface="Times New Roman" panose="02020603050405020304" charset="0"/>
              <a:ea typeface="楷体" panose="02010609060101010101" charset="-122"/>
              <a:cs typeface="Times New Roman" panose="02020603050405020304" charset="0"/>
            </a:endParaRPr>
          </a:p>
        </p:txBody>
      </p:sp>
      <p:sp>
        <p:nvSpPr>
          <p:cNvPr id="71758" name="Text Box 78"/>
          <p:cNvSpPr txBox="1"/>
          <p:nvPr>
            <p:custDataLst>
              <p:tags r:id="rId22"/>
            </p:custDataLst>
          </p:nvPr>
        </p:nvSpPr>
        <p:spPr>
          <a:xfrm>
            <a:off x="4975860" y="4872990"/>
            <a:ext cx="1753870" cy="953135"/>
          </a:xfrm>
          <a:prstGeom prst="rect">
            <a:avLst/>
          </a:prstGeom>
          <a:noFill/>
          <a:ln w="9525">
            <a:noFill/>
          </a:ln>
        </p:spPr>
        <p:txBody>
          <a:bodyPr wrap="square" anchor="t">
            <a:spAutoFit/>
          </a:bodyPr>
          <a:lstStyle/>
          <a:p>
            <a:r>
              <a:rPr lang="zh-CN" altLang="en-US" sz="2800" b="1">
                <a:solidFill>
                  <a:srgbClr val="FF0000"/>
                </a:solidFill>
                <a:latin typeface="Times New Roman" panose="02020603050405020304" charset="0"/>
                <a:ea typeface="楷体" panose="02010609060101010101" charset="-122"/>
              </a:rPr>
              <a:t>火焰颜色浅，无烟</a:t>
            </a:r>
            <a:endParaRPr lang="zh-CN" altLang="en-US" sz="2800" b="1">
              <a:solidFill>
                <a:srgbClr val="FF0000"/>
              </a:solidFill>
              <a:latin typeface="Times New Roman" panose="02020603050405020304" charset="0"/>
              <a:ea typeface="楷体" panose="02010609060101010101" charset="-122"/>
            </a:endParaRPr>
          </a:p>
        </p:txBody>
      </p:sp>
      <p:sp>
        <p:nvSpPr>
          <p:cNvPr id="71759" name="Text Box 79"/>
          <p:cNvSpPr txBox="1"/>
          <p:nvPr>
            <p:custDataLst>
              <p:tags r:id="rId23"/>
            </p:custDataLst>
          </p:nvPr>
        </p:nvSpPr>
        <p:spPr>
          <a:xfrm>
            <a:off x="6884353" y="4762500"/>
            <a:ext cx="1908175" cy="953135"/>
          </a:xfrm>
          <a:prstGeom prst="rect">
            <a:avLst/>
          </a:prstGeom>
          <a:noFill/>
          <a:ln w="9525">
            <a:noFill/>
          </a:ln>
        </p:spPr>
        <p:txBody>
          <a:bodyPr anchor="t">
            <a:spAutoFit/>
          </a:bodyPr>
          <a:lstStyle/>
          <a:p>
            <a:r>
              <a:rPr lang="zh-CN" altLang="en-US" sz="2800" b="1">
                <a:solidFill>
                  <a:srgbClr val="0000CC"/>
                </a:solidFill>
                <a:latin typeface="Times New Roman" panose="02020603050405020304" charset="0"/>
                <a:ea typeface="楷体" panose="02010609060101010101" charset="-122"/>
              </a:rPr>
              <a:t>火焰明亮，有黑烟</a:t>
            </a:r>
            <a:endParaRPr lang="zh-CN" altLang="en-US" sz="2800" b="1">
              <a:solidFill>
                <a:srgbClr val="0000CC"/>
              </a:solidFill>
              <a:latin typeface="Times New Roman" panose="02020603050405020304" charset="0"/>
              <a:ea typeface="楷体" panose="02010609060101010101" charset="-122"/>
            </a:endParaRPr>
          </a:p>
        </p:txBody>
      </p:sp>
      <p:sp>
        <p:nvSpPr>
          <p:cNvPr id="71760" name="Text Box 80"/>
          <p:cNvSpPr txBox="1"/>
          <p:nvPr>
            <p:custDataLst>
              <p:tags r:id="rId24"/>
            </p:custDataLst>
          </p:nvPr>
        </p:nvSpPr>
        <p:spPr>
          <a:xfrm>
            <a:off x="9164320" y="4996180"/>
            <a:ext cx="2671445" cy="953135"/>
          </a:xfrm>
          <a:prstGeom prst="rect">
            <a:avLst/>
          </a:prstGeom>
          <a:noFill/>
          <a:ln w="9525">
            <a:noFill/>
          </a:ln>
        </p:spPr>
        <p:txBody>
          <a:bodyPr wrap="square" anchor="t">
            <a:spAutoFit/>
          </a:bodyPr>
          <a:lstStyle/>
          <a:p>
            <a:r>
              <a:rPr lang="zh-CN" altLang="en-US" sz="2800" b="1">
                <a:solidFill>
                  <a:srgbClr val="CC0000"/>
                </a:solidFill>
                <a:latin typeface="Times New Roman" panose="02020603050405020304" charset="0"/>
                <a:ea typeface="楷体" panose="02010609060101010101" charset="-122"/>
              </a:rPr>
              <a:t>火焰明亮，有浓烟</a:t>
            </a:r>
            <a:endParaRPr lang="zh-CN" altLang="en-US" sz="2800" b="1">
              <a:solidFill>
                <a:srgbClr val="CC0000"/>
              </a:solidFill>
              <a:latin typeface="Times New Roman" panose="02020603050405020304" charset="0"/>
              <a:ea typeface="楷体" panose="02010609060101010101" charset="-122"/>
            </a:endParaRPr>
          </a:p>
        </p:txBody>
      </p:sp>
      <p:sp>
        <p:nvSpPr>
          <p:cNvPr id="71761" name="Text Box 81"/>
          <p:cNvSpPr txBox="1"/>
          <p:nvPr>
            <p:custDataLst>
              <p:tags r:id="rId25"/>
            </p:custDataLst>
          </p:nvPr>
        </p:nvSpPr>
        <p:spPr>
          <a:xfrm>
            <a:off x="5104765" y="5827395"/>
            <a:ext cx="1753235" cy="521970"/>
          </a:xfrm>
          <a:prstGeom prst="rect">
            <a:avLst/>
          </a:prstGeom>
          <a:noFill/>
          <a:ln w="9525">
            <a:noFill/>
          </a:ln>
        </p:spPr>
        <p:txBody>
          <a:bodyPr wrap="square" anchor="t">
            <a:spAutoFit/>
          </a:bodyPr>
          <a:lstStyle/>
          <a:p>
            <a:r>
              <a:rPr lang="zh-CN" altLang="en-US" sz="2800" b="1">
                <a:solidFill>
                  <a:srgbClr val="FF0000"/>
                </a:solidFill>
                <a:latin typeface="Times New Roman" panose="02020603050405020304" charset="0"/>
                <a:ea typeface="楷体" panose="02010609060101010101" charset="-122"/>
              </a:rPr>
              <a:t>含碳量低</a:t>
            </a:r>
            <a:endParaRPr lang="zh-CN" altLang="en-US" sz="2800" b="1">
              <a:solidFill>
                <a:srgbClr val="FF0000"/>
              </a:solidFill>
              <a:latin typeface="Times New Roman" panose="02020603050405020304" charset="0"/>
              <a:ea typeface="楷体" panose="02010609060101010101" charset="-122"/>
            </a:endParaRPr>
          </a:p>
        </p:txBody>
      </p:sp>
      <p:sp>
        <p:nvSpPr>
          <p:cNvPr id="71762" name="Text Box 82"/>
          <p:cNvSpPr txBox="1"/>
          <p:nvPr>
            <p:custDataLst>
              <p:tags r:id="rId26"/>
            </p:custDataLst>
          </p:nvPr>
        </p:nvSpPr>
        <p:spPr>
          <a:xfrm>
            <a:off x="6813550" y="5795645"/>
            <a:ext cx="2100580" cy="521970"/>
          </a:xfrm>
          <a:prstGeom prst="rect">
            <a:avLst/>
          </a:prstGeom>
          <a:noFill/>
          <a:ln w="9525">
            <a:noFill/>
          </a:ln>
        </p:spPr>
        <p:txBody>
          <a:bodyPr wrap="square" anchor="t">
            <a:spAutoFit/>
          </a:bodyPr>
          <a:lstStyle/>
          <a:p>
            <a:r>
              <a:rPr lang="zh-CN" altLang="en-US" sz="2800" b="1">
                <a:solidFill>
                  <a:srgbClr val="0000CC"/>
                </a:solidFill>
                <a:latin typeface="Times New Roman" panose="02020603050405020304" charset="0"/>
                <a:ea typeface="楷体" panose="02010609060101010101" charset="-122"/>
              </a:rPr>
              <a:t>含碳量较高</a:t>
            </a:r>
            <a:endParaRPr lang="zh-CN" altLang="en-US" sz="2800" b="1">
              <a:solidFill>
                <a:srgbClr val="0000CC"/>
              </a:solidFill>
              <a:latin typeface="Times New Roman" panose="02020603050405020304" charset="0"/>
              <a:ea typeface="楷体" panose="02010609060101010101" charset="-122"/>
            </a:endParaRPr>
          </a:p>
        </p:txBody>
      </p:sp>
      <p:sp>
        <p:nvSpPr>
          <p:cNvPr id="71763" name="Text Box 83"/>
          <p:cNvSpPr txBox="1"/>
          <p:nvPr>
            <p:custDataLst>
              <p:tags r:id="rId27"/>
            </p:custDataLst>
          </p:nvPr>
        </p:nvSpPr>
        <p:spPr>
          <a:xfrm>
            <a:off x="9078913" y="5981700"/>
            <a:ext cx="2268537" cy="521970"/>
          </a:xfrm>
          <a:prstGeom prst="rect">
            <a:avLst/>
          </a:prstGeom>
          <a:noFill/>
          <a:ln w="9525">
            <a:noFill/>
          </a:ln>
        </p:spPr>
        <p:txBody>
          <a:bodyPr anchor="t">
            <a:spAutoFit/>
          </a:bodyPr>
          <a:lstStyle/>
          <a:p>
            <a:r>
              <a:rPr lang="zh-CN" altLang="en-US" sz="2800" b="1">
                <a:solidFill>
                  <a:srgbClr val="CC0000"/>
                </a:solidFill>
                <a:latin typeface="Times New Roman" panose="02020603050405020304" charset="0"/>
                <a:ea typeface="楷体" panose="02010609060101010101" charset="-122"/>
              </a:rPr>
              <a:t>含碳量高</a:t>
            </a:r>
            <a:endParaRPr lang="zh-CN" altLang="en-US" sz="2800" b="1">
              <a:solidFill>
                <a:srgbClr val="CC0000"/>
              </a:solidFill>
              <a:latin typeface="Times New Roman" panose="02020603050405020304" charset="0"/>
              <a:ea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1737"/>
                                        </p:tgtEl>
                                        <p:attrNameLst>
                                          <p:attrName>style.visibility</p:attrName>
                                        </p:attrNameLst>
                                      </p:cBhvr>
                                      <p:to>
                                        <p:strVal val="visible"/>
                                      </p:to>
                                    </p:set>
                                    <p:animEffect transition="in" filter="slide(fromBottom)">
                                      <p:cBhvr>
                                        <p:cTn id="7" dur="500"/>
                                        <p:tgtEl>
                                          <p:spTgt spid="71737"/>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1741"/>
                                        </p:tgtEl>
                                        <p:attrNameLst>
                                          <p:attrName>style.visibility</p:attrName>
                                        </p:attrNameLst>
                                      </p:cBhvr>
                                      <p:to>
                                        <p:strVal val="visible"/>
                                      </p:to>
                                    </p:set>
                                    <p:animEffect transition="in" filter="slide(fromBottom)">
                                      <p:cBhvr>
                                        <p:cTn id="12" dur="500"/>
                                        <p:tgtEl>
                                          <p:spTgt spid="71741"/>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1742"/>
                                        </p:tgtEl>
                                        <p:attrNameLst>
                                          <p:attrName>style.visibility</p:attrName>
                                        </p:attrNameLst>
                                      </p:cBhvr>
                                      <p:to>
                                        <p:strVal val="visible"/>
                                      </p:to>
                                    </p:set>
                                    <p:animEffect transition="in" filter="slide(fromBottom)">
                                      <p:cBhvr>
                                        <p:cTn id="17" dur="500"/>
                                        <p:tgtEl>
                                          <p:spTgt spid="71742"/>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71738"/>
                                        </p:tgtEl>
                                        <p:attrNameLst>
                                          <p:attrName>style.visibility</p:attrName>
                                        </p:attrNameLst>
                                      </p:cBhvr>
                                      <p:to>
                                        <p:strVal val="visible"/>
                                      </p:to>
                                    </p:set>
                                    <p:animEffect transition="in" filter="slide(fromBottom)">
                                      <p:cBhvr>
                                        <p:cTn id="22" dur="500"/>
                                        <p:tgtEl>
                                          <p:spTgt spid="71738"/>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2" presetClass="entr" presetSubtype="1" fill="hold" nodeType="clickEffect">
                                  <p:stCondLst>
                                    <p:cond delay="0"/>
                                  </p:stCondLst>
                                  <p:childTnLst>
                                    <p:set>
                                      <p:cBhvr>
                                        <p:cTn id="26" dur="1" fill="hold">
                                          <p:stCondLst>
                                            <p:cond delay="0"/>
                                          </p:stCondLst>
                                        </p:cTn>
                                        <p:tgtEl>
                                          <p:spTgt spid="71744"/>
                                        </p:tgtEl>
                                        <p:attrNameLst>
                                          <p:attrName>style.visibility</p:attrName>
                                        </p:attrNameLst>
                                      </p:cBhvr>
                                      <p:to>
                                        <p:strVal val="visible"/>
                                      </p:to>
                                    </p:set>
                                    <p:animEffect transition="in" filter="slide(fromTop)">
                                      <p:cBhvr>
                                        <p:cTn id="27" dur="500"/>
                                        <p:tgtEl>
                                          <p:spTgt spid="71744"/>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71743"/>
                                        </p:tgtEl>
                                        <p:attrNameLst>
                                          <p:attrName>style.visibility</p:attrName>
                                        </p:attrNameLst>
                                      </p:cBhvr>
                                      <p:to>
                                        <p:strVal val="visible"/>
                                      </p:to>
                                    </p:set>
                                    <p:animEffect transition="in" filter="slide(fromBottom)">
                                      <p:cBhvr>
                                        <p:cTn id="32" dur="500"/>
                                        <p:tgtEl>
                                          <p:spTgt spid="71743"/>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71739"/>
                                        </p:tgtEl>
                                        <p:attrNameLst>
                                          <p:attrName>style.visibility</p:attrName>
                                        </p:attrNameLst>
                                      </p:cBhvr>
                                      <p:to>
                                        <p:strVal val="visible"/>
                                      </p:to>
                                    </p:set>
                                    <p:animEffect transition="in" filter="slide(fromBottom)">
                                      <p:cBhvr>
                                        <p:cTn id="37" dur="500"/>
                                        <p:tgtEl>
                                          <p:spTgt spid="71739"/>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71745"/>
                                        </p:tgtEl>
                                        <p:attrNameLst>
                                          <p:attrName>style.visibility</p:attrName>
                                        </p:attrNameLst>
                                      </p:cBhvr>
                                      <p:to>
                                        <p:strVal val="visible"/>
                                      </p:to>
                                    </p:set>
                                    <p:animEffect transition="in" filter="slide(fromBottom)">
                                      <p:cBhvr>
                                        <p:cTn id="42" dur="500"/>
                                        <p:tgtEl>
                                          <p:spTgt spid="71745"/>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71746"/>
                                        </p:tgtEl>
                                        <p:attrNameLst>
                                          <p:attrName>style.visibility</p:attrName>
                                        </p:attrNameLst>
                                      </p:cBhvr>
                                      <p:to>
                                        <p:strVal val="visible"/>
                                      </p:to>
                                    </p:set>
                                    <p:animEffect transition="in" filter="slide(fromBottom)">
                                      <p:cBhvr>
                                        <p:cTn id="47" dur="500"/>
                                        <p:tgtEl>
                                          <p:spTgt spid="71746"/>
                                        </p:tgtEl>
                                      </p:cBhvr>
                                    </p:animEffect>
                                  </p:childTnLst>
                                </p:cTn>
                              </p:par>
                            </p:childTnLst>
                          </p:cTn>
                        </p:par>
                      </p:childTnLst>
                    </p:cTn>
                  </p:par>
                  <p:par>
                    <p:cTn id="48" fill="hold" nodeType="clickPar">
                      <p:stCondLst>
                        <p:cond delay="indefinite"/>
                      </p:stCondLst>
                      <p:childTnLst>
                        <p:par>
                          <p:cTn id="49" fill="hold" nodeType="afterGroup">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71752"/>
                                        </p:tgtEl>
                                        <p:attrNameLst>
                                          <p:attrName>style.visibility</p:attrName>
                                        </p:attrNameLst>
                                      </p:cBhvr>
                                      <p:to>
                                        <p:strVal val="visible"/>
                                      </p:to>
                                    </p:set>
                                    <p:animEffect transition="in" filter="slide(fromBottom)">
                                      <p:cBhvr>
                                        <p:cTn id="52" dur="500"/>
                                        <p:tgtEl>
                                          <p:spTgt spid="71752"/>
                                        </p:tgtEl>
                                      </p:cBhvr>
                                    </p:animEffect>
                                  </p:childTnLst>
                                </p:cTn>
                              </p:par>
                            </p:childTnLst>
                          </p:cTn>
                        </p:par>
                      </p:childTnLst>
                    </p:cTn>
                  </p:par>
                  <p:par>
                    <p:cTn id="53" fill="hold" nodeType="clickPar">
                      <p:stCondLst>
                        <p:cond delay="indefinite"/>
                      </p:stCondLst>
                      <p:childTnLst>
                        <p:par>
                          <p:cTn id="54" fill="hold" nodeType="afterGroup">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71755"/>
                                        </p:tgtEl>
                                        <p:attrNameLst>
                                          <p:attrName>style.visibility</p:attrName>
                                        </p:attrNameLst>
                                      </p:cBhvr>
                                      <p:to>
                                        <p:strVal val="visible"/>
                                      </p:to>
                                    </p:set>
                                    <p:animEffect transition="in" filter="slide(fromBottom)">
                                      <p:cBhvr>
                                        <p:cTn id="57" dur="500"/>
                                        <p:tgtEl>
                                          <p:spTgt spid="71755"/>
                                        </p:tgtEl>
                                      </p:cBhvr>
                                    </p:animEffect>
                                  </p:childTnLst>
                                </p:cTn>
                              </p:par>
                            </p:childTnLst>
                          </p:cTn>
                        </p:par>
                      </p:childTnLst>
                    </p:cTn>
                  </p:par>
                  <p:par>
                    <p:cTn id="58" fill="hold" nodeType="clickPar">
                      <p:stCondLst>
                        <p:cond delay="indefinite"/>
                      </p:stCondLst>
                      <p:childTnLst>
                        <p:par>
                          <p:cTn id="59" fill="hold" nodeType="afterGroup">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71753"/>
                                        </p:tgtEl>
                                        <p:attrNameLst>
                                          <p:attrName>style.visibility</p:attrName>
                                        </p:attrNameLst>
                                      </p:cBhvr>
                                      <p:to>
                                        <p:strVal val="visible"/>
                                      </p:to>
                                    </p:set>
                                    <p:animEffect transition="in" filter="slide(fromBottom)">
                                      <p:cBhvr>
                                        <p:cTn id="62" dur="500"/>
                                        <p:tgtEl>
                                          <p:spTgt spid="71753"/>
                                        </p:tgtEl>
                                      </p:cBhvr>
                                    </p:animEffect>
                                  </p:childTnLst>
                                </p:cTn>
                              </p:par>
                            </p:childTnLst>
                          </p:cTn>
                        </p:par>
                      </p:childTnLst>
                    </p:cTn>
                  </p:par>
                  <p:par>
                    <p:cTn id="63" fill="hold" nodeType="clickPar">
                      <p:stCondLst>
                        <p:cond delay="indefinite"/>
                      </p:stCondLst>
                      <p:childTnLst>
                        <p:par>
                          <p:cTn id="64" fill="hold" nodeType="afterGroup">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71756"/>
                                        </p:tgtEl>
                                        <p:attrNameLst>
                                          <p:attrName>style.visibility</p:attrName>
                                        </p:attrNameLst>
                                      </p:cBhvr>
                                      <p:to>
                                        <p:strVal val="visible"/>
                                      </p:to>
                                    </p:set>
                                    <p:animEffect transition="in" filter="slide(fromBottom)">
                                      <p:cBhvr>
                                        <p:cTn id="67" dur="500"/>
                                        <p:tgtEl>
                                          <p:spTgt spid="71756"/>
                                        </p:tgtEl>
                                      </p:cBhvr>
                                    </p:animEffect>
                                  </p:childTnLst>
                                </p:cTn>
                              </p:par>
                            </p:childTnLst>
                          </p:cTn>
                        </p:par>
                      </p:childTnLst>
                    </p:cTn>
                  </p:par>
                  <p:par>
                    <p:cTn id="68" fill="hold" nodeType="clickPar">
                      <p:stCondLst>
                        <p:cond delay="indefinite"/>
                      </p:stCondLst>
                      <p:childTnLst>
                        <p:par>
                          <p:cTn id="69" fill="hold" nodeType="afterGroup">
                            <p:stCondLst>
                              <p:cond delay="0"/>
                            </p:stCondLst>
                            <p:childTnLst>
                              <p:par>
                                <p:cTn id="70" presetID="12" presetClass="entr" presetSubtype="4" fill="hold" grpId="0" nodeType="clickEffect">
                                  <p:stCondLst>
                                    <p:cond delay="0"/>
                                  </p:stCondLst>
                                  <p:childTnLst>
                                    <p:set>
                                      <p:cBhvr>
                                        <p:cTn id="71" dur="1" fill="hold">
                                          <p:stCondLst>
                                            <p:cond delay="0"/>
                                          </p:stCondLst>
                                        </p:cTn>
                                        <p:tgtEl>
                                          <p:spTgt spid="71754"/>
                                        </p:tgtEl>
                                        <p:attrNameLst>
                                          <p:attrName>style.visibility</p:attrName>
                                        </p:attrNameLst>
                                      </p:cBhvr>
                                      <p:to>
                                        <p:strVal val="visible"/>
                                      </p:to>
                                    </p:set>
                                    <p:animEffect transition="in" filter="slide(fromBottom)">
                                      <p:cBhvr>
                                        <p:cTn id="72" dur="500"/>
                                        <p:tgtEl>
                                          <p:spTgt spid="71754"/>
                                        </p:tgtEl>
                                      </p:cBhvr>
                                    </p:animEffect>
                                  </p:childTnLst>
                                </p:cTn>
                              </p:par>
                            </p:childTnLst>
                          </p:cTn>
                        </p:par>
                      </p:childTnLst>
                    </p:cTn>
                  </p:par>
                  <p:par>
                    <p:cTn id="73" fill="hold" nodeType="clickPar">
                      <p:stCondLst>
                        <p:cond delay="indefinite"/>
                      </p:stCondLst>
                      <p:childTnLst>
                        <p:par>
                          <p:cTn id="74" fill="hold" nodeType="afterGroup">
                            <p:stCondLst>
                              <p:cond delay="0"/>
                            </p:stCondLst>
                            <p:childTnLst>
                              <p:par>
                                <p:cTn id="75" presetID="12" presetClass="entr" presetSubtype="4" fill="hold" grpId="0" nodeType="clickEffect">
                                  <p:stCondLst>
                                    <p:cond delay="0"/>
                                  </p:stCondLst>
                                  <p:childTnLst>
                                    <p:set>
                                      <p:cBhvr>
                                        <p:cTn id="76" dur="1" fill="hold">
                                          <p:stCondLst>
                                            <p:cond delay="0"/>
                                          </p:stCondLst>
                                        </p:cTn>
                                        <p:tgtEl>
                                          <p:spTgt spid="71757"/>
                                        </p:tgtEl>
                                        <p:attrNameLst>
                                          <p:attrName>style.visibility</p:attrName>
                                        </p:attrNameLst>
                                      </p:cBhvr>
                                      <p:to>
                                        <p:strVal val="visible"/>
                                      </p:to>
                                    </p:set>
                                    <p:animEffect transition="in" filter="slide(fromBottom)">
                                      <p:cBhvr>
                                        <p:cTn id="77" dur="500"/>
                                        <p:tgtEl>
                                          <p:spTgt spid="71757"/>
                                        </p:tgtEl>
                                      </p:cBhvr>
                                    </p:animEffect>
                                  </p:childTnLst>
                                </p:cTn>
                              </p:par>
                            </p:childTnLst>
                          </p:cTn>
                        </p:par>
                      </p:childTnLst>
                    </p:cTn>
                  </p:par>
                  <p:par>
                    <p:cTn id="78" fill="hold" nodeType="clickPar">
                      <p:stCondLst>
                        <p:cond delay="indefinite"/>
                      </p:stCondLst>
                      <p:childTnLst>
                        <p:par>
                          <p:cTn id="79" fill="hold" nodeType="afterGroup">
                            <p:stCondLst>
                              <p:cond delay="0"/>
                            </p:stCondLst>
                            <p:childTnLst>
                              <p:par>
                                <p:cTn id="80" presetID="12" presetClass="entr" presetSubtype="4" fill="hold" grpId="0" nodeType="clickEffect">
                                  <p:stCondLst>
                                    <p:cond delay="0"/>
                                  </p:stCondLst>
                                  <p:childTnLst>
                                    <p:set>
                                      <p:cBhvr>
                                        <p:cTn id="81" dur="1" fill="hold">
                                          <p:stCondLst>
                                            <p:cond delay="0"/>
                                          </p:stCondLst>
                                        </p:cTn>
                                        <p:tgtEl>
                                          <p:spTgt spid="71758"/>
                                        </p:tgtEl>
                                        <p:attrNameLst>
                                          <p:attrName>style.visibility</p:attrName>
                                        </p:attrNameLst>
                                      </p:cBhvr>
                                      <p:to>
                                        <p:strVal val="visible"/>
                                      </p:to>
                                    </p:set>
                                    <p:animEffect transition="in" filter="slide(fromBottom)">
                                      <p:cBhvr>
                                        <p:cTn id="82" dur="500"/>
                                        <p:tgtEl>
                                          <p:spTgt spid="71758"/>
                                        </p:tgtEl>
                                      </p:cBhvr>
                                    </p:animEffect>
                                  </p:childTnLst>
                                </p:cTn>
                              </p:par>
                            </p:childTnLst>
                          </p:cTn>
                        </p:par>
                      </p:childTnLst>
                    </p:cTn>
                  </p:par>
                  <p:par>
                    <p:cTn id="83" fill="hold" nodeType="clickPar">
                      <p:stCondLst>
                        <p:cond delay="indefinite"/>
                      </p:stCondLst>
                      <p:childTnLst>
                        <p:par>
                          <p:cTn id="84" fill="hold" nodeType="afterGroup">
                            <p:stCondLst>
                              <p:cond delay="0"/>
                            </p:stCondLst>
                            <p:childTnLst>
                              <p:par>
                                <p:cTn id="85" presetID="12" presetClass="entr" presetSubtype="4" fill="hold" grpId="0" nodeType="clickEffect">
                                  <p:stCondLst>
                                    <p:cond delay="0"/>
                                  </p:stCondLst>
                                  <p:childTnLst>
                                    <p:set>
                                      <p:cBhvr>
                                        <p:cTn id="86" dur="1" fill="hold">
                                          <p:stCondLst>
                                            <p:cond delay="0"/>
                                          </p:stCondLst>
                                        </p:cTn>
                                        <p:tgtEl>
                                          <p:spTgt spid="71761"/>
                                        </p:tgtEl>
                                        <p:attrNameLst>
                                          <p:attrName>style.visibility</p:attrName>
                                        </p:attrNameLst>
                                      </p:cBhvr>
                                      <p:to>
                                        <p:strVal val="visible"/>
                                      </p:to>
                                    </p:set>
                                    <p:animEffect transition="in" filter="slide(fromBottom)">
                                      <p:cBhvr>
                                        <p:cTn id="87" dur="500"/>
                                        <p:tgtEl>
                                          <p:spTgt spid="71761"/>
                                        </p:tgtEl>
                                      </p:cBhvr>
                                    </p:animEffect>
                                  </p:childTnLst>
                                </p:cTn>
                              </p:par>
                            </p:childTnLst>
                          </p:cTn>
                        </p:par>
                      </p:childTnLst>
                    </p:cTn>
                  </p:par>
                  <p:par>
                    <p:cTn id="88" fill="hold" nodeType="clickPar">
                      <p:stCondLst>
                        <p:cond delay="indefinite"/>
                      </p:stCondLst>
                      <p:childTnLst>
                        <p:par>
                          <p:cTn id="89" fill="hold" nodeType="afterGroup">
                            <p:stCondLst>
                              <p:cond delay="0"/>
                            </p:stCondLst>
                            <p:childTnLst>
                              <p:par>
                                <p:cTn id="90" presetID="12" presetClass="entr" presetSubtype="4" fill="hold" grpId="0" nodeType="clickEffect">
                                  <p:stCondLst>
                                    <p:cond delay="0"/>
                                  </p:stCondLst>
                                  <p:childTnLst>
                                    <p:set>
                                      <p:cBhvr>
                                        <p:cTn id="91" dur="1" fill="hold">
                                          <p:stCondLst>
                                            <p:cond delay="0"/>
                                          </p:stCondLst>
                                        </p:cTn>
                                        <p:tgtEl>
                                          <p:spTgt spid="71759"/>
                                        </p:tgtEl>
                                        <p:attrNameLst>
                                          <p:attrName>style.visibility</p:attrName>
                                        </p:attrNameLst>
                                      </p:cBhvr>
                                      <p:to>
                                        <p:strVal val="visible"/>
                                      </p:to>
                                    </p:set>
                                    <p:animEffect transition="in" filter="slide(fromBottom)">
                                      <p:cBhvr>
                                        <p:cTn id="92" dur="500"/>
                                        <p:tgtEl>
                                          <p:spTgt spid="71759"/>
                                        </p:tgtEl>
                                      </p:cBhvr>
                                    </p:animEffect>
                                  </p:childTnLst>
                                </p:cTn>
                              </p:par>
                            </p:childTnLst>
                          </p:cTn>
                        </p:par>
                      </p:childTnLst>
                    </p:cTn>
                  </p:par>
                  <p:par>
                    <p:cTn id="93" fill="hold" nodeType="clickPar">
                      <p:stCondLst>
                        <p:cond delay="indefinite"/>
                      </p:stCondLst>
                      <p:childTnLst>
                        <p:par>
                          <p:cTn id="94" fill="hold" nodeType="afterGroup">
                            <p:stCondLst>
                              <p:cond delay="0"/>
                            </p:stCondLst>
                            <p:childTnLst>
                              <p:par>
                                <p:cTn id="95" presetID="12" presetClass="entr" presetSubtype="4" fill="hold" grpId="0" nodeType="clickEffect">
                                  <p:stCondLst>
                                    <p:cond delay="0"/>
                                  </p:stCondLst>
                                  <p:childTnLst>
                                    <p:set>
                                      <p:cBhvr>
                                        <p:cTn id="96" dur="1" fill="hold">
                                          <p:stCondLst>
                                            <p:cond delay="0"/>
                                          </p:stCondLst>
                                        </p:cTn>
                                        <p:tgtEl>
                                          <p:spTgt spid="71762"/>
                                        </p:tgtEl>
                                        <p:attrNameLst>
                                          <p:attrName>style.visibility</p:attrName>
                                        </p:attrNameLst>
                                      </p:cBhvr>
                                      <p:to>
                                        <p:strVal val="visible"/>
                                      </p:to>
                                    </p:set>
                                    <p:animEffect transition="in" filter="slide(fromBottom)">
                                      <p:cBhvr>
                                        <p:cTn id="97" dur="500"/>
                                        <p:tgtEl>
                                          <p:spTgt spid="71762"/>
                                        </p:tgtEl>
                                      </p:cBhvr>
                                    </p:animEffect>
                                  </p:childTnLst>
                                </p:cTn>
                              </p:par>
                            </p:childTnLst>
                          </p:cTn>
                        </p:par>
                      </p:childTnLst>
                    </p:cTn>
                  </p:par>
                  <p:par>
                    <p:cTn id="98" fill="hold" nodeType="clickPar">
                      <p:stCondLst>
                        <p:cond delay="indefinite"/>
                      </p:stCondLst>
                      <p:childTnLst>
                        <p:par>
                          <p:cTn id="99" fill="hold" nodeType="afterGroup">
                            <p:stCondLst>
                              <p:cond delay="0"/>
                            </p:stCondLst>
                            <p:childTnLst>
                              <p:par>
                                <p:cTn id="100" presetID="12" presetClass="entr" presetSubtype="4" fill="hold" grpId="0" nodeType="clickEffect">
                                  <p:stCondLst>
                                    <p:cond delay="0"/>
                                  </p:stCondLst>
                                  <p:childTnLst>
                                    <p:set>
                                      <p:cBhvr>
                                        <p:cTn id="101" dur="1" fill="hold">
                                          <p:stCondLst>
                                            <p:cond delay="0"/>
                                          </p:stCondLst>
                                        </p:cTn>
                                        <p:tgtEl>
                                          <p:spTgt spid="71760"/>
                                        </p:tgtEl>
                                        <p:attrNameLst>
                                          <p:attrName>style.visibility</p:attrName>
                                        </p:attrNameLst>
                                      </p:cBhvr>
                                      <p:to>
                                        <p:strVal val="visible"/>
                                      </p:to>
                                    </p:set>
                                    <p:animEffect transition="in" filter="slide(fromBottom)">
                                      <p:cBhvr>
                                        <p:cTn id="102" dur="500"/>
                                        <p:tgtEl>
                                          <p:spTgt spid="71760"/>
                                        </p:tgtEl>
                                      </p:cBhvr>
                                    </p:animEffect>
                                  </p:childTnLst>
                                </p:cTn>
                              </p:par>
                            </p:childTnLst>
                          </p:cTn>
                        </p:par>
                      </p:childTnLst>
                    </p:cTn>
                  </p:par>
                  <p:par>
                    <p:cTn id="103" fill="hold" nodeType="clickPar">
                      <p:stCondLst>
                        <p:cond delay="indefinite"/>
                      </p:stCondLst>
                      <p:childTnLst>
                        <p:par>
                          <p:cTn id="104" fill="hold" nodeType="afterGroup">
                            <p:stCondLst>
                              <p:cond delay="0"/>
                            </p:stCondLst>
                            <p:childTnLst>
                              <p:par>
                                <p:cTn id="105" presetID="12" presetClass="entr" presetSubtype="4" fill="hold" grpId="0" nodeType="clickEffect">
                                  <p:stCondLst>
                                    <p:cond delay="0"/>
                                  </p:stCondLst>
                                  <p:childTnLst>
                                    <p:set>
                                      <p:cBhvr>
                                        <p:cTn id="106" dur="1" fill="hold">
                                          <p:stCondLst>
                                            <p:cond delay="0"/>
                                          </p:stCondLst>
                                        </p:cTn>
                                        <p:tgtEl>
                                          <p:spTgt spid="71763"/>
                                        </p:tgtEl>
                                        <p:attrNameLst>
                                          <p:attrName>style.visibility</p:attrName>
                                        </p:attrNameLst>
                                      </p:cBhvr>
                                      <p:to>
                                        <p:strVal val="visible"/>
                                      </p:to>
                                    </p:set>
                                    <p:animEffect transition="in" filter="slide(fromBottom)">
                                      <p:cBhvr>
                                        <p:cTn id="107" dur="500"/>
                                        <p:tgtEl>
                                          <p:spTgt spid="71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7" grpId="0"/>
      <p:bldP spid="71738" grpId="0"/>
      <p:bldP spid="71739" grpId="0"/>
      <p:bldP spid="71741" grpId="0"/>
      <p:bldP spid="71742" grpId="0"/>
      <p:bldP spid="71743" grpId="0"/>
      <p:bldP spid="71745" grpId="0"/>
      <p:bldP spid="71746" grpId="0"/>
      <p:bldP spid="71752" grpId="0"/>
      <p:bldP spid="71753" grpId="0"/>
      <p:bldP spid="71754" grpId="0"/>
      <p:bldP spid="71755" grpId="0"/>
      <p:bldP spid="71756" grpId="0"/>
      <p:bldP spid="71757" grpId="0"/>
      <p:bldP spid="71758" grpId="0"/>
      <p:bldP spid="71759" grpId="0"/>
      <p:bldP spid="71760" grpId="0"/>
      <p:bldP spid="71761" grpId="0"/>
      <p:bldP spid="71762" grpId="0"/>
      <p:bldP spid="71763"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24577" name="Picture 3" descr="阿司匹林"/>
          <p:cNvPicPr>
            <a:picLocks noChangeAspect="1"/>
          </p:cNvPicPr>
          <p:nvPr>
            <p:custDataLst>
              <p:tags r:id="rId4"/>
            </p:custDataLst>
          </p:nvPr>
        </p:nvPicPr>
        <p:blipFill>
          <a:blip r:embed="rId3"/>
          <a:stretch>
            <a:fillRect/>
          </a:stretch>
        </p:blipFill>
        <p:spPr>
          <a:xfrm>
            <a:off x="7506970" y="2926080"/>
            <a:ext cx="2952750" cy="3657600"/>
          </a:xfrm>
          <a:prstGeom prst="rect">
            <a:avLst/>
          </a:prstGeom>
          <a:noFill/>
          <a:ln w="9525">
            <a:noFill/>
          </a:ln>
        </p:spPr>
      </p:pic>
      <p:pic>
        <p:nvPicPr>
          <p:cNvPr id="24578" name="Picture 2" descr="涤纶"/>
          <p:cNvPicPr>
            <a:picLocks noChangeAspect="1"/>
          </p:cNvPicPr>
          <p:nvPr>
            <p:custDataLst>
              <p:tags r:id="rId6"/>
            </p:custDataLst>
          </p:nvPr>
        </p:nvPicPr>
        <p:blipFill>
          <a:blip r:embed="rId5"/>
          <a:stretch>
            <a:fillRect/>
          </a:stretch>
        </p:blipFill>
        <p:spPr>
          <a:xfrm>
            <a:off x="1315720" y="3154680"/>
            <a:ext cx="2214563" cy="3429000"/>
          </a:xfrm>
          <a:prstGeom prst="rect">
            <a:avLst/>
          </a:prstGeom>
          <a:noFill/>
          <a:ln w="9525">
            <a:noFill/>
          </a:ln>
        </p:spPr>
      </p:pic>
      <p:pic>
        <p:nvPicPr>
          <p:cNvPr id="24579" name="Picture 2" descr="涤纶1"/>
          <p:cNvPicPr>
            <a:picLocks noChangeAspect="1"/>
          </p:cNvPicPr>
          <p:nvPr>
            <p:custDataLst>
              <p:tags r:id="rId8"/>
            </p:custDataLst>
          </p:nvPr>
        </p:nvPicPr>
        <p:blipFill>
          <a:blip r:embed="rId7"/>
          <a:stretch>
            <a:fillRect/>
          </a:stretch>
        </p:blipFill>
        <p:spPr>
          <a:xfrm>
            <a:off x="3525520" y="3002280"/>
            <a:ext cx="2428875" cy="3581400"/>
          </a:xfrm>
          <a:prstGeom prst="rect">
            <a:avLst/>
          </a:prstGeom>
          <a:noFill/>
          <a:ln w="9525">
            <a:noFill/>
          </a:ln>
        </p:spPr>
      </p:pic>
      <p:pic>
        <p:nvPicPr>
          <p:cNvPr id="24580" name="Picture 2" descr="芬达"/>
          <p:cNvPicPr>
            <a:picLocks noChangeAspect="1"/>
          </p:cNvPicPr>
          <p:nvPr>
            <p:custDataLst>
              <p:tags r:id="rId10"/>
            </p:custDataLst>
          </p:nvPr>
        </p:nvPicPr>
        <p:blipFill>
          <a:blip r:embed="rId9"/>
          <a:stretch>
            <a:fillRect/>
          </a:stretch>
        </p:blipFill>
        <p:spPr>
          <a:xfrm>
            <a:off x="5963920" y="3002280"/>
            <a:ext cx="1990725" cy="3581400"/>
          </a:xfrm>
          <a:prstGeom prst="rect">
            <a:avLst/>
          </a:prstGeom>
          <a:noFill/>
          <a:ln w="9525">
            <a:noFill/>
          </a:ln>
        </p:spPr>
      </p:pic>
      <p:sp>
        <p:nvSpPr>
          <p:cNvPr id="10" name="Text Box 3"/>
          <p:cNvSpPr txBox="1"/>
          <p:nvPr>
            <p:custDataLst>
              <p:tags r:id="rId11"/>
            </p:custDataLst>
          </p:nvPr>
        </p:nvSpPr>
        <p:spPr>
          <a:xfrm>
            <a:off x="1441450" y="1348105"/>
            <a:ext cx="4668838" cy="641350"/>
          </a:xfrm>
          <a:prstGeom prst="rect">
            <a:avLst/>
          </a:prstGeom>
          <a:noFill/>
          <a:ln w="9525">
            <a:noFill/>
          </a:ln>
        </p:spPr>
        <p:txBody>
          <a:bodyPr anchor="t">
            <a:spAutoFit/>
          </a:bodyPr>
          <a:lstStyle/>
          <a:p>
            <a:pPr algn="just"/>
            <a:r>
              <a:rPr lang="zh-CN" altLang="en-US" sz="3600" b="1">
                <a:latin typeface="宋体" panose="02010600030101010101" pitchFamily="2" charset="-122"/>
                <a:ea typeface="宋体" panose="02010600030101010101" pitchFamily="2" charset="-122"/>
              </a:rPr>
              <a:t>（</a:t>
            </a:r>
            <a:r>
              <a:rPr lang="en-US" altLang="zh-CN" sz="3600" b="1">
                <a:latin typeface="宋体" panose="02010600030101010101" pitchFamily="2" charset="-122"/>
                <a:ea typeface="宋体" panose="02010600030101010101" pitchFamily="2" charset="-122"/>
              </a:rPr>
              <a:t>1</a:t>
            </a:r>
            <a:r>
              <a:rPr lang="zh-CN" altLang="en-US" sz="3600" b="1">
                <a:latin typeface="宋体" panose="02010600030101010101" pitchFamily="2" charset="-122"/>
                <a:ea typeface="宋体" panose="02010600030101010101" pitchFamily="2" charset="-122"/>
              </a:rPr>
              <a:t>）有机溶剂；</a:t>
            </a:r>
            <a:endParaRPr lang="zh-CN" altLang="en-US" sz="3600" b="1">
              <a:latin typeface="宋体" panose="02010600030101010101" pitchFamily="2" charset="-122"/>
              <a:ea typeface="Times New Roman" panose="02020603050405020304" charset="0"/>
            </a:endParaRPr>
          </a:p>
        </p:txBody>
      </p:sp>
      <p:sp>
        <p:nvSpPr>
          <p:cNvPr id="11" name="Text Box 4"/>
          <p:cNvSpPr txBox="1"/>
          <p:nvPr>
            <p:custDataLst>
              <p:tags r:id="rId12"/>
            </p:custDataLst>
          </p:nvPr>
        </p:nvSpPr>
        <p:spPr>
          <a:xfrm>
            <a:off x="1370013" y="2284730"/>
            <a:ext cx="5543550" cy="641350"/>
          </a:xfrm>
          <a:prstGeom prst="rect">
            <a:avLst/>
          </a:prstGeom>
          <a:noFill/>
          <a:ln w="9525">
            <a:noFill/>
          </a:ln>
        </p:spPr>
        <p:txBody>
          <a:bodyPr anchor="t">
            <a:spAutoFit/>
          </a:bodyPr>
          <a:lstStyle/>
          <a:p>
            <a:pPr algn="just"/>
            <a:r>
              <a:rPr lang="zh-CN" altLang="en-US" sz="3600" b="1">
                <a:latin typeface="宋体" panose="02010600030101010101" pitchFamily="2" charset="-122"/>
                <a:ea typeface="宋体" panose="02010600030101010101" pitchFamily="2" charset="-122"/>
              </a:rPr>
              <a:t>（</a:t>
            </a:r>
            <a:r>
              <a:rPr lang="en-US" altLang="zh-CN" sz="3600" b="1">
                <a:latin typeface="宋体" panose="02010600030101010101" pitchFamily="2" charset="-122"/>
                <a:ea typeface="宋体" panose="02010600030101010101" pitchFamily="2" charset="-122"/>
              </a:rPr>
              <a:t>2</a:t>
            </a:r>
            <a:r>
              <a:rPr lang="zh-CN" altLang="en-US" sz="3600" b="1">
                <a:latin typeface="宋体" panose="02010600030101010101" pitchFamily="2" charset="-122"/>
                <a:ea typeface="宋体" panose="02010600030101010101" pitchFamily="2" charset="-122"/>
              </a:rPr>
              <a:t>）重要的化工原料。</a:t>
            </a:r>
            <a:endParaRPr lang="zh-CN" altLang="en-US" sz="3600">
              <a:latin typeface="宋体" panose="02010600030101010101" pitchFamily="2" charset="-122"/>
              <a:ea typeface="Times New Roman" panose="02020603050405020304" charset="0"/>
            </a:endParaRPr>
          </a:p>
        </p:txBody>
      </p:sp>
      <p:sp>
        <p:nvSpPr>
          <p:cNvPr id="24583" name="Rectangle 2"/>
          <p:cNvSpPr/>
          <p:nvPr>
            <p:custDataLst>
              <p:tags r:id="rId13"/>
            </p:custDataLst>
          </p:nvPr>
        </p:nvSpPr>
        <p:spPr>
          <a:xfrm>
            <a:off x="499110" y="637540"/>
            <a:ext cx="4173538" cy="645160"/>
          </a:xfrm>
          <a:prstGeom prst="rect">
            <a:avLst/>
          </a:prstGeom>
          <a:noFill/>
          <a:ln w="9525">
            <a:noFill/>
          </a:ln>
        </p:spPr>
        <p:txBody>
          <a:bodyPr anchor="t">
            <a:spAutoFit/>
          </a:bodyPr>
          <a:lstStyle/>
          <a:p>
            <a:r>
              <a:rPr lang="zh-CN" altLang="en-US" sz="3600" b="1">
                <a:latin typeface="宋体" panose="02010600030101010101" pitchFamily="2" charset="-122"/>
                <a:ea typeface="宋体" panose="02010600030101010101" pitchFamily="2" charset="-122"/>
              </a:rPr>
              <a:t>四、苯的用途</a:t>
            </a:r>
            <a:endParaRPr lang="en-US" altLang="zh-CN" sz="3600" b="1">
              <a:latin typeface="宋体" panose="02010600030101010101" pitchFamily="2" charset="-122"/>
              <a:ea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3553" name="文本框 1"/>
          <p:cNvSpPr txBox="1"/>
          <p:nvPr>
            <p:custDataLst>
              <p:tags r:id="rId3"/>
            </p:custDataLst>
          </p:nvPr>
        </p:nvSpPr>
        <p:spPr>
          <a:xfrm>
            <a:off x="1579563" y="3137535"/>
            <a:ext cx="1093787" cy="583565"/>
          </a:xfrm>
          <a:prstGeom prst="rect">
            <a:avLst/>
          </a:prstGeom>
          <a:noFill/>
          <a:ln w="9525">
            <a:noFill/>
          </a:ln>
        </p:spPr>
        <p:txBody>
          <a:bodyPr anchor="t">
            <a:spAutoFit/>
          </a:bodyPr>
          <a:lstStyle/>
          <a:p>
            <a:r>
              <a:rPr lang="zh-CN" altLang="en-US" sz="3200" b="1">
                <a:latin typeface="楷体" panose="02010609060101010101" charset="-122"/>
                <a:ea typeface="楷体" panose="02010609060101010101" charset="-122"/>
              </a:rPr>
              <a:t>苯</a:t>
            </a:r>
            <a:endParaRPr lang="zh-CN" altLang="en-US" sz="3200" b="1">
              <a:latin typeface="楷体" panose="02010609060101010101" charset="-122"/>
              <a:ea typeface="楷体" panose="02010609060101010101" charset="-122"/>
            </a:endParaRPr>
          </a:p>
        </p:txBody>
      </p:sp>
      <p:sp>
        <p:nvSpPr>
          <p:cNvPr id="3" name="上凸带形 2"/>
          <p:cNvSpPr/>
          <p:nvPr>
            <p:custDataLst>
              <p:tags r:id="rId4"/>
            </p:custDataLst>
          </p:nvPr>
        </p:nvSpPr>
        <p:spPr>
          <a:xfrm>
            <a:off x="0" y="475615"/>
            <a:ext cx="2520950" cy="936625"/>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000" b="1" i="0" u="none" strike="noStrike" kern="1200" cap="none" spc="0" normalizeH="0" baseline="0" noProof="1">
                <a:ln>
                  <a:noFill/>
                </a:ln>
                <a:solidFill>
                  <a:srgbClr val="C00000"/>
                </a:solidFill>
                <a:effectLst/>
                <a:uLnTx/>
                <a:uFillTx/>
                <a:latin typeface="楷体" panose="02010609060101010101" charset="-122"/>
                <a:ea typeface="楷体" panose="02010609060101010101" charset="-122"/>
                <a:cs typeface="+mn-cs"/>
                <a:sym typeface="+mn-ea"/>
              </a:rPr>
              <a:t>小结</a:t>
            </a:r>
            <a:endParaRPr kumimoji="0" lang="zh-CN" altLang="en-US" sz="4000" b="1" i="0" u="none" strike="noStrike" kern="1200" cap="none" spc="0" normalizeH="0" baseline="0" noProof="1">
              <a:ln>
                <a:noFill/>
              </a:ln>
              <a:solidFill>
                <a:srgbClr val="C00000"/>
              </a:solidFill>
              <a:effectLst/>
              <a:uLnTx/>
              <a:uFillTx/>
              <a:latin typeface="楷体" panose="02010609060101010101" charset="-122"/>
              <a:ea typeface="楷体" panose="02010609060101010101" charset="-122"/>
              <a:cs typeface="+mn-cs"/>
              <a:sym typeface="+mn-ea"/>
            </a:endParaRPr>
          </a:p>
        </p:txBody>
      </p:sp>
      <p:sp>
        <p:nvSpPr>
          <p:cNvPr id="4" name="左大括号 3"/>
          <p:cNvSpPr/>
          <p:nvPr>
            <p:custDataLst>
              <p:tags r:id="rId5"/>
            </p:custDataLst>
          </p:nvPr>
        </p:nvSpPr>
        <p:spPr>
          <a:xfrm>
            <a:off x="2552700" y="729298"/>
            <a:ext cx="288925" cy="5400675"/>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1">
              <a:ln>
                <a:noFill/>
              </a:ln>
              <a:solidFill>
                <a:schemeClr val="tx1"/>
              </a:solidFill>
              <a:effectLst/>
              <a:uLnTx/>
              <a:uFillTx/>
              <a:latin typeface="楷体" panose="02010609060101010101" charset="-122"/>
              <a:ea typeface="楷体" panose="02010609060101010101" charset="-122"/>
              <a:cs typeface="+mn-cs"/>
            </a:endParaRPr>
          </a:p>
        </p:txBody>
      </p:sp>
      <p:sp>
        <p:nvSpPr>
          <p:cNvPr id="25605" name="文本框 4"/>
          <p:cNvSpPr txBox="1"/>
          <p:nvPr>
            <p:custDataLst>
              <p:tags r:id="rId6"/>
            </p:custDataLst>
          </p:nvPr>
        </p:nvSpPr>
        <p:spPr>
          <a:xfrm>
            <a:off x="2765425" y="569595"/>
            <a:ext cx="1179513" cy="521970"/>
          </a:xfrm>
          <a:prstGeom prst="rect">
            <a:avLst/>
          </a:prstGeom>
          <a:noFill/>
          <a:ln w="9525">
            <a:noFill/>
          </a:ln>
        </p:spPr>
        <p:txBody>
          <a:bodyPr anchor="t">
            <a:spAutoFit/>
          </a:bodyPr>
          <a:lstStyle/>
          <a:p>
            <a:r>
              <a:rPr lang="zh-CN" altLang="en-US" sz="2800" b="1">
                <a:latin typeface="楷体" panose="02010609060101010101" charset="-122"/>
                <a:ea typeface="楷体" panose="02010609060101010101" charset="-122"/>
              </a:rPr>
              <a:t>结构</a:t>
            </a:r>
            <a:endParaRPr lang="zh-CN" altLang="en-US" sz="2800" b="1">
              <a:latin typeface="楷体" panose="02010609060101010101" charset="-122"/>
              <a:ea typeface="楷体" panose="02010609060101010101" charset="-122"/>
            </a:endParaRPr>
          </a:p>
        </p:txBody>
      </p:sp>
      <p:sp>
        <p:nvSpPr>
          <p:cNvPr id="25606" name="文本框 5"/>
          <p:cNvSpPr txBox="1"/>
          <p:nvPr>
            <p:custDataLst>
              <p:tags r:id="rId7"/>
            </p:custDataLst>
          </p:nvPr>
        </p:nvSpPr>
        <p:spPr>
          <a:xfrm>
            <a:off x="2673033" y="1857693"/>
            <a:ext cx="1922462" cy="521970"/>
          </a:xfrm>
          <a:prstGeom prst="rect">
            <a:avLst/>
          </a:prstGeom>
          <a:noFill/>
          <a:ln w="9525">
            <a:noFill/>
          </a:ln>
        </p:spPr>
        <p:txBody>
          <a:bodyPr anchor="t">
            <a:spAutoFit/>
          </a:bodyPr>
          <a:lstStyle/>
          <a:p>
            <a:r>
              <a:rPr lang="zh-CN" altLang="en-US" sz="2800" b="1">
                <a:latin typeface="楷体" panose="02010609060101010101" charset="-122"/>
                <a:ea typeface="楷体" panose="02010609060101010101" charset="-122"/>
              </a:rPr>
              <a:t>物理性质</a:t>
            </a:r>
            <a:endParaRPr lang="zh-CN" altLang="en-US" sz="2800" b="1">
              <a:latin typeface="楷体" panose="02010609060101010101" charset="-122"/>
              <a:ea typeface="楷体" panose="02010609060101010101" charset="-122"/>
            </a:endParaRPr>
          </a:p>
        </p:txBody>
      </p:sp>
      <p:sp>
        <p:nvSpPr>
          <p:cNvPr id="25607" name="文本框 6"/>
          <p:cNvSpPr txBox="1"/>
          <p:nvPr>
            <p:custDataLst>
              <p:tags r:id="rId8"/>
            </p:custDataLst>
          </p:nvPr>
        </p:nvSpPr>
        <p:spPr>
          <a:xfrm>
            <a:off x="2765425" y="3816985"/>
            <a:ext cx="1924050" cy="521970"/>
          </a:xfrm>
          <a:prstGeom prst="rect">
            <a:avLst/>
          </a:prstGeom>
          <a:noFill/>
          <a:ln w="9525">
            <a:noFill/>
          </a:ln>
        </p:spPr>
        <p:txBody>
          <a:bodyPr anchor="t">
            <a:spAutoFit/>
          </a:bodyPr>
          <a:lstStyle/>
          <a:p>
            <a:r>
              <a:rPr lang="zh-CN" altLang="en-US" sz="2800" b="1">
                <a:latin typeface="楷体" panose="02010609060101010101" charset="-122"/>
                <a:ea typeface="楷体" panose="02010609060101010101" charset="-122"/>
              </a:rPr>
              <a:t>化学性质</a:t>
            </a:r>
            <a:endParaRPr lang="zh-CN" altLang="en-US" sz="2800" b="1">
              <a:latin typeface="楷体" panose="02010609060101010101" charset="-122"/>
              <a:ea typeface="楷体" panose="02010609060101010101" charset="-122"/>
            </a:endParaRPr>
          </a:p>
        </p:txBody>
      </p:sp>
      <p:sp>
        <p:nvSpPr>
          <p:cNvPr id="10" name="横卷形 9"/>
          <p:cNvSpPr/>
          <p:nvPr>
            <p:custDataLst>
              <p:tags r:id="rId9"/>
            </p:custDataLst>
          </p:nvPr>
        </p:nvSpPr>
        <p:spPr>
          <a:xfrm>
            <a:off x="3708400" y="390525"/>
            <a:ext cx="7857490" cy="880745"/>
          </a:xfrm>
          <a:prstGeom prst="horizontalScroll">
            <a:avLst/>
          </a:prstGeom>
        </p:spPr>
        <p:style>
          <a:lnRef idx="1">
            <a:schemeClr val="accent3"/>
          </a:lnRef>
          <a:fillRef idx="2">
            <a:schemeClr val="accent3"/>
          </a:fillRef>
          <a:effectRef idx="1">
            <a:schemeClr val="accent3"/>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rgbClr val="7030A0"/>
                </a:solidFill>
                <a:effectLst/>
                <a:uLnTx/>
                <a:uFillTx/>
                <a:latin typeface="楷体" panose="02010609060101010101" charset="-122"/>
                <a:ea typeface="楷体" panose="02010609060101010101" charset="-122"/>
                <a:cs typeface="楷体" panose="02010609060101010101" charset="-122"/>
                <a:sym typeface="+mn-ea"/>
              </a:rPr>
              <a:t>平面结构，键角：</a:t>
            </a:r>
            <a:r>
              <a:rPr kumimoji="0" lang="en-US" altLang="zh-CN" sz="2800" b="1" i="0" u="none" strike="noStrike" kern="1200" cap="none" spc="0" normalizeH="0" baseline="0" noProof="1">
                <a:ln>
                  <a:noFill/>
                </a:ln>
                <a:solidFill>
                  <a:srgbClr val="7030A0"/>
                </a:solidFill>
                <a:effectLst/>
                <a:uLnTx/>
                <a:uFillTx/>
                <a:latin typeface="楷体" panose="02010609060101010101" charset="-122"/>
                <a:ea typeface="楷体" panose="02010609060101010101" charset="-122"/>
                <a:cs typeface="楷体" panose="02010609060101010101" charset="-122"/>
                <a:sym typeface="+mn-ea"/>
              </a:rPr>
              <a:t>120°</a:t>
            </a:r>
            <a:r>
              <a:rPr kumimoji="0" lang="zh-CN" altLang="en-US" sz="2800" b="1" i="0" u="none" strike="noStrike" kern="1200" cap="none" spc="0" normalizeH="0" baseline="0" noProof="1">
                <a:ln>
                  <a:noFill/>
                </a:ln>
                <a:solidFill>
                  <a:srgbClr val="7030A0"/>
                </a:solidFill>
                <a:effectLst/>
                <a:uLnTx/>
                <a:uFillTx/>
                <a:latin typeface="楷体" panose="02010609060101010101" charset="-122"/>
                <a:ea typeface="楷体" panose="02010609060101010101" charset="-122"/>
                <a:cs typeface="楷体" panose="02010609060101010101" charset="-122"/>
                <a:sym typeface="+mn-ea"/>
              </a:rPr>
              <a:t>；结构简式</a:t>
            </a:r>
            <a:r>
              <a:rPr kumimoji="0" lang="en-US" altLang="zh-CN" sz="2800" b="1" i="0" u="none" strike="noStrike" kern="1200" cap="none" spc="0" normalizeH="0" baseline="0" noProof="1">
                <a:ln>
                  <a:noFill/>
                </a:ln>
                <a:solidFill>
                  <a:srgbClr val="7030A0"/>
                </a:solidFill>
                <a:effectLst/>
                <a:uLnTx/>
                <a:uFillTx/>
                <a:latin typeface="楷体" panose="02010609060101010101" charset="-122"/>
                <a:ea typeface="楷体" panose="02010609060101010101" charset="-122"/>
                <a:cs typeface="楷体" panose="02010609060101010101" charset="-122"/>
                <a:sym typeface="+mn-ea"/>
              </a:rPr>
              <a:t>CH</a:t>
            </a:r>
            <a:r>
              <a:rPr kumimoji="0" lang="en-US" altLang="zh-CN" sz="2800" b="1" i="0" u="none" strike="noStrike" kern="1200" cap="none" spc="0" normalizeH="0" baseline="-25000" noProof="1">
                <a:ln>
                  <a:noFill/>
                </a:ln>
                <a:solidFill>
                  <a:srgbClr val="7030A0"/>
                </a:solidFill>
                <a:effectLst/>
                <a:uLnTx/>
                <a:uFillTx/>
                <a:latin typeface="楷体" panose="02010609060101010101" charset="-122"/>
                <a:ea typeface="楷体" panose="02010609060101010101" charset="-122"/>
                <a:cs typeface="楷体" panose="02010609060101010101" charset="-122"/>
                <a:sym typeface="+mn-ea"/>
              </a:rPr>
              <a:t>2</a:t>
            </a:r>
            <a:r>
              <a:rPr kumimoji="0" lang="en-US" altLang="zh-CN" sz="2800" b="1" i="0" u="none" strike="noStrike" kern="1200" cap="none" spc="0" normalizeH="0" baseline="0" noProof="1">
                <a:ln>
                  <a:noFill/>
                </a:ln>
                <a:solidFill>
                  <a:srgbClr val="7030A0"/>
                </a:solidFill>
                <a:effectLst/>
                <a:uLnTx/>
                <a:uFillTx/>
                <a:latin typeface="楷体" panose="02010609060101010101" charset="-122"/>
                <a:ea typeface="楷体" panose="02010609060101010101" charset="-122"/>
                <a:cs typeface="楷体" panose="02010609060101010101" charset="-122"/>
                <a:sym typeface="+mn-ea"/>
              </a:rPr>
              <a:t>=CH</a:t>
            </a:r>
            <a:r>
              <a:rPr kumimoji="0" lang="en-US" altLang="zh-CN" sz="2800" b="1" i="0" u="none" strike="noStrike" kern="1200" cap="none" spc="0" normalizeH="0" baseline="-25000" noProof="1">
                <a:ln>
                  <a:noFill/>
                </a:ln>
                <a:solidFill>
                  <a:srgbClr val="7030A0"/>
                </a:solidFill>
                <a:effectLst/>
                <a:uLnTx/>
                <a:uFillTx/>
                <a:latin typeface="楷体" panose="02010609060101010101" charset="-122"/>
                <a:ea typeface="楷体" panose="02010609060101010101" charset="-122"/>
                <a:cs typeface="楷体" panose="02010609060101010101" charset="-122"/>
                <a:sym typeface="+mn-ea"/>
              </a:rPr>
              <a:t>2</a:t>
            </a:r>
            <a:endParaRPr kumimoji="0" lang="en-US" altLang="zh-CN" sz="2800" b="1" i="0" u="none" strike="noStrike" kern="1200" cap="none" spc="0" normalizeH="0" baseline="-25000" noProof="1">
              <a:ln>
                <a:noFill/>
              </a:ln>
              <a:solidFill>
                <a:srgbClr val="7030A0"/>
              </a:solidFill>
              <a:effectLst/>
              <a:uLnTx/>
              <a:uFillTx/>
              <a:latin typeface="楷体" panose="02010609060101010101" charset="-122"/>
              <a:ea typeface="楷体" panose="02010609060101010101" charset="-122"/>
              <a:cs typeface="楷体" panose="02010609060101010101" charset="-122"/>
              <a:sym typeface="+mn-ea"/>
            </a:endParaRPr>
          </a:p>
        </p:txBody>
      </p:sp>
      <p:sp>
        <p:nvSpPr>
          <p:cNvPr id="2" name="横卷形 1"/>
          <p:cNvSpPr/>
          <p:nvPr>
            <p:custDataLst>
              <p:tags r:id="rId10"/>
            </p:custDataLst>
          </p:nvPr>
        </p:nvSpPr>
        <p:spPr>
          <a:xfrm>
            <a:off x="4222115" y="1589405"/>
            <a:ext cx="7416800" cy="790575"/>
          </a:xfrm>
          <a:prstGeom prst="horizontalScroll">
            <a:avLst/>
          </a:prstGeom>
        </p:spPr>
        <p:style>
          <a:lnRef idx="1">
            <a:schemeClr val="accent3"/>
          </a:lnRef>
          <a:fillRef idx="2">
            <a:schemeClr val="accent3"/>
          </a:fillRef>
          <a:effectRef idx="1">
            <a:schemeClr val="accent3"/>
          </a:effectRef>
          <a:fontRef idx="minor">
            <a:schemeClr val="dk1"/>
          </a:fontRef>
        </p:style>
        <p:txBody>
          <a:bodyPr anchor="ct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chemeClr val="tx1"/>
                </a:solidFill>
                <a:effectLst>
                  <a:outerShdw blurRad="38100" dist="38100" dir="2700000">
                    <a:srgbClr val="FFFFFF"/>
                  </a:outerShdw>
                </a:effectLst>
                <a:uLnTx/>
                <a:uFillTx/>
                <a:latin typeface="楷体" panose="02010609060101010101" charset="-122"/>
                <a:ea typeface="楷体" panose="02010609060101010101" charset="-122"/>
                <a:cs typeface="楷体" panose="02010609060101010101" charset="-122"/>
                <a:sym typeface="+mn-ea"/>
              </a:rPr>
              <a:t>无色</a:t>
            </a:r>
            <a:r>
              <a:rPr kumimoji="0" lang="en-US" altLang="zh-CN" sz="2400" b="1" i="0" u="none" strike="noStrike" kern="1200" cap="none" spc="0" normalizeH="0" baseline="0" noProof="1">
                <a:ln>
                  <a:noFill/>
                </a:ln>
                <a:solidFill>
                  <a:schemeClr val="tx1"/>
                </a:solidFill>
                <a:effectLst>
                  <a:outerShdw blurRad="38100" dist="38100" dir="2700000">
                    <a:srgbClr val="FFFFFF"/>
                  </a:outerShdw>
                </a:effectLst>
                <a:uLnTx/>
                <a:uFillTx/>
                <a:latin typeface="楷体" panose="02010609060101010101" charset="-122"/>
                <a:ea typeface="楷体" panose="02010609060101010101" charset="-122"/>
                <a:cs typeface="楷体" panose="02010609060101010101" charset="-122"/>
                <a:sym typeface="+mn-ea"/>
              </a:rPr>
              <a:t>,</a:t>
            </a:r>
            <a:r>
              <a:rPr kumimoji="0" lang="zh-CN" altLang="en-US" sz="2400" b="1" i="0" u="none" strike="noStrike" kern="1200" cap="none" spc="0" normalizeH="0" baseline="0" noProof="1">
                <a:ln>
                  <a:noFill/>
                </a:ln>
                <a:solidFill>
                  <a:schemeClr val="tx1"/>
                </a:solidFill>
                <a:effectLst>
                  <a:outerShdw blurRad="38100" dist="38100" dir="2700000">
                    <a:srgbClr val="FFFFFF"/>
                  </a:outerShdw>
                </a:effectLst>
                <a:uLnTx/>
                <a:uFillTx/>
                <a:latin typeface="楷体" panose="02010609060101010101" charset="-122"/>
                <a:ea typeface="楷体" panose="02010609060101010101" charset="-122"/>
                <a:cs typeface="楷体" panose="02010609060101010101" charset="-122"/>
                <a:sym typeface="+mn-ea"/>
              </a:rPr>
              <a:t>有特殊气味的气体 </a:t>
            </a:r>
            <a:r>
              <a:rPr kumimoji="0" lang="en-US" altLang="zh-CN" sz="2400" b="1" i="0" u="none" strike="noStrike" kern="1200" cap="none" spc="0" normalizeH="0" baseline="0" noProof="1">
                <a:ln>
                  <a:noFill/>
                </a:ln>
                <a:solidFill>
                  <a:schemeClr val="tx1"/>
                </a:solidFill>
                <a:effectLst>
                  <a:outerShdw blurRad="38100" dist="38100" dir="2700000">
                    <a:srgbClr val="FFFFFF"/>
                  </a:outerShdw>
                </a:effectLst>
                <a:uLnTx/>
                <a:uFillTx/>
                <a:latin typeface="楷体" panose="02010609060101010101" charset="-122"/>
                <a:ea typeface="楷体" panose="02010609060101010101" charset="-122"/>
                <a:cs typeface="楷体" panose="02010609060101010101" charset="-122"/>
                <a:sym typeface="+mn-ea"/>
              </a:rPr>
              <a:t>,</a:t>
            </a:r>
            <a:r>
              <a:rPr kumimoji="0" lang="zh-CN" altLang="en-US" sz="2400" b="1" i="0" u="none" strike="noStrike" kern="1200" cap="none" spc="0" normalizeH="0" baseline="0" noProof="1">
                <a:ln>
                  <a:noFill/>
                </a:ln>
                <a:solidFill>
                  <a:schemeClr val="tx1"/>
                </a:solidFill>
                <a:effectLst>
                  <a:outerShdw blurRad="38100" dist="38100" dir="2700000">
                    <a:srgbClr val="FFFFFF"/>
                  </a:outerShdw>
                </a:effectLst>
                <a:uLnTx/>
                <a:uFillTx/>
                <a:latin typeface="楷体" panose="02010609060101010101" charset="-122"/>
                <a:ea typeface="楷体" panose="02010609060101010101" charset="-122"/>
                <a:cs typeface="楷体" panose="02010609060101010101" charset="-122"/>
                <a:sym typeface="+mn-ea"/>
              </a:rPr>
              <a:t>密度比水小</a:t>
            </a:r>
            <a:r>
              <a:rPr kumimoji="0" lang="en-US" altLang="zh-CN" sz="2400" b="1" i="0" u="none" strike="noStrike" kern="1200" cap="none" spc="0" normalizeH="0" baseline="0" noProof="1">
                <a:ln>
                  <a:noFill/>
                </a:ln>
                <a:solidFill>
                  <a:schemeClr val="tx1"/>
                </a:solidFill>
                <a:effectLst>
                  <a:outerShdw blurRad="38100" dist="38100" dir="2700000">
                    <a:srgbClr val="FFFFFF"/>
                  </a:outerShdw>
                </a:effectLst>
                <a:uLnTx/>
                <a:uFillTx/>
                <a:latin typeface="楷体" panose="02010609060101010101" charset="-122"/>
                <a:ea typeface="楷体" panose="02010609060101010101" charset="-122"/>
                <a:cs typeface="楷体" panose="02010609060101010101" charset="-122"/>
                <a:sym typeface="+mn-ea"/>
              </a:rPr>
              <a:t>,</a:t>
            </a:r>
            <a:r>
              <a:rPr kumimoji="0" lang="zh-CN" altLang="en-US" sz="2400" b="1" i="0" u="none" strike="noStrike" kern="1200" cap="none" spc="0" normalizeH="0" baseline="0" noProof="1">
                <a:ln>
                  <a:noFill/>
                </a:ln>
                <a:solidFill>
                  <a:schemeClr val="tx1"/>
                </a:solidFill>
                <a:effectLst>
                  <a:outerShdw blurRad="38100" dist="38100" dir="2700000">
                    <a:srgbClr val="FFFFFF"/>
                  </a:outerShdw>
                </a:effectLst>
                <a:uLnTx/>
                <a:uFillTx/>
                <a:latin typeface="楷体" panose="02010609060101010101" charset="-122"/>
                <a:ea typeface="楷体" panose="02010609060101010101" charset="-122"/>
                <a:cs typeface="楷体" panose="02010609060101010101" charset="-122"/>
                <a:sym typeface="+mn-ea"/>
              </a:rPr>
              <a:t>难溶于水</a:t>
            </a:r>
            <a:endParaRPr kumimoji="0" lang="zh-CN" altLang="en-US" sz="2400" b="1" i="0" u="none" strike="noStrike" kern="1200" cap="none" spc="0" normalizeH="0" baseline="0" noProof="1">
              <a:ln>
                <a:noFill/>
              </a:ln>
              <a:solidFill>
                <a:schemeClr val="tx1"/>
              </a:solidFill>
              <a:effectLst>
                <a:outerShdw blurRad="38100" dist="38100" dir="2700000">
                  <a:srgbClr val="FFFFFF"/>
                </a:outerShdw>
              </a:effectLst>
              <a:uLnTx/>
              <a:uFillTx/>
              <a:latin typeface="楷体" panose="02010609060101010101" charset="-122"/>
              <a:ea typeface="楷体" panose="02010609060101010101" charset="-122"/>
              <a:cs typeface="楷体" panose="02010609060101010101" charset="-122"/>
              <a:sym typeface="+mn-ea"/>
            </a:endParaRPr>
          </a:p>
        </p:txBody>
      </p:sp>
      <p:sp>
        <p:nvSpPr>
          <p:cNvPr id="5" name="左大括号 4"/>
          <p:cNvSpPr/>
          <p:nvPr>
            <p:custDataLst>
              <p:tags r:id="rId11"/>
            </p:custDataLst>
          </p:nvPr>
        </p:nvSpPr>
        <p:spPr>
          <a:xfrm>
            <a:off x="4222750" y="2961640"/>
            <a:ext cx="282575" cy="3169285"/>
          </a:xfrm>
          <a:prstGeom prst="leftBrace">
            <a:avLst/>
          </a:prstGeom>
          <a:ln w="28575"/>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1">
              <a:ln>
                <a:noFill/>
              </a:ln>
              <a:solidFill>
                <a:schemeClr val="tx1"/>
              </a:solidFill>
              <a:effectLst/>
              <a:uLnTx/>
              <a:uFillTx/>
              <a:latin typeface="楷体" panose="02010609060101010101" charset="-122"/>
              <a:ea typeface="楷体" panose="02010609060101010101" charset="-122"/>
              <a:cs typeface="+mn-cs"/>
            </a:endParaRPr>
          </a:p>
        </p:txBody>
      </p:sp>
      <p:sp>
        <p:nvSpPr>
          <p:cNvPr id="6" name="文本框 5"/>
          <p:cNvSpPr txBox="1"/>
          <p:nvPr>
            <p:custDataLst>
              <p:tags r:id="rId12"/>
            </p:custDataLst>
          </p:nvPr>
        </p:nvSpPr>
        <p:spPr>
          <a:xfrm>
            <a:off x="4365625" y="2740660"/>
            <a:ext cx="2429510" cy="583565"/>
          </a:xfrm>
          <a:prstGeom prst="rect">
            <a:avLst/>
          </a:prstGeom>
          <a:noFill/>
          <a:ln w="9525">
            <a:noFill/>
          </a:ln>
        </p:spPr>
        <p:txBody>
          <a:bodyPr wrap="none" anchor="t">
            <a:spAutoFit/>
          </a:bodyPr>
          <a:lstStyle/>
          <a:p>
            <a:r>
              <a:rPr lang="zh-CN" altLang="en-US" sz="3200" b="1">
                <a:latin typeface="楷体" panose="02010609060101010101" charset="-122"/>
                <a:ea typeface="楷体" panose="02010609060101010101" charset="-122"/>
                <a:cs typeface="楷体" panose="02010609060101010101" charset="-122"/>
              </a:rPr>
              <a:t>（</a:t>
            </a:r>
            <a:r>
              <a:rPr lang="en-US" altLang="zh-CN" sz="3200" b="1">
                <a:latin typeface="楷体" panose="02010609060101010101" charset="-122"/>
                <a:ea typeface="楷体" panose="02010609060101010101" charset="-122"/>
                <a:cs typeface="楷体" panose="02010609060101010101" charset="-122"/>
              </a:rPr>
              <a:t>1</a:t>
            </a:r>
            <a:r>
              <a:rPr lang="zh-CN" altLang="en-US" sz="3200" b="1">
                <a:latin typeface="楷体" panose="02010609060101010101" charset="-122"/>
                <a:ea typeface="楷体" panose="02010609060101010101" charset="-122"/>
                <a:cs typeface="楷体" panose="02010609060101010101" charset="-122"/>
              </a:rPr>
              <a:t>）可燃性</a:t>
            </a:r>
            <a:endParaRPr lang="zh-CN" altLang="en-US" sz="3200" b="1">
              <a:latin typeface="楷体" panose="02010609060101010101" charset="-122"/>
              <a:ea typeface="楷体" panose="02010609060101010101" charset="-122"/>
              <a:cs typeface="楷体" panose="02010609060101010101" charset="-122"/>
            </a:endParaRPr>
          </a:p>
        </p:txBody>
      </p:sp>
      <p:sp>
        <p:nvSpPr>
          <p:cNvPr id="14337" name="文本框 5"/>
          <p:cNvSpPr txBox="1"/>
          <p:nvPr>
            <p:custDataLst>
              <p:tags r:id="rId13"/>
            </p:custDataLst>
          </p:nvPr>
        </p:nvSpPr>
        <p:spPr>
          <a:xfrm>
            <a:off x="4365308" y="3903345"/>
            <a:ext cx="6512560" cy="583565"/>
          </a:xfrm>
          <a:prstGeom prst="rect">
            <a:avLst/>
          </a:prstGeom>
          <a:noFill/>
          <a:ln w="9525">
            <a:noFill/>
          </a:ln>
        </p:spPr>
        <p:txBody>
          <a:bodyPr wrap="none" anchor="t">
            <a:spAutoFit/>
          </a:bodyPr>
          <a:lstStyle/>
          <a:p>
            <a:r>
              <a:rPr lang="zh-CN" altLang="en-US" sz="3200" b="1">
                <a:latin typeface="楷体" panose="02010609060101010101" charset="-122"/>
                <a:ea typeface="楷体" panose="02010609060101010101" charset="-122"/>
                <a:cs typeface="楷体" panose="02010609060101010101" charset="-122"/>
              </a:rPr>
              <a:t>（2）不可使酸性高锰酸钾溶液褪色</a:t>
            </a:r>
            <a:endParaRPr lang="zh-CN" altLang="en-US" sz="3200" b="1">
              <a:latin typeface="楷体" panose="02010609060101010101" charset="-122"/>
              <a:ea typeface="楷体" panose="02010609060101010101" charset="-122"/>
              <a:cs typeface="楷体" panose="02010609060101010101" charset="-122"/>
            </a:endParaRPr>
          </a:p>
        </p:txBody>
      </p:sp>
      <p:sp>
        <p:nvSpPr>
          <p:cNvPr id="16389" name="文本框 16388"/>
          <p:cNvSpPr txBox="1"/>
          <p:nvPr>
            <p:custDataLst>
              <p:tags r:id="rId14"/>
            </p:custDataLst>
          </p:nvPr>
        </p:nvSpPr>
        <p:spPr>
          <a:xfrm>
            <a:off x="4365308" y="4744720"/>
            <a:ext cx="4738687" cy="632460"/>
          </a:xfrm>
          <a:prstGeom prst="rect">
            <a:avLst/>
          </a:prstGeom>
          <a:noFill/>
          <a:ln w="9525">
            <a:noFill/>
          </a:ln>
        </p:spPr>
        <p:txBody>
          <a:bodyPr anchor="t">
            <a:spAutoFit/>
          </a:bodyPr>
          <a:lstStyle/>
          <a:p>
            <a:pPr>
              <a:lnSpc>
                <a:spcPct val="110000"/>
              </a:lnSpc>
              <a:spcBef>
                <a:spcPct val="50000"/>
              </a:spcBef>
              <a:buClr>
                <a:schemeClr val="bg1"/>
              </a:buClr>
            </a:pPr>
            <a:r>
              <a:rPr lang="zh-CN" altLang="en-US" sz="3200" b="1">
                <a:latin typeface="楷体" panose="02010609060101010101" charset="-122"/>
                <a:ea typeface="楷体" panose="02010609060101010101" charset="-122"/>
                <a:cs typeface="楷体" panose="02010609060101010101" charset="-122"/>
              </a:rPr>
              <a:t>（</a:t>
            </a:r>
            <a:r>
              <a:rPr lang="en-US" altLang="zh-CN" sz="3200" b="1">
                <a:latin typeface="楷体" panose="02010609060101010101" charset="-122"/>
                <a:ea typeface="楷体" panose="02010609060101010101" charset="-122"/>
                <a:cs typeface="楷体" panose="02010609060101010101" charset="-122"/>
              </a:rPr>
              <a:t>3</a:t>
            </a:r>
            <a:r>
              <a:rPr lang="zh-CN" altLang="en-US" sz="3200" b="1">
                <a:latin typeface="楷体" panose="02010609060101010101" charset="-122"/>
                <a:ea typeface="楷体" panose="02010609060101010101" charset="-122"/>
                <a:cs typeface="楷体" panose="02010609060101010101" charset="-122"/>
              </a:rPr>
              <a:t>）加成反应</a:t>
            </a:r>
            <a:endParaRPr lang="zh-CN" altLang="en-US" sz="4400" b="1">
              <a:solidFill>
                <a:srgbClr val="C00000"/>
              </a:solidFill>
              <a:latin typeface="楷体" panose="02010609060101010101" charset="-122"/>
              <a:ea typeface="楷体" panose="02010609060101010101" charset="-122"/>
              <a:cs typeface="楷体" panose="02010609060101010101" charset="-122"/>
            </a:endParaRPr>
          </a:p>
        </p:txBody>
      </p:sp>
      <p:sp>
        <p:nvSpPr>
          <p:cNvPr id="143363" name="文本框 143362"/>
          <p:cNvSpPr txBox="1"/>
          <p:nvPr>
            <p:custDataLst>
              <p:tags r:id="rId15"/>
            </p:custDataLst>
          </p:nvPr>
        </p:nvSpPr>
        <p:spPr>
          <a:xfrm>
            <a:off x="4595178" y="5682615"/>
            <a:ext cx="4664075" cy="632460"/>
          </a:xfrm>
          <a:prstGeom prst="rect">
            <a:avLst/>
          </a:prstGeom>
          <a:noFill/>
          <a:ln w="9525">
            <a:noFill/>
          </a:ln>
        </p:spPr>
        <p:txBody>
          <a:bodyPr anchor="t">
            <a:spAutoFit/>
          </a:bodyPr>
          <a:lstStyle/>
          <a:p>
            <a:pPr>
              <a:lnSpc>
                <a:spcPct val="110000"/>
              </a:lnSpc>
              <a:spcBef>
                <a:spcPct val="50000"/>
              </a:spcBef>
              <a:buClr>
                <a:schemeClr val="bg1"/>
              </a:buClr>
            </a:pPr>
            <a:r>
              <a:rPr lang="zh-CN" altLang="en-US" sz="3200" b="1">
                <a:latin typeface="楷体" panose="02010609060101010101" charset="-122"/>
                <a:ea typeface="楷体" panose="02010609060101010101" charset="-122"/>
                <a:cs typeface="楷体" panose="02010609060101010101" charset="-122"/>
              </a:rPr>
              <a:t>（4）取代反应</a:t>
            </a:r>
            <a:endParaRPr lang="zh-CN" altLang="en-US" sz="3200" b="1">
              <a:latin typeface="楷体" panose="02010609060101010101" charset="-122"/>
              <a:ea typeface="楷体" panose="02010609060101010101" charset="-122"/>
              <a:cs typeface="楷体" panose="02010609060101010101" charset="-122"/>
            </a:endParaRPr>
          </a:p>
        </p:txBody>
      </p:sp>
      <p:pic>
        <p:nvPicPr>
          <p:cNvPr id="143364" name="New picture"/>
          <p:cNvPicPr/>
          <p:nvPr>
            <p:custDataLst>
              <p:tags r:id="rId17"/>
            </p:custDataLst>
          </p:nvPr>
        </p:nvPicPr>
        <p:blipFill>
          <a:blip r:embed="rId16"/>
          <a:stretch>
            <a:fillRect/>
          </a:stretch>
        </p:blipFill>
        <p:spPr>
          <a:xfrm>
            <a:off x="10426700" y="10515600"/>
            <a:ext cx="342900" cy="254000"/>
          </a:xfrm>
          <a:prstGeom prst="cub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5605"/>
                                        </p:tgtEl>
                                        <p:attrNameLst>
                                          <p:attrName>style.visibility</p:attrName>
                                        </p:attrNameLst>
                                      </p:cBhvr>
                                      <p:to>
                                        <p:strVal val="visible"/>
                                      </p:to>
                                    </p:set>
                                    <p:animEffect transition="in" filter="diamond(in)">
                                      <p:cBhvr>
                                        <p:cTn id="10" dur="2000"/>
                                        <p:tgtEl>
                                          <p:spTgt spid="25605"/>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5606"/>
                                        </p:tgtEl>
                                        <p:attrNameLst>
                                          <p:attrName>style.visibility</p:attrName>
                                        </p:attrNameLst>
                                      </p:cBhvr>
                                      <p:to>
                                        <p:strVal val="visible"/>
                                      </p:to>
                                    </p:set>
                                    <p:animEffect transition="in" filter="diamond(in)">
                                      <p:cBhvr>
                                        <p:cTn id="13" dur="2000"/>
                                        <p:tgtEl>
                                          <p:spTgt spid="25606"/>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25607"/>
                                        </p:tgtEl>
                                        <p:attrNameLst>
                                          <p:attrName>style.visibility</p:attrName>
                                        </p:attrNameLst>
                                      </p:cBhvr>
                                      <p:to>
                                        <p:strVal val="visible"/>
                                      </p:to>
                                    </p:set>
                                    <p:animEffect transition="in" filter="diamond(in)">
                                      <p:cBhvr>
                                        <p:cTn id="16" dur="2000"/>
                                        <p:tgtEl>
                                          <p:spTgt spid="25607"/>
                                        </p:tgtEl>
                                      </p:cBhvr>
                                    </p:animEffect>
                                  </p:childTnLst>
                                </p:cTn>
                              </p:par>
                            </p:childTnLst>
                          </p:cTn>
                        </p:par>
                      </p:childTnLst>
                    </p:cTn>
                  </p:par>
                  <p:par>
                    <p:cTn id="17" fill="hold" nodeType="clickPar">
                      <p:stCondLst>
                        <p:cond delay="indefinite"/>
                      </p:stCondLst>
                      <p:childTnLst>
                        <p:par>
                          <p:cTn id="18" fill="hold" nodeType="afterGroup">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anim calcmode="lin" valueType="num">
                                      <p:cBhvr>
                                        <p:cTn id="22" dur="2000" fill="hold"/>
                                        <p:tgtEl>
                                          <p:spTgt spid="10"/>
                                        </p:tgtEl>
                                        <p:attrNameLst>
                                          <p:attrName>ppt_w</p:attrName>
                                        </p:attrNameLst>
                                      </p:cBhvr>
                                      <p:tavLst>
                                        <p:tav tm="0" fmla="#ppt_w*sin(2.5*pi*$)">
                                          <p:val>
                                            <p:fltVal val="0"/>
                                          </p:val>
                                        </p:tav>
                                        <p:tav tm="100000">
                                          <p:val>
                                            <p:fltVal val="1"/>
                                          </p:val>
                                        </p:tav>
                                      </p:tavLst>
                                    </p:anim>
                                    <p:anim calcmode="lin" valueType="num">
                                      <p:cBhvr>
                                        <p:cTn id="23"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2000"/>
                                        <p:tgtEl>
                                          <p:spTgt spid="2"/>
                                        </p:tgtEl>
                                      </p:cBhvr>
                                    </p:animEffect>
                                    <p:anim calcmode="lin" valueType="num">
                                      <p:cBhvr>
                                        <p:cTn id="29" dur="2000" fill="hold"/>
                                        <p:tgtEl>
                                          <p:spTgt spid="2"/>
                                        </p:tgtEl>
                                        <p:attrNameLst>
                                          <p:attrName>ppt_w</p:attrName>
                                        </p:attrNameLst>
                                      </p:cBhvr>
                                      <p:tavLst>
                                        <p:tav tm="0" fmla="#ppt_w*sin(2.5*pi*$)">
                                          <p:val>
                                            <p:fltVal val="0"/>
                                          </p:val>
                                        </p:tav>
                                        <p:tav tm="100000">
                                          <p:val>
                                            <p:fltVal val="1"/>
                                          </p:val>
                                        </p:tav>
                                      </p:tavLst>
                                    </p:anim>
                                    <p:anim calcmode="lin" valueType="num">
                                      <p:cBhvr>
                                        <p:cTn id="30"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afterGroup">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diamond(in)">
                                      <p:cBhvr>
                                        <p:cTn id="35" dur="2000"/>
                                        <p:tgtEl>
                                          <p:spTgt spid="5"/>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diamond(in)">
                                      <p:cBhvr>
                                        <p:cTn id="38" dur="2000"/>
                                        <p:tgtEl>
                                          <p:spTgt spid="6"/>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14337"/>
                                        </p:tgtEl>
                                        <p:attrNameLst>
                                          <p:attrName>style.visibility</p:attrName>
                                        </p:attrNameLst>
                                      </p:cBhvr>
                                      <p:to>
                                        <p:strVal val="visible"/>
                                      </p:to>
                                    </p:set>
                                    <p:animEffect transition="in" filter="diamond(in)">
                                      <p:cBhvr>
                                        <p:cTn id="41" dur="2000"/>
                                        <p:tgtEl>
                                          <p:spTgt spid="14337"/>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16389"/>
                                        </p:tgtEl>
                                        <p:attrNameLst>
                                          <p:attrName>style.visibility</p:attrName>
                                        </p:attrNameLst>
                                      </p:cBhvr>
                                      <p:to>
                                        <p:strVal val="visible"/>
                                      </p:to>
                                    </p:set>
                                    <p:animEffect transition="in" filter="diamond(in)">
                                      <p:cBhvr>
                                        <p:cTn id="44" dur="2000"/>
                                        <p:tgtEl>
                                          <p:spTgt spid="16389"/>
                                        </p:tgtEl>
                                      </p:cBhvr>
                                    </p:animEffect>
                                  </p:childTnLst>
                                </p:cTn>
                              </p:par>
                              <p:par>
                                <p:cTn id="45" presetID="8" presetClass="entr" presetSubtype="16" fill="hold" grpId="0" nodeType="withEffect">
                                  <p:stCondLst>
                                    <p:cond delay="0"/>
                                  </p:stCondLst>
                                  <p:childTnLst>
                                    <p:set>
                                      <p:cBhvr>
                                        <p:cTn id="46" dur="1" fill="hold">
                                          <p:stCondLst>
                                            <p:cond delay="0"/>
                                          </p:stCondLst>
                                        </p:cTn>
                                        <p:tgtEl>
                                          <p:spTgt spid="143363"/>
                                        </p:tgtEl>
                                        <p:attrNameLst>
                                          <p:attrName>style.visibility</p:attrName>
                                        </p:attrNameLst>
                                      </p:cBhvr>
                                      <p:to>
                                        <p:strVal val="visible"/>
                                      </p:to>
                                    </p:set>
                                    <p:animEffect transition="in" filter="diamond(in)">
                                      <p:cBhvr>
                                        <p:cTn id="47" dur="2000"/>
                                        <p:tgtEl>
                                          <p:spTgt spid="143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605" grpId="0"/>
      <p:bldP spid="25606" grpId="0"/>
      <p:bldP spid="25607" grpId="0"/>
      <p:bldP spid="10" grpId="0"/>
      <p:bldP spid="2" grpId="0"/>
      <p:bldP spid="5" grpId="0"/>
      <p:bldP spid="6" grpId="0"/>
      <p:bldP spid="14337" grpId="0"/>
      <p:bldP spid="16389" grpId="0"/>
      <p:bldP spid="143363"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14346" name="图片 19460" descr="图片3_副本"/>
          <p:cNvPicPr>
            <a:picLocks noChangeAspect="1"/>
          </p:cNvPicPr>
          <p:nvPr>
            <p:custDataLst>
              <p:tags r:id="rId4"/>
            </p:custDataLst>
          </p:nvPr>
        </p:nvPicPr>
        <p:blipFill>
          <a:blip r:embed="rId3"/>
          <a:stretch>
            <a:fillRect/>
          </a:stretch>
        </p:blipFill>
        <p:spPr>
          <a:xfrm>
            <a:off x="0" y="2421890"/>
            <a:ext cx="1727835" cy="2013585"/>
          </a:xfrm>
          <a:prstGeom prst="rect">
            <a:avLst/>
          </a:prstGeom>
          <a:noFill/>
          <a:ln w="9525">
            <a:noFill/>
          </a:ln>
        </p:spPr>
      </p:pic>
      <p:sp>
        <p:nvSpPr>
          <p:cNvPr id="2" name="文本框 1"/>
          <p:cNvSpPr txBox="1"/>
          <p:nvPr>
            <p:custDataLst>
              <p:tags r:id="rId5"/>
            </p:custDataLst>
          </p:nvPr>
        </p:nvSpPr>
        <p:spPr>
          <a:xfrm>
            <a:off x="0" y="0"/>
            <a:ext cx="2672715" cy="6451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3600" b="1"/>
              <a:t>【温故知新】</a:t>
            </a:r>
            <a:endParaRPr lang="zh-CN" altLang="en-US" sz="3600" b="1"/>
          </a:p>
        </p:txBody>
      </p:sp>
      <p:sp>
        <p:nvSpPr>
          <p:cNvPr id="23553" name="文本框 1"/>
          <p:cNvSpPr txBox="1"/>
          <p:nvPr>
            <p:custDataLst>
              <p:tags r:id="rId6"/>
            </p:custDataLst>
          </p:nvPr>
        </p:nvSpPr>
        <p:spPr>
          <a:xfrm>
            <a:off x="1579563" y="3137535"/>
            <a:ext cx="1093787" cy="583565"/>
          </a:xfrm>
          <a:prstGeom prst="rect">
            <a:avLst/>
          </a:prstGeom>
          <a:noFill/>
          <a:ln w="9525">
            <a:noFill/>
          </a:ln>
        </p:spPr>
        <p:txBody>
          <a:bodyPr anchor="t">
            <a:spAutoFit/>
          </a:bodyPr>
          <a:lstStyle/>
          <a:p>
            <a:r>
              <a:rPr lang="zh-CN" altLang="en-US" sz="3200" b="1">
                <a:latin typeface="楷体" panose="02010609060101010101" charset="-122"/>
                <a:ea typeface="楷体" panose="02010609060101010101" charset="-122"/>
              </a:rPr>
              <a:t>乙烯</a:t>
            </a:r>
            <a:endParaRPr lang="zh-CN" altLang="en-US" sz="3200" b="1">
              <a:latin typeface="楷体" panose="02010609060101010101" charset="-122"/>
              <a:ea typeface="楷体" panose="02010609060101010101" charset="-122"/>
            </a:endParaRPr>
          </a:p>
        </p:txBody>
      </p:sp>
      <p:sp>
        <p:nvSpPr>
          <p:cNvPr id="4" name="左大括号 3"/>
          <p:cNvSpPr/>
          <p:nvPr>
            <p:custDataLst>
              <p:tags r:id="rId7"/>
            </p:custDataLst>
          </p:nvPr>
        </p:nvSpPr>
        <p:spPr>
          <a:xfrm>
            <a:off x="2552700" y="729298"/>
            <a:ext cx="288925" cy="5400675"/>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1">
              <a:ln>
                <a:noFill/>
              </a:ln>
              <a:solidFill>
                <a:schemeClr val="tx1"/>
              </a:solidFill>
              <a:effectLst/>
              <a:uLnTx/>
              <a:uFillTx/>
              <a:latin typeface="楷体" panose="02010609060101010101" charset="-122"/>
              <a:ea typeface="楷体" panose="02010609060101010101" charset="-122"/>
              <a:cs typeface="+mn-cs"/>
            </a:endParaRPr>
          </a:p>
        </p:txBody>
      </p:sp>
      <p:sp>
        <p:nvSpPr>
          <p:cNvPr id="25605" name="文本框 4"/>
          <p:cNvSpPr txBox="1"/>
          <p:nvPr>
            <p:custDataLst>
              <p:tags r:id="rId8"/>
            </p:custDataLst>
          </p:nvPr>
        </p:nvSpPr>
        <p:spPr>
          <a:xfrm>
            <a:off x="2765425" y="569595"/>
            <a:ext cx="1179513" cy="521970"/>
          </a:xfrm>
          <a:prstGeom prst="rect">
            <a:avLst/>
          </a:prstGeom>
          <a:noFill/>
          <a:ln w="9525">
            <a:noFill/>
          </a:ln>
        </p:spPr>
        <p:txBody>
          <a:bodyPr anchor="t">
            <a:spAutoFit/>
          </a:bodyPr>
          <a:lstStyle/>
          <a:p>
            <a:r>
              <a:rPr lang="zh-CN" altLang="en-US" sz="2800" b="1">
                <a:latin typeface="楷体" panose="02010609060101010101" charset="-122"/>
                <a:ea typeface="楷体" panose="02010609060101010101" charset="-122"/>
              </a:rPr>
              <a:t>结构</a:t>
            </a:r>
            <a:endParaRPr lang="zh-CN" altLang="en-US" sz="2800" b="1">
              <a:latin typeface="楷体" panose="02010609060101010101" charset="-122"/>
              <a:ea typeface="楷体" panose="02010609060101010101" charset="-122"/>
            </a:endParaRPr>
          </a:p>
        </p:txBody>
      </p:sp>
      <p:sp>
        <p:nvSpPr>
          <p:cNvPr id="25606" name="文本框 5"/>
          <p:cNvSpPr txBox="1"/>
          <p:nvPr>
            <p:custDataLst>
              <p:tags r:id="rId9"/>
            </p:custDataLst>
          </p:nvPr>
        </p:nvSpPr>
        <p:spPr>
          <a:xfrm>
            <a:off x="2673033" y="1857693"/>
            <a:ext cx="1922462" cy="521970"/>
          </a:xfrm>
          <a:prstGeom prst="rect">
            <a:avLst/>
          </a:prstGeom>
          <a:noFill/>
          <a:ln w="9525">
            <a:noFill/>
          </a:ln>
        </p:spPr>
        <p:txBody>
          <a:bodyPr anchor="t">
            <a:spAutoFit/>
          </a:bodyPr>
          <a:lstStyle/>
          <a:p>
            <a:r>
              <a:rPr lang="zh-CN" altLang="en-US" sz="2800" b="1">
                <a:latin typeface="楷体" panose="02010609060101010101" charset="-122"/>
                <a:ea typeface="楷体" panose="02010609060101010101" charset="-122"/>
              </a:rPr>
              <a:t>物理性质</a:t>
            </a:r>
            <a:endParaRPr lang="zh-CN" altLang="en-US" sz="2800" b="1">
              <a:latin typeface="楷体" panose="02010609060101010101" charset="-122"/>
              <a:ea typeface="楷体" panose="02010609060101010101" charset="-122"/>
            </a:endParaRPr>
          </a:p>
        </p:txBody>
      </p:sp>
      <p:sp>
        <p:nvSpPr>
          <p:cNvPr id="25607" name="文本框 6"/>
          <p:cNvSpPr txBox="1"/>
          <p:nvPr>
            <p:custDataLst>
              <p:tags r:id="rId10"/>
            </p:custDataLst>
          </p:nvPr>
        </p:nvSpPr>
        <p:spPr>
          <a:xfrm>
            <a:off x="2765425" y="3816985"/>
            <a:ext cx="1924050" cy="521970"/>
          </a:xfrm>
          <a:prstGeom prst="rect">
            <a:avLst/>
          </a:prstGeom>
          <a:noFill/>
          <a:ln w="9525">
            <a:noFill/>
          </a:ln>
        </p:spPr>
        <p:txBody>
          <a:bodyPr anchor="t">
            <a:spAutoFit/>
          </a:bodyPr>
          <a:lstStyle/>
          <a:p>
            <a:r>
              <a:rPr lang="zh-CN" altLang="en-US" sz="2800" b="1">
                <a:latin typeface="楷体" panose="02010609060101010101" charset="-122"/>
                <a:ea typeface="楷体" panose="02010609060101010101" charset="-122"/>
              </a:rPr>
              <a:t>化学性质</a:t>
            </a:r>
            <a:endParaRPr lang="zh-CN" altLang="en-US" sz="2800" b="1">
              <a:latin typeface="楷体" panose="02010609060101010101" charset="-122"/>
              <a:ea typeface="楷体" panose="02010609060101010101" charset="-122"/>
            </a:endParaRPr>
          </a:p>
        </p:txBody>
      </p:sp>
      <p:sp>
        <p:nvSpPr>
          <p:cNvPr id="25608" name="文本框 7"/>
          <p:cNvSpPr txBox="1"/>
          <p:nvPr>
            <p:custDataLst>
              <p:tags r:id="rId11"/>
            </p:custDataLst>
          </p:nvPr>
        </p:nvSpPr>
        <p:spPr>
          <a:xfrm>
            <a:off x="2841625" y="5658485"/>
            <a:ext cx="1922463" cy="521970"/>
          </a:xfrm>
          <a:prstGeom prst="rect">
            <a:avLst/>
          </a:prstGeom>
          <a:noFill/>
          <a:ln w="9525">
            <a:noFill/>
          </a:ln>
        </p:spPr>
        <p:txBody>
          <a:bodyPr anchor="t">
            <a:spAutoFit/>
          </a:bodyPr>
          <a:lstStyle/>
          <a:p>
            <a:r>
              <a:rPr lang="zh-CN" altLang="en-US" sz="2800" b="1">
                <a:latin typeface="楷体" panose="02010609060101010101" charset="-122"/>
                <a:ea typeface="楷体" panose="02010609060101010101" charset="-122"/>
              </a:rPr>
              <a:t>制备</a:t>
            </a:r>
            <a:endParaRPr lang="zh-CN" altLang="en-US" sz="2800" b="1">
              <a:latin typeface="楷体" panose="02010609060101010101" charset="-122"/>
              <a:ea typeface="楷体" panose="02010609060101010101" charset="-122"/>
            </a:endParaRPr>
          </a:p>
        </p:txBody>
      </p:sp>
      <p:sp>
        <p:nvSpPr>
          <p:cNvPr id="10" name="横卷形 9"/>
          <p:cNvSpPr/>
          <p:nvPr>
            <p:custDataLst>
              <p:tags r:id="rId12"/>
            </p:custDataLst>
          </p:nvPr>
        </p:nvSpPr>
        <p:spPr>
          <a:xfrm>
            <a:off x="3708400" y="390525"/>
            <a:ext cx="7857490" cy="880745"/>
          </a:xfrm>
          <a:prstGeom prst="horizontalScroll">
            <a:avLst/>
          </a:prstGeom>
        </p:spPr>
        <p:style>
          <a:lnRef idx="1">
            <a:schemeClr val="accent3"/>
          </a:lnRef>
          <a:fillRef idx="2">
            <a:schemeClr val="accent3"/>
          </a:fillRef>
          <a:effectRef idx="1">
            <a:schemeClr val="accent3"/>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rgbClr val="7030A0"/>
                </a:solidFill>
                <a:effectLst/>
                <a:uLnTx/>
                <a:uFillTx/>
                <a:latin typeface="楷体" panose="02010609060101010101" charset="-122"/>
                <a:ea typeface="楷体" panose="02010609060101010101" charset="-122"/>
                <a:cs typeface="楷体" panose="02010609060101010101" charset="-122"/>
                <a:sym typeface="+mn-ea"/>
              </a:rPr>
              <a:t>平面结构，键角：</a:t>
            </a:r>
            <a:r>
              <a:rPr kumimoji="0" lang="en-US" altLang="zh-CN" sz="2800" b="1" i="0" u="none" strike="noStrike" kern="1200" cap="none" spc="0" normalizeH="0" baseline="0" noProof="1">
                <a:ln>
                  <a:noFill/>
                </a:ln>
                <a:solidFill>
                  <a:srgbClr val="7030A0"/>
                </a:solidFill>
                <a:effectLst/>
                <a:uLnTx/>
                <a:uFillTx/>
                <a:latin typeface="楷体" panose="02010609060101010101" charset="-122"/>
                <a:ea typeface="楷体" panose="02010609060101010101" charset="-122"/>
                <a:cs typeface="楷体" panose="02010609060101010101" charset="-122"/>
                <a:sym typeface="+mn-ea"/>
              </a:rPr>
              <a:t>120°</a:t>
            </a:r>
            <a:r>
              <a:rPr kumimoji="0" lang="zh-CN" altLang="en-US" sz="2800" b="1" i="0" u="none" strike="noStrike" kern="1200" cap="none" spc="0" normalizeH="0" baseline="0" noProof="1">
                <a:ln>
                  <a:noFill/>
                </a:ln>
                <a:solidFill>
                  <a:srgbClr val="7030A0"/>
                </a:solidFill>
                <a:effectLst/>
                <a:uLnTx/>
                <a:uFillTx/>
                <a:latin typeface="楷体" panose="02010609060101010101" charset="-122"/>
                <a:ea typeface="楷体" panose="02010609060101010101" charset="-122"/>
                <a:cs typeface="楷体" panose="02010609060101010101" charset="-122"/>
                <a:sym typeface="+mn-ea"/>
              </a:rPr>
              <a:t>；结构简式</a:t>
            </a:r>
            <a:r>
              <a:rPr kumimoji="0" lang="en-US" altLang="zh-CN" sz="2800" b="1" i="0" u="none" strike="noStrike" kern="1200" cap="none" spc="0" normalizeH="0" baseline="0" noProof="1">
                <a:ln>
                  <a:noFill/>
                </a:ln>
                <a:solidFill>
                  <a:srgbClr val="7030A0"/>
                </a:solidFill>
                <a:effectLst/>
                <a:uLnTx/>
                <a:uFillTx/>
                <a:latin typeface="楷体" panose="02010609060101010101" charset="-122"/>
                <a:ea typeface="楷体" panose="02010609060101010101" charset="-122"/>
                <a:cs typeface="楷体" panose="02010609060101010101" charset="-122"/>
                <a:sym typeface="+mn-ea"/>
              </a:rPr>
              <a:t>CH</a:t>
            </a:r>
            <a:r>
              <a:rPr kumimoji="0" lang="en-US" altLang="zh-CN" sz="2800" b="1" i="0" u="none" strike="noStrike" kern="1200" cap="none" spc="0" normalizeH="0" baseline="-25000" noProof="1">
                <a:ln>
                  <a:noFill/>
                </a:ln>
                <a:solidFill>
                  <a:srgbClr val="7030A0"/>
                </a:solidFill>
                <a:effectLst/>
                <a:uLnTx/>
                <a:uFillTx/>
                <a:latin typeface="楷体" panose="02010609060101010101" charset="-122"/>
                <a:ea typeface="楷体" panose="02010609060101010101" charset="-122"/>
                <a:cs typeface="楷体" panose="02010609060101010101" charset="-122"/>
                <a:sym typeface="+mn-ea"/>
              </a:rPr>
              <a:t>2</a:t>
            </a:r>
            <a:r>
              <a:rPr kumimoji="0" lang="en-US" altLang="zh-CN" sz="2800" b="1" i="0" u="none" strike="noStrike" kern="1200" cap="none" spc="0" normalizeH="0" baseline="0" noProof="1">
                <a:ln>
                  <a:noFill/>
                </a:ln>
                <a:solidFill>
                  <a:srgbClr val="7030A0"/>
                </a:solidFill>
                <a:effectLst/>
                <a:uLnTx/>
                <a:uFillTx/>
                <a:latin typeface="楷体" panose="02010609060101010101" charset="-122"/>
                <a:ea typeface="楷体" panose="02010609060101010101" charset="-122"/>
                <a:cs typeface="楷体" panose="02010609060101010101" charset="-122"/>
                <a:sym typeface="+mn-ea"/>
              </a:rPr>
              <a:t>=CH</a:t>
            </a:r>
            <a:r>
              <a:rPr kumimoji="0" lang="en-US" altLang="zh-CN" sz="2800" b="1" i="0" u="none" strike="noStrike" kern="1200" cap="none" spc="0" normalizeH="0" baseline="-25000" noProof="1">
                <a:ln>
                  <a:noFill/>
                </a:ln>
                <a:solidFill>
                  <a:srgbClr val="7030A0"/>
                </a:solidFill>
                <a:effectLst/>
                <a:uLnTx/>
                <a:uFillTx/>
                <a:latin typeface="楷体" panose="02010609060101010101" charset="-122"/>
                <a:ea typeface="楷体" panose="02010609060101010101" charset="-122"/>
                <a:cs typeface="楷体" panose="02010609060101010101" charset="-122"/>
                <a:sym typeface="+mn-ea"/>
              </a:rPr>
              <a:t>2</a:t>
            </a:r>
            <a:endParaRPr kumimoji="0" lang="en-US" altLang="zh-CN" sz="2800" b="1" i="0" u="none" strike="noStrike" kern="1200" cap="none" spc="0" normalizeH="0" baseline="-25000" noProof="1">
              <a:ln>
                <a:noFill/>
              </a:ln>
              <a:solidFill>
                <a:srgbClr val="7030A0"/>
              </a:solidFill>
              <a:effectLst/>
              <a:uLnTx/>
              <a:uFillTx/>
              <a:latin typeface="楷体" panose="02010609060101010101" charset="-122"/>
              <a:ea typeface="楷体" panose="02010609060101010101" charset="-122"/>
              <a:cs typeface="楷体" panose="02010609060101010101" charset="-122"/>
              <a:sym typeface="+mn-ea"/>
            </a:endParaRPr>
          </a:p>
        </p:txBody>
      </p:sp>
      <p:sp>
        <p:nvSpPr>
          <p:cNvPr id="3" name="横卷形 2"/>
          <p:cNvSpPr/>
          <p:nvPr>
            <p:custDataLst>
              <p:tags r:id="rId13"/>
            </p:custDataLst>
          </p:nvPr>
        </p:nvSpPr>
        <p:spPr>
          <a:xfrm>
            <a:off x="4440555" y="1589405"/>
            <a:ext cx="7198360" cy="790575"/>
          </a:xfrm>
          <a:prstGeom prst="horizontalScroll">
            <a:avLst/>
          </a:prstGeom>
        </p:spPr>
        <p:style>
          <a:lnRef idx="1">
            <a:schemeClr val="accent3"/>
          </a:lnRef>
          <a:fillRef idx="2">
            <a:schemeClr val="accent3"/>
          </a:fillRef>
          <a:effectRef idx="1">
            <a:schemeClr val="accent3"/>
          </a:effectRef>
          <a:fontRef idx="minor">
            <a:schemeClr val="dk1"/>
          </a:fontRef>
        </p:style>
        <p:txBody>
          <a:bodyPr anchor="ct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chemeClr val="tx1"/>
                </a:solidFill>
                <a:effectLst>
                  <a:outerShdw blurRad="38100" dist="38100" dir="2700000">
                    <a:srgbClr val="FFFFFF"/>
                  </a:outerShdw>
                </a:effectLst>
                <a:uLnTx/>
                <a:uFillTx/>
                <a:latin typeface="楷体" panose="02010609060101010101" charset="-122"/>
                <a:ea typeface="楷体" panose="02010609060101010101" charset="-122"/>
                <a:cs typeface="楷体" panose="02010609060101010101" charset="-122"/>
                <a:sym typeface="+mn-ea"/>
              </a:rPr>
              <a:t>无色</a:t>
            </a:r>
            <a:r>
              <a:rPr kumimoji="0" lang="en-US" altLang="zh-CN" sz="2400" b="1" i="0" u="none" strike="noStrike" kern="1200" cap="none" spc="0" normalizeH="0" baseline="0" noProof="1">
                <a:ln>
                  <a:noFill/>
                </a:ln>
                <a:solidFill>
                  <a:schemeClr val="tx1"/>
                </a:solidFill>
                <a:effectLst>
                  <a:outerShdw blurRad="38100" dist="38100" dir="2700000">
                    <a:srgbClr val="FFFFFF"/>
                  </a:outerShdw>
                </a:effectLst>
                <a:uLnTx/>
                <a:uFillTx/>
                <a:latin typeface="楷体" panose="02010609060101010101" charset="-122"/>
                <a:ea typeface="楷体" panose="02010609060101010101" charset="-122"/>
                <a:cs typeface="楷体" panose="02010609060101010101" charset="-122"/>
                <a:sym typeface="+mn-ea"/>
              </a:rPr>
              <a:t>,</a:t>
            </a:r>
            <a:r>
              <a:rPr kumimoji="0" lang="zh-CN" altLang="en-US" sz="2400" b="1" i="0" u="none" strike="noStrike" kern="1200" cap="none" spc="0" normalizeH="0" baseline="0" noProof="1">
                <a:ln>
                  <a:noFill/>
                </a:ln>
                <a:solidFill>
                  <a:schemeClr val="tx1"/>
                </a:solidFill>
                <a:effectLst>
                  <a:outerShdw blurRad="38100" dist="38100" dir="2700000">
                    <a:srgbClr val="000000"/>
                  </a:outerShdw>
                </a:effectLst>
                <a:uLnTx/>
                <a:uFillTx/>
                <a:latin typeface="楷体" panose="02010609060101010101" charset="-122"/>
                <a:ea typeface="楷体" panose="02010609060101010101" charset="-122"/>
                <a:cs typeface="楷体" panose="02010609060101010101" charset="-122"/>
                <a:sym typeface="+mn-ea"/>
              </a:rPr>
              <a:t>稍有</a:t>
            </a:r>
            <a:r>
              <a:rPr kumimoji="0" lang="zh-CN" altLang="en-US" sz="2400" b="1" i="0" u="none" strike="noStrike" kern="1200" cap="none" spc="0" normalizeH="0" baseline="0" noProof="1">
                <a:ln>
                  <a:noFill/>
                </a:ln>
                <a:solidFill>
                  <a:schemeClr val="tx1"/>
                </a:solidFill>
                <a:effectLst>
                  <a:outerShdw blurRad="38100" dist="38100" dir="2700000">
                    <a:srgbClr val="FFFFFF"/>
                  </a:outerShdw>
                </a:effectLst>
                <a:uLnTx/>
                <a:uFillTx/>
                <a:latin typeface="楷体" panose="02010609060101010101" charset="-122"/>
                <a:ea typeface="楷体" panose="02010609060101010101" charset="-122"/>
                <a:cs typeface="楷体" panose="02010609060101010101" charset="-122"/>
                <a:sym typeface="+mn-ea"/>
              </a:rPr>
              <a:t>气味的气体 </a:t>
            </a:r>
            <a:r>
              <a:rPr kumimoji="0" lang="en-US" altLang="zh-CN" sz="2400" b="1" i="0" u="none" strike="noStrike" kern="1200" cap="none" spc="0" normalizeH="0" baseline="0" noProof="1">
                <a:ln>
                  <a:noFill/>
                </a:ln>
                <a:solidFill>
                  <a:schemeClr val="tx1"/>
                </a:solidFill>
                <a:effectLst>
                  <a:outerShdw blurRad="38100" dist="38100" dir="2700000">
                    <a:srgbClr val="FFFFFF"/>
                  </a:outerShdw>
                </a:effectLst>
                <a:uLnTx/>
                <a:uFillTx/>
                <a:latin typeface="楷体" panose="02010609060101010101" charset="-122"/>
                <a:ea typeface="楷体" panose="02010609060101010101" charset="-122"/>
                <a:cs typeface="楷体" panose="02010609060101010101" charset="-122"/>
                <a:sym typeface="+mn-ea"/>
              </a:rPr>
              <a:t>,</a:t>
            </a:r>
            <a:r>
              <a:rPr kumimoji="0" lang="zh-CN" altLang="en-US" sz="2400" b="1" i="0" u="none" strike="noStrike" kern="1200" cap="none" spc="0" normalizeH="0" baseline="0" noProof="1">
                <a:ln>
                  <a:noFill/>
                </a:ln>
                <a:solidFill>
                  <a:schemeClr val="tx1"/>
                </a:solidFill>
                <a:effectLst>
                  <a:outerShdw blurRad="38100" dist="38100" dir="2700000">
                    <a:srgbClr val="FFFFFF"/>
                  </a:outerShdw>
                </a:effectLst>
                <a:uLnTx/>
                <a:uFillTx/>
                <a:latin typeface="楷体" panose="02010609060101010101" charset="-122"/>
                <a:ea typeface="楷体" panose="02010609060101010101" charset="-122"/>
                <a:cs typeface="楷体" panose="02010609060101010101" charset="-122"/>
                <a:sym typeface="+mn-ea"/>
              </a:rPr>
              <a:t>密度比空气稍小</a:t>
            </a:r>
            <a:r>
              <a:rPr kumimoji="0" lang="en-US" altLang="zh-CN" sz="2400" b="1" i="0" u="none" strike="noStrike" kern="1200" cap="none" spc="0" normalizeH="0" baseline="0" noProof="1">
                <a:ln>
                  <a:noFill/>
                </a:ln>
                <a:solidFill>
                  <a:schemeClr val="tx1"/>
                </a:solidFill>
                <a:effectLst>
                  <a:outerShdw blurRad="38100" dist="38100" dir="2700000">
                    <a:srgbClr val="FFFFFF"/>
                  </a:outerShdw>
                </a:effectLst>
                <a:uLnTx/>
                <a:uFillTx/>
                <a:latin typeface="楷体" panose="02010609060101010101" charset="-122"/>
                <a:ea typeface="楷体" panose="02010609060101010101" charset="-122"/>
                <a:cs typeface="楷体" panose="02010609060101010101" charset="-122"/>
                <a:sym typeface="+mn-ea"/>
              </a:rPr>
              <a:t>,</a:t>
            </a:r>
            <a:r>
              <a:rPr kumimoji="0" lang="zh-CN" altLang="en-US" sz="2400" b="1" i="0" u="none" strike="noStrike" kern="1200" cap="none" spc="0" normalizeH="0" baseline="0" noProof="1">
                <a:ln>
                  <a:noFill/>
                </a:ln>
                <a:solidFill>
                  <a:schemeClr val="tx1"/>
                </a:solidFill>
                <a:effectLst>
                  <a:outerShdw blurRad="38100" dist="38100" dir="2700000">
                    <a:srgbClr val="FFFFFF"/>
                  </a:outerShdw>
                </a:effectLst>
                <a:uLnTx/>
                <a:uFillTx/>
                <a:latin typeface="楷体" panose="02010609060101010101" charset="-122"/>
                <a:ea typeface="楷体" panose="02010609060101010101" charset="-122"/>
                <a:cs typeface="楷体" panose="02010609060101010101" charset="-122"/>
                <a:sym typeface="+mn-ea"/>
              </a:rPr>
              <a:t>难溶于水</a:t>
            </a:r>
            <a:endParaRPr kumimoji="0" lang="zh-CN" altLang="en-US" sz="2400" b="1" i="0" u="none" strike="noStrike" kern="1200" cap="none" spc="0" normalizeH="0" baseline="0" noProof="1">
              <a:ln>
                <a:noFill/>
              </a:ln>
              <a:solidFill>
                <a:schemeClr val="tx1"/>
              </a:solidFill>
              <a:effectLst>
                <a:outerShdw blurRad="38100" dist="38100" dir="2700000">
                  <a:srgbClr val="FFFFFF"/>
                </a:outerShdw>
              </a:effectLst>
              <a:uLnTx/>
              <a:uFillTx/>
              <a:latin typeface="楷体" panose="02010609060101010101" charset="-122"/>
              <a:ea typeface="楷体" panose="02010609060101010101" charset="-122"/>
              <a:cs typeface="楷体" panose="02010609060101010101" charset="-122"/>
              <a:sym typeface="+mn-ea"/>
            </a:endParaRPr>
          </a:p>
        </p:txBody>
      </p:sp>
      <p:sp>
        <p:nvSpPr>
          <p:cNvPr id="5" name="左大括号 4"/>
          <p:cNvSpPr/>
          <p:nvPr>
            <p:custDataLst>
              <p:tags r:id="rId14"/>
            </p:custDataLst>
          </p:nvPr>
        </p:nvSpPr>
        <p:spPr>
          <a:xfrm>
            <a:off x="4222750" y="2961323"/>
            <a:ext cx="217488" cy="2232025"/>
          </a:xfrm>
          <a:prstGeom prst="leftBrace">
            <a:avLst/>
          </a:prstGeom>
          <a:ln w="28575"/>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1">
              <a:ln>
                <a:noFill/>
              </a:ln>
              <a:solidFill>
                <a:schemeClr val="tx1"/>
              </a:solidFill>
              <a:effectLst/>
              <a:uLnTx/>
              <a:uFillTx/>
              <a:latin typeface="楷体" panose="02010609060101010101" charset="-122"/>
              <a:ea typeface="楷体" panose="02010609060101010101" charset="-122"/>
              <a:cs typeface="+mn-cs"/>
            </a:endParaRPr>
          </a:p>
        </p:txBody>
      </p:sp>
      <p:sp>
        <p:nvSpPr>
          <p:cNvPr id="6" name="文本框 5"/>
          <p:cNvSpPr txBox="1"/>
          <p:nvPr>
            <p:custDataLst>
              <p:tags r:id="rId15"/>
            </p:custDataLst>
          </p:nvPr>
        </p:nvSpPr>
        <p:spPr>
          <a:xfrm>
            <a:off x="4365625" y="2740660"/>
            <a:ext cx="2429510" cy="583565"/>
          </a:xfrm>
          <a:prstGeom prst="rect">
            <a:avLst/>
          </a:prstGeom>
          <a:noFill/>
          <a:ln w="9525">
            <a:noFill/>
          </a:ln>
        </p:spPr>
        <p:txBody>
          <a:bodyPr wrap="none" anchor="t">
            <a:spAutoFit/>
          </a:bodyPr>
          <a:lstStyle/>
          <a:p>
            <a:r>
              <a:rPr lang="zh-CN" altLang="en-US" sz="3200" b="1">
                <a:latin typeface="楷体" panose="02010609060101010101" charset="-122"/>
                <a:ea typeface="楷体" panose="02010609060101010101" charset="-122"/>
                <a:cs typeface="楷体" panose="02010609060101010101" charset="-122"/>
              </a:rPr>
              <a:t>（</a:t>
            </a:r>
            <a:r>
              <a:rPr lang="en-US" altLang="zh-CN" sz="3200" b="1">
                <a:latin typeface="楷体" panose="02010609060101010101" charset="-122"/>
                <a:ea typeface="楷体" panose="02010609060101010101" charset="-122"/>
                <a:cs typeface="楷体" panose="02010609060101010101" charset="-122"/>
              </a:rPr>
              <a:t>1</a:t>
            </a:r>
            <a:r>
              <a:rPr lang="zh-CN" altLang="en-US" sz="3200" b="1">
                <a:latin typeface="楷体" panose="02010609060101010101" charset="-122"/>
                <a:ea typeface="楷体" panose="02010609060101010101" charset="-122"/>
                <a:cs typeface="楷体" panose="02010609060101010101" charset="-122"/>
              </a:rPr>
              <a:t>）可燃性</a:t>
            </a:r>
            <a:endParaRPr lang="zh-CN" altLang="en-US" sz="3200" b="1">
              <a:latin typeface="楷体" panose="02010609060101010101" charset="-122"/>
              <a:ea typeface="楷体" panose="02010609060101010101" charset="-122"/>
              <a:cs typeface="楷体" panose="02010609060101010101" charset="-122"/>
            </a:endParaRPr>
          </a:p>
        </p:txBody>
      </p:sp>
      <p:sp>
        <p:nvSpPr>
          <p:cNvPr id="14337" name="文本框 5"/>
          <p:cNvSpPr txBox="1"/>
          <p:nvPr>
            <p:custDataLst>
              <p:tags r:id="rId16"/>
            </p:custDataLst>
          </p:nvPr>
        </p:nvSpPr>
        <p:spPr>
          <a:xfrm>
            <a:off x="4351338" y="3407410"/>
            <a:ext cx="6104255" cy="583565"/>
          </a:xfrm>
          <a:prstGeom prst="rect">
            <a:avLst/>
          </a:prstGeom>
          <a:noFill/>
          <a:ln w="9525">
            <a:noFill/>
          </a:ln>
        </p:spPr>
        <p:txBody>
          <a:bodyPr wrap="none" anchor="t">
            <a:spAutoFit/>
          </a:bodyPr>
          <a:lstStyle/>
          <a:p>
            <a:r>
              <a:rPr lang="zh-CN" altLang="en-US" sz="3200" b="1">
                <a:latin typeface="楷体" panose="02010609060101010101" charset="-122"/>
                <a:ea typeface="楷体" panose="02010609060101010101" charset="-122"/>
                <a:cs typeface="楷体" panose="02010609060101010101" charset="-122"/>
              </a:rPr>
              <a:t>（2）可使酸性高锰酸钾溶液褪色</a:t>
            </a:r>
            <a:endParaRPr lang="zh-CN" altLang="en-US" sz="3200" b="1">
              <a:latin typeface="楷体" panose="02010609060101010101" charset="-122"/>
              <a:ea typeface="楷体" panose="02010609060101010101" charset="-122"/>
              <a:cs typeface="楷体" panose="02010609060101010101" charset="-122"/>
            </a:endParaRPr>
          </a:p>
        </p:txBody>
      </p:sp>
      <p:sp>
        <p:nvSpPr>
          <p:cNvPr id="16389" name="文本框 16388"/>
          <p:cNvSpPr txBox="1"/>
          <p:nvPr>
            <p:custDataLst>
              <p:tags r:id="rId17"/>
            </p:custDataLst>
          </p:nvPr>
        </p:nvSpPr>
        <p:spPr>
          <a:xfrm>
            <a:off x="4351338" y="4080510"/>
            <a:ext cx="4738687" cy="632460"/>
          </a:xfrm>
          <a:prstGeom prst="rect">
            <a:avLst/>
          </a:prstGeom>
          <a:noFill/>
          <a:ln w="9525">
            <a:noFill/>
          </a:ln>
        </p:spPr>
        <p:txBody>
          <a:bodyPr anchor="t">
            <a:spAutoFit/>
          </a:bodyPr>
          <a:lstStyle/>
          <a:p>
            <a:pPr>
              <a:lnSpc>
                <a:spcPct val="110000"/>
              </a:lnSpc>
              <a:spcBef>
                <a:spcPct val="50000"/>
              </a:spcBef>
              <a:buClr>
                <a:schemeClr val="bg1"/>
              </a:buClr>
            </a:pPr>
            <a:r>
              <a:rPr lang="zh-CN" altLang="en-US" sz="3200" b="1">
                <a:latin typeface="楷体" panose="02010609060101010101" charset="-122"/>
                <a:ea typeface="楷体" panose="02010609060101010101" charset="-122"/>
                <a:cs typeface="楷体" panose="02010609060101010101" charset="-122"/>
              </a:rPr>
              <a:t>（</a:t>
            </a:r>
            <a:r>
              <a:rPr lang="en-US" altLang="zh-CN" sz="3200" b="1">
                <a:latin typeface="楷体" panose="02010609060101010101" charset="-122"/>
                <a:ea typeface="楷体" panose="02010609060101010101" charset="-122"/>
                <a:cs typeface="楷体" panose="02010609060101010101" charset="-122"/>
              </a:rPr>
              <a:t>3</a:t>
            </a:r>
            <a:r>
              <a:rPr lang="zh-CN" altLang="en-US" sz="3200" b="1">
                <a:latin typeface="楷体" panose="02010609060101010101" charset="-122"/>
                <a:ea typeface="楷体" panose="02010609060101010101" charset="-122"/>
                <a:cs typeface="楷体" panose="02010609060101010101" charset="-122"/>
              </a:rPr>
              <a:t>）加成反应</a:t>
            </a:r>
            <a:endParaRPr lang="zh-CN" altLang="en-US" sz="4400" b="1">
              <a:solidFill>
                <a:srgbClr val="C00000"/>
              </a:solidFill>
              <a:latin typeface="楷体" panose="02010609060101010101" charset="-122"/>
              <a:ea typeface="楷体" panose="02010609060101010101" charset="-122"/>
              <a:cs typeface="楷体" panose="02010609060101010101" charset="-122"/>
            </a:endParaRPr>
          </a:p>
        </p:txBody>
      </p:sp>
      <p:sp>
        <p:nvSpPr>
          <p:cNvPr id="143363" name="文本框 143362"/>
          <p:cNvSpPr txBox="1"/>
          <p:nvPr>
            <p:custDataLst>
              <p:tags r:id="rId18"/>
            </p:custDataLst>
          </p:nvPr>
        </p:nvSpPr>
        <p:spPr>
          <a:xfrm>
            <a:off x="4351338" y="4712335"/>
            <a:ext cx="4664075" cy="632460"/>
          </a:xfrm>
          <a:prstGeom prst="rect">
            <a:avLst/>
          </a:prstGeom>
          <a:noFill/>
          <a:ln w="9525">
            <a:noFill/>
          </a:ln>
        </p:spPr>
        <p:txBody>
          <a:bodyPr anchor="t">
            <a:spAutoFit/>
          </a:bodyPr>
          <a:lstStyle/>
          <a:p>
            <a:pPr>
              <a:lnSpc>
                <a:spcPct val="110000"/>
              </a:lnSpc>
              <a:spcBef>
                <a:spcPct val="50000"/>
              </a:spcBef>
              <a:buClr>
                <a:schemeClr val="bg1"/>
              </a:buClr>
            </a:pPr>
            <a:r>
              <a:rPr lang="zh-CN" altLang="en-US" sz="3200" b="1">
                <a:latin typeface="楷体" panose="02010609060101010101" charset="-122"/>
                <a:ea typeface="楷体" panose="02010609060101010101" charset="-122"/>
                <a:cs typeface="楷体" panose="02010609060101010101" charset="-122"/>
              </a:rPr>
              <a:t>（4）加聚反应</a:t>
            </a:r>
            <a:endParaRPr lang="zh-CN" altLang="en-US" sz="3200" b="1">
              <a:latin typeface="楷体" panose="02010609060101010101" charset="-122"/>
              <a:ea typeface="楷体" panose="02010609060101010101" charset="-122"/>
              <a:cs typeface="楷体" panose="02010609060101010101" charset="-122"/>
            </a:endParaRPr>
          </a:p>
        </p:txBody>
      </p:sp>
      <p:grpSp>
        <p:nvGrpSpPr>
          <p:cNvPr id="7" name="组合 6"/>
          <p:cNvGrpSpPr/>
          <p:nvPr>
            <p:custDataLst>
              <p:tags r:id="rId19"/>
            </p:custDataLst>
          </p:nvPr>
        </p:nvGrpSpPr>
        <p:grpSpPr>
          <a:xfrm>
            <a:off x="3708400" y="5192712"/>
            <a:ext cx="6797675" cy="1199198"/>
            <a:chOff x="3440" y="8802"/>
            <a:chExt cx="10705" cy="1887"/>
          </a:xfrm>
        </p:grpSpPr>
        <p:sp>
          <p:nvSpPr>
            <p:cNvPr id="23568" name="文本框 11"/>
            <p:cNvSpPr txBox="1"/>
            <p:nvPr>
              <p:custDataLst>
                <p:tags r:id="rId20"/>
              </p:custDataLst>
            </p:nvPr>
          </p:nvSpPr>
          <p:spPr>
            <a:xfrm>
              <a:off x="3440" y="9462"/>
              <a:ext cx="3270" cy="821"/>
            </a:xfrm>
            <a:prstGeom prst="rect">
              <a:avLst/>
            </a:prstGeom>
            <a:noFill/>
            <a:ln w="9525">
              <a:noFill/>
            </a:ln>
          </p:spPr>
          <p:txBody>
            <a:bodyPr wrap="square" anchor="t">
              <a:spAutoFit/>
            </a:bodyPr>
            <a:lstStyle/>
            <a:p>
              <a:r>
                <a:rPr lang="en-US" altLang="zh-CN" sz="2800" b="1">
                  <a:latin typeface="Times New Roman" panose="02020603050405020304" charset="0"/>
                  <a:ea typeface="楷体" panose="02010609060101010101" charset="-122"/>
                  <a:cs typeface="Times New Roman" panose="02020603050405020304" charset="0"/>
                </a:rPr>
                <a:t>CH</a:t>
              </a:r>
              <a:r>
                <a:rPr lang="en-US" altLang="zh-CN" sz="2800" b="1" baseline="-25000">
                  <a:latin typeface="Times New Roman" panose="02020603050405020304" charset="0"/>
                  <a:ea typeface="楷体" panose="02010609060101010101" charset="-122"/>
                  <a:cs typeface="Times New Roman" panose="02020603050405020304" charset="0"/>
                </a:rPr>
                <a:t>3</a:t>
              </a:r>
              <a:r>
                <a:rPr lang="en-US" altLang="zh-CN" sz="2800" b="1">
                  <a:latin typeface="Times New Roman" panose="02020603050405020304" charset="0"/>
                  <a:ea typeface="楷体" panose="02010609060101010101" charset="-122"/>
                  <a:cs typeface="Times New Roman" panose="02020603050405020304" charset="0"/>
                </a:rPr>
                <a:t>CH</a:t>
              </a:r>
              <a:r>
                <a:rPr lang="en-US" altLang="zh-CN" sz="2800" b="1" baseline="-25000">
                  <a:latin typeface="Times New Roman" panose="02020603050405020304" charset="0"/>
                  <a:ea typeface="楷体" panose="02010609060101010101" charset="-122"/>
                  <a:cs typeface="Times New Roman" panose="02020603050405020304" charset="0"/>
                </a:rPr>
                <a:t>2</a:t>
              </a:r>
              <a:r>
                <a:rPr lang="en-US" altLang="zh-CN" sz="2800" b="1">
                  <a:latin typeface="Times New Roman" panose="02020603050405020304" charset="0"/>
                  <a:ea typeface="楷体" panose="02010609060101010101" charset="-122"/>
                  <a:cs typeface="Times New Roman" panose="02020603050405020304" charset="0"/>
                </a:rPr>
                <a:t>OH</a:t>
              </a:r>
              <a:endParaRPr lang="en-US" altLang="zh-CN" sz="2800" b="1">
                <a:latin typeface="Times New Roman" panose="02020603050405020304" charset="0"/>
                <a:ea typeface="楷体" panose="02010609060101010101" charset="-122"/>
                <a:cs typeface="Times New Roman" panose="02020603050405020304" charset="0"/>
              </a:endParaRPr>
            </a:p>
          </p:txBody>
        </p:sp>
        <p:sp>
          <p:nvSpPr>
            <p:cNvPr id="23569" name="文本框 13"/>
            <p:cNvSpPr txBox="1"/>
            <p:nvPr>
              <p:custDataLst>
                <p:tags r:id="rId21"/>
              </p:custDataLst>
            </p:nvPr>
          </p:nvSpPr>
          <p:spPr>
            <a:xfrm>
              <a:off x="6800" y="8802"/>
              <a:ext cx="2331" cy="1887"/>
            </a:xfrm>
            <a:prstGeom prst="rect">
              <a:avLst/>
            </a:prstGeom>
            <a:noFill/>
            <a:ln w="9525">
              <a:noFill/>
            </a:ln>
          </p:spPr>
          <p:txBody>
            <a:bodyPr wrap="square" anchor="t">
              <a:spAutoFit/>
            </a:bodyPr>
            <a:lstStyle/>
            <a:p>
              <a:pPr>
                <a:lnSpc>
                  <a:spcPct val="150000"/>
                </a:lnSpc>
              </a:pPr>
              <a:r>
                <a:rPr lang="zh-CN" altLang="en-US" sz="2400" b="1">
                  <a:latin typeface="Times New Roman" panose="02020603050405020304" charset="0"/>
                  <a:ea typeface="楷体" panose="02010609060101010101" charset="-122"/>
                  <a:cs typeface="Times New Roman" panose="02020603050405020304" charset="0"/>
                </a:rPr>
                <a:t>浓硫酸</a:t>
              </a:r>
              <a:endParaRPr lang="zh-CN" altLang="en-US" sz="2400" b="1">
                <a:latin typeface="Times New Roman" panose="02020603050405020304" charset="0"/>
                <a:ea typeface="楷体" panose="02010609060101010101" charset="-122"/>
                <a:cs typeface="Times New Roman" panose="02020603050405020304" charset="0"/>
              </a:endParaRPr>
            </a:p>
            <a:p>
              <a:pPr>
                <a:lnSpc>
                  <a:spcPct val="150000"/>
                </a:lnSpc>
              </a:pPr>
              <a:r>
                <a:rPr lang="en-US" altLang="zh-CN" sz="2400" b="1">
                  <a:latin typeface="Times New Roman" panose="02020603050405020304" charset="0"/>
                  <a:ea typeface="楷体" panose="02010609060101010101" charset="-122"/>
                  <a:cs typeface="Times New Roman" panose="02020603050405020304" charset="0"/>
                </a:rPr>
                <a:t>170℃</a:t>
              </a:r>
              <a:endParaRPr lang="en-US" altLang="zh-CN" sz="2400" b="1">
                <a:latin typeface="Times New Roman" panose="02020603050405020304" charset="0"/>
                <a:ea typeface="楷体" panose="02010609060101010101" charset="-122"/>
                <a:cs typeface="Times New Roman" panose="02020603050405020304" charset="0"/>
              </a:endParaRPr>
            </a:p>
          </p:txBody>
        </p:sp>
        <p:sp>
          <p:nvSpPr>
            <p:cNvPr id="23570" name="文本框 14"/>
            <p:cNvSpPr txBox="1"/>
            <p:nvPr>
              <p:custDataLst>
                <p:tags r:id="rId22"/>
              </p:custDataLst>
            </p:nvPr>
          </p:nvSpPr>
          <p:spPr>
            <a:xfrm>
              <a:off x="8795" y="9580"/>
              <a:ext cx="5350" cy="821"/>
            </a:xfrm>
            <a:prstGeom prst="rect">
              <a:avLst/>
            </a:prstGeom>
            <a:noFill/>
            <a:ln w="9525">
              <a:noFill/>
            </a:ln>
          </p:spPr>
          <p:txBody>
            <a:bodyPr anchor="t">
              <a:spAutoFit/>
            </a:bodyPr>
            <a:lstStyle/>
            <a:p>
              <a:r>
                <a:rPr lang="en-US" altLang="zh-CN" sz="2800" b="1">
                  <a:latin typeface="Times New Roman" panose="02020603050405020304" charset="0"/>
                  <a:ea typeface="楷体" panose="02010609060101010101" charset="-122"/>
                  <a:cs typeface="Times New Roman" panose="02020603050405020304" charset="0"/>
                </a:rPr>
                <a:t>CH</a:t>
              </a:r>
              <a:r>
                <a:rPr lang="en-US" altLang="zh-CN" sz="2800" b="1" baseline="-25000">
                  <a:latin typeface="Times New Roman" panose="02020603050405020304" charset="0"/>
                  <a:ea typeface="楷体" panose="02010609060101010101" charset="-122"/>
                  <a:cs typeface="Times New Roman" panose="02020603050405020304" charset="0"/>
                </a:rPr>
                <a:t>2</a:t>
              </a:r>
              <a:r>
                <a:rPr lang="en-US" altLang="zh-CN" sz="2800" b="1">
                  <a:latin typeface="Times New Roman" panose="02020603050405020304" charset="0"/>
                  <a:ea typeface="楷体" panose="02010609060101010101" charset="-122"/>
                  <a:cs typeface="Times New Roman" panose="02020603050405020304" charset="0"/>
                </a:rPr>
                <a:t>=CH</a:t>
              </a:r>
              <a:r>
                <a:rPr lang="en-US" altLang="zh-CN" sz="2800" b="1" baseline="-25000">
                  <a:latin typeface="Times New Roman" panose="02020603050405020304" charset="0"/>
                  <a:ea typeface="楷体" panose="02010609060101010101" charset="-122"/>
                  <a:cs typeface="Times New Roman" panose="02020603050405020304" charset="0"/>
                </a:rPr>
                <a:t>2</a:t>
              </a:r>
              <a:r>
                <a:rPr lang="en-US" altLang="zh-CN" sz="2800" b="1">
                  <a:latin typeface="Times New Roman" panose="02020603050405020304" charset="0"/>
                  <a:ea typeface="楷体" panose="02010609060101010101" charset="-122"/>
                  <a:cs typeface="Times New Roman" panose="02020603050405020304" charset="0"/>
                </a:rPr>
                <a:t>↑ + H</a:t>
              </a:r>
              <a:r>
                <a:rPr lang="en-US" altLang="zh-CN" sz="2800" b="1" baseline="-25000">
                  <a:latin typeface="Times New Roman" panose="02020603050405020304" charset="0"/>
                  <a:ea typeface="楷体" panose="02010609060101010101" charset="-122"/>
                  <a:cs typeface="Times New Roman" panose="02020603050405020304" charset="0"/>
                </a:rPr>
                <a:t>2</a:t>
              </a:r>
              <a:r>
                <a:rPr lang="en-US" altLang="zh-CN" sz="2800" b="1">
                  <a:latin typeface="Times New Roman" panose="02020603050405020304" charset="0"/>
                  <a:ea typeface="楷体" panose="02010609060101010101" charset="-122"/>
                  <a:cs typeface="Times New Roman" panose="02020603050405020304" charset="0"/>
                </a:rPr>
                <a:t>O</a:t>
              </a:r>
              <a:endParaRPr lang="en-US" altLang="zh-CN" sz="2800" b="1">
                <a:latin typeface="Times New Roman" panose="02020603050405020304" charset="0"/>
                <a:ea typeface="楷体" panose="02010609060101010101" charset="-122"/>
                <a:cs typeface="Times New Roman" panose="02020603050405020304" charset="0"/>
              </a:endParaRPr>
            </a:p>
          </p:txBody>
        </p:sp>
        <p:cxnSp>
          <p:nvCxnSpPr>
            <p:cNvPr id="13" name="直接箭头连接符 12"/>
            <p:cNvCxnSpPr/>
            <p:nvPr>
              <p:custDataLst>
                <p:tags r:id="rId23"/>
              </p:custDataLst>
            </p:nvPr>
          </p:nvCxnSpPr>
          <p:spPr>
            <a:xfrm>
              <a:off x="6522" y="9837"/>
              <a:ext cx="2400" cy="3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5605"/>
                                        </p:tgtEl>
                                        <p:attrNameLst>
                                          <p:attrName>style.visibility</p:attrName>
                                        </p:attrNameLst>
                                      </p:cBhvr>
                                      <p:to>
                                        <p:strVal val="visible"/>
                                      </p:to>
                                    </p:set>
                                    <p:animEffect transition="in" filter="diamond(in)">
                                      <p:cBhvr>
                                        <p:cTn id="10" dur="2000"/>
                                        <p:tgtEl>
                                          <p:spTgt spid="25605"/>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5606"/>
                                        </p:tgtEl>
                                        <p:attrNameLst>
                                          <p:attrName>style.visibility</p:attrName>
                                        </p:attrNameLst>
                                      </p:cBhvr>
                                      <p:to>
                                        <p:strVal val="visible"/>
                                      </p:to>
                                    </p:set>
                                    <p:animEffect transition="in" filter="diamond(in)">
                                      <p:cBhvr>
                                        <p:cTn id="13" dur="2000"/>
                                        <p:tgtEl>
                                          <p:spTgt spid="25606"/>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25607"/>
                                        </p:tgtEl>
                                        <p:attrNameLst>
                                          <p:attrName>style.visibility</p:attrName>
                                        </p:attrNameLst>
                                      </p:cBhvr>
                                      <p:to>
                                        <p:strVal val="visible"/>
                                      </p:to>
                                    </p:set>
                                    <p:animEffect transition="in" filter="diamond(in)">
                                      <p:cBhvr>
                                        <p:cTn id="16" dur="2000"/>
                                        <p:tgtEl>
                                          <p:spTgt spid="25607"/>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25608"/>
                                        </p:tgtEl>
                                        <p:attrNameLst>
                                          <p:attrName>style.visibility</p:attrName>
                                        </p:attrNameLst>
                                      </p:cBhvr>
                                      <p:to>
                                        <p:strVal val="visible"/>
                                      </p:to>
                                    </p:set>
                                    <p:animEffect transition="in" filter="diamond(in)">
                                      <p:cBhvr>
                                        <p:cTn id="19" dur="2000"/>
                                        <p:tgtEl>
                                          <p:spTgt spid="25608"/>
                                        </p:tgtEl>
                                      </p:cBhvr>
                                    </p:animEffect>
                                  </p:childTnLst>
                                </p:cTn>
                              </p:par>
                            </p:childTnLst>
                          </p:cTn>
                        </p:par>
                      </p:childTnLst>
                    </p:cTn>
                  </p:par>
                  <p:par>
                    <p:cTn id="20" fill="hold" nodeType="clickPar">
                      <p:stCondLst>
                        <p:cond delay="indefinite"/>
                      </p:stCondLst>
                      <p:childTnLst>
                        <p:par>
                          <p:cTn id="21" fill="hold" nodeType="afterGroup">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anim calcmode="lin" valueType="num">
                                      <p:cBhvr>
                                        <p:cTn id="25" dur="2000" fill="hold"/>
                                        <p:tgtEl>
                                          <p:spTgt spid="10"/>
                                        </p:tgtEl>
                                        <p:attrNameLst>
                                          <p:attrName>ppt_w</p:attrName>
                                        </p:attrNameLst>
                                      </p:cBhvr>
                                      <p:tavLst>
                                        <p:tav tm="0" fmla="#ppt_w*sin(2.5*pi*$)">
                                          <p:val>
                                            <p:fltVal val="0"/>
                                          </p:val>
                                        </p:tav>
                                        <p:tav tm="100000">
                                          <p:val>
                                            <p:fltVal val="1"/>
                                          </p:val>
                                        </p:tav>
                                      </p:tavLst>
                                    </p:anim>
                                    <p:anim calcmode="lin" valueType="num">
                                      <p:cBhvr>
                                        <p:cTn id="26"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45"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2000"/>
                                        <p:tgtEl>
                                          <p:spTgt spid="3"/>
                                        </p:tgtEl>
                                      </p:cBhvr>
                                    </p:animEffect>
                                    <p:anim calcmode="lin" valueType="num">
                                      <p:cBhvr>
                                        <p:cTn id="32" dur="2000" fill="hold"/>
                                        <p:tgtEl>
                                          <p:spTgt spid="3"/>
                                        </p:tgtEl>
                                        <p:attrNameLst>
                                          <p:attrName>ppt_w</p:attrName>
                                        </p:attrNameLst>
                                      </p:cBhvr>
                                      <p:tavLst>
                                        <p:tav tm="0" fmla="#ppt_w*sin(2.5*pi*$)">
                                          <p:val>
                                            <p:fltVal val="0"/>
                                          </p:val>
                                        </p:tav>
                                        <p:tav tm="100000">
                                          <p:val>
                                            <p:fltVal val="1"/>
                                          </p:val>
                                        </p:tav>
                                      </p:tavLst>
                                    </p:anim>
                                    <p:anim calcmode="lin" valueType="num">
                                      <p:cBhvr>
                                        <p:cTn id="33"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34" fill="hold" nodeType="clickPar">
                      <p:stCondLst>
                        <p:cond delay="indefinite"/>
                      </p:stCondLst>
                      <p:childTnLst>
                        <p:par>
                          <p:cTn id="35" fill="hold" nodeType="afterGroup">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diamond(in)">
                                      <p:cBhvr>
                                        <p:cTn id="38" dur="2000"/>
                                        <p:tgtEl>
                                          <p:spTgt spid="5"/>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diamond(in)">
                                      <p:cBhvr>
                                        <p:cTn id="41" dur="2000"/>
                                        <p:tgtEl>
                                          <p:spTgt spid="6"/>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14337"/>
                                        </p:tgtEl>
                                        <p:attrNameLst>
                                          <p:attrName>style.visibility</p:attrName>
                                        </p:attrNameLst>
                                      </p:cBhvr>
                                      <p:to>
                                        <p:strVal val="visible"/>
                                      </p:to>
                                    </p:set>
                                    <p:animEffect transition="in" filter="diamond(in)">
                                      <p:cBhvr>
                                        <p:cTn id="44" dur="2000"/>
                                        <p:tgtEl>
                                          <p:spTgt spid="14337"/>
                                        </p:tgtEl>
                                      </p:cBhvr>
                                    </p:animEffect>
                                  </p:childTnLst>
                                </p:cTn>
                              </p:par>
                              <p:par>
                                <p:cTn id="45" presetID="8" presetClass="entr" presetSubtype="16" fill="hold" grpId="0" nodeType="withEffect">
                                  <p:stCondLst>
                                    <p:cond delay="0"/>
                                  </p:stCondLst>
                                  <p:childTnLst>
                                    <p:set>
                                      <p:cBhvr>
                                        <p:cTn id="46" dur="1" fill="hold">
                                          <p:stCondLst>
                                            <p:cond delay="0"/>
                                          </p:stCondLst>
                                        </p:cTn>
                                        <p:tgtEl>
                                          <p:spTgt spid="16389"/>
                                        </p:tgtEl>
                                        <p:attrNameLst>
                                          <p:attrName>style.visibility</p:attrName>
                                        </p:attrNameLst>
                                      </p:cBhvr>
                                      <p:to>
                                        <p:strVal val="visible"/>
                                      </p:to>
                                    </p:set>
                                    <p:animEffect transition="in" filter="diamond(in)">
                                      <p:cBhvr>
                                        <p:cTn id="47" dur="2000"/>
                                        <p:tgtEl>
                                          <p:spTgt spid="16389"/>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143363"/>
                                        </p:tgtEl>
                                        <p:attrNameLst>
                                          <p:attrName>style.visibility</p:attrName>
                                        </p:attrNameLst>
                                      </p:cBhvr>
                                      <p:to>
                                        <p:strVal val="visible"/>
                                      </p:to>
                                    </p:set>
                                    <p:animEffect transition="in" filter="diamond(in)">
                                      <p:cBhvr>
                                        <p:cTn id="50" dur="2000"/>
                                        <p:tgtEl>
                                          <p:spTgt spid="143363"/>
                                        </p:tgtEl>
                                      </p:cBhvr>
                                    </p:animEffect>
                                  </p:childTnLst>
                                </p:cTn>
                              </p:par>
                            </p:childTnLst>
                          </p:cTn>
                        </p:par>
                      </p:childTnLst>
                    </p:cTn>
                  </p:par>
                  <p:par>
                    <p:cTn id="51" fill="hold" nodeType="clickPar">
                      <p:stCondLst>
                        <p:cond delay="indefinite"/>
                      </p:stCondLst>
                      <p:childTnLst>
                        <p:par>
                          <p:cTn id="52" fill="hold" nodeType="afterGroup">
                            <p:stCondLst>
                              <p:cond delay="0"/>
                            </p:stCondLst>
                            <p:childTnLst>
                              <p:par>
                                <p:cTn id="53" presetID="8" presetClass="entr" presetSubtype="16"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diamond(in)">
                                      <p:cBhvr>
                                        <p:cTn id="5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605" grpId="0"/>
      <p:bldP spid="25606" grpId="0"/>
      <p:bldP spid="25607" grpId="0"/>
      <p:bldP spid="25608" grpId="0"/>
      <p:bldP spid="10" grpId="0"/>
      <p:bldP spid="3" grpId="0"/>
      <p:bldP spid="5" grpId="0"/>
      <p:bldP spid="6" grpId="0"/>
      <p:bldP spid="14337" grpId="0"/>
      <p:bldP spid="16389" grpId="0"/>
      <p:bldP spid="143363"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横卷形 1"/>
          <p:cNvSpPr/>
          <p:nvPr>
            <p:custDataLst>
              <p:tags r:id="rId3"/>
            </p:custDataLst>
          </p:nvPr>
        </p:nvSpPr>
        <p:spPr>
          <a:xfrm>
            <a:off x="3707765" y="598805"/>
            <a:ext cx="3190875" cy="1056640"/>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4000" b="1">
                <a:solidFill>
                  <a:srgbClr val="FF0000"/>
                </a:solidFill>
                <a:latin typeface="楷体" panose="02010609060101010101" charset="-122"/>
                <a:ea typeface="楷体" panose="02010609060101010101" charset="-122"/>
              </a:rPr>
              <a:t>知识与技能</a:t>
            </a:r>
            <a:endParaRPr lang="zh-CN" altLang="en-US" sz="4000" b="1">
              <a:solidFill>
                <a:srgbClr val="FF0000"/>
              </a:solidFill>
              <a:latin typeface="楷体" panose="02010609060101010101" charset="-122"/>
              <a:ea typeface="楷体" panose="02010609060101010101" charset="-122"/>
            </a:endParaRPr>
          </a:p>
        </p:txBody>
      </p:sp>
      <p:sp>
        <p:nvSpPr>
          <p:cNvPr id="4" name="文本框 3"/>
          <p:cNvSpPr txBox="1"/>
          <p:nvPr>
            <p:custDataLst>
              <p:tags r:id="rId4"/>
            </p:custDataLst>
          </p:nvPr>
        </p:nvSpPr>
        <p:spPr>
          <a:xfrm>
            <a:off x="1083310" y="2096770"/>
            <a:ext cx="8276590" cy="3322955"/>
          </a:xfrm>
          <a:prstGeom prst="rect">
            <a:avLst/>
          </a:prstGeom>
          <a:noFill/>
        </p:spPr>
        <p:txBody>
          <a:bodyPr wrap="square" rtlCol="0">
            <a:spAutoFit/>
          </a:bodyPr>
          <a:lstStyle/>
          <a:p>
            <a:pPr>
              <a:lnSpc>
                <a:spcPct val="250000"/>
              </a:lnSpc>
            </a:pPr>
            <a:r>
              <a:rPr lang="en-US" altLang="zh-CN" sz="2800" b="1">
                <a:latin typeface="楷体" panose="02010609060101010101" charset="-122"/>
                <a:ea typeface="楷体" panose="02010609060101010101" charset="-122"/>
                <a:cs typeface="楷体" panose="02010609060101010101" charset="-122"/>
              </a:rPr>
              <a:t>1</a:t>
            </a:r>
            <a:r>
              <a:rPr lang="zh-CN" altLang="en-US" sz="2800" b="1">
                <a:latin typeface="楷体" panose="02010609060101010101" charset="-122"/>
                <a:ea typeface="楷体" panose="02010609060101010101" charset="-122"/>
                <a:cs typeface="楷体" panose="02010609060101010101" charset="-122"/>
              </a:rPr>
              <a:t>、能记住苯的物理性质及重要的用途 </a:t>
            </a:r>
            <a:endParaRPr lang="zh-CN" altLang="en-US" sz="2800" b="1">
              <a:latin typeface="楷体" panose="02010609060101010101" charset="-122"/>
              <a:ea typeface="楷体" panose="02010609060101010101" charset="-122"/>
              <a:cs typeface="楷体" panose="02010609060101010101" charset="-122"/>
            </a:endParaRPr>
          </a:p>
          <a:p>
            <a:pPr>
              <a:lnSpc>
                <a:spcPct val="250000"/>
              </a:lnSpc>
            </a:pPr>
            <a:r>
              <a:rPr lang="en-US" altLang="zh-CN" sz="2800" b="1">
                <a:latin typeface="楷体" panose="02010609060101010101" charset="-122"/>
                <a:ea typeface="楷体" panose="02010609060101010101" charset="-122"/>
                <a:cs typeface="楷体" panose="02010609060101010101" charset="-122"/>
              </a:rPr>
              <a:t>2</a:t>
            </a:r>
            <a:r>
              <a:rPr lang="zh-CN" altLang="en-US" sz="2800" b="1">
                <a:latin typeface="楷体" panose="02010609060101010101" charset="-122"/>
                <a:ea typeface="楷体" panose="02010609060101010101" charset="-122"/>
                <a:cs typeface="楷体" panose="02010609060101010101" charset="-122"/>
              </a:rPr>
              <a:t>、 能记住苯分子的结构特点</a:t>
            </a:r>
            <a:endParaRPr lang="zh-CN" altLang="en-US" sz="2800" b="1">
              <a:latin typeface="楷体" panose="02010609060101010101" charset="-122"/>
              <a:ea typeface="楷体" panose="02010609060101010101" charset="-122"/>
              <a:cs typeface="楷体" panose="02010609060101010101" charset="-122"/>
            </a:endParaRPr>
          </a:p>
          <a:p>
            <a:pPr>
              <a:lnSpc>
                <a:spcPct val="250000"/>
              </a:lnSpc>
            </a:pPr>
            <a:r>
              <a:rPr lang="en-US" altLang="zh-CN" sz="2800" b="1">
                <a:latin typeface="楷体" panose="02010609060101010101" charset="-122"/>
                <a:ea typeface="楷体" panose="02010609060101010101" charset="-122"/>
                <a:cs typeface="楷体" panose="02010609060101010101" charset="-122"/>
              </a:rPr>
              <a:t>3</a:t>
            </a:r>
            <a:r>
              <a:rPr lang="zh-CN" altLang="en-US" sz="2800" b="1">
                <a:latin typeface="楷体" panose="02010609060101010101" charset="-122"/>
                <a:ea typeface="楷体" panose="02010609060101010101" charset="-122"/>
                <a:cs typeface="楷体" panose="02010609060101010101" charset="-122"/>
              </a:rPr>
              <a:t>、会运用苯的化学性质解决问题</a:t>
            </a:r>
            <a:endParaRPr lang="zh-CN" altLang="en-US" sz="2800" b="1">
              <a:latin typeface="楷体" panose="02010609060101010101" charset="-122"/>
              <a:ea typeface="楷体" panose="02010609060101010101" charset="-122"/>
              <a:cs typeface="楷体" panose="02010609060101010101" charset="-122"/>
            </a:endParaRPr>
          </a:p>
        </p:txBody>
      </p:sp>
      <p:pic>
        <p:nvPicPr>
          <p:cNvPr id="24583" name="图片 4"/>
          <p:cNvPicPr>
            <a:picLocks noChangeAspect="1"/>
          </p:cNvPicPr>
          <p:nvPr>
            <p:custDataLst>
              <p:tags r:id="rId6"/>
            </p:custDataLst>
          </p:nvPr>
        </p:nvPicPr>
        <p:blipFill>
          <a:blip r:embed="rId5"/>
          <a:srcRect l="18861" t="19008" r="15750" b="20396"/>
          <a:stretch>
            <a:fillRect/>
          </a:stretch>
        </p:blipFill>
        <p:spPr>
          <a:xfrm>
            <a:off x="9359265" y="3285490"/>
            <a:ext cx="2474595" cy="3231515"/>
          </a:xfrm>
          <a:prstGeom prst="rect">
            <a:avLst/>
          </a:prstGeom>
          <a:noFill/>
          <a:ln w="9525">
            <a:noFill/>
          </a:ln>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10241" name="Picture 3" descr="法拉第"/>
          <p:cNvPicPr>
            <a:picLocks noChangeAspect="1"/>
          </p:cNvPicPr>
          <p:nvPr>
            <p:custDataLst>
              <p:tags r:id="rId4"/>
            </p:custDataLst>
          </p:nvPr>
        </p:nvPicPr>
        <p:blipFill>
          <a:blip r:embed="rId3"/>
          <a:stretch>
            <a:fillRect/>
          </a:stretch>
        </p:blipFill>
        <p:spPr>
          <a:xfrm>
            <a:off x="8609965" y="544195"/>
            <a:ext cx="3032125" cy="4068763"/>
          </a:xfrm>
          <a:prstGeom prst="rect">
            <a:avLst/>
          </a:prstGeom>
          <a:noFill/>
          <a:ln w="9525">
            <a:noFill/>
          </a:ln>
        </p:spPr>
      </p:pic>
      <p:sp>
        <p:nvSpPr>
          <p:cNvPr id="10242" name="Rectangle 4"/>
          <p:cNvSpPr/>
          <p:nvPr>
            <p:custDataLst>
              <p:tags r:id="rId5"/>
            </p:custDataLst>
          </p:nvPr>
        </p:nvSpPr>
        <p:spPr>
          <a:xfrm>
            <a:off x="8583295" y="4745355"/>
            <a:ext cx="3166745" cy="1690370"/>
          </a:xfrm>
          <a:prstGeom prst="rect">
            <a:avLst/>
          </a:prstGeom>
          <a:noFill/>
          <a:ln w="9525">
            <a:noFill/>
          </a:ln>
        </p:spPr>
        <p:txBody>
          <a:bodyPr anchor="t"/>
          <a:lstStyle/>
          <a:p>
            <a:pPr algn="ctr">
              <a:lnSpc>
                <a:spcPct val="150000"/>
              </a:lnSpc>
            </a:pPr>
            <a:r>
              <a:rPr lang="en-US" altLang="zh-CN" sz="2800" b="1">
                <a:latin typeface="Times New Roman" panose="02020603050405020304" charset="0"/>
                <a:ea typeface="宋体" panose="02010600030101010101" pitchFamily="2" charset="-122"/>
              </a:rPr>
              <a:t>Michael Faraday</a:t>
            </a:r>
            <a:endParaRPr lang="en-US" altLang="zh-CN" sz="2800" b="1">
              <a:latin typeface="Times New Roman" panose="02020603050405020304" charset="0"/>
              <a:ea typeface="PMingLiU" pitchFamily="18" charset="-120"/>
            </a:endParaRPr>
          </a:p>
          <a:p>
            <a:pPr algn="ctr">
              <a:lnSpc>
                <a:spcPct val="150000"/>
              </a:lnSpc>
            </a:pPr>
            <a:r>
              <a:rPr lang="en-US" altLang="zh-CN" sz="2800">
                <a:latin typeface="Times New Roman" panose="02020603050405020304" charset="0"/>
                <a:ea typeface="PMingLiU" pitchFamily="18" charset="-120"/>
              </a:rPr>
              <a:t>   </a:t>
            </a:r>
            <a:r>
              <a:rPr lang="en-US" altLang="zh-CN" sz="2800" b="1">
                <a:latin typeface="Times New Roman" panose="02020603050405020304" charset="0"/>
                <a:ea typeface="PMingLiU" pitchFamily="18" charset="-120"/>
              </a:rPr>
              <a:t>(</a:t>
            </a:r>
            <a:r>
              <a:rPr lang="en-US" altLang="zh-CN" sz="2800" b="1">
                <a:latin typeface="Times New Roman" panose="02020603050405020304" charset="0"/>
                <a:ea typeface="宋体" panose="02010600030101010101" pitchFamily="2" charset="-122"/>
              </a:rPr>
              <a:t>1791</a:t>
            </a:r>
            <a:r>
              <a:rPr lang="en-US" altLang="zh-CN" sz="2800" b="1">
                <a:latin typeface="Times New Roman" panose="02020603050405020304" charset="0"/>
                <a:ea typeface="PMingLiU" pitchFamily="18" charset="-120"/>
              </a:rPr>
              <a:t>-</a:t>
            </a:r>
            <a:r>
              <a:rPr lang="en-US" altLang="zh-CN" sz="2800" b="1">
                <a:latin typeface="Times New Roman" panose="02020603050405020304" charset="0"/>
                <a:ea typeface="宋体" panose="02010600030101010101" pitchFamily="2" charset="-122"/>
              </a:rPr>
              <a:t>1867)</a:t>
            </a:r>
            <a:endParaRPr lang="en-US" altLang="zh-CN" sz="2800" b="1">
              <a:latin typeface="Times New Roman" panose="02020603050405020304" charset="0"/>
              <a:ea typeface="宋体" panose="02010600030101010101" pitchFamily="2" charset="-122"/>
            </a:endParaRPr>
          </a:p>
        </p:txBody>
      </p:sp>
      <p:sp>
        <p:nvSpPr>
          <p:cNvPr id="11268" name="Text Box 17"/>
          <p:cNvSpPr txBox="1"/>
          <p:nvPr>
            <p:custDataLst>
              <p:tags r:id="rId6"/>
            </p:custDataLst>
          </p:nvPr>
        </p:nvSpPr>
        <p:spPr>
          <a:xfrm>
            <a:off x="473075" y="925830"/>
            <a:ext cx="8136890" cy="5754370"/>
          </a:xfrm>
          <a:prstGeom prst="rect">
            <a:avLst/>
          </a:prstGeom>
          <a:noFill/>
          <a:ln w="9525">
            <a:noFill/>
          </a:ln>
        </p:spPr>
        <p:txBody>
          <a:bodyPr wrap="square" anchor="t">
            <a:spAutoFit/>
          </a:bodyPr>
          <a:lstStyle/>
          <a:p>
            <a:pPr>
              <a:lnSpc>
                <a:spcPct val="150000"/>
              </a:lnSpc>
              <a:spcBef>
                <a:spcPct val="50000"/>
              </a:spcBef>
            </a:pPr>
            <a:r>
              <a:rPr lang="en-US" altLang="zh-CN" sz="2800" b="1">
                <a:solidFill>
                  <a:srgbClr val="000099"/>
                </a:solidFill>
                <a:latin typeface="楷体" panose="02010609060101010101" charset="-122"/>
                <a:ea typeface="楷体" panose="02010609060101010101" charset="-122"/>
                <a:cs typeface="楷体" panose="02010609060101010101" charset="-122"/>
              </a:rPr>
              <a:t>     </a:t>
            </a:r>
            <a:r>
              <a:rPr lang="en-US" altLang="zh-CN" sz="3200" b="1">
                <a:latin typeface="Times New Roman" panose="02020603050405020304" charset="0"/>
                <a:ea typeface="楷体" panose="02010609060101010101" charset="-122"/>
                <a:cs typeface="Times New Roman" panose="02020603050405020304" charset="0"/>
              </a:rPr>
              <a:t>1825</a:t>
            </a:r>
            <a:r>
              <a:rPr lang="zh-CN" altLang="en-US" sz="3200" b="1">
                <a:latin typeface="Times New Roman" panose="02020603050405020304" charset="0"/>
                <a:ea typeface="楷体" panose="02010609060101010101" charset="-122"/>
                <a:cs typeface="Times New Roman" panose="02020603050405020304" charset="0"/>
              </a:rPr>
              <a:t>年，英国科学家</a:t>
            </a:r>
            <a:r>
              <a:rPr lang="zh-CN" altLang="en-US" sz="3200" b="1">
                <a:solidFill>
                  <a:srgbClr val="CC0000"/>
                </a:solidFill>
                <a:latin typeface="Times New Roman" panose="02020603050405020304" charset="0"/>
                <a:ea typeface="楷体" panose="02010609060101010101" charset="-122"/>
                <a:cs typeface="Times New Roman" panose="02020603050405020304" charset="0"/>
              </a:rPr>
              <a:t>法拉第</a:t>
            </a:r>
            <a:r>
              <a:rPr lang="zh-CN" altLang="en-US" sz="3200" b="1">
                <a:latin typeface="Times New Roman" panose="02020603050405020304" charset="0"/>
                <a:ea typeface="楷体" panose="02010609060101010101" charset="-122"/>
                <a:cs typeface="Times New Roman" panose="02020603050405020304" charset="0"/>
              </a:rPr>
              <a:t>在煤气灯中首先</a:t>
            </a:r>
            <a:r>
              <a:rPr lang="zh-CN" altLang="en-US" sz="3200" b="1">
                <a:solidFill>
                  <a:srgbClr val="CC0000"/>
                </a:solidFill>
                <a:latin typeface="Times New Roman" panose="02020603050405020304" charset="0"/>
                <a:ea typeface="楷体" panose="02010609060101010101" charset="-122"/>
                <a:cs typeface="Times New Roman" panose="02020603050405020304" charset="0"/>
              </a:rPr>
              <a:t>发现苯</a:t>
            </a:r>
            <a:r>
              <a:rPr lang="zh-CN" altLang="en-US" sz="3200" b="1">
                <a:latin typeface="Times New Roman" panose="02020603050405020304" charset="0"/>
                <a:ea typeface="楷体" panose="02010609060101010101" charset="-122"/>
                <a:cs typeface="Times New Roman" panose="02020603050405020304" charset="0"/>
              </a:rPr>
              <a:t>，并测得其含碳量，确定其最简式为</a:t>
            </a:r>
            <a:r>
              <a:rPr lang="en-US" altLang="zh-CN" sz="3200" b="1">
                <a:solidFill>
                  <a:srgbClr val="CC0000"/>
                </a:solidFill>
                <a:latin typeface="Times New Roman" panose="02020603050405020304" charset="0"/>
                <a:ea typeface="楷体" panose="02010609060101010101" charset="-122"/>
                <a:cs typeface="Times New Roman" panose="02020603050405020304" charset="0"/>
              </a:rPr>
              <a:t>CH</a:t>
            </a:r>
            <a:r>
              <a:rPr lang="zh-CN" altLang="en-US" sz="3200" b="1">
                <a:latin typeface="Times New Roman" panose="02020603050405020304" charset="0"/>
                <a:ea typeface="楷体" panose="02010609060101010101" charset="-122"/>
                <a:cs typeface="Times New Roman" panose="02020603050405020304" charset="0"/>
              </a:rPr>
              <a:t>；</a:t>
            </a:r>
            <a:endParaRPr lang="zh-CN" altLang="en-US" sz="3200" b="1">
              <a:latin typeface="Times New Roman" panose="02020603050405020304" charset="0"/>
              <a:ea typeface="楷体" panose="02010609060101010101" charset="-122"/>
              <a:cs typeface="Times New Roman" panose="02020603050405020304" charset="0"/>
            </a:endParaRPr>
          </a:p>
          <a:p>
            <a:pPr>
              <a:lnSpc>
                <a:spcPct val="150000"/>
              </a:lnSpc>
              <a:spcBef>
                <a:spcPct val="50000"/>
              </a:spcBef>
            </a:pPr>
            <a:r>
              <a:rPr lang="zh-CN" altLang="en-US" sz="3200" b="1">
                <a:latin typeface="Times New Roman" panose="02020603050405020304" charset="0"/>
                <a:ea typeface="楷体" panose="02010609060101010101" charset="-122"/>
                <a:cs typeface="Times New Roman" panose="02020603050405020304" charset="0"/>
              </a:rPr>
              <a:t>   </a:t>
            </a:r>
            <a:r>
              <a:rPr lang="en-US" altLang="zh-CN" sz="3200" b="1">
                <a:latin typeface="Times New Roman" panose="02020603050405020304" charset="0"/>
                <a:ea typeface="楷体" panose="02010609060101010101" charset="-122"/>
                <a:cs typeface="Times New Roman" panose="02020603050405020304" charset="0"/>
              </a:rPr>
              <a:t>1834</a:t>
            </a:r>
            <a:r>
              <a:rPr lang="zh-CN" altLang="en-US" sz="3200" b="1">
                <a:latin typeface="Times New Roman" panose="02020603050405020304" charset="0"/>
                <a:ea typeface="楷体" panose="02010609060101010101" charset="-122"/>
                <a:cs typeface="Times New Roman" panose="02020603050405020304" charset="0"/>
              </a:rPr>
              <a:t>年，德国科学家</a:t>
            </a:r>
            <a:r>
              <a:rPr lang="zh-CN" altLang="en-US" sz="3200" b="1">
                <a:solidFill>
                  <a:srgbClr val="CC0000"/>
                </a:solidFill>
                <a:latin typeface="Times New Roman" panose="02020603050405020304" charset="0"/>
                <a:ea typeface="楷体" panose="02010609060101010101" charset="-122"/>
                <a:cs typeface="Times New Roman" panose="02020603050405020304" charset="0"/>
              </a:rPr>
              <a:t>米希尔里希</a:t>
            </a:r>
            <a:r>
              <a:rPr lang="zh-CN" altLang="en-US" sz="3200" b="1">
                <a:latin typeface="Times New Roman" panose="02020603050405020304" charset="0"/>
                <a:ea typeface="楷体" panose="02010609060101010101" charset="-122"/>
                <a:cs typeface="Times New Roman" panose="02020603050405020304" charset="0"/>
              </a:rPr>
              <a:t>制得苯，并将其命名为</a:t>
            </a:r>
            <a:r>
              <a:rPr lang="zh-CN" altLang="en-US" sz="3200" b="1">
                <a:solidFill>
                  <a:srgbClr val="CC0000"/>
                </a:solidFill>
                <a:latin typeface="Times New Roman" panose="02020603050405020304" charset="0"/>
                <a:ea typeface="楷体" panose="02010609060101010101" charset="-122"/>
                <a:cs typeface="Times New Roman" panose="02020603050405020304" charset="0"/>
              </a:rPr>
              <a:t>苯</a:t>
            </a:r>
            <a:r>
              <a:rPr lang="zh-CN" altLang="en-US" sz="3200" b="1">
                <a:latin typeface="Times New Roman" panose="02020603050405020304" charset="0"/>
                <a:ea typeface="楷体" panose="02010609060101010101" charset="-122"/>
                <a:cs typeface="Times New Roman" panose="02020603050405020304" charset="0"/>
              </a:rPr>
              <a:t>；</a:t>
            </a:r>
            <a:endParaRPr lang="zh-CN" altLang="en-US" sz="3200" b="1">
              <a:latin typeface="Times New Roman" panose="02020603050405020304" charset="0"/>
              <a:ea typeface="楷体" panose="02010609060101010101" charset="-122"/>
              <a:cs typeface="Times New Roman" panose="02020603050405020304" charset="0"/>
            </a:endParaRPr>
          </a:p>
          <a:p>
            <a:pPr>
              <a:lnSpc>
                <a:spcPct val="150000"/>
              </a:lnSpc>
              <a:spcBef>
                <a:spcPct val="50000"/>
              </a:spcBef>
            </a:pPr>
            <a:r>
              <a:rPr lang="zh-CN" altLang="en-US" sz="3200" b="1">
                <a:latin typeface="Times New Roman" panose="02020603050405020304" charset="0"/>
                <a:ea typeface="楷体" panose="02010609060101010101" charset="-122"/>
                <a:cs typeface="Times New Roman" panose="02020603050405020304" charset="0"/>
              </a:rPr>
              <a:t>    之后，法国化学家</a:t>
            </a:r>
            <a:r>
              <a:rPr lang="zh-CN" altLang="en-US" sz="3200" b="1">
                <a:solidFill>
                  <a:srgbClr val="CC0000"/>
                </a:solidFill>
                <a:latin typeface="Times New Roman" panose="02020603050405020304" charset="0"/>
                <a:ea typeface="楷体" panose="02010609060101010101" charset="-122"/>
                <a:cs typeface="Times New Roman" panose="02020603050405020304" charset="0"/>
              </a:rPr>
              <a:t>日拉尔</a:t>
            </a:r>
            <a:r>
              <a:rPr lang="zh-CN" altLang="en-US" sz="3200" b="1">
                <a:latin typeface="Times New Roman" panose="02020603050405020304" charset="0"/>
                <a:ea typeface="楷体" panose="02010609060101010101" charset="-122"/>
                <a:cs typeface="Times New Roman" panose="02020603050405020304" charset="0"/>
              </a:rPr>
              <a:t>等确定其分子量为</a:t>
            </a:r>
            <a:r>
              <a:rPr lang="en-US" altLang="zh-CN" sz="3200" b="1">
                <a:solidFill>
                  <a:srgbClr val="CC0000"/>
                </a:solidFill>
                <a:latin typeface="Times New Roman" panose="02020603050405020304" charset="0"/>
                <a:ea typeface="楷体" panose="02010609060101010101" charset="-122"/>
                <a:cs typeface="Times New Roman" panose="02020603050405020304" charset="0"/>
              </a:rPr>
              <a:t>78</a:t>
            </a:r>
            <a:r>
              <a:rPr lang="zh-CN" altLang="en-US" sz="3200" b="1">
                <a:latin typeface="Times New Roman" panose="02020603050405020304" charset="0"/>
                <a:ea typeface="楷体" panose="02010609060101010101" charset="-122"/>
                <a:cs typeface="Times New Roman" panose="02020603050405020304" charset="0"/>
              </a:rPr>
              <a:t>，</a:t>
            </a:r>
            <a:r>
              <a:rPr lang="zh-CN" altLang="en-US" sz="3200" b="1">
                <a:solidFill>
                  <a:srgbClr val="CC0000"/>
                </a:solidFill>
                <a:latin typeface="Times New Roman" panose="02020603050405020304" charset="0"/>
                <a:ea typeface="楷体" panose="02010609060101010101" charset="-122"/>
                <a:cs typeface="Times New Roman" panose="02020603050405020304" charset="0"/>
              </a:rPr>
              <a:t>苯</a:t>
            </a:r>
            <a:r>
              <a:rPr lang="zh-CN" altLang="en-US" sz="3200" b="1">
                <a:latin typeface="Times New Roman" panose="02020603050405020304" charset="0"/>
                <a:ea typeface="楷体" panose="02010609060101010101" charset="-122"/>
                <a:cs typeface="Times New Roman" panose="02020603050405020304" charset="0"/>
              </a:rPr>
              <a:t>分子式为</a:t>
            </a:r>
            <a:r>
              <a:rPr lang="zh-CN" altLang="en-US" sz="3200" b="1" u="sng">
                <a:latin typeface="Times New Roman" panose="02020603050405020304" charset="0"/>
                <a:ea typeface="楷体" panose="02010609060101010101" charset="-122"/>
                <a:cs typeface="Times New Roman" panose="02020603050405020304" charset="0"/>
              </a:rPr>
              <a:t>         </a:t>
            </a:r>
            <a:r>
              <a:rPr lang="zh-CN" altLang="en-US" sz="3200" b="1">
                <a:latin typeface="Times New Roman" panose="02020603050405020304" charset="0"/>
                <a:ea typeface="楷体" panose="02010609060101010101" charset="-122"/>
                <a:cs typeface="Times New Roman" panose="02020603050405020304" charset="0"/>
              </a:rPr>
              <a:t>。</a:t>
            </a:r>
            <a:endParaRPr lang="zh-CN" altLang="en-US" sz="3200" b="1">
              <a:latin typeface="Times New Roman" panose="02020603050405020304" charset="0"/>
              <a:ea typeface="楷体" panose="02010609060101010101" charset="-122"/>
              <a:cs typeface="Times New Roman" panose="02020603050405020304" charset="0"/>
            </a:endParaRPr>
          </a:p>
        </p:txBody>
      </p:sp>
      <p:sp>
        <p:nvSpPr>
          <p:cNvPr id="11269" name="Text Box 17"/>
          <p:cNvSpPr txBox="1"/>
          <p:nvPr>
            <p:custDataLst>
              <p:tags r:id="rId7"/>
            </p:custDataLst>
          </p:nvPr>
        </p:nvSpPr>
        <p:spPr>
          <a:xfrm>
            <a:off x="3715385" y="5865495"/>
            <a:ext cx="1316038" cy="631825"/>
          </a:xfrm>
          <a:prstGeom prst="rect">
            <a:avLst/>
          </a:prstGeom>
          <a:noFill/>
          <a:ln w="9525">
            <a:noFill/>
          </a:ln>
        </p:spPr>
        <p:txBody>
          <a:bodyPr wrap="square" anchor="t">
            <a:spAutoFit/>
          </a:bodyPr>
          <a:lstStyle/>
          <a:p>
            <a:pPr>
              <a:lnSpc>
                <a:spcPct val="110000"/>
              </a:lnSpc>
              <a:spcBef>
                <a:spcPct val="50000"/>
              </a:spcBef>
            </a:pPr>
            <a:r>
              <a:rPr lang="en-US" altLang="zh-CN" sz="3200" b="1">
                <a:solidFill>
                  <a:srgbClr val="FF0000"/>
                </a:solidFill>
                <a:latin typeface="Times New Roman" panose="02020603050405020304" charset="0"/>
                <a:ea typeface="华文中宋" pitchFamily="2" charset="-122"/>
              </a:rPr>
              <a:t>C</a:t>
            </a:r>
            <a:r>
              <a:rPr lang="en-US" altLang="zh-CN" sz="3200" b="1" baseline="-25000">
                <a:solidFill>
                  <a:srgbClr val="FF0000"/>
                </a:solidFill>
                <a:latin typeface="Times New Roman" panose="02020603050405020304" charset="0"/>
                <a:ea typeface="华文中宋" pitchFamily="2" charset="-122"/>
              </a:rPr>
              <a:t>6</a:t>
            </a:r>
            <a:r>
              <a:rPr lang="en-US" altLang="zh-CN" sz="3200" b="1">
                <a:solidFill>
                  <a:srgbClr val="FF0000"/>
                </a:solidFill>
                <a:latin typeface="Times New Roman" panose="02020603050405020304" charset="0"/>
                <a:ea typeface="华文中宋" pitchFamily="2" charset="-122"/>
              </a:rPr>
              <a:t>H</a:t>
            </a:r>
            <a:r>
              <a:rPr lang="en-US" altLang="zh-CN" sz="3200" b="1" baseline="-25000">
                <a:solidFill>
                  <a:srgbClr val="FF0000"/>
                </a:solidFill>
                <a:latin typeface="Times New Roman" panose="02020603050405020304" charset="0"/>
                <a:ea typeface="华文中宋" pitchFamily="2" charset="-122"/>
              </a:rPr>
              <a:t>6</a:t>
            </a:r>
            <a:endParaRPr lang="en-US" altLang="zh-CN" sz="3200" b="1" baseline="-25000">
              <a:solidFill>
                <a:srgbClr val="FF0000"/>
              </a:solidFill>
              <a:latin typeface="Times New Roman" panose="02020603050405020304" charset="0"/>
              <a:ea typeface="华文中宋" pitchFamily="2" charset="-122"/>
            </a:endParaRPr>
          </a:p>
        </p:txBody>
      </p:sp>
      <p:sp>
        <p:nvSpPr>
          <p:cNvPr id="10245" name="Rectangle 6"/>
          <p:cNvSpPr/>
          <p:nvPr>
            <p:custDataLst>
              <p:tags r:id="rId8"/>
            </p:custDataLst>
          </p:nvPr>
        </p:nvSpPr>
        <p:spPr>
          <a:xfrm>
            <a:off x="3252153" y="352743"/>
            <a:ext cx="3744912" cy="823912"/>
          </a:xfrm>
          <a:prstGeom prst="rect">
            <a:avLst/>
          </a:prstGeom>
        </p:spPr>
        <p:style>
          <a:lnRef idx="1">
            <a:schemeClr val="accent3"/>
          </a:lnRef>
          <a:fillRef idx="2">
            <a:schemeClr val="accent3"/>
          </a:fillRef>
          <a:effectRef idx="1">
            <a:schemeClr val="accent3"/>
          </a:effectRef>
          <a:fontRef idx="minor">
            <a:schemeClr val="dk1"/>
          </a:fontRef>
        </p:style>
        <p:txBody>
          <a:bodyPr anchor="t">
            <a:spAutoFit/>
          </a:bodyPr>
          <a:lstStyle/>
          <a:p>
            <a:pPr algn="ctr">
              <a:spcBef>
                <a:spcPct val="50000"/>
              </a:spcBef>
            </a:pPr>
            <a:r>
              <a:rPr lang="zh-CN" altLang="en-US" sz="4800" b="1">
                <a:solidFill>
                  <a:srgbClr val="FF0000"/>
                </a:solidFill>
                <a:latin typeface="Goudy Stout" pitchFamily="2" charset="0"/>
                <a:ea typeface="华文中宋" pitchFamily="2" charset="-122"/>
              </a:rPr>
              <a:t>苯的发现</a:t>
            </a:r>
            <a:endParaRPr lang="zh-CN" altLang="en-US" sz="4800" b="1">
              <a:solidFill>
                <a:srgbClr val="FF0000"/>
              </a:solidFill>
              <a:latin typeface="Goudy Stout" pitchFamily="2" charset="0"/>
              <a:ea typeface="华文中宋"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p:cTn id="7" dur="500" fill="hold"/>
                                        <p:tgtEl>
                                          <p:spTgt spid="11269"/>
                                        </p:tgtEl>
                                        <p:attrNameLst>
                                          <p:attrName>ppt_x</p:attrName>
                                        </p:attrNameLst>
                                      </p:cBhvr>
                                      <p:tavLst>
                                        <p:tav tm="0">
                                          <p:val>
                                            <p:strVal val="0-#ppt_w/2"/>
                                          </p:val>
                                        </p:tav>
                                        <p:tav tm="100000">
                                          <p:val>
                                            <p:strVal val="#ppt_x"/>
                                          </p:val>
                                        </p:tav>
                                      </p:tavLst>
                                    </p:anim>
                                    <p:anim calcmode="lin" valueType="num">
                                      <p:cBhvr>
                                        <p:cTn id="8" dur="500" fill="hold"/>
                                        <p:tgtEl>
                                          <p:spTgt spid="112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圆角矩形 1"/>
          <p:cNvSpPr/>
          <p:nvPr>
            <p:custDataLst>
              <p:tags r:id="rId3"/>
            </p:custDataLst>
          </p:nvPr>
        </p:nvSpPr>
        <p:spPr>
          <a:xfrm>
            <a:off x="365760" y="307975"/>
            <a:ext cx="4581525" cy="66802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l"/>
            <a:r>
              <a:rPr lang="zh-CN" altLang="en-US" sz="4000" b="1">
                <a:latin typeface="楷体" panose="02010609060101010101" charset="-122"/>
                <a:ea typeface="楷体" panose="02010609060101010101" charset="-122"/>
              </a:rPr>
              <a:t>一、苯的物理性质</a:t>
            </a:r>
            <a:endParaRPr lang="zh-CN" altLang="en-US" sz="4000" b="1">
              <a:latin typeface="楷体" panose="02010609060101010101" charset="-122"/>
              <a:ea typeface="楷体" panose="02010609060101010101" charset="-122"/>
            </a:endParaRPr>
          </a:p>
        </p:txBody>
      </p:sp>
      <p:pic>
        <p:nvPicPr>
          <p:cNvPr id="12291" name="Picture 3" descr="苯"/>
          <p:cNvPicPr>
            <a:picLocks noChangeAspect="1"/>
          </p:cNvPicPr>
          <p:nvPr>
            <p:custDataLst>
              <p:tags r:id="rId5"/>
            </p:custDataLst>
          </p:nvPr>
        </p:nvPicPr>
        <p:blipFill>
          <a:blip r:embed="rId4"/>
          <a:stretch>
            <a:fillRect/>
          </a:stretch>
        </p:blipFill>
        <p:spPr>
          <a:xfrm>
            <a:off x="7678420" y="552450"/>
            <a:ext cx="3949065" cy="4821555"/>
          </a:xfrm>
          <a:prstGeom prst="rect">
            <a:avLst/>
          </a:prstGeom>
          <a:noFill/>
          <a:ln w="9525">
            <a:noFill/>
          </a:ln>
        </p:spPr>
      </p:pic>
      <p:sp>
        <p:nvSpPr>
          <p:cNvPr id="12292" name="Text Box 4"/>
          <p:cNvSpPr txBox="1">
            <a:spLocks noChangeArrowheads="1"/>
          </p:cNvSpPr>
          <p:nvPr>
            <p:custDataLst>
              <p:tags r:id="rId6"/>
            </p:custDataLst>
          </p:nvPr>
        </p:nvSpPr>
        <p:spPr bwMode="auto">
          <a:xfrm>
            <a:off x="547688" y="1125538"/>
            <a:ext cx="1966913" cy="4970463"/>
          </a:xfrm>
          <a:prstGeom prst="rect">
            <a:avLst/>
          </a:prstGeom>
          <a:noFill/>
          <a:ln w="9525">
            <a:noFill/>
            <a:miter lim="800000"/>
          </a:ln>
          <a:effectLst/>
        </p:spPr>
        <p:txBody>
          <a:bodyPr>
            <a:spAutoFit/>
          </a:bodyPr>
          <a:lstStyle/>
          <a:p>
            <a:pPr marR="0" defTabSz="914400">
              <a:spcBef>
                <a:spcPct val="50000"/>
              </a:spcBef>
              <a:buClrTx/>
              <a:buSzTx/>
              <a:buFontTx/>
              <a:defRPr/>
            </a:pPr>
            <a:r>
              <a:rPr kumimoji="0" lang="zh-CN" altLang="en-US" sz="3200" b="1"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状态：</a:t>
            </a:r>
            <a:endParaRPr kumimoji="0" lang="zh-CN" altLang="en-US" sz="3200" b="1"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914400">
              <a:spcBef>
                <a:spcPct val="50000"/>
              </a:spcBef>
              <a:buClrTx/>
              <a:buSzTx/>
              <a:buFontTx/>
              <a:defRPr/>
            </a:pPr>
            <a:r>
              <a:rPr kumimoji="0" lang="zh-CN" altLang="en-US" sz="3200" b="1"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颜色：</a:t>
            </a:r>
            <a:endParaRPr kumimoji="0" lang="zh-CN" altLang="en-US" sz="3200" b="1"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914400">
              <a:spcBef>
                <a:spcPct val="50000"/>
              </a:spcBef>
              <a:buClrTx/>
              <a:buSzTx/>
              <a:buFontTx/>
              <a:defRPr/>
            </a:pPr>
            <a:r>
              <a:rPr kumimoji="0" lang="zh-CN" altLang="en-US" sz="3200" b="1"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气味：</a:t>
            </a:r>
            <a:endParaRPr kumimoji="0" lang="zh-CN" altLang="en-US" sz="3200" b="1"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914400">
              <a:spcBef>
                <a:spcPct val="50000"/>
              </a:spcBef>
              <a:buClrTx/>
              <a:buSzTx/>
              <a:buFontTx/>
              <a:defRPr/>
            </a:pPr>
            <a:r>
              <a:rPr kumimoji="0" lang="zh-CN" altLang="en-US" sz="3200" b="1"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毒性：</a:t>
            </a:r>
            <a:endParaRPr kumimoji="0" lang="zh-CN" altLang="en-US" sz="3200" b="1"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914400">
              <a:spcBef>
                <a:spcPct val="50000"/>
              </a:spcBef>
              <a:buClrTx/>
              <a:buSzTx/>
              <a:buFontTx/>
              <a:defRPr/>
            </a:pPr>
            <a:r>
              <a:rPr kumimoji="0" lang="zh-CN" altLang="en-US" sz="3200" b="1"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水溶性：</a:t>
            </a:r>
            <a:endParaRPr kumimoji="0" lang="zh-CN" altLang="en-US" sz="3200" b="1"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914400">
              <a:spcBef>
                <a:spcPct val="50000"/>
              </a:spcBef>
              <a:buClrTx/>
              <a:buSzTx/>
              <a:buFontTx/>
              <a:defRPr/>
            </a:pPr>
            <a:r>
              <a:rPr kumimoji="0" lang="zh-CN" altLang="en-US" sz="3200" b="1"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挥发性：</a:t>
            </a:r>
            <a:endParaRPr kumimoji="0" lang="zh-CN" altLang="en-US" sz="3200" b="1"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914400">
              <a:spcBef>
                <a:spcPct val="50000"/>
              </a:spcBef>
              <a:buClrTx/>
              <a:buSzTx/>
              <a:buFontTx/>
              <a:defRPr/>
            </a:pPr>
            <a:r>
              <a:rPr kumimoji="0" lang="zh-CN" altLang="en-US" sz="3200" b="1"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密度：</a:t>
            </a:r>
            <a:endParaRPr kumimoji="0" lang="zh-CN" altLang="en-US" sz="3200" b="1"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12293" name="Text Box 5"/>
          <p:cNvSpPr txBox="1">
            <a:spLocks noChangeArrowheads="1"/>
          </p:cNvSpPr>
          <p:nvPr>
            <p:custDataLst>
              <p:tags r:id="rId7"/>
            </p:custDataLst>
          </p:nvPr>
        </p:nvSpPr>
        <p:spPr bwMode="auto">
          <a:xfrm>
            <a:off x="2286000" y="1143000"/>
            <a:ext cx="1152525" cy="641350"/>
          </a:xfrm>
          <a:prstGeom prst="rect">
            <a:avLst/>
          </a:prstGeom>
          <a:noFill/>
          <a:ln w="9525">
            <a:noFill/>
            <a:miter lim="800000"/>
          </a:ln>
          <a:effectLst/>
        </p:spPr>
        <p:txBody>
          <a:bodyPr>
            <a:spAutoFit/>
          </a:bodyPr>
          <a:lstStyle/>
          <a:p>
            <a:pPr marR="0" defTabSz="914400">
              <a:spcBef>
                <a:spcPct val="50000"/>
              </a:spcBef>
              <a:buClrTx/>
              <a:buSzTx/>
              <a:buFontTx/>
              <a:defRPr/>
            </a:pPr>
            <a:r>
              <a:rPr kumimoji="0" lang="zh-CN" altLang="en-US" sz="36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液态</a:t>
            </a:r>
            <a:endParaRPr kumimoji="0" lang="zh-CN" altLang="en-US" sz="36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12294" name="Text Box 6"/>
          <p:cNvSpPr txBox="1">
            <a:spLocks noChangeArrowheads="1"/>
          </p:cNvSpPr>
          <p:nvPr>
            <p:custDataLst>
              <p:tags r:id="rId8"/>
            </p:custDataLst>
          </p:nvPr>
        </p:nvSpPr>
        <p:spPr bwMode="auto">
          <a:xfrm>
            <a:off x="1843088" y="1844675"/>
            <a:ext cx="1152525" cy="641350"/>
          </a:xfrm>
          <a:prstGeom prst="rect">
            <a:avLst/>
          </a:prstGeom>
          <a:noFill/>
          <a:ln w="9525">
            <a:noFill/>
            <a:miter lim="800000"/>
          </a:ln>
          <a:effectLst/>
        </p:spPr>
        <p:txBody>
          <a:bodyPr>
            <a:spAutoFit/>
          </a:bodyPr>
          <a:lstStyle/>
          <a:p>
            <a:pPr marR="0" defTabSz="914400">
              <a:spcBef>
                <a:spcPct val="50000"/>
              </a:spcBef>
              <a:buClrTx/>
              <a:buSzTx/>
              <a:buFontTx/>
              <a:defRPr/>
            </a:pPr>
            <a:r>
              <a:rPr kumimoji="0" lang="zh-CN" altLang="en-US" sz="36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无色</a:t>
            </a:r>
            <a:endParaRPr kumimoji="0" lang="zh-CN" altLang="en-US" sz="36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12295" name="Text Box 7"/>
          <p:cNvSpPr txBox="1">
            <a:spLocks noChangeArrowheads="1"/>
          </p:cNvSpPr>
          <p:nvPr>
            <p:custDataLst>
              <p:tags r:id="rId9"/>
            </p:custDataLst>
          </p:nvPr>
        </p:nvSpPr>
        <p:spPr bwMode="auto">
          <a:xfrm>
            <a:off x="1771650" y="2565400"/>
            <a:ext cx="2881313" cy="641350"/>
          </a:xfrm>
          <a:prstGeom prst="rect">
            <a:avLst/>
          </a:prstGeom>
          <a:noFill/>
          <a:ln w="9525">
            <a:noFill/>
            <a:miter lim="800000"/>
          </a:ln>
          <a:effectLst/>
        </p:spPr>
        <p:txBody>
          <a:bodyPr>
            <a:spAutoFit/>
          </a:bodyPr>
          <a:lstStyle/>
          <a:p>
            <a:pPr marR="0" defTabSz="914400">
              <a:spcBef>
                <a:spcPct val="50000"/>
              </a:spcBef>
              <a:buClrTx/>
              <a:buSzTx/>
              <a:buFontTx/>
              <a:defRPr/>
            </a:pPr>
            <a:r>
              <a:rPr kumimoji="0" lang="zh-CN" altLang="en-US" sz="36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有特殊气味</a:t>
            </a:r>
            <a:endParaRPr kumimoji="0" lang="zh-CN" altLang="en-US" sz="36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12296" name="Text Box 8"/>
          <p:cNvSpPr txBox="1">
            <a:spLocks noChangeArrowheads="1"/>
          </p:cNvSpPr>
          <p:nvPr>
            <p:custDataLst>
              <p:tags r:id="rId10"/>
            </p:custDataLst>
          </p:nvPr>
        </p:nvSpPr>
        <p:spPr bwMode="auto">
          <a:xfrm>
            <a:off x="1771650" y="3284538"/>
            <a:ext cx="1152525" cy="641350"/>
          </a:xfrm>
          <a:prstGeom prst="rect">
            <a:avLst/>
          </a:prstGeom>
          <a:noFill/>
          <a:ln w="9525">
            <a:noFill/>
            <a:miter lim="800000"/>
          </a:ln>
          <a:effectLst/>
        </p:spPr>
        <p:txBody>
          <a:bodyPr>
            <a:spAutoFit/>
          </a:bodyPr>
          <a:lstStyle/>
          <a:p>
            <a:pPr marR="0" defTabSz="914400">
              <a:spcBef>
                <a:spcPct val="50000"/>
              </a:spcBef>
              <a:buClrTx/>
              <a:buSzTx/>
              <a:buFontTx/>
              <a:defRPr/>
            </a:pPr>
            <a:r>
              <a:rPr kumimoji="0" lang="zh-CN" altLang="en-US" sz="36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有毒</a:t>
            </a:r>
            <a:endParaRPr kumimoji="0" lang="zh-CN" altLang="en-US" sz="36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12297" name="Text Box 9"/>
          <p:cNvSpPr txBox="1">
            <a:spLocks noChangeArrowheads="1"/>
          </p:cNvSpPr>
          <p:nvPr>
            <p:custDataLst>
              <p:tags r:id="rId11"/>
            </p:custDataLst>
          </p:nvPr>
        </p:nvSpPr>
        <p:spPr bwMode="auto">
          <a:xfrm>
            <a:off x="1989138" y="4005263"/>
            <a:ext cx="2447925" cy="641350"/>
          </a:xfrm>
          <a:prstGeom prst="rect">
            <a:avLst/>
          </a:prstGeom>
          <a:noFill/>
          <a:ln w="9525">
            <a:noFill/>
            <a:miter lim="800000"/>
          </a:ln>
          <a:effectLst/>
        </p:spPr>
        <p:txBody>
          <a:bodyPr>
            <a:spAutoFit/>
          </a:bodyPr>
          <a:lstStyle/>
          <a:p>
            <a:pPr marR="0" defTabSz="914400">
              <a:spcBef>
                <a:spcPct val="50000"/>
              </a:spcBef>
              <a:buClrTx/>
              <a:buSzTx/>
              <a:buFontTx/>
              <a:defRPr/>
            </a:pPr>
            <a:r>
              <a:rPr kumimoji="0" lang="zh-CN" altLang="en-US" sz="36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不溶于水</a:t>
            </a:r>
            <a:endParaRPr kumimoji="0" lang="zh-CN" altLang="en-US" sz="36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12298" name="Text Box 10"/>
          <p:cNvSpPr txBox="1">
            <a:spLocks noChangeArrowheads="1"/>
          </p:cNvSpPr>
          <p:nvPr>
            <p:custDataLst>
              <p:tags r:id="rId12"/>
            </p:custDataLst>
          </p:nvPr>
        </p:nvSpPr>
        <p:spPr bwMode="auto">
          <a:xfrm>
            <a:off x="1987550" y="4732338"/>
            <a:ext cx="1944688" cy="641350"/>
          </a:xfrm>
          <a:prstGeom prst="rect">
            <a:avLst/>
          </a:prstGeom>
          <a:noFill/>
          <a:ln w="9525">
            <a:noFill/>
            <a:miter lim="800000"/>
          </a:ln>
          <a:effectLst/>
        </p:spPr>
        <p:txBody>
          <a:bodyPr>
            <a:spAutoFit/>
          </a:bodyPr>
          <a:lstStyle/>
          <a:p>
            <a:pPr marR="0" defTabSz="914400">
              <a:spcBef>
                <a:spcPct val="50000"/>
              </a:spcBef>
              <a:buClrTx/>
              <a:buSzTx/>
              <a:buFontTx/>
              <a:defRPr/>
            </a:pPr>
            <a:r>
              <a:rPr kumimoji="0" lang="zh-CN" altLang="en-US" sz="36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易挥发</a:t>
            </a:r>
            <a:endParaRPr kumimoji="0" lang="zh-CN" altLang="en-US" sz="36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12299" name="Text Box 11"/>
          <p:cNvSpPr txBox="1">
            <a:spLocks noChangeArrowheads="1"/>
          </p:cNvSpPr>
          <p:nvPr>
            <p:custDataLst>
              <p:tags r:id="rId13"/>
            </p:custDataLst>
          </p:nvPr>
        </p:nvSpPr>
        <p:spPr bwMode="auto">
          <a:xfrm>
            <a:off x="1700213" y="5516563"/>
            <a:ext cx="2016125" cy="641350"/>
          </a:xfrm>
          <a:prstGeom prst="rect">
            <a:avLst/>
          </a:prstGeom>
          <a:noFill/>
          <a:ln w="9525">
            <a:noFill/>
            <a:miter lim="800000"/>
          </a:ln>
          <a:effectLst/>
        </p:spPr>
        <p:txBody>
          <a:bodyPr>
            <a:spAutoFit/>
          </a:bodyPr>
          <a:lstStyle/>
          <a:p>
            <a:pPr marR="0" defTabSz="914400">
              <a:spcBef>
                <a:spcPct val="50000"/>
              </a:spcBef>
              <a:buClrTx/>
              <a:buSzTx/>
              <a:buFontTx/>
              <a:defRPr/>
            </a:pPr>
            <a:r>
              <a:rPr kumimoji="0" lang="zh-CN" altLang="en-US" sz="36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比水小</a:t>
            </a:r>
            <a:endParaRPr kumimoji="0" lang="zh-CN" altLang="en-US" sz="36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checkerboard(across)">
                                      <p:cBhvr>
                                        <p:cTn id="7" dur="500"/>
                                        <p:tgtEl>
                                          <p:spTgt spid="1229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2294"/>
                                        </p:tgtEl>
                                        <p:attrNameLst>
                                          <p:attrName>style.visibility</p:attrName>
                                        </p:attrNameLst>
                                      </p:cBhvr>
                                      <p:to>
                                        <p:strVal val="visible"/>
                                      </p:to>
                                    </p:set>
                                    <p:anim calcmode="discrete" valueType="clr">
                                      <p:cBhvr override="childStyle">
                                        <p:cTn id="12" dur="80"/>
                                        <p:tgtEl>
                                          <p:spTgt spid="1229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2294"/>
                                        </p:tgtEl>
                                        <p:attrNameLst>
                                          <p:attrName>fillcolor</p:attrName>
                                        </p:attrNameLst>
                                      </p:cBhvr>
                                      <p:tavLst>
                                        <p:tav tm="0">
                                          <p:val>
                                            <p:clrVal>
                                              <a:schemeClr val="accent2"/>
                                            </p:clrVal>
                                          </p:val>
                                        </p:tav>
                                        <p:tav tm="50000">
                                          <p:val>
                                            <p:clrVal>
                                              <a:schemeClr val="hlink"/>
                                            </p:clrVal>
                                          </p:val>
                                        </p:tav>
                                      </p:tavLst>
                                    </p:anim>
                                    <p:set>
                                      <p:cBhvr>
                                        <p:cTn id="14" dur="80"/>
                                        <p:tgtEl>
                                          <p:spTgt spid="12294"/>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2295"/>
                                        </p:tgtEl>
                                        <p:attrNameLst>
                                          <p:attrName>style.visibility</p:attrName>
                                        </p:attrNameLst>
                                      </p:cBhvr>
                                      <p:to>
                                        <p:strVal val="visible"/>
                                      </p:to>
                                    </p:set>
                                    <p:animEffect transition="in" filter="blinds(horizontal)">
                                      <p:cBhvr>
                                        <p:cTn id="19" dur="500"/>
                                        <p:tgtEl>
                                          <p:spTgt spid="12295"/>
                                        </p:tgtEl>
                                      </p:cBhvr>
                                    </p:animEffect>
                                  </p:childTnLst>
                                </p:cTn>
                              </p:par>
                            </p:childTnLst>
                          </p:cTn>
                        </p:par>
                      </p:childTnLst>
                    </p:cTn>
                  </p:par>
                  <p:par>
                    <p:cTn id="20" fill="hold" nodeType="clickPar">
                      <p:stCondLst>
                        <p:cond delay="indefinite"/>
                      </p:stCondLst>
                      <p:childTnLst>
                        <p:par>
                          <p:cTn id="21" fill="hold" nodeType="after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2296"/>
                                        </p:tgtEl>
                                        <p:attrNameLst>
                                          <p:attrName>style.visibility</p:attrName>
                                        </p:attrNameLst>
                                      </p:cBhvr>
                                      <p:to>
                                        <p:strVal val="visible"/>
                                      </p:to>
                                    </p:set>
                                    <p:animEffect transition="in" filter="checkerboard(across)">
                                      <p:cBhvr>
                                        <p:cTn id="24" dur="500"/>
                                        <p:tgtEl>
                                          <p:spTgt spid="12296"/>
                                        </p:tgtEl>
                                      </p:cBhvr>
                                    </p:animEffect>
                                  </p:childTnLst>
                                </p:cTn>
                              </p:par>
                            </p:childTnLst>
                          </p:cTn>
                        </p:par>
                      </p:childTnLst>
                    </p:cTn>
                  </p:par>
                  <p:par>
                    <p:cTn id="25" fill="hold" nodeType="clickPar">
                      <p:stCondLst>
                        <p:cond delay="indefinite"/>
                      </p:stCondLst>
                      <p:childTnLst>
                        <p:par>
                          <p:cTn id="26" fill="hold" nodeType="afterGroup">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12297"/>
                                        </p:tgtEl>
                                        <p:attrNameLst>
                                          <p:attrName>style.visibility</p:attrName>
                                        </p:attrNameLst>
                                      </p:cBhvr>
                                      <p:to>
                                        <p:strVal val="visible"/>
                                      </p:to>
                                    </p:set>
                                    <p:anim calcmode="discrete" valueType="clr">
                                      <p:cBhvr override="childStyle">
                                        <p:cTn id="29" dur="80"/>
                                        <p:tgtEl>
                                          <p:spTgt spid="12297"/>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2297"/>
                                        </p:tgtEl>
                                        <p:attrNameLst>
                                          <p:attrName>fillcolor</p:attrName>
                                        </p:attrNameLst>
                                      </p:cBhvr>
                                      <p:tavLst>
                                        <p:tav tm="0">
                                          <p:val>
                                            <p:clrVal>
                                              <a:schemeClr val="accent2"/>
                                            </p:clrVal>
                                          </p:val>
                                        </p:tav>
                                        <p:tav tm="50000">
                                          <p:val>
                                            <p:clrVal>
                                              <a:schemeClr val="hlink"/>
                                            </p:clrVal>
                                          </p:val>
                                        </p:tav>
                                      </p:tavLst>
                                    </p:anim>
                                    <p:set>
                                      <p:cBhvr>
                                        <p:cTn id="31" dur="80"/>
                                        <p:tgtEl>
                                          <p:spTgt spid="12297"/>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after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298"/>
                                        </p:tgtEl>
                                        <p:attrNameLst>
                                          <p:attrName>style.visibility</p:attrName>
                                        </p:attrNameLst>
                                      </p:cBhvr>
                                      <p:to>
                                        <p:strVal val="visible"/>
                                      </p:to>
                                    </p:set>
                                    <p:anim calcmode="lin" valueType="num">
                                      <p:cBhvr>
                                        <p:cTn id="36" dur="500" fill="hold"/>
                                        <p:tgtEl>
                                          <p:spTgt spid="12298"/>
                                        </p:tgtEl>
                                        <p:attrNameLst>
                                          <p:attrName>ppt_x</p:attrName>
                                        </p:attrNameLst>
                                      </p:cBhvr>
                                      <p:tavLst>
                                        <p:tav tm="0">
                                          <p:val>
                                            <p:strVal val="#ppt_x"/>
                                          </p:val>
                                        </p:tav>
                                        <p:tav tm="100000">
                                          <p:val>
                                            <p:strVal val="#ppt_x"/>
                                          </p:val>
                                        </p:tav>
                                      </p:tavLst>
                                    </p:anim>
                                    <p:anim calcmode="lin" valueType="num">
                                      <p:cBhvr>
                                        <p:cTn id="37" dur="500" fill="hold"/>
                                        <p:tgtEl>
                                          <p:spTgt spid="12298"/>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after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2299"/>
                                        </p:tgtEl>
                                        <p:attrNameLst>
                                          <p:attrName>style.visibility</p:attrName>
                                        </p:attrNameLst>
                                      </p:cBhvr>
                                      <p:to>
                                        <p:strVal val="visible"/>
                                      </p:to>
                                    </p:set>
                                    <p:anim calcmode="discrete" valueType="clr">
                                      <p:cBhvr override="childStyle">
                                        <p:cTn id="42" dur="80"/>
                                        <p:tgtEl>
                                          <p:spTgt spid="12299"/>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2299"/>
                                        </p:tgtEl>
                                        <p:attrNameLst>
                                          <p:attrName>fillcolor</p:attrName>
                                        </p:attrNameLst>
                                      </p:cBhvr>
                                      <p:tavLst>
                                        <p:tav tm="0">
                                          <p:val>
                                            <p:clrVal>
                                              <a:schemeClr val="accent2"/>
                                            </p:clrVal>
                                          </p:val>
                                        </p:tav>
                                        <p:tav tm="50000">
                                          <p:val>
                                            <p:clrVal>
                                              <a:schemeClr val="hlink"/>
                                            </p:clrVal>
                                          </p:val>
                                        </p:tav>
                                      </p:tavLst>
                                    </p:anim>
                                    <p:set>
                                      <p:cBhvr>
                                        <p:cTn id="44" dur="80"/>
                                        <p:tgtEl>
                                          <p:spTgt spid="1229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12295" grpId="0"/>
      <p:bldP spid="12296" grpId="0"/>
      <p:bldP spid="12297" grpId="0"/>
      <p:bldP spid="12298" grpId="0"/>
      <p:bldP spid="12299"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14346" name="图片 19460" descr="图片3_副本"/>
          <p:cNvPicPr>
            <a:picLocks noChangeAspect="1"/>
          </p:cNvPicPr>
          <p:nvPr>
            <p:custDataLst>
              <p:tags r:id="rId4"/>
            </p:custDataLst>
          </p:nvPr>
        </p:nvPicPr>
        <p:blipFill>
          <a:blip r:embed="rId3"/>
          <a:stretch>
            <a:fillRect/>
          </a:stretch>
        </p:blipFill>
        <p:spPr>
          <a:xfrm>
            <a:off x="10065385" y="4342765"/>
            <a:ext cx="2126615" cy="2477770"/>
          </a:xfrm>
          <a:prstGeom prst="rect">
            <a:avLst/>
          </a:prstGeom>
          <a:noFill/>
          <a:ln w="9525">
            <a:noFill/>
          </a:ln>
        </p:spPr>
      </p:pic>
      <p:sp>
        <p:nvSpPr>
          <p:cNvPr id="2" name="横卷形 1"/>
          <p:cNvSpPr/>
          <p:nvPr>
            <p:custDataLst>
              <p:tags r:id="rId5"/>
            </p:custDataLst>
          </p:nvPr>
        </p:nvSpPr>
        <p:spPr>
          <a:xfrm>
            <a:off x="361315" y="0"/>
            <a:ext cx="5559425" cy="935355"/>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l" fontAlgn="base"/>
            <a:r>
              <a:rPr lang="zh-CN" altLang="en-US" sz="3600" b="1" strike="noStrike" noProof="1">
                <a:solidFill>
                  <a:srgbClr val="FF0000"/>
                </a:solidFill>
                <a:latin typeface="Times New Roman" panose="02020603050405020304" charset="0"/>
                <a:ea typeface="楷体" panose="02010609060101010101" charset="-122"/>
                <a:cs typeface="Times New Roman" panose="02020603050405020304" charset="0"/>
                <a:sym typeface="+mn-ea"/>
              </a:rPr>
              <a:t>一、苯</a:t>
            </a:r>
            <a:r>
              <a:rPr lang="en-US" altLang="zh-CN" sz="3600" b="1" strike="noStrike" noProof="1">
                <a:solidFill>
                  <a:srgbClr val="FF0000"/>
                </a:solidFill>
                <a:latin typeface="Times New Roman" panose="02020603050405020304" charset="0"/>
                <a:ea typeface="楷体" panose="02010609060101010101" charset="-122"/>
                <a:cs typeface="Times New Roman" panose="02020603050405020304" charset="0"/>
                <a:sym typeface="+mn-ea"/>
              </a:rPr>
              <a:t>(C</a:t>
            </a:r>
            <a:r>
              <a:rPr lang="en-US" altLang="zh-CN" sz="3600" b="1" strike="noStrike" baseline="-25000" noProof="1">
                <a:solidFill>
                  <a:srgbClr val="FF0000"/>
                </a:solidFill>
                <a:latin typeface="Times New Roman" panose="02020603050405020304" charset="0"/>
                <a:ea typeface="楷体" panose="02010609060101010101" charset="-122"/>
                <a:cs typeface="Times New Roman" panose="02020603050405020304" charset="0"/>
                <a:sym typeface="+mn-ea"/>
              </a:rPr>
              <a:t>6</a:t>
            </a:r>
            <a:r>
              <a:rPr lang="en-US" altLang="zh-CN" sz="3600" b="1" strike="noStrike" noProof="1">
                <a:solidFill>
                  <a:srgbClr val="FF0000"/>
                </a:solidFill>
                <a:latin typeface="Times New Roman" panose="02020603050405020304" charset="0"/>
                <a:ea typeface="楷体" panose="02010609060101010101" charset="-122"/>
                <a:cs typeface="Times New Roman" panose="02020603050405020304" charset="0"/>
                <a:sym typeface="+mn-ea"/>
              </a:rPr>
              <a:t>H</a:t>
            </a:r>
            <a:r>
              <a:rPr lang="en-US" altLang="zh-CN" sz="3600" b="1" strike="noStrike" baseline="-25000" noProof="1">
                <a:solidFill>
                  <a:srgbClr val="FF0000"/>
                </a:solidFill>
                <a:latin typeface="Times New Roman" panose="02020603050405020304" charset="0"/>
                <a:ea typeface="楷体" panose="02010609060101010101" charset="-122"/>
                <a:cs typeface="Times New Roman" panose="02020603050405020304" charset="0"/>
                <a:sym typeface="+mn-ea"/>
              </a:rPr>
              <a:t>6</a:t>
            </a:r>
            <a:r>
              <a:rPr lang="en-US" altLang="zh-CN" sz="3600" b="1" strike="noStrike" noProof="1">
                <a:solidFill>
                  <a:srgbClr val="FF0000"/>
                </a:solidFill>
                <a:latin typeface="Times New Roman" panose="02020603050405020304" charset="0"/>
                <a:ea typeface="楷体" panose="02010609060101010101" charset="-122"/>
                <a:cs typeface="Times New Roman" panose="02020603050405020304" charset="0"/>
                <a:sym typeface="+mn-ea"/>
              </a:rPr>
              <a:t>)</a:t>
            </a:r>
            <a:r>
              <a:rPr lang="zh-CN" altLang="en-US" sz="3600" b="1" strike="noStrike" noProof="1">
                <a:solidFill>
                  <a:srgbClr val="FF0000"/>
                </a:solidFill>
                <a:latin typeface="Times New Roman" panose="02020603050405020304" charset="0"/>
                <a:ea typeface="楷体" panose="02010609060101010101" charset="-122"/>
                <a:cs typeface="Times New Roman" panose="02020603050405020304" charset="0"/>
                <a:sym typeface="+mn-ea"/>
              </a:rPr>
              <a:t>的分子结构</a:t>
            </a:r>
            <a:endParaRPr lang="zh-CN" altLang="en-US" sz="3600" b="1" strike="noStrike" noProof="1">
              <a:solidFill>
                <a:srgbClr val="FF0000"/>
              </a:solidFill>
              <a:latin typeface="Times New Roman" panose="02020603050405020304" charset="0"/>
              <a:ea typeface="楷体" panose="02010609060101010101" charset="-122"/>
              <a:cs typeface="Times New Roman" panose="02020603050405020304" charset="0"/>
              <a:sym typeface="+mn-ea"/>
            </a:endParaRPr>
          </a:p>
        </p:txBody>
      </p:sp>
      <p:pic>
        <p:nvPicPr>
          <p:cNvPr id="11265" name="Picture 3" descr="苯"/>
          <p:cNvPicPr>
            <a:picLocks noGrp="1" noChangeAspect="1"/>
          </p:cNvPicPr>
          <p:nvPr>
            <p:custDataLst>
              <p:tags r:id="rId7"/>
            </p:custDataLst>
          </p:nvPr>
        </p:nvPicPr>
        <p:blipFill>
          <a:blip r:embed="rId6"/>
          <a:stretch>
            <a:fillRect/>
          </a:stretch>
        </p:blipFill>
        <p:spPr>
          <a:xfrm>
            <a:off x="7322820" y="3611245"/>
            <a:ext cx="2366010" cy="2162175"/>
          </a:xfrm>
          <a:prstGeom prst="rect">
            <a:avLst/>
          </a:prstGeom>
          <a:noFill/>
          <a:ln w="9525">
            <a:noFill/>
          </a:ln>
        </p:spPr>
      </p:pic>
      <p:sp>
        <p:nvSpPr>
          <p:cNvPr id="11268" name="Text Box 8"/>
          <p:cNvSpPr txBox="1"/>
          <p:nvPr>
            <p:custDataLst>
              <p:tags r:id="rId8"/>
            </p:custDataLst>
          </p:nvPr>
        </p:nvSpPr>
        <p:spPr>
          <a:xfrm>
            <a:off x="7558405" y="2764790"/>
            <a:ext cx="1891030" cy="521970"/>
          </a:xfrm>
          <a:prstGeom prst="rect">
            <a:avLst/>
          </a:prstGeom>
          <a:noFill/>
          <a:ln w="9525">
            <a:noFill/>
          </a:ln>
        </p:spPr>
        <p:txBody>
          <a:bodyPr wrap="square" anchor="t">
            <a:spAutoFit/>
          </a:bodyPr>
          <a:lstStyle/>
          <a:p>
            <a:r>
              <a:rPr lang="zh-CN" altLang="en-US" sz="2800" b="1">
                <a:solidFill>
                  <a:srgbClr val="0000FF"/>
                </a:solidFill>
                <a:latin typeface="Arial" panose="020b0604020202020204" pitchFamily="34" charset="0"/>
                <a:ea typeface="宋体" panose="02010600030101010101" pitchFamily="2" charset="-122"/>
              </a:rPr>
              <a:t>球棍模型</a:t>
            </a:r>
            <a:endParaRPr lang="zh-CN" altLang="en-US" sz="2800" b="1">
              <a:solidFill>
                <a:srgbClr val="0000FF"/>
              </a:solidFill>
              <a:latin typeface="Arial" panose="020b0604020202020204" pitchFamily="34" charset="0"/>
              <a:ea typeface="宋体" panose="02010600030101010101" pitchFamily="2" charset="-122"/>
            </a:endParaRPr>
          </a:p>
        </p:txBody>
      </p:sp>
      <p:sp>
        <p:nvSpPr>
          <p:cNvPr id="11269" name="矩形 10"/>
          <p:cNvSpPr/>
          <p:nvPr>
            <p:custDataLst>
              <p:tags r:id="rId9"/>
            </p:custDataLst>
          </p:nvPr>
        </p:nvSpPr>
        <p:spPr>
          <a:xfrm>
            <a:off x="7558405" y="6096635"/>
            <a:ext cx="1627188" cy="523875"/>
          </a:xfrm>
          <a:prstGeom prst="rect">
            <a:avLst/>
          </a:prstGeom>
          <a:noFill/>
          <a:ln w="9525">
            <a:noFill/>
          </a:ln>
        </p:spPr>
        <p:txBody>
          <a:bodyPr wrap="none" anchor="t">
            <a:spAutoFit/>
          </a:bodyPr>
          <a:lstStyle/>
          <a:p>
            <a:r>
              <a:rPr lang="zh-CN" altLang="en-US" sz="2800" b="1">
                <a:solidFill>
                  <a:srgbClr val="0000FF"/>
                </a:solidFill>
                <a:latin typeface="Arial" panose="020b0604020202020204" pitchFamily="34" charset="0"/>
                <a:ea typeface="宋体" panose="02010600030101010101" pitchFamily="2" charset="-122"/>
              </a:rPr>
              <a:t>比例模型</a:t>
            </a:r>
            <a:endParaRPr lang="zh-CN" altLang="en-US">
              <a:latin typeface="Arial" panose="020b0604020202020204" pitchFamily="34" charset="0"/>
              <a:ea typeface="宋体" panose="02010600030101010101" pitchFamily="2" charset="-122"/>
            </a:endParaRPr>
          </a:p>
        </p:txBody>
      </p:sp>
      <p:sp>
        <p:nvSpPr>
          <p:cNvPr id="10247" name="文本框 3"/>
          <p:cNvSpPr txBox="1"/>
          <p:nvPr>
            <p:custDataLst>
              <p:tags r:id="rId10"/>
            </p:custDataLst>
          </p:nvPr>
        </p:nvSpPr>
        <p:spPr>
          <a:xfrm>
            <a:off x="498475" y="1086485"/>
            <a:ext cx="2296795" cy="829945"/>
          </a:xfrm>
          <a:prstGeom prst="rect">
            <a:avLst/>
          </a:prstGeom>
          <a:noFill/>
          <a:ln w="9525">
            <a:noFill/>
          </a:ln>
        </p:spPr>
        <p:txBody>
          <a:bodyPr wrap="square" anchor="t">
            <a:spAutoFit/>
          </a:bodyPr>
          <a:lstStyle/>
          <a:p>
            <a:pPr>
              <a:lnSpc>
                <a:spcPct val="150000"/>
              </a:lnSpc>
            </a:pPr>
            <a:r>
              <a:rPr lang="en-US" altLang="zh-CN" sz="3200" b="1">
                <a:solidFill>
                  <a:schemeClr val="tx1"/>
                </a:solidFill>
                <a:latin typeface="楷体" panose="02010609060101010101" charset="-122"/>
                <a:ea typeface="楷体" panose="02010609060101010101" charset="-122"/>
                <a:cs typeface="楷体" panose="02010609060101010101" charset="-122"/>
              </a:rPr>
              <a:t>1</a:t>
            </a:r>
            <a:r>
              <a:rPr lang="zh-CN" altLang="en-US" sz="3200" b="1">
                <a:solidFill>
                  <a:schemeClr val="tx1"/>
                </a:solidFill>
                <a:latin typeface="楷体" panose="02010609060101010101" charset="-122"/>
                <a:ea typeface="楷体" panose="02010609060101010101" charset="-122"/>
                <a:cs typeface="楷体" panose="02010609060101010101" charset="-122"/>
              </a:rPr>
              <a:t>、</a:t>
            </a:r>
            <a:r>
              <a:rPr lang="zh-CN" altLang="zh-CN" sz="3200" b="1">
                <a:solidFill>
                  <a:schemeClr val="tx1"/>
                </a:solidFill>
                <a:latin typeface="楷体" panose="02010609060101010101" charset="-122"/>
                <a:ea typeface="楷体" panose="02010609060101010101" charset="-122"/>
                <a:cs typeface="楷体" panose="02010609060101010101" charset="-122"/>
              </a:rPr>
              <a:t>分子式：                            </a:t>
            </a:r>
            <a:endParaRPr lang="zh-CN" altLang="zh-CN" sz="3200" b="1">
              <a:solidFill>
                <a:schemeClr val="tx1"/>
              </a:solidFill>
              <a:latin typeface="楷体" panose="02010609060101010101" charset="-122"/>
              <a:ea typeface="楷体" panose="02010609060101010101" charset="-122"/>
              <a:cs typeface="楷体" panose="02010609060101010101" charset="-122"/>
            </a:endParaRPr>
          </a:p>
        </p:txBody>
      </p:sp>
      <p:sp>
        <p:nvSpPr>
          <p:cNvPr id="10248" name="文本框 4"/>
          <p:cNvSpPr txBox="1"/>
          <p:nvPr>
            <p:custDataLst>
              <p:tags r:id="rId11"/>
            </p:custDataLst>
          </p:nvPr>
        </p:nvSpPr>
        <p:spPr>
          <a:xfrm>
            <a:off x="2782570" y="1147763"/>
            <a:ext cx="1704975" cy="706437"/>
          </a:xfrm>
          <a:prstGeom prst="rect">
            <a:avLst/>
          </a:prstGeom>
          <a:noFill/>
          <a:ln w="9525">
            <a:noFill/>
          </a:ln>
        </p:spPr>
        <p:txBody>
          <a:bodyPr wrap="square" anchor="t">
            <a:spAutoFit/>
          </a:bodyPr>
          <a:lstStyle/>
          <a:p>
            <a:r>
              <a:rPr lang="en-US" altLang="zh-CN" sz="4000" b="1">
                <a:latin typeface="Times New Roman" panose="02020603050405020304" charset="0"/>
                <a:ea typeface="宋体" panose="02010600030101010101" pitchFamily="2" charset="-122"/>
              </a:rPr>
              <a:t>C</a:t>
            </a:r>
            <a:r>
              <a:rPr lang="en-US" altLang="zh-CN" sz="4000" b="1" baseline="-25000">
                <a:latin typeface="Times New Roman" panose="02020603050405020304" charset="0"/>
                <a:ea typeface="宋体" panose="02010600030101010101" pitchFamily="2" charset="-122"/>
              </a:rPr>
              <a:t>6</a:t>
            </a:r>
            <a:r>
              <a:rPr lang="en-US" altLang="zh-CN" sz="4000" b="1">
                <a:latin typeface="Times New Roman" panose="02020603050405020304" charset="0"/>
                <a:ea typeface="宋体" panose="02010600030101010101" pitchFamily="2" charset="-122"/>
              </a:rPr>
              <a:t>H</a:t>
            </a:r>
            <a:r>
              <a:rPr lang="en-US" altLang="zh-CN" sz="4000" b="1" baseline="-25000">
                <a:latin typeface="Times New Roman" panose="02020603050405020304" charset="0"/>
                <a:ea typeface="宋体" panose="02010600030101010101" pitchFamily="2" charset="-122"/>
              </a:rPr>
              <a:t>6</a:t>
            </a:r>
            <a:endParaRPr lang="en-US" altLang="zh-CN" sz="4000" b="1" baseline="-25000">
              <a:latin typeface="Times New Roman" panose="02020603050405020304" charset="0"/>
              <a:ea typeface="宋体" panose="02010600030101010101" pitchFamily="2" charset="-122"/>
            </a:endParaRPr>
          </a:p>
        </p:txBody>
      </p:sp>
      <p:sp>
        <p:nvSpPr>
          <p:cNvPr id="10249" name="文本框 5"/>
          <p:cNvSpPr txBox="1"/>
          <p:nvPr>
            <p:custDataLst>
              <p:tags r:id="rId12"/>
            </p:custDataLst>
          </p:nvPr>
        </p:nvSpPr>
        <p:spPr>
          <a:xfrm>
            <a:off x="2927985" y="2235518"/>
            <a:ext cx="1414463" cy="706755"/>
          </a:xfrm>
          <a:prstGeom prst="rect">
            <a:avLst/>
          </a:prstGeom>
          <a:noFill/>
          <a:ln w="9525">
            <a:noFill/>
          </a:ln>
        </p:spPr>
        <p:txBody>
          <a:bodyPr wrap="square" anchor="t">
            <a:spAutoFit/>
          </a:bodyPr>
          <a:lstStyle/>
          <a:p>
            <a:r>
              <a:rPr lang="en-US" altLang="zh-CN" sz="4000" b="1">
                <a:latin typeface="Times New Roman" panose="02020603050405020304" charset="0"/>
                <a:ea typeface="宋体" panose="02010600030101010101" pitchFamily="2" charset="-122"/>
                <a:cs typeface="Times New Roman" panose="02020603050405020304" charset="0"/>
              </a:rPr>
              <a:t>CH</a:t>
            </a:r>
            <a:endParaRPr lang="en-US" altLang="zh-CN" sz="4000" b="1">
              <a:latin typeface="Times New Roman" panose="02020603050405020304" charset="0"/>
              <a:ea typeface="宋体" panose="02010600030101010101" pitchFamily="2" charset="-122"/>
              <a:cs typeface="Times New Roman" panose="02020603050405020304" charset="0"/>
            </a:endParaRPr>
          </a:p>
        </p:txBody>
      </p:sp>
      <p:sp>
        <p:nvSpPr>
          <p:cNvPr id="43017" name="Text Box 9"/>
          <p:cNvSpPr txBox="1"/>
          <p:nvPr>
            <p:custDataLst>
              <p:tags r:id="rId13"/>
            </p:custDataLst>
          </p:nvPr>
        </p:nvSpPr>
        <p:spPr>
          <a:xfrm>
            <a:off x="498475" y="3450590"/>
            <a:ext cx="2163763" cy="583565"/>
          </a:xfrm>
          <a:prstGeom prst="rect">
            <a:avLst/>
          </a:prstGeom>
          <a:noFill/>
          <a:ln w="9525">
            <a:noFill/>
          </a:ln>
        </p:spPr>
        <p:txBody>
          <a:bodyPr anchor="t">
            <a:spAutoFit/>
          </a:bodyPr>
          <a:lstStyle/>
          <a:p>
            <a:r>
              <a:rPr lang="en-US" altLang="zh-CN" sz="3200" b="1">
                <a:solidFill>
                  <a:schemeClr val="tx1"/>
                </a:solidFill>
                <a:latin typeface="楷体" panose="02010609060101010101" charset="-122"/>
                <a:ea typeface="楷体" panose="02010609060101010101" charset="-122"/>
                <a:cs typeface="楷体" panose="02010609060101010101" charset="-122"/>
              </a:rPr>
              <a:t>3.</a:t>
            </a:r>
            <a:r>
              <a:rPr lang="zh-CN" altLang="en-US" sz="3200" b="1">
                <a:solidFill>
                  <a:schemeClr val="tx1"/>
                </a:solidFill>
                <a:latin typeface="楷体" panose="02010609060101010101" charset="-122"/>
                <a:ea typeface="楷体" panose="02010609060101010101" charset="-122"/>
                <a:cs typeface="楷体" panose="02010609060101010101" charset="-122"/>
              </a:rPr>
              <a:t>结构式</a:t>
            </a:r>
            <a:r>
              <a:rPr lang="en-US" altLang="zh-CN" sz="3200" b="1">
                <a:solidFill>
                  <a:schemeClr val="tx1"/>
                </a:solidFill>
                <a:latin typeface="楷体" panose="02010609060101010101" charset="-122"/>
                <a:ea typeface="楷体" panose="02010609060101010101" charset="-122"/>
                <a:cs typeface="楷体" panose="02010609060101010101" charset="-122"/>
              </a:rPr>
              <a:t>:</a:t>
            </a:r>
            <a:endParaRPr lang="en-US" altLang="zh-CN" sz="3200" b="1">
              <a:solidFill>
                <a:schemeClr val="tx1"/>
              </a:solidFill>
              <a:latin typeface="楷体" panose="02010609060101010101" charset="-122"/>
              <a:ea typeface="楷体" panose="02010609060101010101" charset="-122"/>
              <a:cs typeface="楷体" panose="02010609060101010101" charset="-122"/>
            </a:endParaRPr>
          </a:p>
        </p:txBody>
      </p:sp>
      <p:pic>
        <p:nvPicPr>
          <p:cNvPr id="43021" name="Picture 13" descr="图片1"/>
          <p:cNvPicPr>
            <a:picLocks noGrp="1" noChangeAspect="1"/>
          </p:cNvPicPr>
          <p:nvPr>
            <p:custDataLst>
              <p:tags r:id="rId15"/>
            </p:custDataLst>
          </p:nvPr>
        </p:nvPicPr>
        <p:blipFill>
          <a:blip r:embed="rId14"/>
          <a:stretch>
            <a:fillRect/>
          </a:stretch>
        </p:blipFill>
        <p:spPr>
          <a:xfrm>
            <a:off x="3121025" y="3157855"/>
            <a:ext cx="1925955" cy="1673225"/>
          </a:xfrm>
          <a:prstGeom prst="rect">
            <a:avLst/>
          </a:prstGeom>
          <a:noFill/>
          <a:ln w="9525">
            <a:noFill/>
          </a:ln>
        </p:spPr>
      </p:pic>
      <p:sp>
        <p:nvSpPr>
          <p:cNvPr id="3" name="文本框 2"/>
          <p:cNvSpPr txBox="1"/>
          <p:nvPr>
            <p:custDataLst>
              <p:tags r:id="rId16"/>
            </p:custDataLst>
          </p:nvPr>
        </p:nvSpPr>
        <p:spPr>
          <a:xfrm>
            <a:off x="498475" y="2174240"/>
            <a:ext cx="2429510" cy="829945"/>
          </a:xfrm>
          <a:prstGeom prst="rect">
            <a:avLst/>
          </a:prstGeom>
          <a:noFill/>
        </p:spPr>
        <p:txBody>
          <a:bodyPr wrap="none" rtlCol="0">
            <a:spAutoFit/>
          </a:bodyPr>
          <a:lstStyle/>
          <a:p>
            <a:pPr algn="l">
              <a:lnSpc>
                <a:spcPct val="150000"/>
              </a:lnSpc>
            </a:pPr>
            <a:r>
              <a:rPr lang="en-US" altLang="zh-CN" sz="3200" b="1">
                <a:solidFill>
                  <a:schemeClr val="tx1"/>
                </a:solidFill>
                <a:latin typeface="楷体" panose="02010609060101010101" charset="-122"/>
                <a:ea typeface="楷体" panose="02010609060101010101" charset="-122"/>
                <a:cs typeface="楷体" panose="02010609060101010101" charset="-122"/>
                <a:sym typeface="+mn-ea"/>
              </a:rPr>
              <a:t>2</a:t>
            </a:r>
            <a:r>
              <a:rPr lang="zh-CN" altLang="en-US" sz="3200" b="1">
                <a:solidFill>
                  <a:schemeClr val="tx1"/>
                </a:solidFill>
                <a:latin typeface="楷体" panose="02010609060101010101" charset="-122"/>
                <a:ea typeface="楷体" panose="02010609060101010101" charset="-122"/>
                <a:cs typeface="楷体" panose="02010609060101010101" charset="-122"/>
                <a:sym typeface="+mn-ea"/>
              </a:rPr>
              <a:t>、</a:t>
            </a:r>
            <a:r>
              <a:rPr lang="zh-CN" altLang="zh-CN" sz="3200" b="1">
                <a:solidFill>
                  <a:schemeClr val="tx1"/>
                </a:solidFill>
                <a:latin typeface="楷体" panose="02010609060101010101" charset="-122"/>
                <a:ea typeface="楷体" panose="02010609060101010101" charset="-122"/>
                <a:cs typeface="楷体" panose="02010609060101010101" charset="-122"/>
                <a:sym typeface="+mn-ea"/>
              </a:rPr>
              <a:t>最简式：</a:t>
            </a:r>
            <a:endParaRPr lang="zh-CN" altLang="zh-CN" sz="3200" b="1">
              <a:solidFill>
                <a:schemeClr val="tx1"/>
              </a:solidFill>
              <a:latin typeface="楷体" panose="02010609060101010101" charset="-122"/>
              <a:ea typeface="楷体" panose="02010609060101010101" charset="-122"/>
              <a:cs typeface="楷体" panose="02010609060101010101" charset="-122"/>
              <a:sym typeface="+mn-ea"/>
            </a:endParaRPr>
          </a:p>
        </p:txBody>
      </p:sp>
      <p:pic>
        <p:nvPicPr>
          <p:cNvPr id="16" name="图片 15"/>
          <p:cNvPicPr>
            <a:picLocks noChangeAspect="1"/>
          </p:cNvPicPr>
          <p:nvPr>
            <p:custDataLst>
              <p:tags r:id="rId18"/>
            </p:custDataLst>
          </p:nvPr>
        </p:nvPicPr>
        <p:blipFill>
          <a:blip r:embed="rId17"/>
          <a:stretch>
            <a:fillRect/>
          </a:stretch>
        </p:blipFill>
        <p:spPr>
          <a:xfrm>
            <a:off x="7322820" y="604520"/>
            <a:ext cx="2361565" cy="1936750"/>
          </a:xfrm>
          <a:prstGeom prst="rect">
            <a:avLst/>
          </a:prstGeom>
        </p:spPr>
      </p:pic>
      <p:pic>
        <p:nvPicPr>
          <p:cNvPr id="4" name="Picture 4" descr="图片2"/>
          <p:cNvPicPr>
            <a:picLocks noGrp="1" noChangeAspect="1"/>
          </p:cNvPicPr>
          <p:nvPr>
            <p:custDataLst>
              <p:tags r:id="rId20"/>
            </p:custDataLst>
          </p:nvPr>
        </p:nvPicPr>
        <p:blipFill>
          <a:blip r:embed="rId19"/>
          <a:stretch>
            <a:fillRect/>
          </a:stretch>
        </p:blipFill>
        <p:spPr>
          <a:xfrm>
            <a:off x="2534285" y="5031740"/>
            <a:ext cx="1605280" cy="1370965"/>
          </a:xfrm>
          <a:prstGeom prst="rect">
            <a:avLst/>
          </a:prstGeom>
          <a:noFill/>
          <a:ln w="9525">
            <a:noFill/>
          </a:ln>
        </p:spPr>
      </p:pic>
      <p:pic>
        <p:nvPicPr>
          <p:cNvPr id="5" name="Picture 5" descr="图片3"/>
          <p:cNvPicPr>
            <a:picLocks noGrp="1" noChangeAspect="1"/>
          </p:cNvPicPr>
          <p:nvPr>
            <p:custDataLst>
              <p:tags r:id="rId22"/>
            </p:custDataLst>
          </p:nvPr>
        </p:nvPicPr>
        <p:blipFill>
          <a:blip r:embed="rId21"/>
          <a:stretch>
            <a:fillRect/>
          </a:stretch>
        </p:blipFill>
        <p:spPr>
          <a:xfrm>
            <a:off x="4244340" y="5031740"/>
            <a:ext cx="1362075" cy="1302385"/>
          </a:xfrm>
          <a:prstGeom prst="rect">
            <a:avLst/>
          </a:prstGeom>
          <a:noFill/>
          <a:ln w="9525">
            <a:noFill/>
          </a:ln>
        </p:spPr>
      </p:pic>
      <p:sp>
        <p:nvSpPr>
          <p:cNvPr id="6" name="Text Box 11"/>
          <p:cNvSpPr txBox="1"/>
          <p:nvPr>
            <p:custDataLst>
              <p:tags r:id="rId23"/>
            </p:custDataLst>
          </p:nvPr>
        </p:nvSpPr>
        <p:spPr>
          <a:xfrm>
            <a:off x="573088" y="5135563"/>
            <a:ext cx="2520950" cy="521970"/>
          </a:xfrm>
          <a:prstGeom prst="rect">
            <a:avLst/>
          </a:prstGeom>
          <a:noFill/>
          <a:ln w="9525">
            <a:noFill/>
          </a:ln>
        </p:spPr>
        <p:txBody>
          <a:bodyPr anchor="t">
            <a:spAutoFit/>
          </a:bodyPr>
          <a:lstStyle/>
          <a:p>
            <a:r>
              <a:rPr lang="en-US" altLang="zh-CN" sz="2800" b="1">
                <a:solidFill>
                  <a:srgbClr val="0000FF"/>
                </a:solidFill>
                <a:latin typeface="楷体" panose="02010609060101010101" charset="-122"/>
                <a:ea typeface="楷体" panose="02010609060101010101" charset="-122"/>
                <a:cs typeface="楷体" panose="02010609060101010101" charset="-122"/>
              </a:rPr>
              <a:t>4.</a:t>
            </a:r>
            <a:r>
              <a:rPr lang="zh-CN" altLang="en-US" sz="2800" b="1">
                <a:solidFill>
                  <a:srgbClr val="0000FF"/>
                </a:solidFill>
                <a:latin typeface="楷体" panose="02010609060101010101" charset="-122"/>
                <a:ea typeface="楷体" panose="02010609060101010101" charset="-122"/>
                <a:cs typeface="楷体" panose="02010609060101010101" charset="-122"/>
              </a:rPr>
              <a:t>结构简式</a:t>
            </a:r>
            <a:r>
              <a:rPr lang="en-US" altLang="zh-CN" sz="2800" b="1">
                <a:solidFill>
                  <a:srgbClr val="0000FF"/>
                </a:solidFill>
                <a:latin typeface="楷体" panose="02010609060101010101" charset="-122"/>
                <a:ea typeface="楷体" panose="02010609060101010101" charset="-122"/>
                <a:cs typeface="楷体" panose="02010609060101010101" charset="-122"/>
              </a:rPr>
              <a:t>:</a:t>
            </a:r>
            <a:endParaRPr lang="zh-CN" altLang="zh-CN" sz="2800">
              <a:solidFill>
                <a:srgbClr val="0000FF"/>
              </a:solidFill>
              <a:latin typeface="楷体" panose="02010609060101010101" charset="-122"/>
              <a:ea typeface="楷体" panose="02010609060101010101" charset="-122"/>
              <a:cs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fade">
                                      <p:cBhvr>
                                        <p:cTn id="7" dur="2000"/>
                                        <p:tgtEl>
                                          <p:spTgt spid="10248"/>
                                        </p:tgtEl>
                                      </p:cBhvr>
                                    </p:animEffect>
                                    <p:anim calcmode="lin" valueType="num">
                                      <p:cBhvr>
                                        <p:cTn id="8" dur="2000" fill="hold"/>
                                        <p:tgtEl>
                                          <p:spTgt spid="10248"/>
                                        </p:tgtEl>
                                        <p:attrNameLst>
                                          <p:attrName>ppt_w</p:attrName>
                                        </p:attrNameLst>
                                      </p:cBhvr>
                                      <p:tavLst>
                                        <p:tav tm="0" fmla="#ppt_w*sin(2.5*pi*$)">
                                          <p:val>
                                            <p:fltVal val="0"/>
                                          </p:val>
                                        </p:tav>
                                        <p:tav tm="100000">
                                          <p:val>
                                            <p:fltVal val="1"/>
                                          </p:val>
                                        </p:tav>
                                      </p:tavLst>
                                    </p:anim>
                                    <p:anim calcmode="lin" valueType="num">
                                      <p:cBhvr>
                                        <p:cTn id="9" dur="2000" fill="hold"/>
                                        <p:tgtEl>
                                          <p:spTgt spid="10248"/>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10249"/>
                                        </p:tgtEl>
                                        <p:attrNameLst>
                                          <p:attrName>style.visibility</p:attrName>
                                        </p:attrNameLst>
                                      </p:cBhvr>
                                      <p:to>
                                        <p:strVal val="visible"/>
                                      </p:to>
                                    </p:set>
                                    <p:animEffect transition="in" filter="fade">
                                      <p:cBhvr>
                                        <p:cTn id="14" dur="2000"/>
                                        <p:tgtEl>
                                          <p:spTgt spid="10249"/>
                                        </p:tgtEl>
                                      </p:cBhvr>
                                    </p:animEffect>
                                    <p:anim calcmode="lin" valueType="num">
                                      <p:cBhvr>
                                        <p:cTn id="15" dur="2000" fill="hold"/>
                                        <p:tgtEl>
                                          <p:spTgt spid="10249"/>
                                        </p:tgtEl>
                                        <p:attrNameLst>
                                          <p:attrName>ppt_w</p:attrName>
                                        </p:attrNameLst>
                                      </p:cBhvr>
                                      <p:tavLst>
                                        <p:tav tm="0" fmla="#ppt_w*sin(2.5*pi*$)">
                                          <p:val>
                                            <p:fltVal val="0"/>
                                          </p:val>
                                        </p:tav>
                                        <p:tav tm="100000">
                                          <p:val>
                                            <p:fltVal val="1"/>
                                          </p:val>
                                        </p:tav>
                                      </p:tavLst>
                                    </p:anim>
                                    <p:anim calcmode="lin" valueType="num">
                                      <p:cBhvr>
                                        <p:cTn id="16" dur="2000" fill="hold"/>
                                        <p:tgtEl>
                                          <p:spTgt spid="10249"/>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8" presetClass="entr" presetSubtype="16" fill="hold" nodeType="clickEffect">
                                  <p:stCondLst>
                                    <p:cond delay="0"/>
                                  </p:stCondLst>
                                  <p:childTnLst>
                                    <p:set>
                                      <p:cBhvr>
                                        <p:cTn id="20" dur="1" fill="hold">
                                          <p:stCondLst>
                                            <p:cond delay="0"/>
                                          </p:stCondLst>
                                        </p:cTn>
                                        <p:tgtEl>
                                          <p:spTgt spid="43021"/>
                                        </p:tgtEl>
                                        <p:attrNameLst>
                                          <p:attrName>style.visibility</p:attrName>
                                        </p:attrNameLst>
                                      </p:cBhvr>
                                      <p:to>
                                        <p:strVal val="visible"/>
                                      </p:to>
                                    </p:set>
                                    <p:animEffect transition="in" filter="diamond(in)">
                                      <p:cBhvr>
                                        <p:cTn id="21" dur="2000"/>
                                        <p:tgtEl>
                                          <p:spTgt spid="43021"/>
                                        </p:tgtEl>
                                      </p:cBhvr>
                                    </p:animEffect>
                                  </p:childTnLst>
                                </p:cTn>
                              </p:par>
                            </p:childTnLst>
                          </p:cTn>
                        </p:par>
                      </p:childTnLst>
                    </p:cTn>
                  </p:par>
                  <p:par>
                    <p:cTn id="22" fill="hold" nodeType="clickPar">
                      <p:stCondLst>
                        <p:cond delay="indefinite"/>
                      </p:stCondLst>
                      <p:childTnLst>
                        <p:par>
                          <p:cTn id="23" fill="hold" nodeType="after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par>
                                <p:cTn id="27" presetID="3" presetClass="entr" presetSubtype="1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linds(horizont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p:bldP spid="10249"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44041" name="Text Box 9"/>
          <p:cNvSpPr txBox="1"/>
          <p:nvPr>
            <p:custDataLst>
              <p:tags r:id="rId3"/>
            </p:custDataLst>
          </p:nvPr>
        </p:nvSpPr>
        <p:spPr>
          <a:xfrm>
            <a:off x="3404553" y="1723073"/>
            <a:ext cx="4833937" cy="521970"/>
          </a:xfrm>
          <a:prstGeom prst="rect">
            <a:avLst/>
          </a:prstGeom>
          <a:noFill/>
          <a:ln w="9525">
            <a:noFill/>
          </a:ln>
        </p:spPr>
        <p:txBody>
          <a:bodyPr wrap="square" anchor="t">
            <a:spAutoFit/>
          </a:bodyPr>
          <a:lstStyle/>
          <a:p>
            <a:r>
              <a:rPr lang="zh-CN" altLang="en-US" sz="2800" b="1">
                <a:solidFill>
                  <a:srgbClr val="0000FF"/>
                </a:solidFill>
                <a:latin typeface="楷体" panose="02010609060101010101" charset="-122"/>
                <a:ea typeface="楷体" panose="02010609060101010101" charset="-122"/>
                <a:cs typeface="楷体" panose="02010609060101010101" charset="-122"/>
              </a:rPr>
              <a:t>（</a:t>
            </a:r>
            <a:r>
              <a:rPr lang="zh-CN" altLang="zh-CN" sz="2800" b="1">
                <a:solidFill>
                  <a:srgbClr val="0000FF"/>
                </a:solidFill>
                <a:latin typeface="楷体" panose="02010609060101010101" charset="-122"/>
                <a:ea typeface="楷体" panose="02010609060101010101" charset="-122"/>
                <a:cs typeface="楷体" panose="02010609060101010101" charset="-122"/>
              </a:rPr>
              <a:t>12 </a:t>
            </a:r>
            <a:r>
              <a:rPr lang="zh-CN" altLang="en-US" sz="2800" b="1">
                <a:solidFill>
                  <a:srgbClr val="0000FF"/>
                </a:solidFill>
                <a:latin typeface="楷体" panose="02010609060101010101" charset="-122"/>
                <a:ea typeface="楷体" panose="02010609060101010101" charset="-122"/>
                <a:cs typeface="楷体" panose="02010609060101010101" charset="-122"/>
              </a:rPr>
              <a:t>个原子</a:t>
            </a:r>
            <a:r>
              <a:rPr lang="zh-CN" altLang="en-US" sz="2800" b="1">
                <a:solidFill>
                  <a:srgbClr val="FF0000"/>
                </a:solidFill>
                <a:latin typeface="楷体" panose="02010609060101010101" charset="-122"/>
                <a:ea typeface="楷体" panose="02010609060101010101" charset="-122"/>
                <a:cs typeface="楷体" panose="02010609060101010101" charset="-122"/>
              </a:rPr>
              <a:t>同一平面</a:t>
            </a:r>
            <a:r>
              <a:rPr lang="zh-CN" altLang="en-US" sz="2800" b="1">
                <a:solidFill>
                  <a:srgbClr val="0000FF"/>
                </a:solidFill>
                <a:latin typeface="楷体" panose="02010609060101010101" charset="-122"/>
                <a:ea typeface="楷体" panose="02010609060101010101" charset="-122"/>
                <a:cs typeface="楷体" panose="02010609060101010101" charset="-122"/>
              </a:rPr>
              <a:t>）</a:t>
            </a:r>
            <a:endParaRPr lang="zh-CN" altLang="en-US" sz="2800" b="1">
              <a:solidFill>
                <a:srgbClr val="0000FF"/>
              </a:solidFill>
              <a:latin typeface="楷体" panose="02010609060101010101" charset="-122"/>
              <a:ea typeface="楷体" panose="02010609060101010101" charset="-122"/>
              <a:cs typeface="楷体" panose="02010609060101010101" charset="-122"/>
            </a:endParaRPr>
          </a:p>
        </p:txBody>
      </p:sp>
      <p:sp>
        <p:nvSpPr>
          <p:cNvPr id="12331" name="文本框 12330"/>
          <p:cNvSpPr txBox="1"/>
          <p:nvPr>
            <p:custDataLst>
              <p:tags r:id="rId4"/>
            </p:custDataLst>
          </p:nvPr>
        </p:nvSpPr>
        <p:spPr>
          <a:xfrm>
            <a:off x="542925" y="2520950"/>
            <a:ext cx="8681085" cy="1599565"/>
          </a:xfrm>
          <a:prstGeom prst="rect">
            <a:avLst/>
          </a:prstGeom>
          <a:noFill/>
          <a:ln w="9525">
            <a:noFill/>
          </a:ln>
        </p:spPr>
        <p:txBody>
          <a:bodyPr wrap="square" anchor="t">
            <a:spAutoFit/>
          </a:bodyPr>
          <a:lstStyle/>
          <a:p>
            <a:pPr>
              <a:lnSpc>
                <a:spcPct val="150000"/>
              </a:lnSpc>
              <a:spcBef>
                <a:spcPct val="50000"/>
              </a:spcBef>
            </a:pPr>
            <a:r>
              <a:rPr lang="zh-CN" altLang="en-US" sz="2800" b="1">
                <a:latin typeface="楷体" panose="02010609060101010101" charset="-122"/>
                <a:ea typeface="楷体" panose="02010609060101010101" charset="-122"/>
                <a:cs typeface="楷体" panose="02010609060101010101" charset="-122"/>
              </a:rPr>
              <a:t>⑵碳碳键介于单键和双键之间的独特的键。</a:t>
            </a:r>
            <a:endParaRPr lang="zh-CN" altLang="en-US" sz="2800" b="1">
              <a:latin typeface="楷体" panose="02010609060101010101" charset="-122"/>
              <a:ea typeface="楷体" panose="02010609060101010101" charset="-122"/>
              <a:cs typeface="楷体" panose="02010609060101010101" charset="-122"/>
            </a:endParaRPr>
          </a:p>
          <a:p>
            <a:pPr>
              <a:lnSpc>
                <a:spcPct val="150000"/>
              </a:lnSpc>
              <a:spcBef>
                <a:spcPct val="50000"/>
              </a:spcBef>
            </a:pPr>
            <a:r>
              <a:rPr lang="en-US" altLang="zh-CN" sz="2800" b="1">
                <a:latin typeface="楷体" panose="02010609060101010101" charset="-122"/>
                <a:ea typeface="楷体" panose="02010609060101010101" charset="-122"/>
                <a:cs typeface="楷体" panose="02010609060101010101" charset="-122"/>
              </a:rPr>
              <a:t>       (</a:t>
            </a:r>
            <a:r>
              <a:rPr lang="zh-CN" altLang="en-US" sz="2800" b="1">
                <a:latin typeface="楷体" panose="02010609060101010101" charset="-122"/>
                <a:ea typeface="楷体" panose="02010609060101010101" charset="-122"/>
                <a:cs typeface="楷体" panose="02010609060101010101" charset="-122"/>
              </a:rPr>
              <a:t>既不是碳碳单键也不是碳碳双键</a:t>
            </a:r>
            <a:r>
              <a:rPr lang="en-US" altLang="zh-CN" sz="2800" b="1">
                <a:latin typeface="楷体" panose="02010609060101010101" charset="-122"/>
                <a:ea typeface="楷体" panose="02010609060101010101" charset="-122"/>
                <a:cs typeface="楷体" panose="02010609060101010101" charset="-122"/>
              </a:rPr>
              <a:t>)</a:t>
            </a:r>
            <a:endParaRPr lang="en-US" altLang="zh-CN" sz="2800" b="1">
              <a:latin typeface="楷体" panose="02010609060101010101" charset="-122"/>
              <a:ea typeface="楷体" panose="02010609060101010101" charset="-122"/>
              <a:cs typeface="楷体" panose="02010609060101010101" charset="-122"/>
            </a:endParaRPr>
          </a:p>
        </p:txBody>
      </p:sp>
      <p:sp>
        <p:nvSpPr>
          <p:cNvPr id="12332" name="文本框 12331"/>
          <p:cNvSpPr txBox="1"/>
          <p:nvPr>
            <p:custDataLst>
              <p:tags r:id="rId5"/>
            </p:custDataLst>
          </p:nvPr>
        </p:nvSpPr>
        <p:spPr>
          <a:xfrm>
            <a:off x="542925" y="1508125"/>
            <a:ext cx="3103245" cy="737235"/>
          </a:xfrm>
          <a:prstGeom prst="rect">
            <a:avLst/>
          </a:prstGeom>
          <a:noFill/>
          <a:ln w="9525">
            <a:noFill/>
          </a:ln>
        </p:spPr>
        <p:txBody>
          <a:bodyPr wrap="square" anchor="t">
            <a:spAutoFit/>
          </a:bodyPr>
          <a:lstStyle/>
          <a:p>
            <a:pPr>
              <a:lnSpc>
                <a:spcPct val="150000"/>
              </a:lnSpc>
              <a:spcBef>
                <a:spcPct val="50000"/>
              </a:spcBef>
            </a:pPr>
            <a:r>
              <a:rPr lang="zh-CN" altLang="en-US" sz="2800" b="1">
                <a:latin typeface="楷体" panose="02010609060101010101" charset="-122"/>
                <a:ea typeface="楷体" panose="02010609060101010101" charset="-122"/>
              </a:rPr>
              <a:t>⑴平面正六边形；</a:t>
            </a:r>
            <a:endParaRPr lang="zh-CN" altLang="en-US" sz="2800" b="1">
              <a:latin typeface="楷体" panose="02010609060101010101" charset="-122"/>
              <a:ea typeface="楷体" panose="02010609060101010101" charset="-122"/>
            </a:endParaRPr>
          </a:p>
        </p:txBody>
      </p:sp>
      <p:sp>
        <p:nvSpPr>
          <p:cNvPr id="12333" name="文本框 12332"/>
          <p:cNvSpPr txBox="1"/>
          <p:nvPr>
            <p:custDataLst>
              <p:tags r:id="rId6"/>
            </p:custDataLst>
          </p:nvPr>
        </p:nvSpPr>
        <p:spPr>
          <a:xfrm>
            <a:off x="498475" y="551815"/>
            <a:ext cx="2633345" cy="737235"/>
          </a:xfrm>
          <a:prstGeom prst="rect">
            <a:avLst/>
          </a:prstGeom>
          <a:noFill/>
          <a:ln w="9525">
            <a:noFill/>
          </a:ln>
        </p:spPr>
        <p:txBody>
          <a:bodyPr wrap="square" anchor="t">
            <a:spAutoFit/>
          </a:bodyPr>
          <a:lstStyle/>
          <a:p>
            <a:pPr>
              <a:lnSpc>
                <a:spcPct val="150000"/>
              </a:lnSpc>
              <a:spcBef>
                <a:spcPct val="50000"/>
              </a:spcBef>
            </a:pPr>
            <a:r>
              <a:rPr lang="en-US" altLang="zh-CN" sz="2800" b="1">
                <a:solidFill>
                  <a:srgbClr val="333399"/>
                </a:solidFill>
                <a:latin typeface="楷体" panose="02010609060101010101" charset="-122"/>
                <a:ea typeface="楷体" panose="02010609060101010101" charset="-122"/>
                <a:cs typeface="楷体" panose="02010609060101010101" charset="-122"/>
              </a:rPr>
              <a:t>5</a:t>
            </a:r>
            <a:r>
              <a:rPr lang="zh-CN" altLang="en-US" sz="2800" b="1">
                <a:solidFill>
                  <a:srgbClr val="333399"/>
                </a:solidFill>
                <a:latin typeface="楷体" panose="02010609060101010101" charset="-122"/>
                <a:ea typeface="楷体" panose="02010609060101010101" charset="-122"/>
                <a:cs typeface="楷体" panose="02010609060101010101" charset="-122"/>
              </a:rPr>
              <a:t>、分子结构：</a:t>
            </a:r>
            <a:endParaRPr lang="zh-CN" altLang="en-US" sz="2800" b="1">
              <a:solidFill>
                <a:srgbClr val="333399"/>
              </a:solidFill>
              <a:latin typeface="楷体" panose="02010609060101010101" charset="-122"/>
              <a:ea typeface="楷体" panose="02010609060101010101" charset="-122"/>
              <a:cs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333"/>
                                        </p:tgtEl>
                                        <p:attrNameLst>
                                          <p:attrName>style.visibility</p:attrName>
                                        </p:attrNameLst>
                                      </p:cBhvr>
                                      <p:to>
                                        <p:strVal val="visible"/>
                                      </p:to>
                                    </p:set>
                                    <p:animEffect transition="in" filter="dissolve">
                                      <p:cBhvr>
                                        <p:cTn id="7" dur="500"/>
                                        <p:tgtEl>
                                          <p:spTgt spid="1233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332"/>
                                        </p:tgtEl>
                                        <p:attrNameLst>
                                          <p:attrName>style.visibility</p:attrName>
                                        </p:attrNameLst>
                                      </p:cBhvr>
                                      <p:to>
                                        <p:strVal val="visible"/>
                                      </p:to>
                                    </p:set>
                                    <p:animEffect transition="in" filter="dissolve">
                                      <p:cBhvr>
                                        <p:cTn id="12" dur="500"/>
                                        <p:tgtEl>
                                          <p:spTgt spid="12332"/>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4041"/>
                                        </p:tgtEl>
                                        <p:attrNameLst>
                                          <p:attrName>style.visibility</p:attrName>
                                        </p:attrNameLst>
                                      </p:cBhvr>
                                      <p:to>
                                        <p:strVal val="visible"/>
                                      </p:to>
                                    </p:set>
                                    <p:animEffect transition="in" filter="blinds(horizontal)">
                                      <p:cBhvr>
                                        <p:cTn id="17" dur="500"/>
                                        <p:tgtEl>
                                          <p:spTgt spid="44041"/>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331"/>
                                        </p:tgtEl>
                                        <p:attrNameLst>
                                          <p:attrName>style.visibility</p:attrName>
                                        </p:attrNameLst>
                                      </p:cBhvr>
                                      <p:to>
                                        <p:strVal val="visible"/>
                                      </p:to>
                                    </p:set>
                                    <p:animEffect transition="in" filter="dissolve">
                                      <p:cBhvr>
                                        <p:cTn id="22" dur="500"/>
                                        <p:tgtEl>
                                          <p:spTgt spid="12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1" grpId="0"/>
      <p:bldP spid="12331" grpId="0"/>
      <p:bldP spid="12332" grpId="0"/>
      <p:bldP spid="12333"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grpSp>
        <p:nvGrpSpPr>
          <p:cNvPr id="2" name="Group 3"/>
          <p:cNvGrpSpPr/>
          <p:nvPr>
            <p:custDataLst>
              <p:tags r:id="rId3"/>
            </p:custDataLst>
          </p:nvPr>
        </p:nvGrpSpPr>
        <p:grpSpPr>
          <a:xfrm>
            <a:off x="1726883" y="2078355"/>
            <a:ext cx="7916862" cy="611188"/>
            <a:chExt cx="4917" cy="363"/>
          </a:xfrm>
        </p:grpSpPr>
        <p:sp>
          <p:nvSpPr>
            <p:cNvPr id="17412" name="Rectangle 4"/>
            <p:cNvSpPr>
              <a:spLocks noRot="1" noChangeArrowheads="1"/>
            </p:cNvSpPr>
            <p:nvPr>
              <p:custDataLst>
                <p:tags r:id="rId4"/>
              </p:custDataLst>
            </p:nvPr>
          </p:nvSpPr>
          <p:spPr bwMode="auto">
            <a:xfrm>
              <a:off x="0" y="29"/>
              <a:ext cx="4917" cy="334"/>
            </a:xfrm>
            <a:prstGeom prst="rect">
              <a:avLst/>
            </a:prstGeom>
            <a:noFill/>
            <a:ln w="9525">
              <a:noFill/>
              <a:miter lim="800000"/>
            </a:ln>
            <a:effectLst/>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en-US" altLang="zh-CN" sz="3200" b="1"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charset="0"/>
                  <a:ea typeface="宋体" panose="02010600030101010101" pitchFamily="2" charset="-122"/>
                  <a:cs typeface="+mn-cs"/>
                </a:rPr>
                <a:t>2C</a:t>
              </a:r>
              <a:r>
                <a:rPr kumimoji="0" lang="en-US" altLang="zh-CN" sz="3200" b="1" i="0" u="none" strike="noStrike" kern="1200" cap="none" spc="0" normalizeH="0" baseline="-25000" noProof="0">
                  <a:ln>
                    <a:noFill/>
                  </a:ln>
                  <a:solidFill>
                    <a:srgbClr val="FF0000"/>
                  </a:solidFill>
                  <a:effectLst>
                    <a:outerShdw blurRad="38100" dist="38100" dir="2700000" algn="tl">
                      <a:srgbClr val="C0C0C0"/>
                    </a:outerShdw>
                  </a:effectLst>
                  <a:uLnTx/>
                  <a:uFillTx/>
                  <a:latin typeface="Times New Roman" panose="02020603050405020304" charset="0"/>
                  <a:ea typeface="宋体" panose="02010600030101010101" pitchFamily="2" charset="-122"/>
                  <a:cs typeface="+mn-cs"/>
                </a:rPr>
                <a:t>6</a:t>
              </a:r>
              <a:r>
                <a:rPr kumimoji="0" lang="en-US" altLang="zh-CN" sz="3200" b="1"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charset="0"/>
                  <a:ea typeface="宋体" panose="02010600030101010101" pitchFamily="2" charset="-122"/>
                  <a:cs typeface="+mn-cs"/>
                </a:rPr>
                <a:t>H</a:t>
              </a:r>
              <a:r>
                <a:rPr kumimoji="0" lang="en-US" altLang="zh-CN" sz="3200" b="1" i="0" u="none" strike="noStrike" kern="1200" cap="none" spc="0" normalizeH="0" baseline="-25000" noProof="0">
                  <a:ln>
                    <a:noFill/>
                  </a:ln>
                  <a:solidFill>
                    <a:srgbClr val="FF0000"/>
                  </a:solidFill>
                  <a:effectLst>
                    <a:outerShdw blurRad="38100" dist="38100" dir="2700000" algn="tl">
                      <a:srgbClr val="C0C0C0"/>
                    </a:outerShdw>
                  </a:effectLst>
                  <a:uLnTx/>
                  <a:uFillTx/>
                  <a:latin typeface="Times New Roman" panose="02020603050405020304" charset="0"/>
                  <a:ea typeface="宋体" panose="02010600030101010101" pitchFamily="2" charset="-122"/>
                  <a:cs typeface="+mn-cs"/>
                </a:rPr>
                <a:t>6   </a:t>
              </a:r>
              <a:r>
                <a:rPr kumimoji="0" lang="en-US" altLang="zh-CN" sz="3200" b="1"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charset="0"/>
                  <a:ea typeface="宋体" panose="02010600030101010101" pitchFamily="2" charset="-122"/>
                  <a:cs typeface="+mn-cs"/>
                </a:rPr>
                <a:t>+  15O</a:t>
              </a:r>
              <a:r>
                <a:rPr kumimoji="0" lang="en-US" altLang="zh-CN" sz="3200" b="1" i="0" u="none" strike="noStrike" kern="1200" cap="none" spc="0" normalizeH="0" baseline="-25000" noProof="0">
                  <a:ln>
                    <a:noFill/>
                  </a:ln>
                  <a:solidFill>
                    <a:srgbClr val="FF0000"/>
                  </a:solidFill>
                  <a:effectLst>
                    <a:outerShdw blurRad="38100" dist="38100" dir="2700000" algn="tl">
                      <a:srgbClr val="C0C0C0"/>
                    </a:outerShdw>
                  </a:effectLst>
                  <a:uLnTx/>
                  <a:uFillTx/>
                  <a:latin typeface="Times New Roman" panose="02020603050405020304" charset="0"/>
                  <a:ea typeface="宋体" panose="02010600030101010101" pitchFamily="2" charset="-122"/>
                  <a:cs typeface="+mn-cs"/>
                </a:rPr>
                <a:t>2    </a:t>
              </a:r>
              <a:r>
                <a:rPr kumimoji="0" lang="en-US" altLang="zh-CN" sz="3200" b="1"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charset="0"/>
                  <a:ea typeface="宋体" panose="02010600030101010101" pitchFamily="2" charset="-122"/>
                  <a:cs typeface="+mn-cs"/>
                </a:rPr>
                <a:t>       12CO</a:t>
              </a:r>
              <a:r>
                <a:rPr kumimoji="0" lang="en-US" altLang="zh-CN" sz="3200" b="1" i="0" u="none" strike="noStrike" kern="1200" cap="none" spc="0" normalizeH="0" baseline="-25000" noProof="0">
                  <a:ln>
                    <a:noFill/>
                  </a:ln>
                  <a:solidFill>
                    <a:srgbClr val="FF0000"/>
                  </a:solidFill>
                  <a:effectLst>
                    <a:outerShdw blurRad="38100" dist="38100" dir="2700000" algn="tl">
                      <a:srgbClr val="C0C0C0"/>
                    </a:outerShdw>
                  </a:effectLst>
                  <a:uLnTx/>
                  <a:uFillTx/>
                  <a:latin typeface="Times New Roman" panose="02020603050405020304" charset="0"/>
                  <a:ea typeface="宋体" panose="02010600030101010101" pitchFamily="2" charset="-122"/>
                  <a:cs typeface="+mn-cs"/>
                </a:rPr>
                <a:t>2  </a:t>
              </a:r>
              <a:r>
                <a:rPr kumimoji="0" lang="en-US" altLang="zh-CN" sz="3200" b="1"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charset="0"/>
                  <a:ea typeface="宋体" panose="02010600030101010101" pitchFamily="2" charset="-122"/>
                  <a:cs typeface="+mn-cs"/>
                </a:rPr>
                <a:t>+  6H</a:t>
              </a:r>
              <a:r>
                <a:rPr kumimoji="0" lang="en-US" altLang="zh-CN" sz="3200" b="1" i="0" u="none" strike="noStrike" kern="1200" cap="none" spc="0" normalizeH="0" baseline="-25000" noProof="0">
                  <a:ln>
                    <a:noFill/>
                  </a:ln>
                  <a:solidFill>
                    <a:srgbClr val="FF0000"/>
                  </a:solidFill>
                  <a:effectLst>
                    <a:outerShdw blurRad="38100" dist="38100" dir="2700000" algn="tl">
                      <a:srgbClr val="C0C0C0"/>
                    </a:outerShdw>
                  </a:effectLst>
                  <a:uLnTx/>
                  <a:uFillTx/>
                  <a:latin typeface="Times New Roman" panose="02020603050405020304" charset="0"/>
                  <a:ea typeface="宋体" panose="02010600030101010101" pitchFamily="2" charset="-122"/>
                  <a:cs typeface="+mn-cs"/>
                </a:rPr>
                <a:t>2</a:t>
              </a:r>
              <a:r>
                <a:rPr kumimoji="0" lang="en-US" altLang="zh-CN" sz="3200" b="1"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charset="0"/>
                  <a:ea typeface="宋体" panose="02010600030101010101" pitchFamily="2" charset="-122"/>
                  <a:cs typeface="+mn-cs"/>
                </a:rPr>
                <a:t>O</a:t>
              </a:r>
              <a:endParaRPr kumimoji="0" lang="en-US" altLang="zh-CN" sz="3200" b="1"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charset="0"/>
                <a:ea typeface="宋体" panose="02010600030101010101" pitchFamily="2" charset="-122"/>
                <a:cs typeface="+mn-cs"/>
              </a:endParaRPr>
            </a:p>
          </p:txBody>
        </p:sp>
        <p:grpSp>
          <p:nvGrpSpPr>
            <p:cNvPr id="14339" name="Group 5"/>
            <p:cNvGrpSpPr/>
            <p:nvPr>
              <p:custDataLst>
                <p:tags r:id="rId5"/>
              </p:custDataLst>
            </p:nvPr>
          </p:nvGrpSpPr>
          <p:grpSpPr>
            <a:xfrm>
              <a:off x="1697" y="0"/>
              <a:ext cx="546" cy="219"/>
              <a:chExt cx="521" cy="219"/>
            </a:xfrm>
          </p:grpSpPr>
          <p:sp>
            <p:nvSpPr>
              <p:cNvPr id="14340" name="Line 6"/>
              <p:cNvSpPr/>
              <p:nvPr>
                <p:custDataLst>
                  <p:tags r:id="rId6"/>
                </p:custDataLst>
              </p:nvPr>
            </p:nvSpPr>
            <p:spPr>
              <a:xfrm>
                <a:off x="0" y="209"/>
                <a:ext cx="499" cy="0"/>
              </a:xfrm>
              <a:prstGeom prst="line">
                <a:avLst/>
              </a:prstGeom>
              <a:ln w="25400" cap="flat" cmpd="sng">
                <a:solidFill>
                  <a:schemeClr val="tx1"/>
                </a:solidFill>
                <a:prstDash val="solid"/>
                <a:round/>
                <a:headEnd type="none" w="med" len="med"/>
                <a:tailEnd type="triangle" w="med" len="med"/>
              </a:ln>
            </p:spPr>
            <p:txBody>
              <a:bodyPr/>
              <a:lstStyle/>
              <a:p/>
            </p:txBody>
          </p:sp>
          <p:sp>
            <p:nvSpPr>
              <p:cNvPr id="14341" name="Text Box 7"/>
              <p:cNvSpPr txBox="1"/>
              <p:nvPr>
                <p:custDataLst>
                  <p:tags r:id="rId7"/>
                </p:custDataLst>
              </p:nvPr>
            </p:nvSpPr>
            <p:spPr>
              <a:xfrm>
                <a:off x="22" y="0"/>
                <a:ext cx="499" cy="219"/>
              </a:xfrm>
              <a:prstGeom prst="rect">
                <a:avLst/>
              </a:prstGeom>
              <a:noFill/>
              <a:ln w="9525">
                <a:noFill/>
              </a:ln>
            </p:spPr>
            <p:txBody>
              <a:bodyPr anchor="t">
                <a:spAutoFit/>
              </a:bodyPr>
              <a:lstStyle/>
              <a:p>
                <a:pPr>
                  <a:spcBef>
                    <a:spcPct val="50000"/>
                  </a:spcBef>
                </a:pPr>
                <a:r>
                  <a:rPr lang="zh-CN" altLang="en-US" b="1">
                    <a:latin typeface="Arial" panose="020b0604020202020204" pitchFamily="34" charset="0"/>
                    <a:ea typeface="华文中宋" pitchFamily="2" charset="-122"/>
                  </a:rPr>
                  <a:t>点燃</a:t>
                </a:r>
                <a:endParaRPr lang="zh-CN" altLang="en-US" b="1">
                  <a:latin typeface="Arial" panose="020b0604020202020204" pitchFamily="34" charset="0"/>
                  <a:ea typeface="华文中宋" pitchFamily="2" charset="-122"/>
                </a:endParaRPr>
              </a:p>
            </p:txBody>
          </p:sp>
        </p:grpSp>
      </p:grpSp>
      <p:sp>
        <p:nvSpPr>
          <p:cNvPr id="17421" name="Text Box 13"/>
          <p:cNvSpPr txBox="1">
            <a:spLocks noChangeArrowheads="1"/>
          </p:cNvSpPr>
          <p:nvPr>
            <p:custDataLst>
              <p:tags r:id="rId8"/>
            </p:custDataLst>
          </p:nvPr>
        </p:nvSpPr>
        <p:spPr bwMode="auto">
          <a:xfrm>
            <a:off x="1886268" y="2995613"/>
            <a:ext cx="6662738" cy="584200"/>
          </a:xfrm>
          <a:prstGeom prst="rect">
            <a:avLst/>
          </a:prstGeom>
          <a:noFill/>
          <a:ln w="9525">
            <a:noFill/>
            <a:miter lim="800000"/>
          </a:ln>
          <a:effectLst/>
        </p:spPr>
        <p:txBody>
          <a:bodyPr wrap="square">
            <a:spAutoFit/>
          </a:bodyPr>
          <a:lstStyle/>
          <a:p>
            <a:pPr marR="0" defTabSz="914400">
              <a:spcBef>
                <a:spcPct val="50000"/>
              </a:spcBef>
              <a:buClrTx/>
              <a:buSzTx/>
              <a:buFontTx/>
              <a:defRPr/>
            </a:pPr>
            <a:r>
              <a:rPr kumimoji="0" lang="zh-CN" altLang="en-US" sz="32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产生大量的黑烟，放出大量热量。</a:t>
            </a:r>
            <a:endParaRPr kumimoji="0" lang="zh-CN" altLang="en-US" sz="3200" b="1"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17423" name="Text Box 15"/>
          <p:cNvSpPr txBox="1"/>
          <p:nvPr>
            <p:custDataLst>
              <p:tags r:id="rId9"/>
            </p:custDataLst>
          </p:nvPr>
        </p:nvSpPr>
        <p:spPr>
          <a:xfrm>
            <a:off x="498158" y="1260158"/>
            <a:ext cx="5410200" cy="645160"/>
          </a:xfrm>
          <a:prstGeom prst="rect">
            <a:avLst/>
          </a:prstGeom>
          <a:noFill/>
          <a:ln w="9525">
            <a:noFill/>
          </a:ln>
        </p:spPr>
        <p:txBody>
          <a:bodyPr anchor="t">
            <a:spAutoFit/>
          </a:bodyPr>
          <a:lstStyle/>
          <a:p>
            <a:r>
              <a:rPr lang="zh-CN" altLang="zh-CN" sz="3600" b="1">
                <a:solidFill>
                  <a:srgbClr val="FF0000"/>
                </a:solidFill>
                <a:latin typeface="Arial" panose="020b0604020202020204" pitchFamily="34" charset="0"/>
                <a:ea typeface="宋体" panose="02010600030101010101" pitchFamily="2" charset="-122"/>
              </a:rPr>
              <a:t>1</a:t>
            </a:r>
            <a:r>
              <a:rPr lang="zh-CN" altLang="en-US" sz="3600" b="1">
                <a:solidFill>
                  <a:srgbClr val="FF0000"/>
                </a:solidFill>
                <a:latin typeface="Arial" panose="020b0604020202020204" pitchFamily="34" charset="0"/>
                <a:ea typeface="宋体" panose="02010600030101010101" pitchFamily="2" charset="-122"/>
              </a:rPr>
              <a:t>、氧化反应 （可燃性）</a:t>
            </a:r>
            <a:endParaRPr lang="zh-CN" altLang="en-US" sz="3600" b="1">
              <a:solidFill>
                <a:srgbClr val="FF0000"/>
              </a:solidFill>
              <a:latin typeface="Arial" panose="020b0604020202020204" pitchFamily="34" charset="0"/>
              <a:ea typeface="宋体" panose="02010600030101010101" pitchFamily="2" charset="-122"/>
            </a:endParaRPr>
          </a:p>
        </p:txBody>
      </p:sp>
      <p:sp>
        <p:nvSpPr>
          <p:cNvPr id="3" name="横卷形 2"/>
          <p:cNvSpPr/>
          <p:nvPr>
            <p:custDataLst>
              <p:tags r:id="rId10"/>
            </p:custDataLst>
          </p:nvPr>
        </p:nvSpPr>
        <p:spPr>
          <a:xfrm>
            <a:off x="409575" y="106680"/>
            <a:ext cx="4197350" cy="935038"/>
          </a:xfrm>
          <a:prstGeom prst="horizontalScrol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l" fontAlgn="base"/>
            <a:r>
              <a:rPr lang="zh-CN" altLang="en-US" sz="3600" b="1" strike="noStrike" noProof="1">
                <a:solidFill>
                  <a:srgbClr val="0000FF"/>
                </a:solidFill>
                <a:latin typeface="华文新魏" pitchFamily="2" charset="-122"/>
                <a:ea typeface="华文新魏" pitchFamily="2" charset="-122"/>
                <a:sym typeface="+mn-ea"/>
              </a:rPr>
              <a:t>三、苯的化学性质</a:t>
            </a:r>
            <a:endParaRPr lang="zh-CN" altLang="en-US" sz="3600" b="1" strike="noStrike" noProof="1">
              <a:solidFill>
                <a:srgbClr val="0000FF"/>
              </a:solidFill>
              <a:latin typeface="华文新魏" pitchFamily="2" charset="-122"/>
              <a:ea typeface="华文新魏" pitchFamily="2" charset="-122"/>
              <a:sym typeface="+mn-ea"/>
            </a:endParaRPr>
          </a:p>
        </p:txBody>
      </p:sp>
      <p:grpSp>
        <p:nvGrpSpPr>
          <p:cNvPr id="17417" name="Group 17"/>
          <p:cNvGrpSpPr/>
          <p:nvPr>
            <p:custDataLst>
              <p:tags r:id="rId11"/>
            </p:custDataLst>
          </p:nvPr>
        </p:nvGrpSpPr>
        <p:grpSpPr>
          <a:xfrm>
            <a:off x="1705610" y="3831244"/>
            <a:ext cx="6844107" cy="2825461"/>
            <a:chOff x="0" y="202"/>
            <a:chExt cx="4530" cy="1952"/>
          </a:xfrm>
        </p:grpSpPr>
        <p:pic>
          <p:nvPicPr>
            <p:cNvPr id="16393" name="Picture 11" descr="DSCF0172">
              <a:hlinkClick r:id="rId14" action="ppaction://hlinksldjump"/>
            </p:cNvPr>
            <p:cNvPicPr>
              <a:picLocks noChangeAspect="1"/>
            </p:cNvPicPr>
            <p:nvPr>
              <p:custDataLst>
                <p:tags r:id="rId13"/>
              </p:custDataLst>
            </p:nvPr>
          </p:nvPicPr>
          <p:blipFill>
            <a:blip r:embed="rId12"/>
            <a:stretch>
              <a:fillRect/>
            </a:stretch>
          </p:blipFill>
          <p:spPr>
            <a:xfrm>
              <a:off x="0" y="225"/>
              <a:ext cx="4530" cy="1929"/>
            </a:xfrm>
            <a:prstGeom prst="rect">
              <a:avLst/>
            </a:prstGeom>
            <a:noFill/>
            <a:ln w="9525">
              <a:noFill/>
            </a:ln>
          </p:spPr>
        </p:pic>
        <p:sp>
          <p:nvSpPr>
            <p:cNvPr id="17419" name="WordArt 12"/>
            <p:cNvSpPr>
              <a:spLocks noTextEdit="1"/>
            </p:cNvSpPr>
            <p:nvPr>
              <p:custDataLst>
                <p:tags r:id="rId15"/>
              </p:custDataLst>
            </p:nvPr>
          </p:nvSpPr>
          <p:spPr>
            <a:xfrm>
              <a:off x="211" y="225"/>
              <a:ext cx="703" cy="365"/>
            </a:xfrm>
            <a:prstGeom prst="rect">
              <a:avLst/>
            </a:prstGeom>
          </p:spPr>
          <p:txBody>
            <a:bodyPr wrap="none" fromWordArt="1">
              <a:prstTxWarp prst="textPlain">
                <a:avLst>
                  <a:gd name="adj" fmla="val 50000"/>
                </a:avLst>
              </a:prstTxWarp>
              <a:normAutofit fontScale="25000"/>
            </a:bodyPr>
            <a:lstStyle/>
            <a:p>
              <a:pPr algn="ctr" fontAlgn="base"/>
              <a:r>
                <a:rPr lang="zh-CN" altLang="en-US" sz="9600" b="1" strike="noStrike" noProof="1">
                  <a:gradFill rotWithShape="1">
                    <a:gsLst>
                      <a:gs pos="0">
                        <a:srgbClr val="FFFF00"/>
                      </a:gs>
                      <a:gs pos="100000">
                        <a:srgbClr val="FF9933"/>
                      </a:gs>
                    </a:gsLst>
                    <a:path path="rect">
                      <a:fillToRect l="50000" t="50000" r="50000" b="50000"/>
                    </a:path>
                  </a:gradFill>
                  <a:effectLst>
                    <a:outerShdw dist="35921" dir="2699999" algn="ctr" rotWithShape="0">
                      <a:srgbClr val="C0C0C0"/>
                    </a:outerShdw>
                  </a:effectLst>
                  <a:latin typeface="隶书" pitchFamily="49" charset="-122"/>
                  <a:ea typeface="隶书" pitchFamily="49" charset="-122"/>
                  <a:cs typeface="+mn-ea"/>
                </a:rPr>
                <a:t>甲烷</a:t>
              </a:r>
              <a:endParaRPr lang="zh-CN" altLang="en-US" sz="9600" b="1" strike="noStrike" noProof="1">
                <a:gradFill rotWithShape="1">
                  <a:gsLst>
                    <a:gs pos="0">
                      <a:srgbClr val="FFFF00"/>
                    </a:gs>
                    <a:gs pos="100000">
                      <a:srgbClr val="FF9933"/>
                    </a:gs>
                  </a:gsLst>
                  <a:path path="rect">
                    <a:fillToRect l="50000" t="50000" r="50000" b="50000"/>
                  </a:path>
                </a:gradFill>
                <a:effectLst>
                  <a:outerShdw dist="35921" dir="2699999" algn="ctr" rotWithShape="0">
                    <a:srgbClr val="C0C0C0"/>
                  </a:outerShdw>
                </a:effectLst>
                <a:latin typeface="隶书" pitchFamily="49" charset="-122"/>
                <a:ea typeface="隶书" pitchFamily="49" charset="-122"/>
              </a:endParaRPr>
            </a:p>
          </p:txBody>
        </p:sp>
        <p:sp>
          <p:nvSpPr>
            <p:cNvPr id="17420" name="WordArt 13"/>
            <p:cNvSpPr>
              <a:spLocks noTextEdit="1"/>
            </p:cNvSpPr>
            <p:nvPr>
              <p:custDataLst>
                <p:tags r:id="rId16"/>
              </p:custDataLst>
            </p:nvPr>
          </p:nvSpPr>
          <p:spPr>
            <a:xfrm>
              <a:off x="1671" y="202"/>
              <a:ext cx="825" cy="388"/>
            </a:xfrm>
            <a:prstGeom prst="rect">
              <a:avLst/>
            </a:prstGeom>
          </p:spPr>
          <p:txBody>
            <a:bodyPr wrap="none" fromWordArt="1">
              <a:prstTxWarp prst="textPlain">
                <a:avLst>
                  <a:gd name="adj" fmla="val 50000"/>
                </a:avLst>
              </a:prstTxWarp>
              <a:normAutofit fontScale="25000"/>
            </a:bodyPr>
            <a:lstStyle/>
            <a:p>
              <a:pPr algn="ctr" fontAlgn="base"/>
              <a:r>
                <a:rPr lang="zh-CN" altLang="en-US" sz="9600" b="1" strike="noStrike" noProof="1">
                  <a:gradFill rotWithShape="1">
                    <a:gsLst>
                      <a:gs pos="0">
                        <a:srgbClr val="FFFF00"/>
                      </a:gs>
                      <a:gs pos="100000">
                        <a:srgbClr val="FF9933"/>
                      </a:gs>
                    </a:gsLst>
                    <a:path path="rect">
                      <a:fillToRect l="50000" t="50000" r="50000" b="50000"/>
                    </a:path>
                  </a:gradFill>
                  <a:effectLst>
                    <a:outerShdw dist="35921" dir="2699999" algn="ctr" rotWithShape="0">
                      <a:srgbClr val="C0C0C0"/>
                    </a:outerShdw>
                  </a:effectLst>
                  <a:latin typeface="隶书" pitchFamily="49" charset="-122"/>
                  <a:ea typeface="隶书" pitchFamily="49" charset="-122"/>
                  <a:cs typeface="+mn-ea"/>
                </a:rPr>
                <a:t>乙烯</a:t>
              </a:r>
              <a:endParaRPr lang="zh-CN" altLang="en-US" sz="9600" b="1" strike="noStrike" noProof="1">
                <a:gradFill rotWithShape="1">
                  <a:gsLst>
                    <a:gs pos="0">
                      <a:srgbClr val="FFFF00"/>
                    </a:gs>
                    <a:gs pos="100000">
                      <a:srgbClr val="FF9933"/>
                    </a:gs>
                  </a:gsLst>
                  <a:path path="rect">
                    <a:fillToRect l="50000" t="50000" r="50000" b="50000"/>
                  </a:path>
                </a:gradFill>
                <a:effectLst>
                  <a:outerShdw dist="35921" dir="2699999" algn="ctr" rotWithShape="0">
                    <a:srgbClr val="C0C0C0"/>
                  </a:outerShdw>
                </a:effectLst>
                <a:latin typeface="隶书" pitchFamily="49" charset="-122"/>
                <a:ea typeface="隶书" pitchFamily="49" charset="-122"/>
              </a:endParaRPr>
            </a:p>
          </p:txBody>
        </p:sp>
        <p:sp>
          <p:nvSpPr>
            <p:cNvPr id="16396" name="WordArt 14"/>
            <p:cNvSpPr>
              <a:spLocks noTextEdit="1"/>
            </p:cNvSpPr>
            <p:nvPr>
              <p:custDataLst>
                <p:tags r:id="rId17"/>
              </p:custDataLst>
            </p:nvPr>
          </p:nvSpPr>
          <p:spPr>
            <a:xfrm>
              <a:off x="3515" y="225"/>
              <a:ext cx="451" cy="387"/>
            </a:xfrm>
            <a:prstGeom prst="rect">
              <a:avLst/>
            </a:prstGeom>
          </p:spPr>
          <p:txBody>
            <a:bodyPr wrap="none" fromWordArt="1">
              <a:prstTxWarp prst="textPlain">
                <a:avLst>
                  <a:gd name="adj" fmla="val 50000"/>
                </a:avLst>
              </a:prstTxWarp>
              <a:normAutofit fontScale="25000"/>
            </a:bodyPr>
            <a:lstStyle/>
            <a:p>
              <a:pPr algn="ctr"/>
              <a:r>
                <a:rPr lang="zh-CN" altLang="en-US" sz="9600" b="1">
                  <a:gradFill rotWithShape="1">
                    <a:gsLst>
                      <a:gs pos="0">
                        <a:srgbClr val="FFFF00"/>
                      </a:gs>
                      <a:gs pos="100000">
                        <a:srgbClr val="FF9933"/>
                      </a:gs>
                    </a:gsLst>
                    <a:path path="rect">
                      <a:fillToRect l="50000" t="50000" r="50000" b="50000"/>
                    </a:path>
                  </a:gradFill>
                  <a:effectLst>
                    <a:outerShdw dist="35921" dir="2699999" algn="ctr" rotWithShape="0">
                      <a:srgbClr val="C0C0C0"/>
                    </a:outerShdw>
                  </a:effectLst>
                  <a:latin typeface="隶书" pitchFamily="49" charset="-122"/>
                  <a:ea typeface="隶书" pitchFamily="49" charset="-122"/>
                </a:rPr>
                <a:t>苯</a:t>
              </a:r>
              <a:endParaRPr lang="zh-CN" altLang="en-US" sz="9600" b="1">
                <a:gradFill rotWithShape="1">
                  <a:gsLst>
                    <a:gs pos="0">
                      <a:srgbClr val="FFFF00"/>
                    </a:gs>
                    <a:gs pos="100000">
                      <a:srgbClr val="FF9933"/>
                    </a:gs>
                  </a:gsLst>
                  <a:path path="rect">
                    <a:fillToRect l="50000" t="50000" r="50000" b="50000"/>
                  </a:path>
                </a:gradFill>
                <a:effectLst>
                  <a:outerShdw dist="35921" dir="2699999" algn="ctr" rotWithShape="0">
                    <a:srgbClr val="C0C0C0"/>
                  </a:outerShdw>
                </a:effectLst>
                <a:latin typeface="隶书" pitchFamily="49" charset="-122"/>
                <a:ea typeface="隶书"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23"/>
                                        </p:tgtEl>
                                        <p:attrNameLst>
                                          <p:attrName>style.visibility</p:attrName>
                                        </p:attrNameLst>
                                      </p:cBhvr>
                                      <p:to>
                                        <p:strVal val="visible"/>
                                      </p:to>
                                    </p:set>
                                    <p:animEffect transition="in" filter="blinds(horizontal)">
                                      <p:cBhvr>
                                        <p:cTn id="7" dur="500"/>
                                        <p:tgtEl>
                                          <p:spTgt spid="1742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after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7417"/>
                                        </p:tgtEl>
                                        <p:attrNameLst>
                                          <p:attrName>style.visibility</p:attrName>
                                        </p:attrNameLst>
                                      </p:cBhvr>
                                      <p:to>
                                        <p:strVal val="visible"/>
                                      </p:to>
                                    </p:set>
                                    <p:anim calcmode="lin" valueType="num">
                                      <p:cBhvr additive="base">
                                        <p:cTn id="18" dur="500" fill="hold"/>
                                        <p:tgtEl>
                                          <p:spTgt spid="17417"/>
                                        </p:tgtEl>
                                        <p:attrNameLst>
                                          <p:attrName>ppt_x</p:attrName>
                                        </p:attrNameLst>
                                      </p:cBhvr>
                                      <p:tavLst>
                                        <p:tav tm="0">
                                          <p:val>
                                            <p:strVal val="#ppt_x"/>
                                          </p:val>
                                        </p:tav>
                                        <p:tav tm="100000">
                                          <p:val>
                                            <p:strVal val="#ppt_x"/>
                                          </p:val>
                                        </p:tav>
                                      </p:tavLst>
                                    </p:anim>
                                    <p:anim calcmode="lin" valueType="num">
                                      <p:cBhvr additive="base">
                                        <p:cTn id="19" dur="500" fill="hold"/>
                                        <p:tgtEl>
                                          <p:spTgt spid="17417"/>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after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7421"/>
                                        </p:tgtEl>
                                        <p:attrNameLst>
                                          <p:attrName>style.visibility</p:attrName>
                                        </p:attrNameLst>
                                      </p:cBhvr>
                                      <p:to>
                                        <p:strVal val="visible"/>
                                      </p:to>
                                    </p:set>
                                    <p:anim calcmode="lin" valueType="num">
                                      <p:cBhvr>
                                        <p:cTn id="24" dur="500" fill="hold"/>
                                        <p:tgtEl>
                                          <p:spTgt spid="17421"/>
                                        </p:tgtEl>
                                        <p:attrNameLst>
                                          <p:attrName>ppt_x</p:attrName>
                                        </p:attrNameLst>
                                      </p:cBhvr>
                                      <p:tavLst>
                                        <p:tav tm="0">
                                          <p:val>
                                            <p:strVal val="0-#ppt_w/2"/>
                                          </p:val>
                                        </p:tav>
                                        <p:tav tm="100000">
                                          <p:val>
                                            <p:strVal val="#ppt_x"/>
                                          </p:val>
                                        </p:tav>
                                      </p:tavLst>
                                    </p:anim>
                                    <p:anim calcmode="lin" valueType="num">
                                      <p:cBhvr>
                                        <p:cTn id="25" dur="500" fill="hold"/>
                                        <p:tgtEl>
                                          <p:spTgt spid="174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1" grpId="0"/>
      <p:bldP spid="17423"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18434" name="Text Box 2"/>
          <p:cNvSpPr txBox="1">
            <a:spLocks noChangeArrowheads="1"/>
          </p:cNvSpPr>
          <p:nvPr>
            <p:custDataLst>
              <p:tags r:id="rId3"/>
            </p:custDataLst>
          </p:nvPr>
        </p:nvSpPr>
        <p:spPr bwMode="auto">
          <a:xfrm>
            <a:off x="500380" y="619760"/>
            <a:ext cx="3092450" cy="6451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R="0" defTabSz="914400">
              <a:buClrTx/>
              <a:buSzTx/>
              <a:buFontTx/>
              <a:defRPr/>
            </a:pPr>
            <a:r>
              <a:rPr kumimoji="0" lang="en-US" altLang="zh-CN" sz="3600" b="1" kern="1200" cap="none" spc="0" normalizeH="0" baseline="0" noProof="0">
                <a:solidFill>
                  <a:srgbClr val="FF0000"/>
                </a:solidFill>
                <a:effectLst>
                  <a:outerShdw blurRad="38100" dist="38100" dir="2700000" algn="tl">
                    <a:srgbClr val="C0C0C0"/>
                  </a:outerShdw>
                </a:effectLst>
                <a:latin typeface="华文行楷" pitchFamily="2" charset="-122"/>
                <a:ea typeface="华文行楷" pitchFamily="2" charset="-122"/>
                <a:cs typeface="+mn-cs"/>
                <a:sym typeface="Arial" panose="020b0604020202020204" pitchFamily="34" charset="0"/>
              </a:rPr>
              <a:t>2</a:t>
            </a:r>
            <a:r>
              <a:rPr kumimoji="0" lang="zh-CN" altLang="en-US" sz="3600" b="1" kern="1200" cap="none" spc="0" normalizeH="0" baseline="0" noProof="0">
                <a:solidFill>
                  <a:srgbClr val="FF0000"/>
                </a:solidFill>
                <a:effectLst>
                  <a:outerShdw blurRad="38100" dist="38100" dir="2700000" algn="tl">
                    <a:srgbClr val="C0C0C0"/>
                  </a:outerShdw>
                </a:effectLst>
                <a:latin typeface="华文行楷" pitchFamily="2" charset="-122"/>
                <a:ea typeface="华文行楷" pitchFamily="2" charset="-122"/>
                <a:cs typeface="+mn-cs"/>
                <a:sym typeface="Arial" panose="020b0604020202020204" pitchFamily="34" charset="0"/>
              </a:rPr>
              <a:t>、取代反应</a:t>
            </a:r>
            <a:endParaRPr kumimoji="0" lang="zh-CN" altLang="en-US" sz="3600" b="1" kern="1200" cap="none" spc="0" normalizeH="0" baseline="0" noProof="0">
              <a:solidFill>
                <a:srgbClr val="FF0000"/>
              </a:solidFill>
              <a:effectLst>
                <a:outerShdw blurRad="38100" dist="38100" dir="2700000" algn="tl">
                  <a:srgbClr val="C0C0C0"/>
                </a:outerShdw>
              </a:effectLst>
              <a:latin typeface="华文行楷" pitchFamily="2" charset="-122"/>
              <a:ea typeface="华文行楷" pitchFamily="2" charset="-122"/>
              <a:cs typeface="+mn-cs"/>
              <a:sym typeface="Arial" panose="020b0604020202020204" pitchFamily="34" charset="0"/>
            </a:endParaRPr>
          </a:p>
        </p:txBody>
      </p:sp>
      <p:sp>
        <p:nvSpPr>
          <p:cNvPr id="18436" name="Text Box 4"/>
          <p:cNvSpPr txBox="1">
            <a:spLocks noChangeArrowheads="1"/>
          </p:cNvSpPr>
          <p:nvPr>
            <p:custDataLst>
              <p:tags r:id="rId4"/>
            </p:custDataLst>
          </p:nvPr>
        </p:nvSpPr>
        <p:spPr bwMode="auto">
          <a:xfrm>
            <a:off x="603885" y="1264285"/>
            <a:ext cx="7064375" cy="584200"/>
          </a:xfrm>
          <a:prstGeom prst="rect">
            <a:avLst/>
          </a:prstGeom>
          <a:noFill/>
          <a:ln w="9525">
            <a:noFill/>
            <a:miter lim="800000"/>
          </a:ln>
          <a:effectLst/>
        </p:spPr>
        <p:txBody>
          <a:bodyPr>
            <a:spAutoFit/>
          </a:bodyPr>
          <a:lstStyle/>
          <a:p>
            <a:pPr marR="0" defTabSz="914400">
              <a:buClrTx/>
              <a:buSzTx/>
              <a:buFontTx/>
              <a:defRPr/>
            </a:pPr>
            <a:r>
              <a:rPr kumimoji="0" lang="zh-CN" sz="3200" b="1" kern="1200" cap="none" spc="0" normalizeH="0" baseline="0" noProof="0">
                <a:effectLst>
                  <a:outerShdw blurRad="38100" dist="38100" dir="2700000" algn="tl">
                    <a:srgbClr val="C0C0C0"/>
                  </a:outerShdw>
                </a:effectLst>
                <a:latin typeface="华文新魏" pitchFamily="2" charset="-122"/>
                <a:ea typeface="华文新魏" pitchFamily="2" charset="-122"/>
                <a:cs typeface="+mn-cs"/>
                <a:sym typeface="Arial" panose="020b0604020202020204" pitchFamily="34" charset="0"/>
              </a:rPr>
              <a:t>（1）苯与</a:t>
            </a:r>
            <a:r>
              <a:rPr kumimoji="0" lang="zh-CN" sz="3200" b="1" kern="1200" cap="none" spc="0" normalizeH="0" baseline="0" noProof="0">
                <a:solidFill>
                  <a:srgbClr val="FF0000"/>
                </a:solidFill>
                <a:effectLst>
                  <a:outerShdw blurRad="38100" dist="38100" dir="2700000" algn="tl">
                    <a:srgbClr val="C0C0C0"/>
                  </a:outerShdw>
                </a:effectLst>
                <a:latin typeface="华文新魏" pitchFamily="2" charset="-122"/>
                <a:ea typeface="华文新魏" pitchFamily="2" charset="-122"/>
                <a:cs typeface="+mn-cs"/>
                <a:sym typeface="Arial" panose="020b0604020202020204" pitchFamily="34" charset="0"/>
              </a:rPr>
              <a:t>液溴</a:t>
            </a:r>
            <a:r>
              <a:rPr kumimoji="0" lang="zh-CN" altLang="en-US" sz="3200" b="1" kern="1200" cap="none" spc="0" normalizeH="0" baseline="0" noProof="0">
                <a:solidFill>
                  <a:srgbClr val="FF0000"/>
                </a:solidFill>
                <a:effectLst>
                  <a:outerShdw blurRad="38100" dist="38100" dir="2700000" algn="tl">
                    <a:srgbClr val="C0C0C0"/>
                  </a:outerShdw>
                </a:effectLst>
                <a:latin typeface="华文新魏" pitchFamily="2" charset="-122"/>
                <a:ea typeface="华文新魏" pitchFamily="2" charset="-122"/>
                <a:cs typeface="+mn-cs"/>
                <a:sym typeface="Arial" panose="020b0604020202020204" pitchFamily="34" charset="0"/>
              </a:rPr>
              <a:t>（纯溴）</a:t>
            </a:r>
            <a:r>
              <a:rPr kumimoji="0" lang="zh-CN" sz="3200" b="1" kern="1200" cap="none" spc="0" normalizeH="0" baseline="0" noProof="0">
                <a:effectLst>
                  <a:outerShdw blurRad="38100" dist="38100" dir="2700000" algn="tl">
                    <a:srgbClr val="C0C0C0"/>
                  </a:outerShdw>
                </a:effectLst>
                <a:latin typeface="华文新魏" pitchFamily="2" charset="-122"/>
                <a:ea typeface="华文新魏" pitchFamily="2" charset="-122"/>
                <a:cs typeface="+mn-cs"/>
                <a:sym typeface="Arial" panose="020b0604020202020204" pitchFamily="34" charset="0"/>
              </a:rPr>
              <a:t>的取代反应</a:t>
            </a:r>
            <a:endParaRPr kumimoji="0" lang="zh-CN" sz="3200" b="1" kern="1200" cap="none" spc="0" normalizeH="0" baseline="0" noProof="0">
              <a:effectLst>
                <a:outerShdw blurRad="38100" dist="38100" dir="2700000" algn="tl">
                  <a:srgbClr val="C0C0C0"/>
                </a:outerShdw>
              </a:effectLst>
              <a:latin typeface="华文新魏" pitchFamily="2" charset="-122"/>
              <a:ea typeface="华文新魏" pitchFamily="2" charset="-122"/>
              <a:cs typeface="+mn-cs"/>
              <a:sym typeface="Arial" panose="020b0604020202020204" pitchFamily="34" charset="0"/>
            </a:endParaRPr>
          </a:p>
        </p:txBody>
      </p:sp>
      <p:grpSp>
        <p:nvGrpSpPr>
          <p:cNvPr id="2" name="Group 5"/>
          <p:cNvGrpSpPr/>
          <p:nvPr>
            <p:custDataLst>
              <p:tags r:id="rId5"/>
            </p:custDataLst>
          </p:nvPr>
        </p:nvGrpSpPr>
        <p:grpSpPr>
          <a:xfrm>
            <a:off x="1743710" y="1848485"/>
            <a:ext cx="7200900" cy="1011238"/>
            <a:chExt cx="11340" cy="1594"/>
          </a:xfrm>
        </p:grpSpPr>
        <p:grpSp>
          <p:nvGrpSpPr>
            <p:cNvPr id="15364" name="Group 6"/>
            <p:cNvGrpSpPr/>
            <p:nvPr>
              <p:custDataLst>
                <p:tags r:id="rId6"/>
              </p:custDataLst>
            </p:nvPr>
          </p:nvGrpSpPr>
          <p:grpSpPr>
            <a:xfrm>
              <a:off x="0" y="0"/>
              <a:ext cx="6805" cy="1590"/>
              <a:chExt cx="2563" cy="636"/>
            </a:xfrm>
          </p:grpSpPr>
          <p:sp>
            <p:nvSpPr>
              <p:cNvPr id="15365" name="Text Box 7"/>
              <p:cNvSpPr txBox="1"/>
              <p:nvPr>
                <p:custDataLst>
                  <p:tags r:id="rId7"/>
                </p:custDataLst>
              </p:nvPr>
            </p:nvSpPr>
            <p:spPr>
              <a:xfrm>
                <a:off x="431" y="119"/>
                <a:ext cx="2132" cy="404"/>
              </a:xfrm>
              <a:prstGeom prst="rect">
                <a:avLst/>
              </a:prstGeom>
              <a:noFill/>
              <a:ln w="9525">
                <a:noFill/>
              </a:ln>
            </p:spPr>
            <p:txBody>
              <a:bodyPr anchor="t">
                <a:spAutoFit/>
              </a:bodyPr>
              <a:lstStyle/>
              <a:p>
                <a:pPr>
                  <a:spcBef>
                    <a:spcPct val="50000"/>
                  </a:spcBef>
                </a:pPr>
                <a:r>
                  <a:rPr lang="en-US" altLang="zh-CN" sz="3600" b="1">
                    <a:solidFill>
                      <a:srgbClr val="CC0000"/>
                    </a:solidFill>
                    <a:latin typeface="Arial" panose="020b0604020202020204" pitchFamily="34" charset="0"/>
                    <a:ea typeface="宋体" panose="02010600030101010101" pitchFamily="2" charset="-122"/>
                  </a:rPr>
                  <a:t>+ </a:t>
                </a:r>
                <a:r>
                  <a:rPr lang="en-US" altLang="zh-CN" sz="3600" b="1">
                    <a:solidFill>
                      <a:srgbClr val="0000CC"/>
                    </a:solidFill>
                    <a:latin typeface="Arial" panose="020b0604020202020204" pitchFamily="34" charset="0"/>
                    <a:ea typeface="宋体" panose="02010600030101010101" pitchFamily="2" charset="-122"/>
                  </a:rPr>
                  <a:t>Br</a:t>
                </a:r>
                <a:r>
                  <a:rPr lang="en-US" altLang="zh-CN" sz="3600" b="1" baseline="-25000">
                    <a:solidFill>
                      <a:srgbClr val="0000CC"/>
                    </a:solidFill>
                    <a:latin typeface="Arial" panose="020b0604020202020204" pitchFamily="34" charset="0"/>
                    <a:ea typeface="宋体" panose="02010600030101010101" pitchFamily="2" charset="-122"/>
                  </a:rPr>
                  <a:t>2</a:t>
                </a:r>
                <a:r>
                  <a:rPr lang="en-US" altLang="zh-CN" sz="3600" b="1">
                    <a:solidFill>
                      <a:srgbClr val="0000CC"/>
                    </a:solidFill>
                    <a:latin typeface="Arial" panose="020b0604020202020204" pitchFamily="34" charset="0"/>
                    <a:ea typeface="宋体" panose="02010600030101010101" pitchFamily="2" charset="-122"/>
                  </a:rPr>
                  <a:t> </a:t>
                </a:r>
                <a:endParaRPr lang="en-US" altLang="zh-CN" sz="3600" b="1">
                  <a:solidFill>
                    <a:srgbClr val="0000CC"/>
                  </a:solidFill>
                  <a:latin typeface="Arial" panose="020b0604020202020204" pitchFamily="34" charset="0"/>
                  <a:ea typeface="宋体" panose="02010600030101010101" pitchFamily="2" charset="-122"/>
                </a:endParaRPr>
              </a:p>
            </p:txBody>
          </p:sp>
          <p:grpSp>
            <p:nvGrpSpPr>
              <p:cNvPr id="15366" name="Group 8"/>
              <p:cNvGrpSpPr/>
              <p:nvPr>
                <p:custDataLst>
                  <p:tags r:id="rId8"/>
                </p:custDataLst>
              </p:nvPr>
            </p:nvGrpSpPr>
            <p:grpSpPr>
              <a:xfrm>
                <a:off x="0" y="0"/>
                <a:ext cx="363" cy="636"/>
                <a:chExt cx="363" cy="636"/>
              </a:xfrm>
            </p:grpSpPr>
            <p:grpSp>
              <p:nvGrpSpPr>
                <p:cNvPr id="15367" name="Group 9"/>
                <p:cNvGrpSpPr/>
                <p:nvPr>
                  <p:custDataLst>
                    <p:tags r:id="rId9"/>
                  </p:custDataLst>
                </p:nvPr>
              </p:nvGrpSpPr>
              <p:grpSpPr>
                <a:xfrm>
                  <a:off x="0" y="0"/>
                  <a:ext cx="363" cy="636"/>
                  <a:chExt cx="363" cy="636"/>
                </a:xfrm>
              </p:grpSpPr>
              <p:grpSp>
                <p:nvGrpSpPr>
                  <p:cNvPr id="15368" name="Group 10"/>
                  <p:cNvGrpSpPr/>
                  <p:nvPr>
                    <p:custDataLst>
                      <p:tags r:id="rId10"/>
                    </p:custDataLst>
                  </p:nvPr>
                </p:nvGrpSpPr>
                <p:grpSpPr>
                  <a:xfrm>
                    <a:off x="0" y="0"/>
                    <a:ext cx="363" cy="182"/>
                    <a:chExt cx="363" cy="182"/>
                  </a:xfrm>
                </p:grpSpPr>
                <p:sp>
                  <p:nvSpPr>
                    <p:cNvPr id="15369" name="Line 11"/>
                    <p:cNvSpPr/>
                    <p:nvPr>
                      <p:custDataLst>
                        <p:tags r:id="rId11"/>
                      </p:custDataLst>
                    </p:nvPr>
                  </p:nvSpPr>
                  <p:spPr>
                    <a:xfrm flipH="1">
                      <a:off x="0" y="0"/>
                      <a:ext cx="181" cy="181"/>
                    </a:xfrm>
                    <a:prstGeom prst="line">
                      <a:avLst/>
                    </a:prstGeom>
                    <a:ln w="38100" cap="flat" cmpd="sng">
                      <a:solidFill>
                        <a:srgbClr val="CC0000"/>
                      </a:solidFill>
                      <a:prstDash val="solid"/>
                      <a:round/>
                      <a:headEnd type="none" w="med" len="med"/>
                      <a:tailEnd type="none" w="med" len="med"/>
                    </a:ln>
                  </p:spPr>
                  <p:txBody>
                    <a:bodyPr/>
                    <a:lstStyle/>
                    <a:p/>
                  </p:txBody>
                </p:sp>
                <p:sp>
                  <p:nvSpPr>
                    <p:cNvPr id="15370" name="Line 12"/>
                    <p:cNvSpPr/>
                    <p:nvPr>
                      <p:custDataLst>
                        <p:tags r:id="rId12"/>
                      </p:custDataLst>
                    </p:nvPr>
                  </p:nvSpPr>
                  <p:spPr>
                    <a:xfrm>
                      <a:off x="181" y="0"/>
                      <a:ext cx="182" cy="182"/>
                    </a:xfrm>
                    <a:prstGeom prst="line">
                      <a:avLst/>
                    </a:prstGeom>
                    <a:ln w="38100" cap="flat" cmpd="sng">
                      <a:solidFill>
                        <a:srgbClr val="CC0000"/>
                      </a:solidFill>
                      <a:prstDash val="solid"/>
                      <a:round/>
                      <a:headEnd type="none" w="med" len="med"/>
                      <a:tailEnd type="none" w="med" len="med"/>
                    </a:ln>
                  </p:spPr>
                  <p:txBody>
                    <a:bodyPr/>
                    <a:lstStyle/>
                    <a:p/>
                  </p:txBody>
                </p:sp>
              </p:grpSp>
              <p:sp>
                <p:nvSpPr>
                  <p:cNvPr id="15371" name="Line 13"/>
                  <p:cNvSpPr/>
                  <p:nvPr>
                    <p:custDataLst>
                      <p:tags r:id="rId13"/>
                    </p:custDataLst>
                  </p:nvPr>
                </p:nvSpPr>
                <p:spPr>
                  <a:xfrm flipH="1">
                    <a:off x="0" y="182"/>
                    <a:ext cx="0" cy="272"/>
                  </a:xfrm>
                  <a:prstGeom prst="line">
                    <a:avLst/>
                  </a:prstGeom>
                  <a:ln w="38100" cap="flat" cmpd="sng">
                    <a:solidFill>
                      <a:srgbClr val="CC0000"/>
                    </a:solidFill>
                    <a:prstDash val="solid"/>
                    <a:round/>
                    <a:headEnd type="none" w="med" len="med"/>
                    <a:tailEnd type="none" w="med" len="med"/>
                  </a:ln>
                </p:spPr>
                <p:txBody>
                  <a:bodyPr/>
                  <a:lstStyle/>
                  <a:p/>
                </p:txBody>
              </p:sp>
              <p:sp>
                <p:nvSpPr>
                  <p:cNvPr id="15372" name="Line 14"/>
                  <p:cNvSpPr/>
                  <p:nvPr>
                    <p:custDataLst>
                      <p:tags r:id="rId14"/>
                    </p:custDataLst>
                  </p:nvPr>
                </p:nvSpPr>
                <p:spPr>
                  <a:xfrm flipH="1">
                    <a:off x="363" y="182"/>
                    <a:ext cx="0" cy="272"/>
                  </a:xfrm>
                  <a:prstGeom prst="line">
                    <a:avLst/>
                  </a:prstGeom>
                  <a:ln w="38100" cap="flat" cmpd="sng">
                    <a:solidFill>
                      <a:srgbClr val="CC0000"/>
                    </a:solidFill>
                    <a:prstDash val="solid"/>
                    <a:round/>
                    <a:headEnd type="none" w="med" len="med"/>
                    <a:tailEnd type="none" w="med" len="med"/>
                  </a:ln>
                </p:spPr>
                <p:txBody>
                  <a:bodyPr/>
                  <a:lstStyle/>
                  <a:p/>
                </p:txBody>
              </p:sp>
              <p:grpSp>
                <p:nvGrpSpPr>
                  <p:cNvPr id="15373" name="Group 15"/>
                  <p:cNvGrpSpPr/>
                  <p:nvPr>
                    <p:custDataLst>
                      <p:tags r:id="rId15"/>
                    </p:custDataLst>
                  </p:nvPr>
                </p:nvGrpSpPr>
                <p:grpSpPr>
                  <a:xfrm flipV="1">
                    <a:off x="0" y="454"/>
                    <a:ext cx="363" cy="182"/>
                    <a:chExt cx="363" cy="182"/>
                  </a:xfrm>
                </p:grpSpPr>
                <p:sp>
                  <p:nvSpPr>
                    <p:cNvPr id="15374" name="Line 16"/>
                    <p:cNvSpPr/>
                    <p:nvPr>
                      <p:custDataLst>
                        <p:tags r:id="rId16"/>
                      </p:custDataLst>
                    </p:nvPr>
                  </p:nvSpPr>
                  <p:spPr>
                    <a:xfrm flipH="1">
                      <a:off x="0" y="0"/>
                      <a:ext cx="181" cy="181"/>
                    </a:xfrm>
                    <a:prstGeom prst="line">
                      <a:avLst/>
                    </a:prstGeom>
                    <a:ln w="38100" cap="flat" cmpd="sng">
                      <a:solidFill>
                        <a:srgbClr val="CC0000"/>
                      </a:solidFill>
                      <a:prstDash val="solid"/>
                      <a:round/>
                      <a:headEnd type="none" w="med" len="med"/>
                      <a:tailEnd type="none" w="med" len="med"/>
                    </a:ln>
                  </p:spPr>
                  <p:txBody>
                    <a:bodyPr/>
                    <a:lstStyle/>
                    <a:p/>
                  </p:txBody>
                </p:sp>
                <p:sp>
                  <p:nvSpPr>
                    <p:cNvPr id="15375" name="Line 17"/>
                    <p:cNvSpPr/>
                    <p:nvPr>
                      <p:custDataLst>
                        <p:tags r:id="rId17"/>
                      </p:custDataLst>
                    </p:nvPr>
                  </p:nvSpPr>
                  <p:spPr>
                    <a:xfrm>
                      <a:off x="181" y="0"/>
                      <a:ext cx="182" cy="182"/>
                    </a:xfrm>
                    <a:prstGeom prst="line">
                      <a:avLst/>
                    </a:prstGeom>
                    <a:ln w="38100" cap="flat" cmpd="sng">
                      <a:solidFill>
                        <a:srgbClr val="CC0000"/>
                      </a:solidFill>
                      <a:prstDash val="solid"/>
                      <a:round/>
                      <a:headEnd type="none" w="med" len="med"/>
                      <a:tailEnd type="none" w="med" len="med"/>
                    </a:ln>
                  </p:spPr>
                  <p:txBody>
                    <a:bodyPr/>
                    <a:lstStyle/>
                    <a:p/>
                  </p:txBody>
                </p:sp>
              </p:grpSp>
            </p:grpSp>
            <p:sp>
              <p:nvSpPr>
                <p:cNvPr id="15376" name="Oval 18"/>
                <p:cNvSpPr/>
                <p:nvPr>
                  <p:custDataLst>
                    <p:tags r:id="rId18"/>
                  </p:custDataLst>
                </p:nvPr>
              </p:nvSpPr>
              <p:spPr>
                <a:xfrm>
                  <a:off x="90" y="227"/>
                  <a:ext cx="182" cy="182"/>
                </a:xfrm>
                <a:prstGeom prst="ellipse">
                  <a:avLst/>
                </a:prstGeom>
                <a:noFill/>
                <a:ln w="38100" cap="flat" cmpd="sng">
                  <a:solidFill>
                    <a:srgbClr val="CC0000"/>
                  </a:solidFill>
                  <a:prstDash val="solid"/>
                  <a:round/>
                  <a:headEnd type="none" w="med" len="med"/>
                  <a:tailEnd type="none" w="med" len="med"/>
                </a:ln>
              </p:spPr>
              <p:txBody>
                <a:bodyPr wrap="none" anchor="ctr"/>
                <a:lstStyle/>
                <a:p>
                  <a:endParaRPr lang="zh-CN" altLang="en-US">
                    <a:latin typeface="Arial" panose="020b0604020202020204" pitchFamily="34" charset="0"/>
                    <a:ea typeface="宋体" panose="02010600030101010101" pitchFamily="2" charset="-122"/>
                  </a:endParaRPr>
                </a:p>
              </p:txBody>
            </p:sp>
          </p:grpSp>
        </p:grpSp>
        <p:grpSp>
          <p:nvGrpSpPr>
            <p:cNvPr id="15377" name="Group 19"/>
            <p:cNvGrpSpPr/>
            <p:nvPr>
              <p:custDataLst>
                <p:tags r:id="rId19"/>
              </p:custDataLst>
            </p:nvPr>
          </p:nvGrpSpPr>
          <p:grpSpPr>
            <a:xfrm>
              <a:off x="5558" y="4"/>
              <a:ext cx="5782" cy="1590"/>
              <a:chExt cx="2313" cy="636"/>
            </a:xfrm>
          </p:grpSpPr>
          <p:grpSp>
            <p:nvGrpSpPr>
              <p:cNvPr id="15378" name="Group 20"/>
              <p:cNvGrpSpPr/>
              <p:nvPr>
                <p:custDataLst>
                  <p:tags r:id="rId20"/>
                </p:custDataLst>
              </p:nvPr>
            </p:nvGrpSpPr>
            <p:grpSpPr>
              <a:xfrm>
                <a:off x="0" y="0"/>
                <a:ext cx="953" cy="636"/>
                <a:chExt cx="953" cy="636"/>
              </a:xfrm>
            </p:grpSpPr>
            <p:grpSp>
              <p:nvGrpSpPr>
                <p:cNvPr id="15379" name="Group 21"/>
                <p:cNvGrpSpPr/>
                <p:nvPr>
                  <p:custDataLst>
                    <p:tags r:id="rId21"/>
                  </p:custDataLst>
                </p:nvPr>
              </p:nvGrpSpPr>
              <p:grpSpPr>
                <a:xfrm>
                  <a:off x="0" y="0"/>
                  <a:ext cx="363" cy="636"/>
                  <a:chExt cx="363" cy="636"/>
                </a:xfrm>
              </p:grpSpPr>
              <p:grpSp>
                <p:nvGrpSpPr>
                  <p:cNvPr id="15380" name="Group 22"/>
                  <p:cNvGrpSpPr/>
                  <p:nvPr>
                    <p:custDataLst>
                      <p:tags r:id="rId22"/>
                    </p:custDataLst>
                  </p:nvPr>
                </p:nvGrpSpPr>
                <p:grpSpPr>
                  <a:xfrm>
                    <a:off x="0" y="0"/>
                    <a:ext cx="363" cy="636"/>
                    <a:chExt cx="363" cy="636"/>
                  </a:xfrm>
                </p:grpSpPr>
                <p:grpSp>
                  <p:nvGrpSpPr>
                    <p:cNvPr id="15381" name="Group 23"/>
                    <p:cNvGrpSpPr/>
                    <p:nvPr>
                      <p:custDataLst>
                        <p:tags r:id="rId23"/>
                      </p:custDataLst>
                    </p:nvPr>
                  </p:nvGrpSpPr>
                  <p:grpSpPr>
                    <a:xfrm>
                      <a:off x="0" y="0"/>
                      <a:ext cx="363" cy="182"/>
                      <a:chExt cx="363" cy="182"/>
                    </a:xfrm>
                  </p:grpSpPr>
                  <p:sp>
                    <p:nvSpPr>
                      <p:cNvPr id="15382" name="Line 24"/>
                      <p:cNvSpPr/>
                      <p:nvPr>
                        <p:custDataLst>
                          <p:tags r:id="rId24"/>
                        </p:custDataLst>
                      </p:nvPr>
                    </p:nvSpPr>
                    <p:spPr>
                      <a:xfrm flipH="1">
                        <a:off x="0" y="0"/>
                        <a:ext cx="181" cy="181"/>
                      </a:xfrm>
                      <a:prstGeom prst="line">
                        <a:avLst/>
                      </a:prstGeom>
                      <a:ln w="38100" cap="flat" cmpd="sng">
                        <a:solidFill>
                          <a:srgbClr val="CC0000"/>
                        </a:solidFill>
                        <a:prstDash val="solid"/>
                        <a:round/>
                        <a:headEnd type="none" w="med" len="med"/>
                        <a:tailEnd type="none" w="med" len="med"/>
                      </a:ln>
                    </p:spPr>
                    <p:txBody>
                      <a:bodyPr/>
                      <a:lstStyle/>
                      <a:p/>
                    </p:txBody>
                  </p:sp>
                  <p:sp>
                    <p:nvSpPr>
                      <p:cNvPr id="15383" name="Line 25"/>
                      <p:cNvSpPr/>
                      <p:nvPr>
                        <p:custDataLst>
                          <p:tags r:id="rId25"/>
                        </p:custDataLst>
                      </p:nvPr>
                    </p:nvSpPr>
                    <p:spPr>
                      <a:xfrm>
                        <a:off x="181" y="0"/>
                        <a:ext cx="182" cy="182"/>
                      </a:xfrm>
                      <a:prstGeom prst="line">
                        <a:avLst/>
                      </a:prstGeom>
                      <a:ln w="38100" cap="flat" cmpd="sng">
                        <a:solidFill>
                          <a:srgbClr val="CC0000"/>
                        </a:solidFill>
                        <a:prstDash val="solid"/>
                        <a:round/>
                        <a:headEnd type="none" w="med" len="med"/>
                        <a:tailEnd type="none" w="med" len="med"/>
                      </a:ln>
                    </p:spPr>
                    <p:txBody>
                      <a:bodyPr/>
                      <a:lstStyle/>
                      <a:p/>
                    </p:txBody>
                  </p:sp>
                </p:grpSp>
                <p:sp>
                  <p:nvSpPr>
                    <p:cNvPr id="15384" name="Line 26"/>
                    <p:cNvSpPr/>
                    <p:nvPr>
                      <p:custDataLst>
                        <p:tags r:id="rId26"/>
                      </p:custDataLst>
                    </p:nvPr>
                  </p:nvSpPr>
                  <p:spPr>
                    <a:xfrm flipH="1">
                      <a:off x="0" y="182"/>
                      <a:ext cx="0" cy="272"/>
                    </a:xfrm>
                    <a:prstGeom prst="line">
                      <a:avLst/>
                    </a:prstGeom>
                    <a:ln w="38100" cap="flat" cmpd="sng">
                      <a:solidFill>
                        <a:srgbClr val="CC0000"/>
                      </a:solidFill>
                      <a:prstDash val="solid"/>
                      <a:round/>
                      <a:headEnd type="none" w="med" len="med"/>
                      <a:tailEnd type="none" w="med" len="med"/>
                    </a:ln>
                  </p:spPr>
                  <p:txBody>
                    <a:bodyPr/>
                    <a:lstStyle/>
                    <a:p/>
                  </p:txBody>
                </p:sp>
                <p:sp>
                  <p:nvSpPr>
                    <p:cNvPr id="15385" name="Line 27"/>
                    <p:cNvSpPr/>
                    <p:nvPr>
                      <p:custDataLst>
                        <p:tags r:id="rId27"/>
                      </p:custDataLst>
                    </p:nvPr>
                  </p:nvSpPr>
                  <p:spPr>
                    <a:xfrm flipH="1">
                      <a:off x="363" y="182"/>
                      <a:ext cx="0" cy="272"/>
                    </a:xfrm>
                    <a:prstGeom prst="line">
                      <a:avLst/>
                    </a:prstGeom>
                    <a:ln w="38100" cap="flat" cmpd="sng">
                      <a:solidFill>
                        <a:srgbClr val="CC0000"/>
                      </a:solidFill>
                      <a:prstDash val="solid"/>
                      <a:round/>
                      <a:headEnd type="none" w="med" len="med"/>
                      <a:tailEnd type="none" w="med" len="med"/>
                    </a:ln>
                  </p:spPr>
                  <p:txBody>
                    <a:bodyPr/>
                    <a:lstStyle/>
                    <a:p/>
                  </p:txBody>
                </p:sp>
                <p:grpSp>
                  <p:nvGrpSpPr>
                    <p:cNvPr id="15386" name="Group 28"/>
                    <p:cNvGrpSpPr/>
                    <p:nvPr>
                      <p:custDataLst>
                        <p:tags r:id="rId28"/>
                      </p:custDataLst>
                    </p:nvPr>
                  </p:nvGrpSpPr>
                  <p:grpSpPr>
                    <a:xfrm flipV="1">
                      <a:off x="0" y="454"/>
                      <a:ext cx="363" cy="182"/>
                      <a:chExt cx="363" cy="182"/>
                    </a:xfrm>
                  </p:grpSpPr>
                  <p:sp>
                    <p:nvSpPr>
                      <p:cNvPr id="15387" name="Line 29"/>
                      <p:cNvSpPr/>
                      <p:nvPr>
                        <p:custDataLst>
                          <p:tags r:id="rId29"/>
                        </p:custDataLst>
                      </p:nvPr>
                    </p:nvSpPr>
                    <p:spPr>
                      <a:xfrm flipH="1">
                        <a:off x="0" y="0"/>
                        <a:ext cx="181" cy="181"/>
                      </a:xfrm>
                      <a:prstGeom prst="line">
                        <a:avLst/>
                      </a:prstGeom>
                      <a:ln w="38100" cap="flat" cmpd="sng">
                        <a:solidFill>
                          <a:srgbClr val="CC0000"/>
                        </a:solidFill>
                        <a:prstDash val="solid"/>
                        <a:round/>
                        <a:headEnd type="none" w="med" len="med"/>
                        <a:tailEnd type="none" w="med" len="med"/>
                      </a:ln>
                    </p:spPr>
                    <p:txBody>
                      <a:bodyPr/>
                      <a:lstStyle/>
                      <a:p/>
                    </p:txBody>
                  </p:sp>
                  <p:sp>
                    <p:nvSpPr>
                      <p:cNvPr id="15388" name="Line 30"/>
                      <p:cNvSpPr/>
                      <p:nvPr>
                        <p:custDataLst>
                          <p:tags r:id="rId30"/>
                        </p:custDataLst>
                      </p:nvPr>
                    </p:nvSpPr>
                    <p:spPr>
                      <a:xfrm>
                        <a:off x="181" y="0"/>
                        <a:ext cx="182" cy="182"/>
                      </a:xfrm>
                      <a:prstGeom prst="line">
                        <a:avLst/>
                      </a:prstGeom>
                      <a:ln w="38100" cap="flat" cmpd="sng">
                        <a:solidFill>
                          <a:srgbClr val="CC0000"/>
                        </a:solidFill>
                        <a:prstDash val="solid"/>
                        <a:round/>
                        <a:headEnd type="none" w="med" len="med"/>
                        <a:tailEnd type="none" w="med" len="med"/>
                      </a:ln>
                    </p:spPr>
                    <p:txBody>
                      <a:bodyPr/>
                      <a:lstStyle/>
                      <a:p/>
                    </p:txBody>
                  </p:sp>
                </p:grpSp>
              </p:grpSp>
              <p:sp>
                <p:nvSpPr>
                  <p:cNvPr id="15389" name="Oval 31"/>
                  <p:cNvSpPr/>
                  <p:nvPr>
                    <p:custDataLst>
                      <p:tags r:id="rId31"/>
                    </p:custDataLst>
                  </p:nvPr>
                </p:nvSpPr>
                <p:spPr>
                  <a:xfrm>
                    <a:off x="90" y="227"/>
                    <a:ext cx="182" cy="182"/>
                  </a:xfrm>
                  <a:prstGeom prst="ellipse">
                    <a:avLst/>
                  </a:prstGeom>
                  <a:noFill/>
                  <a:ln w="38100" cap="flat" cmpd="sng">
                    <a:solidFill>
                      <a:srgbClr val="CC0000"/>
                    </a:solidFill>
                    <a:prstDash val="solid"/>
                    <a:round/>
                    <a:headEnd type="none" w="med" len="med"/>
                    <a:tailEnd type="none" w="med" len="med"/>
                  </a:ln>
                </p:spPr>
                <p:txBody>
                  <a:bodyPr wrap="none" anchor="ctr"/>
                  <a:lstStyle/>
                  <a:p>
                    <a:endParaRPr lang="zh-CN" altLang="en-US">
                      <a:latin typeface="Arial" panose="020b0604020202020204" pitchFamily="34" charset="0"/>
                      <a:ea typeface="宋体" panose="02010600030101010101" pitchFamily="2" charset="-122"/>
                    </a:endParaRPr>
                  </a:p>
                </p:txBody>
              </p:sp>
            </p:grpSp>
            <p:sp>
              <p:nvSpPr>
                <p:cNvPr id="15390" name="Line 32"/>
                <p:cNvSpPr/>
                <p:nvPr>
                  <p:custDataLst>
                    <p:tags r:id="rId32"/>
                  </p:custDataLst>
                </p:nvPr>
              </p:nvSpPr>
              <p:spPr>
                <a:xfrm>
                  <a:off x="363" y="182"/>
                  <a:ext cx="227" cy="0"/>
                </a:xfrm>
                <a:prstGeom prst="line">
                  <a:avLst/>
                </a:prstGeom>
                <a:ln w="38100" cap="flat" cmpd="sng">
                  <a:solidFill>
                    <a:srgbClr val="0000CC"/>
                  </a:solidFill>
                  <a:prstDash val="solid"/>
                  <a:round/>
                  <a:headEnd type="none" w="med" len="med"/>
                  <a:tailEnd type="none" w="med" len="med"/>
                </a:ln>
              </p:spPr>
              <p:txBody>
                <a:bodyPr/>
                <a:lstStyle/>
                <a:p/>
              </p:txBody>
            </p:sp>
            <p:sp>
              <p:nvSpPr>
                <p:cNvPr id="15391" name="Text Box 33"/>
                <p:cNvSpPr txBox="1"/>
                <p:nvPr>
                  <p:custDataLst>
                    <p:tags r:id="rId33"/>
                  </p:custDataLst>
                </p:nvPr>
              </p:nvSpPr>
              <p:spPr>
                <a:xfrm>
                  <a:off x="545" y="36"/>
                  <a:ext cx="408" cy="327"/>
                </a:xfrm>
                <a:prstGeom prst="rect">
                  <a:avLst/>
                </a:prstGeom>
                <a:noFill/>
                <a:ln w="9525">
                  <a:noFill/>
                </a:ln>
              </p:spPr>
              <p:txBody>
                <a:bodyPr anchor="t">
                  <a:spAutoFit/>
                </a:bodyPr>
                <a:lstStyle/>
                <a:p>
                  <a:pPr>
                    <a:spcBef>
                      <a:spcPct val="50000"/>
                    </a:spcBef>
                  </a:pPr>
                  <a:r>
                    <a:rPr lang="en-US" altLang="zh-CN" sz="2800" b="1">
                      <a:solidFill>
                        <a:srgbClr val="0000CC"/>
                      </a:solidFill>
                      <a:latin typeface="Arial" panose="020b0604020202020204" pitchFamily="34" charset="0"/>
                      <a:ea typeface="宋体" panose="02010600030101010101" pitchFamily="2" charset="-122"/>
                    </a:rPr>
                    <a:t>Br</a:t>
                  </a:r>
                  <a:endParaRPr lang="en-US" altLang="zh-CN" sz="2800" b="1">
                    <a:solidFill>
                      <a:srgbClr val="0000CC"/>
                    </a:solidFill>
                    <a:latin typeface="Arial" panose="020b0604020202020204" pitchFamily="34" charset="0"/>
                    <a:ea typeface="宋体" panose="02010600030101010101" pitchFamily="2" charset="-122"/>
                  </a:endParaRPr>
                </a:p>
              </p:txBody>
            </p:sp>
          </p:grpSp>
          <p:sp>
            <p:nvSpPr>
              <p:cNvPr id="15392" name="Text Box 34"/>
              <p:cNvSpPr txBox="1"/>
              <p:nvPr>
                <p:custDataLst>
                  <p:tags r:id="rId34"/>
                </p:custDataLst>
              </p:nvPr>
            </p:nvSpPr>
            <p:spPr>
              <a:xfrm>
                <a:off x="726" y="186"/>
                <a:ext cx="1587" cy="404"/>
              </a:xfrm>
              <a:prstGeom prst="rect">
                <a:avLst/>
              </a:prstGeom>
              <a:noFill/>
              <a:ln w="9525">
                <a:noFill/>
              </a:ln>
            </p:spPr>
            <p:txBody>
              <a:bodyPr anchor="t">
                <a:spAutoFit/>
              </a:bodyPr>
              <a:lstStyle/>
              <a:p>
                <a:pPr>
                  <a:spcBef>
                    <a:spcPct val="50000"/>
                  </a:spcBef>
                </a:pPr>
                <a:r>
                  <a:rPr lang="zh-CN" altLang="zh-CN" sz="3600" b="1">
                    <a:solidFill>
                      <a:srgbClr val="CC0000"/>
                    </a:solidFill>
                    <a:latin typeface="Arial" panose="020b0604020202020204" pitchFamily="34" charset="0"/>
                    <a:ea typeface="宋体" panose="02010600030101010101" pitchFamily="2" charset="-122"/>
                  </a:rPr>
                  <a:t>  </a:t>
                </a:r>
                <a:r>
                  <a:rPr lang="en-US" altLang="zh-CN" sz="3600" b="1">
                    <a:solidFill>
                      <a:srgbClr val="CC0000"/>
                    </a:solidFill>
                    <a:latin typeface="Arial" panose="020b0604020202020204" pitchFamily="34" charset="0"/>
                    <a:ea typeface="宋体" panose="02010600030101010101" pitchFamily="2" charset="-122"/>
                  </a:rPr>
                  <a:t>+</a:t>
                </a:r>
                <a:r>
                  <a:rPr lang="zh-CN" altLang="zh-CN" sz="3600" b="1">
                    <a:solidFill>
                      <a:srgbClr val="CC0000"/>
                    </a:solidFill>
                    <a:latin typeface="Arial" panose="020b0604020202020204" pitchFamily="34" charset="0"/>
                    <a:ea typeface="宋体" panose="02010600030101010101" pitchFamily="2" charset="-122"/>
                  </a:rPr>
                  <a:t> </a:t>
                </a:r>
                <a:r>
                  <a:rPr lang="en-US" altLang="zh-CN" sz="3600" b="1">
                    <a:solidFill>
                      <a:srgbClr val="CC0000"/>
                    </a:solidFill>
                    <a:latin typeface="Arial" panose="020b0604020202020204" pitchFamily="34" charset="0"/>
                    <a:ea typeface="宋体" panose="02010600030101010101" pitchFamily="2" charset="-122"/>
                  </a:rPr>
                  <a:t> H</a:t>
                </a:r>
                <a:r>
                  <a:rPr lang="en-US" altLang="zh-CN" sz="3600" b="1">
                    <a:solidFill>
                      <a:srgbClr val="0000CC"/>
                    </a:solidFill>
                    <a:latin typeface="Arial" panose="020b0604020202020204" pitchFamily="34" charset="0"/>
                    <a:ea typeface="宋体" panose="02010600030101010101" pitchFamily="2" charset="-122"/>
                  </a:rPr>
                  <a:t>Br</a:t>
                </a:r>
                <a:r>
                  <a:rPr lang="en-US" altLang="zh-CN" sz="3600" b="1">
                    <a:solidFill>
                      <a:srgbClr val="CC0000"/>
                    </a:solidFill>
                    <a:latin typeface="Arial" panose="020b0604020202020204" pitchFamily="34" charset="0"/>
                    <a:ea typeface="宋体" panose="02010600030101010101" pitchFamily="2" charset="-122"/>
                  </a:rPr>
                  <a:t> </a:t>
                </a:r>
                <a:endParaRPr lang="en-US" altLang="zh-CN" sz="3600" b="1">
                  <a:solidFill>
                    <a:srgbClr val="CC0000"/>
                  </a:solidFill>
                  <a:latin typeface="Arial" panose="020b0604020202020204" pitchFamily="34" charset="0"/>
                  <a:ea typeface="宋体" panose="02010600030101010101" pitchFamily="2" charset="-122"/>
                </a:endParaRPr>
              </a:p>
            </p:txBody>
          </p:sp>
        </p:grpSp>
        <p:grpSp>
          <p:nvGrpSpPr>
            <p:cNvPr id="15393" name="Group 35"/>
            <p:cNvGrpSpPr/>
            <p:nvPr>
              <p:custDataLst>
                <p:tags r:id="rId35"/>
              </p:custDataLst>
            </p:nvPr>
          </p:nvGrpSpPr>
          <p:grpSpPr>
            <a:xfrm>
              <a:off x="3119" y="117"/>
              <a:ext cx="2268" cy="680"/>
              <a:chExt cx="907" cy="272"/>
            </a:xfrm>
          </p:grpSpPr>
          <p:sp>
            <p:nvSpPr>
              <p:cNvPr id="15394" name="Line 36"/>
              <p:cNvSpPr/>
              <p:nvPr>
                <p:custDataLst>
                  <p:tags r:id="rId36"/>
                </p:custDataLst>
              </p:nvPr>
            </p:nvSpPr>
            <p:spPr>
              <a:xfrm>
                <a:off x="0" y="272"/>
                <a:ext cx="907" cy="0"/>
              </a:xfrm>
              <a:prstGeom prst="line">
                <a:avLst/>
              </a:prstGeom>
              <a:ln w="38100" cap="flat" cmpd="sng">
                <a:solidFill>
                  <a:srgbClr val="CC0000"/>
                </a:solidFill>
                <a:prstDash val="solid"/>
                <a:round/>
                <a:headEnd type="none" w="med" len="med"/>
                <a:tailEnd type="triangle" w="med" len="med"/>
              </a:ln>
            </p:spPr>
            <p:txBody>
              <a:bodyPr/>
              <a:lstStyle/>
              <a:p/>
            </p:txBody>
          </p:sp>
          <p:sp>
            <p:nvSpPr>
              <p:cNvPr id="15395" name="Text Box 37"/>
              <p:cNvSpPr txBox="1"/>
              <p:nvPr>
                <p:custDataLst>
                  <p:tags r:id="rId37"/>
                </p:custDataLst>
              </p:nvPr>
            </p:nvSpPr>
            <p:spPr>
              <a:xfrm>
                <a:off x="136" y="0"/>
                <a:ext cx="726" cy="250"/>
              </a:xfrm>
              <a:prstGeom prst="rect">
                <a:avLst/>
              </a:prstGeom>
              <a:noFill/>
              <a:ln w="9525">
                <a:noFill/>
              </a:ln>
            </p:spPr>
            <p:txBody>
              <a:bodyPr anchor="t">
                <a:spAutoFit/>
              </a:bodyPr>
              <a:lstStyle/>
              <a:p>
                <a:pPr>
                  <a:spcBef>
                    <a:spcPct val="50000"/>
                  </a:spcBef>
                </a:pPr>
                <a:r>
                  <a:rPr lang="en-US" altLang="zh-CN" sz="2000" b="1">
                    <a:solidFill>
                      <a:srgbClr val="0000FF"/>
                    </a:solidFill>
                    <a:latin typeface="Arial" panose="020b0604020202020204" pitchFamily="34" charset="0"/>
                    <a:ea typeface="宋体" panose="02010600030101010101" pitchFamily="2" charset="-122"/>
                  </a:rPr>
                  <a:t>FeBr</a:t>
                </a:r>
                <a:r>
                  <a:rPr lang="en-US" altLang="zh-CN" sz="2000" b="1" baseline="-25000">
                    <a:solidFill>
                      <a:srgbClr val="0000FF"/>
                    </a:solidFill>
                    <a:latin typeface="Arial" panose="020b0604020202020204" pitchFamily="34" charset="0"/>
                    <a:ea typeface="宋体" panose="02010600030101010101" pitchFamily="2" charset="-122"/>
                  </a:rPr>
                  <a:t>3</a:t>
                </a:r>
                <a:endParaRPr lang="en-US" altLang="zh-CN" sz="2000" b="1" baseline="-25000">
                  <a:solidFill>
                    <a:srgbClr val="0000FF"/>
                  </a:solidFill>
                  <a:latin typeface="Arial" panose="020b0604020202020204" pitchFamily="34" charset="0"/>
                  <a:ea typeface="宋体" panose="02010600030101010101" pitchFamily="2" charset="-122"/>
                </a:endParaRPr>
              </a:p>
            </p:txBody>
          </p:sp>
        </p:grpSp>
      </p:grpSp>
      <p:sp>
        <p:nvSpPr>
          <p:cNvPr id="18472" name="Rectangle 40"/>
          <p:cNvSpPr>
            <a:spLocks noChangeArrowheads="1"/>
          </p:cNvSpPr>
          <p:nvPr>
            <p:custDataLst>
              <p:tags r:id="rId38"/>
            </p:custDataLst>
          </p:nvPr>
        </p:nvSpPr>
        <p:spPr bwMode="auto">
          <a:xfrm>
            <a:off x="5309235" y="2856548"/>
            <a:ext cx="898525" cy="519113"/>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sz="2800" b="1" i="0" u="none" strike="noStrike" kern="1200" cap="none" spc="0" normalizeH="0" baseline="0" noProof="0">
                <a:ln>
                  <a:noFill/>
                </a:ln>
                <a:solidFill>
                  <a:srgbClr val="0000FF"/>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溴苯</a:t>
            </a:r>
            <a:endParaRPr kumimoji="0" lang="zh-CN" altLang="en-US" sz="2800" b="1" i="0" u="none" strike="noStrike" kern="1200" cap="none" spc="0" normalizeH="0" baseline="0" noProof="0">
              <a:ln>
                <a:noFill/>
              </a:ln>
              <a:solidFill>
                <a:srgbClr val="0000FF"/>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graphicFrame>
        <p:nvGraphicFramePr>
          <p:cNvPr id="83980" name="Object 2">
            <a:hlinkClick r:id="rId40" action="ppaction://hlinkfile"/>
          </p:cNvPr>
          <p:cNvGraphicFramePr>
            <a:graphicFrameLocks noChangeAspect="1"/>
          </p:cNvGraphicFramePr>
          <p:nvPr>
            <p:custDataLst>
              <p:tags r:id="rId39"/>
            </p:custDataLst>
          </p:nvPr>
        </p:nvGraphicFramePr>
        <p:xfrm>
          <a:off x="8861108" y="2494915"/>
          <a:ext cx="3168650" cy="3168650"/>
        </p:xfrm>
        <a:graphic>
          <a:graphicData uri="http://schemas.openxmlformats.org/presentationml/2006/ole">
            <mc:AlternateContent>
              <mc:Choice xmlns:v="urn:schemas-microsoft-com:vml" Requires="v">
                <p:oleObj spid="_x0000_s1038" r:id="rId41" imgW="6057900" imgH="4429125" progId="Paint.Picture">
                  <p:embed/>
                </p:oleObj>
              </mc:Choice>
              <mc:Fallback>
                <p:oleObj r:id="rId41" imgW="6057900" imgH="4429125" progId="Paint.Picture">
                  <p:embed/>
                  <p:pic>
                    <p:nvPicPr>
                      <p:cNvPr id="0" name="OLE substitute image"/>
                      <p:cNvPicPr/>
                      <p:nvPr/>
                    </p:nvPicPr>
                    <p:blipFill>
                      <a:blip r:embed="rId42"/>
                      <a:srcRect l="23077" r="3847"/>
                      <a:stretch>
                        <a:fillRect/>
                      </a:stretch>
                    </p:blipFill>
                    <p:spPr>
                      <a:xfrm>
                        <a:off x="8861108" y="2494915"/>
                        <a:ext cx="3168650" cy="3168650"/>
                      </a:xfrm>
                      <a:prstGeom prst="rect">
                        <a:avLst/>
                      </a:prstGeom>
                      <a:noFill/>
                      <a:ln w="38100">
                        <a:noFill/>
                        <a:miter/>
                      </a:ln>
                    </p:spPr>
                  </p:pic>
                </p:oleObj>
              </mc:Fallback>
            </mc:AlternateContent>
          </a:graphicData>
        </a:graphic>
      </p:graphicFrame>
      <p:sp>
        <p:nvSpPr>
          <p:cNvPr id="83973" name="Rectangle 5"/>
          <p:cNvSpPr/>
          <p:nvPr>
            <p:custDataLst>
              <p:tags r:id="rId43"/>
            </p:custDataLst>
          </p:nvPr>
        </p:nvSpPr>
        <p:spPr>
          <a:xfrm>
            <a:off x="9569450" y="5956935"/>
            <a:ext cx="2219325" cy="584200"/>
          </a:xfrm>
          <a:prstGeom prst="rect">
            <a:avLst/>
          </a:prstGeom>
          <a:noFill/>
          <a:ln w="9525">
            <a:noFill/>
          </a:ln>
        </p:spPr>
        <p:txBody>
          <a:bodyPr wrap="none" anchor="t">
            <a:spAutoFit/>
          </a:bodyPr>
          <a:lstStyle/>
          <a:p>
            <a:r>
              <a:rPr lang="zh-CN" altLang="en-US" sz="3200" b="1">
                <a:latin typeface="华文楷体" pitchFamily="2" charset="-122"/>
                <a:ea typeface="华文楷体" pitchFamily="2" charset="-122"/>
              </a:rPr>
              <a:t>反应装置：</a:t>
            </a:r>
            <a:endParaRPr lang="zh-CN" altLang="en-US" sz="3200" b="1">
              <a:latin typeface="华文楷体" pitchFamily="2" charset="-122"/>
              <a:ea typeface="华文楷体" pitchFamily="2" charset="-122"/>
            </a:endParaRPr>
          </a:p>
        </p:txBody>
      </p:sp>
      <p:sp>
        <p:nvSpPr>
          <p:cNvPr id="83974" name="Rectangle 6"/>
          <p:cNvSpPr/>
          <p:nvPr>
            <p:custDataLst>
              <p:tags r:id="rId44"/>
            </p:custDataLst>
          </p:nvPr>
        </p:nvSpPr>
        <p:spPr>
          <a:xfrm>
            <a:off x="703898" y="3081973"/>
            <a:ext cx="2471737" cy="646112"/>
          </a:xfrm>
          <a:prstGeom prst="rect">
            <a:avLst/>
          </a:prstGeom>
          <a:noFill/>
          <a:ln w="9525">
            <a:noFill/>
          </a:ln>
        </p:spPr>
        <p:txBody>
          <a:bodyPr wrap="none" anchor="t">
            <a:spAutoFit/>
          </a:bodyPr>
          <a:lstStyle/>
          <a:p>
            <a:r>
              <a:rPr lang="zh-CN" altLang="en-US" sz="3600" b="1">
                <a:solidFill>
                  <a:srgbClr val="C00000"/>
                </a:solidFill>
                <a:latin typeface="华文新魏" pitchFamily="2" charset="-122"/>
                <a:ea typeface="华文新魏" pitchFamily="2" charset="-122"/>
              </a:rPr>
              <a:t>反应现象：</a:t>
            </a:r>
            <a:endParaRPr lang="zh-CN" altLang="en-US" sz="3600" b="1">
              <a:solidFill>
                <a:srgbClr val="C00000"/>
              </a:solidFill>
              <a:latin typeface="华文新魏" pitchFamily="2" charset="-122"/>
              <a:ea typeface="华文新魏" pitchFamily="2" charset="-122"/>
            </a:endParaRPr>
          </a:p>
        </p:txBody>
      </p:sp>
      <p:sp>
        <p:nvSpPr>
          <p:cNvPr id="83977" name="Text Box 9"/>
          <p:cNvSpPr txBox="1"/>
          <p:nvPr>
            <p:custDataLst>
              <p:tags r:id="rId45"/>
            </p:custDataLst>
          </p:nvPr>
        </p:nvSpPr>
        <p:spPr>
          <a:xfrm>
            <a:off x="704215" y="3661410"/>
            <a:ext cx="7637780" cy="2891790"/>
          </a:xfrm>
          <a:prstGeom prst="rect">
            <a:avLst/>
          </a:prstGeom>
          <a:noFill/>
          <a:ln w="9525">
            <a:noFill/>
          </a:ln>
        </p:spPr>
        <p:txBody>
          <a:bodyPr wrap="square" anchor="t">
            <a:spAutoFit/>
          </a:bodyPr>
          <a:lstStyle/>
          <a:p>
            <a:pPr>
              <a:lnSpc>
                <a:spcPct val="150000"/>
              </a:lnSpc>
              <a:spcBef>
                <a:spcPct val="50000"/>
              </a:spcBef>
            </a:pPr>
            <a:r>
              <a:rPr lang="en-US" altLang="zh-CN" sz="2800" b="1">
                <a:solidFill>
                  <a:srgbClr val="FF0000"/>
                </a:solidFill>
                <a:latin typeface="华文楷体" pitchFamily="2" charset="-122"/>
                <a:ea typeface="华文楷体" pitchFamily="2" charset="-122"/>
              </a:rPr>
              <a:t>◇</a:t>
            </a:r>
            <a:r>
              <a:rPr lang="zh-CN" altLang="en-US" sz="2800" b="1">
                <a:solidFill>
                  <a:srgbClr val="000099"/>
                </a:solidFill>
                <a:latin typeface="华文楷体" pitchFamily="2" charset="-122"/>
                <a:ea typeface="华文楷体" pitchFamily="2" charset="-122"/>
              </a:rPr>
              <a:t>导管口有白雾，锥形瓶中滴入</a:t>
            </a:r>
            <a:r>
              <a:rPr lang="en-US" altLang="zh-CN" sz="2800" b="1">
                <a:solidFill>
                  <a:srgbClr val="000099"/>
                </a:solidFill>
                <a:latin typeface="华文楷体" pitchFamily="2" charset="-122"/>
                <a:ea typeface="华文楷体" pitchFamily="2" charset="-122"/>
              </a:rPr>
              <a:t>AgNO</a:t>
            </a:r>
            <a:r>
              <a:rPr lang="en-US" altLang="zh-CN" sz="2800" b="1" baseline="-25000">
                <a:solidFill>
                  <a:srgbClr val="000099"/>
                </a:solidFill>
                <a:latin typeface="华文楷体" pitchFamily="2" charset="-122"/>
                <a:ea typeface="华文楷体" pitchFamily="2" charset="-122"/>
              </a:rPr>
              <a:t>3</a:t>
            </a:r>
            <a:r>
              <a:rPr lang="zh-CN" altLang="en-US" sz="2800" b="1">
                <a:solidFill>
                  <a:srgbClr val="000099"/>
                </a:solidFill>
                <a:latin typeface="华文楷体" pitchFamily="2" charset="-122"/>
                <a:ea typeface="华文楷体" pitchFamily="2" charset="-122"/>
              </a:rPr>
              <a:t>溶液，出现浅黄色沉淀；</a:t>
            </a:r>
            <a:endParaRPr lang="zh-CN" altLang="en-US" sz="2800" b="1">
              <a:solidFill>
                <a:srgbClr val="000099"/>
              </a:solidFill>
              <a:latin typeface="华文楷体" pitchFamily="2" charset="-122"/>
              <a:ea typeface="华文楷体" pitchFamily="2" charset="-122"/>
            </a:endParaRPr>
          </a:p>
          <a:p>
            <a:pPr>
              <a:lnSpc>
                <a:spcPct val="150000"/>
              </a:lnSpc>
              <a:spcBef>
                <a:spcPct val="50000"/>
              </a:spcBef>
            </a:pPr>
            <a:r>
              <a:rPr lang="zh-CN" altLang="en-US" sz="2800" b="1">
                <a:solidFill>
                  <a:srgbClr val="FF0000"/>
                </a:solidFill>
                <a:latin typeface="华文楷体" pitchFamily="2" charset="-122"/>
                <a:ea typeface="华文楷体" pitchFamily="2" charset="-122"/>
              </a:rPr>
              <a:t>◇</a:t>
            </a:r>
            <a:r>
              <a:rPr lang="zh-CN" altLang="en-US" sz="2800" b="1">
                <a:solidFill>
                  <a:srgbClr val="000099"/>
                </a:solidFill>
                <a:latin typeface="华文楷体" pitchFamily="2" charset="-122"/>
                <a:ea typeface="华文楷体" pitchFamily="2" charset="-122"/>
              </a:rPr>
              <a:t>烧瓶中液体倒入盛有水的烧杯中，烧 杯底部出现油状的褐色液体。</a:t>
            </a:r>
            <a:endParaRPr lang="zh-CN" altLang="en-US" sz="2800" b="1">
              <a:solidFill>
                <a:srgbClr val="000099"/>
              </a:solidFill>
              <a:latin typeface="华文楷体" pitchFamily="2" charset="-122"/>
              <a:ea typeface="华文楷体" pitchFamily="2" charset="-122"/>
            </a:endParaRPr>
          </a:p>
        </p:txBody>
      </p:sp>
      <p:pic>
        <p:nvPicPr>
          <p:cNvPr id="3" name="图片 2"/>
          <p:cNvPicPr>
            <a:picLocks noChangeAspect="1"/>
          </p:cNvPicPr>
          <p:nvPr>
            <p:custDataLst>
              <p:tags r:id="rId47"/>
            </p:custDataLst>
          </p:nvPr>
        </p:nvPicPr>
        <p:blipFill>
          <a:blip r:embed="rId46"/>
          <a:srcRect l="5545" t="2820" r="14424" b="7445"/>
          <a:stretch>
            <a:fillRect/>
          </a:stretch>
        </p:blipFill>
        <p:spPr>
          <a:xfrm>
            <a:off x="8791893" y="2362200"/>
            <a:ext cx="3168650" cy="343376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83980"/>
                                        </p:tgtEl>
                                        <p:attrNameLst>
                                          <p:attrName>style.visibility</p:attrName>
                                        </p:attrNameLst>
                                      </p:cBhvr>
                                      <p:to>
                                        <p:strVal val="visible"/>
                                      </p:to>
                                    </p:set>
                                    <p:animEffect transition="in" filter="blinds(horizontal)">
                                      <p:cBhvr>
                                        <p:cTn id="7" dur="500"/>
                                        <p:tgtEl>
                                          <p:spTgt spid="8398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3973"/>
                                        </p:tgtEl>
                                        <p:attrNameLst>
                                          <p:attrName>style.visibility</p:attrName>
                                        </p:attrNameLst>
                                      </p:cBhvr>
                                      <p:to>
                                        <p:strVal val="visible"/>
                                      </p:to>
                                    </p:set>
                                    <p:animEffect transition="in" filter="blinds(horizontal)">
                                      <p:cBhvr>
                                        <p:cTn id="12" dur="500"/>
                                        <p:tgtEl>
                                          <p:spTgt spid="83973"/>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par>
                          <p:cTn id="18" fill="hold" nodeType="afterGroup">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1847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after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3974"/>
                                        </p:tgtEl>
                                        <p:attrNameLst>
                                          <p:attrName>style.visibility</p:attrName>
                                        </p:attrNameLst>
                                      </p:cBhvr>
                                      <p:to>
                                        <p:strVal val="visible"/>
                                      </p:to>
                                    </p:set>
                                    <p:animEffect transition="in" filter="blinds(horizontal)">
                                      <p:cBhvr>
                                        <p:cTn id="25" dur="500"/>
                                        <p:tgtEl>
                                          <p:spTgt spid="83974"/>
                                        </p:tgtEl>
                                      </p:cBhvr>
                                    </p:animEffect>
                                  </p:childTnLst>
                                </p:cTn>
                              </p:par>
                            </p:childTnLst>
                          </p:cTn>
                        </p:par>
                      </p:childTnLst>
                    </p:cTn>
                  </p:par>
                  <p:par>
                    <p:cTn id="26" fill="hold" nodeType="clickPar">
                      <p:stCondLst>
                        <p:cond delay="indefinite"/>
                      </p:stCondLst>
                      <p:childTnLst>
                        <p:par>
                          <p:cTn id="27" fill="hold" nodeType="afterGroup">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83977">
                                            <p:txEl>
                                              <p:pRg st="0" end="0"/>
                                            </p:txEl>
                                          </p:spTgt>
                                        </p:tgtEl>
                                        <p:attrNameLst>
                                          <p:attrName>style.visibility</p:attrName>
                                        </p:attrNameLst>
                                      </p:cBhvr>
                                      <p:to>
                                        <p:strVal val="visible"/>
                                      </p:to>
                                    </p:set>
                                    <p:anim calcmode="lin" valueType="num">
                                      <p:cBhvr>
                                        <p:cTn id="30" dur="500" fill="hold"/>
                                        <p:tgtEl>
                                          <p:spTgt spid="83977">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8397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2" fill="hold" nodeType="clickPar">
                      <p:stCondLst>
                        <p:cond delay="indefinite"/>
                      </p:stCondLst>
                      <p:childTnLst>
                        <p:par>
                          <p:cTn id="33" fill="hold" nodeType="afterGroup">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83977">
                                            <p:txEl>
                                              <p:pRg st="1" end="1"/>
                                            </p:txEl>
                                          </p:spTgt>
                                        </p:tgtEl>
                                        <p:attrNameLst>
                                          <p:attrName>style.visibility</p:attrName>
                                        </p:attrNameLst>
                                      </p:cBhvr>
                                      <p:to>
                                        <p:strVal val="visible"/>
                                      </p:to>
                                    </p:set>
                                    <p:anim calcmode="lin" valueType="num">
                                      <p:cBhvr>
                                        <p:cTn id="36" dur="500" fill="hold"/>
                                        <p:tgtEl>
                                          <p:spTgt spid="83977">
                                            <p:txEl>
                                              <p:pRg st="1" end="1"/>
                                            </p:txEl>
                                          </p:spTgt>
                                        </p:tgtEl>
                                        <p:attrNameLst>
                                          <p:attrName>ppt_w</p:attrName>
                                        </p:attrNameLst>
                                      </p:cBhvr>
                                      <p:tavLst>
                                        <p:tav tm="0">
                                          <p:val>
                                            <p:fltVal val="0"/>
                                          </p:val>
                                        </p:tav>
                                        <p:tav tm="100000">
                                          <p:val>
                                            <p:strVal val="#ppt_w"/>
                                          </p:val>
                                        </p:tav>
                                      </p:tavLst>
                                    </p:anim>
                                    <p:anim calcmode="lin" valueType="num">
                                      <p:cBhvr>
                                        <p:cTn id="37" dur="500" fill="hold"/>
                                        <p:tgtEl>
                                          <p:spTgt spid="8397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8" fill="hold" nodeType="clickPar">
                      <p:stCondLst>
                        <p:cond delay="indefinite"/>
                      </p:stCondLst>
                      <p:childTnLst>
                        <p:par>
                          <p:cTn id="39" fill="hold" nodeType="afterGroup">
                            <p:stCondLst>
                              <p:cond delay="0"/>
                            </p:stCondLst>
                            <p:childTnLst>
                              <p:par>
                                <p:cTn id="40" presetID="8" presetClass="entr" presetSubtype="16"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diamond(in)">
                                      <p:cBhvr>
                                        <p:cTn id="4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72" grpId="0"/>
      <p:bldP spid="83973" grpId="0"/>
      <p:bldP spid="83974" grpId="0"/>
      <p:bldP spid="83977" grpId="0" uiExpand="1" build="p"/>
    </p:bldLst>
  </p:timing>
</p:sld>
</file>

<file path=ppt/tags/tag1.xml><?xml version="1.0" encoding="utf-8"?>
<p:tagLst xmlns:p="http://schemas.openxmlformats.org/presentationml/2006/main">
  <p:tag name="AS_UNIQUEID" val="85"/>
</p:tagLst>
</file>

<file path=ppt/tags/tag10.xml><?xml version="1.0" encoding="utf-8"?>
<p:tagLst xmlns:p="http://schemas.openxmlformats.org/presentationml/2006/main">
  <p:tag name="AS_UNIQUEID" val="94"/>
</p:tagLst>
</file>

<file path=ppt/tags/tag100.xml><?xml version="1.0" encoding="utf-8"?>
<p:tagLst xmlns:p="http://schemas.openxmlformats.org/presentationml/2006/main">
  <p:tag name="AS_UNIQUEID" val="184"/>
</p:tagLst>
</file>

<file path=ppt/tags/tag101.xml><?xml version="1.0" encoding="utf-8"?>
<p:tagLst xmlns:p="http://schemas.openxmlformats.org/presentationml/2006/main">
  <p:tag name="AS_UNIQUEID" val="185"/>
</p:tagLst>
</file>

<file path=ppt/tags/tag102.xml><?xml version="1.0" encoding="utf-8"?>
<p:tagLst xmlns:p="http://schemas.openxmlformats.org/presentationml/2006/main">
  <p:tag name="AS_UNIQUEID" val="186"/>
</p:tagLst>
</file>

<file path=ppt/tags/tag103.xml><?xml version="1.0" encoding="utf-8"?>
<p:tagLst xmlns:p="http://schemas.openxmlformats.org/presentationml/2006/main">
  <p:tag name="AS_UNIQUEID" val="187"/>
</p:tagLst>
</file>

<file path=ppt/tags/tag104.xml><?xml version="1.0" encoding="utf-8"?>
<p:tagLst xmlns:p="http://schemas.openxmlformats.org/presentationml/2006/main">
  <p:tag name="AS_UNIQUEID" val="188"/>
</p:tagLst>
</file>

<file path=ppt/tags/tag105.xml><?xml version="1.0" encoding="utf-8"?>
<p:tagLst xmlns:p="http://schemas.openxmlformats.org/presentationml/2006/main">
  <p:tag name="AS_UNIQUEID" val="189"/>
</p:tagLst>
</file>

<file path=ppt/tags/tag106.xml><?xml version="1.0" encoding="utf-8"?>
<p:tagLst xmlns:p="http://schemas.openxmlformats.org/presentationml/2006/main">
  <p:tag name="AS_UNIQUEID" val="190"/>
</p:tagLst>
</file>

<file path=ppt/tags/tag107.xml><?xml version="1.0" encoding="utf-8"?>
<p:tagLst xmlns:p="http://schemas.openxmlformats.org/presentationml/2006/main">
  <p:tag name="AS_UNIQUEID" val="191"/>
</p:tagLst>
</file>

<file path=ppt/tags/tag108.xml><?xml version="1.0" encoding="utf-8"?>
<p:tagLst xmlns:p="http://schemas.openxmlformats.org/presentationml/2006/main">
  <p:tag name="AS_UNIQUEID" val="192"/>
</p:tagLst>
</file>

<file path=ppt/tags/tag109.xml><?xml version="1.0" encoding="utf-8"?>
<p:tagLst xmlns:p="http://schemas.openxmlformats.org/presentationml/2006/main">
  <p:tag name="AS_UNIQUEID" val="193"/>
</p:tagLst>
</file>

<file path=ppt/tags/tag11.xml><?xml version="1.0" encoding="utf-8"?>
<p:tagLst xmlns:p="http://schemas.openxmlformats.org/presentationml/2006/main">
  <p:tag name="AS_UNIQUEID" val="95"/>
</p:tagLst>
</file>

<file path=ppt/tags/tag110.xml><?xml version="1.0" encoding="utf-8"?>
<p:tagLst xmlns:p="http://schemas.openxmlformats.org/presentationml/2006/main">
  <p:tag name="AS_UNIQUEID" val="194"/>
</p:tagLst>
</file>

<file path=ppt/tags/tag111.xml><?xml version="1.0" encoding="utf-8"?>
<p:tagLst xmlns:p="http://schemas.openxmlformats.org/presentationml/2006/main">
  <p:tag name="AS_UNIQUEID" val="195"/>
</p:tagLst>
</file>

<file path=ppt/tags/tag112.xml><?xml version="1.0" encoding="utf-8"?>
<p:tagLst xmlns:p="http://schemas.openxmlformats.org/presentationml/2006/main">
  <p:tag name="AS_UNIQUEID" val="196"/>
</p:tagLst>
</file>

<file path=ppt/tags/tag113.xml><?xml version="1.0" encoding="utf-8"?>
<p:tagLst xmlns:p="http://schemas.openxmlformats.org/presentationml/2006/main">
  <p:tag name="AS_UNIQUEID" val="197"/>
</p:tagLst>
</file>

<file path=ppt/tags/tag114.xml><?xml version="1.0" encoding="utf-8"?>
<p:tagLst xmlns:p="http://schemas.openxmlformats.org/presentationml/2006/main">
  <p:tag name="AS_UNIQUEID" val="198"/>
</p:tagLst>
</file>

<file path=ppt/tags/tag115.xml><?xml version="1.0" encoding="utf-8"?>
<p:tagLst xmlns:p="http://schemas.openxmlformats.org/presentationml/2006/main">
  <p:tag name="AS_UNIQUEID" val="199"/>
</p:tagLst>
</file>

<file path=ppt/tags/tag116.xml><?xml version="1.0" encoding="utf-8"?>
<p:tagLst xmlns:p="http://schemas.openxmlformats.org/presentationml/2006/main">
  <p:tag name="AS_UNIQUEID" val="200"/>
</p:tagLst>
</file>

<file path=ppt/tags/tag117.xml><?xml version="1.0" encoding="utf-8"?>
<p:tagLst xmlns:p="http://schemas.openxmlformats.org/presentationml/2006/main">
  <p:tag name="AS_UNIQUEID" val="201"/>
</p:tagLst>
</file>

<file path=ppt/tags/tag118.xml><?xml version="1.0" encoding="utf-8"?>
<p:tagLst xmlns:p="http://schemas.openxmlformats.org/presentationml/2006/main">
  <p:tag name="AS_UNIQUEID" val="202"/>
</p:tagLst>
</file>

<file path=ppt/tags/tag119.xml><?xml version="1.0" encoding="utf-8"?>
<p:tagLst xmlns:p="http://schemas.openxmlformats.org/presentationml/2006/main">
  <p:tag name="AS_UNIQUEID" val="203"/>
</p:tagLst>
</file>

<file path=ppt/tags/tag12.xml><?xml version="1.0" encoding="utf-8"?>
<p:tagLst xmlns:p="http://schemas.openxmlformats.org/presentationml/2006/main">
  <p:tag name="AS_UNIQUEID" val="96"/>
</p:tagLst>
</file>

<file path=ppt/tags/tag120.xml><?xml version="1.0" encoding="utf-8"?>
<p:tagLst xmlns:p="http://schemas.openxmlformats.org/presentationml/2006/main">
  <p:tag name="AS_UNIQUEID" val="204"/>
</p:tagLst>
</file>

<file path=ppt/tags/tag121.xml><?xml version="1.0" encoding="utf-8"?>
<p:tagLst xmlns:p="http://schemas.openxmlformats.org/presentationml/2006/main">
  <p:tag name="AS_UNIQUEID" val="205"/>
</p:tagLst>
</file>

<file path=ppt/tags/tag122.xml><?xml version="1.0" encoding="utf-8"?>
<p:tagLst xmlns:p="http://schemas.openxmlformats.org/presentationml/2006/main">
  <p:tag name="AS_UNIQUEID" val="206"/>
</p:tagLst>
</file>

<file path=ppt/tags/tag123.xml><?xml version="1.0" encoding="utf-8"?>
<p:tagLst xmlns:p="http://schemas.openxmlformats.org/presentationml/2006/main">
  <p:tag name="AS_UNIQUEID" val="207"/>
</p:tagLst>
</file>

<file path=ppt/tags/tag124.xml><?xml version="1.0" encoding="utf-8"?>
<p:tagLst xmlns:p="http://schemas.openxmlformats.org/presentationml/2006/main">
  <p:tag name="AS_UNIQUEID" val="208"/>
</p:tagLst>
</file>

<file path=ppt/tags/tag125.xml><?xml version="1.0" encoding="utf-8"?>
<p:tagLst xmlns:p="http://schemas.openxmlformats.org/presentationml/2006/main">
  <p:tag name="AS_UNIQUEID" val="209"/>
</p:tagLst>
</file>

<file path=ppt/tags/tag126.xml><?xml version="1.0" encoding="utf-8"?>
<p:tagLst xmlns:p="http://schemas.openxmlformats.org/presentationml/2006/main">
  <p:tag name="AS_UNIQUEID" val="210"/>
</p:tagLst>
</file>

<file path=ppt/tags/tag127.xml><?xml version="1.0" encoding="utf-8"?>
<p:tagLst xmlns:p="http://schemas.openxmlformats.org/presentationml/2006/main">
  <p:tag name="AS_UNIQUEID" val="211"/>
</p:tagLst>
</file>

<file path=ppt/tags/tag128.xml><?xml version="1.0" encoding="utf-8"?>
<p:tagLst xmlns:p="http://schemas.openxmlformats.org/presentationml/2006/main">
  <p:tag name="AS_UNIQUEID" val="212"/>
</p:tagLst>
</file>

<file path=ppt/tags/tag129.xml><?xml version="1.0" encoding="utf-8"?>
<p:tagLst xmlns:p="http://schemas.openxmlformats.org/presentationml/2006/main">
  <p:tag name="AS_UNIQUEID" val="213"/>
</p:tagLst>
</file>

<file path=ppt/tags/tag13.xml><?xml version="1.0" encoding="utf-8"?>
<p:tagLst xmlns:p="http://schemas.openxmlformats.org/presentationml/2006/main">
  <p:tag name="AS_UNIQUEID" val="97"/>
</p:tagLst>
</file>

<file path=ppt/tags/tag130.xml><?xml version="1.0" encoding="utf-8"?>
<p:tagLst xmlns:p="http://schemas.openxmlformats.org/presentationml/2006/main">
  <p:tag name="AS_UNIQUEID" val="214"/>
</p:tagLst>
</file>

<file path=ppt/tags/tag131.xml><?xml version="1.0" encoding="utf-8"?>
<p:tagLst xmlns:p="http://schemas.openxmlformats.org/presentationml/2006/main">
  <p:tag name="AS_UNIQUEID" val="215"/>
</p:tagLst>
</file>

<file path=ppt/tags/tag132.xml><?xml version="1.0" encoding="utf-8"?>
<p:tagLst xmlns:p="http://schemas.openxmlformats.org/presentationml/2006/main">
  <p:tag name="AS_UNIQUEID" val="216"/>
</p:tagLst>
</file>

<file path=ppt/tags/tag133.xml><?xml version="1.0" encoding="utf-8"?>
<p:tagLst xmlns:p="http://schemas.openxmlformats.org/presentationml/2006/main">
  <p:tag name="AS_UNIQUEID" val="217"/>
</p:tagLst>
</file>

<file path=ppt/tags/tag134.xml><?xml version="1.0" encoding="utf-8"?>
<p:tagLst xmlns:p="http://schemas.openxmlformats.org/presentationml/2006/main">
  <p:tag name="AS_UNIQUEID" val="218"/>
</p:tagLst>
</file>

<file path=ppt/tags/tag135.xml><?xml version="1.0" encoding="utf-8"?>
<p:tagLst xmlns:p="http://schemas.openxmlformats.org/presentationml/2006/main">
  <p:tag name="AS_UNIQUEID" val="219"/>
</p:tagLst>
</file>

<file path=ppt/tags/tag136.xml><?xml version="1.0" encoding="utf-8"?>
<p:tagLst xmlns:p="http://schemas.openxmlformats.org/presentationml/2006/main">
  <p:tag name="AS_UNIQUEID" val="220"/>
</p:tagLst>
</file>

<file path=ppt/tags/tag137.xml><?xml version="1.0" encoding="utf-8"?>
<p:tagLst xmlns:p="http://schemas.openxmlformats.org/presentationml/2006/main">
  <p:tag name="AS_UNIQUEID" val="221"/>
</p:tagLst>
</file>

<file path=ppt/tags/tag138.xml><?xml version="1.0" encoding="utf-8"?>
<p:tagLst xmlns:p="http://schemas.openxmlformats.org/presentationml/2006/main">
  <p:tag name="AS_UNIQUEID" val="222"/>
</p:tagLst>
</file>

<file path=ppt/tags/tag139.xml><?xml version="1.0" encoding="utf-8"?>
<p:tagLst xmlns:p="http://schemas.openxmlformats.org/presentationml/2006/main">
  <p:tag name="AS_UNIQUEID" val="223"/>
</p:tagLst>
</file>

<file path=ppt/tags/tag14.xml><?xml version="1.0" encoding="utf-8"?>
<p:tagLst xmlns:p="http://schemas.openxmlformats.org/presentationml/2006/main">
  <p:tag name="AS_UNIQUEID" val="98"/>
</p:tagLst>
</file>

<file path=ppt/tags/tag140.xml><?xml version="1.0" encoding="utf-8"?>
<p:tagLst xmlns:p="http://schemas.openxmlformats.org/presentationml/2006/main">
  <p:tag name="AS_UNIQUEID" val="224"/>
</p:tagLst>
</file>

<file path=ppt/tags/tag141.xml><?xml version="1.0" encoding="utf-8"?>
<p:tagLst xmlns:p="http://schemas.openxmlformats.org/presentationml/2006/main">
  <p:tag name="AS_UNIQUEID" val="225"/>
</p:tagLst>
</file>

<file path=ppt/tags/tag142.xml><?xml version="1.0" encoding="utf-8"?>
<p:tagLst xmlns:p="http://schemas.openxmlformats.org/presentationml/2006/main">
  <p:tag name="AS_UNIQUEID" val="226"/>
</p:tagLst>
</file>

<file path=ppt/tags/tag143.xml><?xml version="1.0" encoding="utf-8"?>
<p:tagLst xmlns:p="http://schemas.openxmlformats.org/presentationml/2006/main">
  <p:tag name="AS_UNIQUEID" val="227"/>
</p:tagLst>
</file>

<file path=ppt/tags/tag144.xml><?xml version="1.0" encoding="utf-8"?>
<p:tagLst xmlns:p="http://schemas.openxmlformats.org/presentationml/2006/main">
  <p:tag name="AS_UNIQUEID" val="228"/>
</p:tagLst>
</file>

<file path=ppt/tags/tag145.xml><?xml version="1.0" encoding="utf-8"?>
<p:tagLst xmlns:p="http://schemas.openxmlformats.org/presentationml/2006/main">
  <p:tag name="AS_UNIQUEID" val="229"/>
</p:tagLst>
</file>

<file path=ppt/tags/tag146.xml><?xml version="1.0" encoding="utf-8"?>
<p:tagLst xmlns:p="http://schemas.openxmlformats.org/presentationml/2006/main">
  <p:tag name="AS_UNIQUEID" val="230"/>
</p:tagLst>
</file>

<file path=ppt/tags/tag147.xml><?xml version="1.0" encoding="utf-8"?>
<p:tagLst xmlns:p="http://schemas.openxmlformats.org/presentationml/2006/main">
  <p:tag name="AS_UNIQUEID" val="231"/>
</p:tagLst>
</file>

<file path=ppt/tags/tag148.xml><?xml version="1.0" encoding="utf-8"?>
<p:tagLst xmlns:p="http://schemas.openxmlformats.org/presentationml/2006/main">
  <p:tag name="AS_UNIQUEID" val="232"/>
</p:tagLst>
</file>

<file path=ppt/tags/tag149.xml><?xml version="1.0" encoding="utf-8"?>
<p:tagLst xmlns:p="http://schemas.openxmlformats.org/presentationml/2006/main">
  <p:tag name="AS_UNIQUEID" val="233"/>
</p:tagLst>
</file>

<file path=ppt/tags/tag15.xml><?xml version="1.0" encoding="utf-8"?>
<p:tagLst xmlns:p="http://schemas.openxmlformats.org/presentationml/2006/main">
  <p:tag name="AS_UNIQUEID" val="99"/>
</p:tagLst>
</file>

<file path=ppt/tags/tag150.xml><?xml version="1.0" encoding="utf-8"?>
<p:tagLst xmlns:p="http://schemas.openxmlformats.org/presentationml/2006/main">
  <p:tag name="AS_UNIQUEID" val="234"/>
</p:tagLst>
</file>

<file path=ppt/tags/tag151.xml><?xml version="1.0" encoding="utf-8"?>
<p:tagLst xmlns:p="http://schemas.openxmlformats.org/presentationml/2006/main">
  <p:tag name="AS_UNIQUEID" val="235"/>
</p:tagLst>
</file>

<file path=ppt/tags/tag152.xml><?xml version="1.0" encoding="utf-8"?>
<p:tagLst xmlns:p="http://schemas.openxmlformats.org/presentationml/2006/main">
  <p:tag name="AS_UNIQUEID" val="236"/>
</p:tagLst>
</file>

<file path=ppt/tags/tag153.xml><?xml version="1.0" encoding="utf-8"?>
<p:tagLst xmlns:p="http://schemas.openxmlformats.org/presentationml/2006/main">
  <p:tag name="AS_UNIQUEID" val="54"/>
</p:tagLst>
</file>

<file path=ppt/tags/tag154.xml><?xml version="1.0" encoding="utf-8"?>
<p:tagLst xmlns:p="http://schemas.openxmlformats.org/presentationml/2006/main">
  <p:tag name="AS_UNIQUEID" val="237"/>
</p:tagLst>
</file>

<file path=ppt/tags/tag155.xml><?xml version="1.0" encoding="utf-8"?>
<p:tagLst xmlns:p="http://schemas.openxmlformats.org/presentationml/2006/main">
  <p:tag name="AS_UNIQUEID" val="238"/>
</p:tagLst>
</file>

<file path=ppt/tags/tag156.xml><?xml version="1.0" encoding="utf-8"?>
<p:tagLst xmlns:p="http://schemas.openxmlformats.org/presentationml/2006/main">
  <p:tag name="AS_UNIQUEID" val="239"/>
</p:tagLst>
</file>

<file path=ppt/tags/tag157.xml><?xml version="1.0" encoding="utf-8"?>
<p:tagLst xmlns:p="http://schemas.openxmlformats.org/presentationml/2006/main">
  <p:tag name="AS_UNIQUEID" val="240"/>
</p:tagLst>
</file>

<file path=ppt/tags/tag158.xml><?xml version="1.0" encoding="utf-8"?>
<p:tagLst xmlns:p="http://schemas.openxmlformats.org/presentationml/2006/main">
  <p:tag name="AS_UNIQUEID" val="241"/>
</p:tagLst>
</file>

<file path=ppt/tags/tag159.xml><?xml version="1.0" encoding="utf-8"?>
<p:tagLst xmlns:p="http://schemas.openxmlformats.org/presentationml/2006/main">
  <p:tag name="AS_UNIQUEID" val="242"/>
</p:tagLst>
</file>

<file path=ppt/tags/tag16.xml><?xml version="1.0" encoding="utf-8"?>
<p:tagLst xmlns:p="http://schemas.openxmlformats.org/presentationml/2006/main">
  <p:tag name="AS_UNIQUEID" val="100"/>
</p:tagLst>
</file>

<file path=ppt/tags/tag160.xml><?xml version="1.0" encoding="utf-8"?>
<p:tagLst xmlns:p="http://schemas.openxmlformats.org/presentationml/2006/main">
  <p:tag name="AS_UNIQUEID" val="243"/>
</p:tagLst>
</file>

<file path=ppt/tags/tag161.xml><?xml version="1.0" encoding="utf-8"?>
<p:tagLst xmlns:p="http://schemas.openxmlformats.org/presentationml/2006/main">
  <p:tag name="AS_UNIQUEID" val="244"/>
</p:tagLst>
</file>

<file path=ppt/tags/tag162.xml><?xml version="1.0" encoding="utf-8"?>
<p:tagLst xmlns:p="http://schemas.openxmlformats.org/presentationml/2006/main">
  <p:tag name="AS_UNIQUEID" val="245"/>
</p:tagLst>
</file>

<file path=ppt/tags/tag163.xml><?xml version="1.0" encoding="utf-8"?>
<p:tagLst xmlns:p="http://schemas.openxmlformats.org/presentationml/2006/main">
  <p:tag name="AS_UNIQUEID" val="246"/>
</p:tagLst>
</file>

<file path=ppt/tags/tag164.xml><?xml version="1.0" encoding="utf-8"?>
<p:tagLst xmlns:p="http://schemas.openxmlformats.org/presentationml/2006/main">
  <p:tag name="AS_UNIQUEID" val="247"/>
</p:tagLst>
</file>

<file path=ppt/tags/tag165.xml><?xml version="1.0" encoding="utf-8"?>
<p:tagLst xmlns:p="http://schemas.openxmlformats.org/presentationml/2006/main">
  <p:tag name="AS_UNIQUEID" val="248"/>
</p:tagLst>
</file>

<file path=ppt/tags/tag166.xml><?xml version="1.0" encoding="utf-8"?>
<p:tagLst xmlns:p="http://schemas.openxmlformats.org/presentationml/2006/main">
  <p:tag name="AS_UNIQUEID" val="249"/>
</p:tagLst>
</file>

<file path=ppt/tags/tag167.xml><?xml version="1.0" encoding="utf-8"?>
<p:tagLst xmlns:p="http://schemas.openxmlformats.org/presentationml/2006/main">
  <p:tag name="AS_UNIQUEID" val="250"/>
</p:tagLst>
</file>

<file path=ppt/tags/tag168.xml><?xml version="1.0" encoding="utf-8"?>
<p:tagLst xmlns:p="http://schemas.openxmlformats.org/presentationml/2006/main">
  <p:tag name="AS_UNIQUEID" val="251"/>
</p:tagLst>
</file>

<file path=ppt/tags/tag169.xml><?xml version="1.0" encoding="utf-8"?>
<p:tagLst xmlns:p="http://schemas.openxmlformats.org/presentationml/2006/main">
  <p:tag name="AS_UNIQUEID" val="252"/>
</p:tagLst>
</file>

<file path=ppt/tags/tag17.xml><?xml version="1.0" encoding="utf-8"?>
<p:tagLst xmlns:p="http://schemas.openxmlformats.org/presentationml/2006/main">
  <p:tag name="AS_UNIQUEID" val="101"/>
</p:tagLst>
</file>

<file path=ppt/tags/tag170.xml><?xml version="1.0" encoding="utf-8"?>
<p:tagLst xmlns:p="http://schemas.openxmlformats.org/presentationml/2006/main">
  <p:tag name="AS_UNIQUEID" val="253"/>
</p:tagLst>
</file>

<file path=ppt/tags/tag171.xml><?xml version="1.0" encoding="utf-8"?>
<p:tagLst xmlns:p="http://schemas.openxmlformats.org/presentationml/2006/main">
  <p:tag name="AS_UNIQUEID" val="80"/>
</p:tagLst>
</file>

<file path=ppt/tags/tag172.xml><?xml version="1.0" encoding="utf-8"?>
<p:tagLst xmlns:p="http://schemas.openxmlformats.org/presentationml/2006/main">
  <p:tag name="AS_UNIQUEID" val="81"/>
</p:tagLst>
</file>

<file path=ppt/tags/tag173.xml><?xml version="1.0" encoding="utf-8"?>
<p:tagLst xmlns:p="http://schemas.openxmlformats.org/presentationml/2006/main">
  <p:tag name="AS_UNIQUEID" val="82"/>
</p:tagLst>
</file>

<file path=ppt/tags/tag174.xml><?xml version="1.0" encoding="utf-8"?>
<p:tagLst xmlns:p="http://schemas.openxmlformats.org/presentationml/2006/main">
  <p:tag name="AS_UNIQUEID" val="83"/>
</p:tagLst>
</file>

<file path=ppt/tags/tag175.xml><?xml version="1.0" encoding="utf-8"?>
<p:tagLst xmlns:p="http://schemas.openxmlformats.org/presentationml/2006/main">
  <p:tag name="AS_UNIQUEID" val="84"/>
</p:tagLst>
</file>

<file path=ppt/tags/tag176.xml><?xml version="1.0" encoding="utf-8"?>
<p:tagLst xmlns:p="http://schemas.openxmlformats.org/presentationml/2006/main">
  <p:tag name="AS_UNIQUEID" val="254"/>
</p:tagLst>
</file>

<file path=ppt/tags/tag177.xml><?xml version="1.0" encoding="utf-8"?>
<p:tagLst xmlns:p="http://schemas.openxmlformats.org/presentationml/2006/main">
  <p:tag name="AS_UNIQUEID" val="255"/>
</p:tagLst>
</file>

<file path=ppt/tags/tag178.xml><?xml version="1.0" encoding="utf-8"?>
<p:tagLst xmlns:p="http://schemas.openxmlformats.org/presentationml/2006/main">
  <p:tag name="AS_UNIQUEID" val="256"/>
</p:tagLst>
</file>

<file path=ppt/tags/tag179.xml><?xml version="1.0" encoding="utf-8"?>
<p:tagLst xmlns:p="http://schemas.openxmlformats.org/presentationml/2006/main">
  <p:tag name="AS_UNIQUEID" val="257"/>
</p:tagLst>
</file>

<file path=ppt/tags/tag18.xml><?xml version="1.0" encoding="utf-8"?>
<p:tagLst xmlns:p="http://schemas.openxmlformats.org/presentationml/2006/main">
  <p:tag name="AS_UNIQUEID" val="102"/>
</p:tagLst>
</file>

<file path=ppt/tags/tag180.xml><?xml version="1.0" encoding="utf-8"?>
<p:tagLst xmlns:p="http://schemas.openxmlformats.org/presentationml/2006/main">
  <p:tag name="AS_UNIQUEID" val="258"/>
</p:tagLst>
</file>

<file path=ppt/tags/tag181.xml><?xml version="1.0" encoding="utf-8"?>
<p:tagLst xmlns:p="http://schemas.openxmlformats.org/presentationml/2006/main">
  <p:tag name="AS_UNIQUEID" val="259"/>
</p:tagLst>
</file>

<file path=ppt/tags/tag182.xml><?xml version="1.0" encoding="utf-8"?>
<p:tagLst xmlns:p="http://schemas.openxmlformats.org/presentationml/2006/main">
  <p:tag name="AS_UNIQUEID" val="260"/>
</p:tagLst>
</file>

<file path=ppt/tags/tag183.xml><?xml version="1.0" encoding="utf-8"?>
<p:tagLst xmlns:p="http://schemas.openxmlformats.org/presentationml/2006/main">
  <p:tag name="AS_UNIQUEID" val="261"/>
</p:tagLst>
</file>

<file path=ppt/tags/tag184.xml><?xml version="1.0" encoding="utf-8"?>
<p:tagLst xmlns:p="http://schemas.openxmlformats.org/presentationml/2006/main">
  <p:tag name="AS_UNIQUEID" val="262"/>
</p:tagLst>
</file>

<file path=ppt/tags/tag185.xml><?xml version="1.0" encoding="utf-8"?>
<p:tagLst xmlns:p="http://schemas.openxmlformats.org/presentationml/2006/main">
  <p:tag name="AS_UNIQUEID" val="263"/>
</p:tagLst>
</file>

<file path=ppt/tags/tag186.xml><?xml version="1.0" encoding="utf-8"?>
<p:tagLst xmlns:p="http://schemas.openxmlformats.org/presentationml/2006/main">
  <p:tag name="AS_UNIQUEID" val="264"/>
</p:tagLst>
</file>

<file path=ppt/tags/tag187.xml><?xml version="1.0" encoding="utf-8"?>
<p:tagLst xmlns:p="http://schemas.openxmlformats.org/presentationml/2006/main">
  <p:tag name="AS_UNIQUEID" val="265"/>
</p:tagLst>
</file>

<file path=ppt/tags/tag188.xml><?xml version="1.0" encoding="utf-8"?>
<p:tagLst xmlns:p="http://schemas.openxmlformats.org/presentationml/2006/main">
  <p:tag name="AS_UNIQUEID" val="266"/>
</p:tagLst>
</file>

<file path=ppt/tags/tag189.xml><?xml version="1.0" encoding="utf-8"?>
<p:tagLst xmlns:p="http://schemas.openxmlformats.org/presentationml/2006/main">
  <p:tag name="AS_UNIQUEID" val="267"/>
</p:tagLst>
</file>

<file path=ppt/tags/tag19.xml><?xml version="1.0" encoding="utf-8"?>
<p:tagLst xmlns:p="http://schemas.openxmlformats.org/presentationml/2006/main">
  <p:tag name="AS_UNIQUEID" val="103"/>
</p:tagLst>
</file>

<file path=ppt/tags/tag190.xml><?xml version="1.0" encoding="utf-8"?>
<p:tagLst xmlns:p="http://schemas.openxmlformats.org/presentationml/2006/main">
  <p:tag name="AS_UNIQUEID" val="268"/>
</p:tagLst>
</file>

<file path=ppt/tags/tag191.xml><?xml version="1.0" encoding="utf-8"?>
<p:tagLst xmlns:p="http://schemas.openxmlformats.org/presentationml/2006/main">
  <p:tag name="AS_UNIQUEID" val="269"/>
</p:tagLst>
</file>

<file path=ppt/tags/tag192.xml><?xml version="1.0" encoding="utf-8"?>
<p:tagLst xmlns:p="http://schemas.openxmlformats.org/presentationml/2006/main">
  <p:tag name="AS_UNIQUEID" val="270"/>
</p:tagLst>
</file>

<file path=ppt/tags/tag193.xml><?xml version="1.0" encoding="utf-8"?>
<p:tagLst xmlns:p="http://schemas.openxmlformats.org/presentationml/2006/main">
  <p:tag name="AS_UNIQUEID" val="271"/>
</p:tagLst>
</file>

<file path=ppt/tags/tag194.xml><?xml version="1.0" encoding="utf-8"?>
<p:tagLst xmlns:p="http://schemas.openxmlformats.org/presentationml/2006/main">
  <p:tag name="AS_UNIQUEID" val="272"/>
</p:tagLst>
</file>

<file path=ppt/tags/tag195.xml><?xml version="1.0" encoding="utf-8"?>
<p:tagLst xmlns:p="http://schemas.openxmlformats.org/presentationml/2006/main">
  <p:tag name="AS_UNIQUEID" val="273"/>
</p:tagLst>
</file>

<file path=ppt/tags/tag196.xml><?xml version="1.0" encoding="utf-8"?>
<p:tagLst xmlns:p="http://schemas.openxmlformats.org/presentationml/2006/main">
  <p:tag name="AS_UNIQUEID" val="274"/>
</p:tagLst>
</file>

<file path=ppt/tags/tag197.xml><?xml version="1.0" encoding="utf-8"?>
<p:tagLst xmlns:p="http://schemas.openxmlformats.org/presentationml/2006/main">
  <p:tag name="AS_UNIQUEID" val="275"/>
</p:tagLst>
</file>

<file path=ppt/tags/tag198.xml><?xml version="1.0" encoding="utf-8"?>
<p:tagLst xmlns:p="http://schemas.openxmlformats.org/presentationml/2006/main">
  <p:tag name="AS_UNIQUEID" val="276"/>
</p:tagLst>
</file>

<file path=ppt/tags/tag199.xml><?xml version="1.0" encoding="utf-8"?>
<p:tagLst xmlns:p="http://schemas.openxmlformats.org/presentationml/2006/main">
  <p:tag name="AS_UNIQUEID" val="277"/>
</p:tagLst>
</file>

<file path=ppt/tags/tag2.xml><?xml version="1.0" encoding="utf-8"?>
<p:tagLst xmlns:p="http://schemas.openxmlformats.org/presentationml/2006/main">
  <p:tag name="AS_UNIQUEID" val="86"/>
</p:tagLst>
</file>

<file path=ppt/tags/tag20.xml><?xml version="1.0" encoding="utf-8"?>
<p:tagLst xmlns:p="http://schemas.openxmlformats.org/presentationml/2006/main">
  <p:tag name="AS_UNIQUEID" val="104"/>
</p:tagLst>
</file>

<file path=ppt/tags/tag200.xml><?xml version="1.0" encoding="utf-8"?>
<p:tagLst xmlns:p="http://schemas.openxmlformats.org/presentationml/2006/main">
  <p:tag name="AS_UNIQUEID" val="278"/>
</p:tagLst>
</file>

<file path=ppt/tags/tag201.xml><?xml version="1.0" encoding="utf-8"?>
<p:tagLst xmlns:p="http://schemas.openxmlformats.org/presentationml/2006/main">
  <p:tag name="AS_UNIQUEID" val="279"/>
</p:tagLst>
</file>

<file path=ppt/tags/tag202.xml><?xml version="1.0" encoding="utf-8"?>
<p:tagLst xmlns:p="http://schemas.openxmlformats.org/presentationml/2006/main">
  <p:tag name="AS_UNIQUEID" val="280"/>
</p:tagLst>
</file>

<file path=ppt/tags/tag203.xml><?xml version="1.0" encoding="utf-8"?>
<p:tagLst xmlns:p="http://schemas.openxmlformats.org/presentationml/2006/main">
  <p:tag name="AS_UNIQUEID" val="281"/>
</p:tagLst>
</file>

<file path=ppt/tags/tag204.xml><?xml version="1.0" encoding="utf-8"?>
<p:tagLst xmlns:p="http://schemas.openxmlformats.org/presentationml/2006/main">
  <p:tag name="AS_UNIQUEID" val="282"/>
</p:tagLst>
</file>

<file path=ppt/tags/tag205.xml><?xml version="1.0" encoding="utf-8"?>
<p:tagLst xmlns:p="http://schemas.openxmlformats.org/presentationml/2006/main">
  <p:tag name="AS_UNIQUEID" val="283"/>
</p:tagLst>
</file>

<file path=ppt/tags/tag206.xml><?xml version="1.0" encoding="utf-8"?>
<p:tagLst xmlns:p="http://schemas.openxmlformats.org/presentationml/2006/main">
  <p:tag name="AS_UNIQUEID" val="284"/>
</p:tagLst>
</file>

<file path=ppt/tags/tag207.xml><?xml version="1.0" encoding="utf-8"?>
<p:tagLst xmlns:p="http://schemas.openxmlformats.org/presentationml/2006/main">
  <p:tag name="AS_UNIQUEID" val="285"/>
</p:tagLst>
</file>

<file path=ppt/tags/tag208.xml><?xml version="1.0" encoding="utf-8"?>
<p:tagLst xmlns:p="http://schemas.openxmlformats.org/presentationml/2006/main">
  <p:tag name="AS_UNIQUEID" val="286"/>
</p:tagLst>
</file>

<file path=ppt/tags/tag209.xml><?xml version="1.0" encoding="utf-8"?>
<p:tagLst xmlns:p="http://schemas.openxmlformats.org/presentationml/2006/main">
  <p:tag name="AS_UNIQUEID" val="287"/>
</p:tagLst>
</file>

<file path=ppt/tags/tag21.xml><?xml version="1.0" encoding="utf-8"?>
<p:tagLst xmlns:p="http://schemas.openxmlformats.org/presentationml/2006/main">
  <p:tag name="AS_UNIQUEID" val="105"/>
</p:tagLst>
</file>

<file path=ppt/tags/tag210.xml><?xml version="1.0" encoding="utf-8"?>
<p:tagLst xmlns:p="http://schemas.openxmlformats.org/presentationml/2006/main">
  <p:tag name="AS_UNIQUEID" val="288"/>
</p:tagLst>
</file>

<file path=ppt/tags/tag211.xml><?xml version="1.0" encoding="utf-8"?>
<p:tagLst xmlns:p="http://schemas.openxmlformats.org/presentationml/2006/main">
  <p:tag name="AS_UNIQUEID" val="289"/>
</p:tagLst>
</file>

<file path=ppt/tags/tag212.xml><?xml version="1.0" encoding="utf-8"?>
<p:tagLst xmlns:p="http://schemas.openxmlformats.org/presentationml/2006/main">
  <p:tag name="AS_UNIQUEID" val="290"/>
</p:tagLst>
</file>

<file path=ppt/tags/tag213.xml><?xml version="1.0" encoding="utf-8"?>
<p:tagLst xmlns:p="http://schemas.openxmlformats.org/presentationml/2006/main">
  <p:tag name="AS_UNIQUEID" val="291"/>
</p:tagLst>
</file>

<file path=ppt/tags/tag214.xml><?xml version="1.0" encoding="utf-8"?>
<p:tagLst xmlns:p="http://schemas.openxmlformats.org/presentationml/2006/main">
  <p:tag name="AS_UNIQUEID" val="292"/>
</p:tagLst>
</file>

<file path=ppt/tags/tag215.xml><?xml version="1.0" encoding="utf-8"?>
<p:tagLst xmlns:p="http://schemas.openxmlformats.org/presentationml/2006/main">
  <p:tag name="AS_UNIQUEID" val="293"/>
</p:tagLst>
</file>

<file path=ppt/tags/tag216.xml><?xml version="1.0" encoding="utf-8"?>
<p:tagLst xmlns:p="http://schemas.openxmlformats.org/presentationml/2006/main">
  <p:tag name="AS_UNIQUEID" val="294"/>
</p:tagLst>
</file>

<file path=ppt/tags/tag217.xml><?xml version="1.0" encoding="utf-8"?>
<p:tagLst xmlns:p="http://schemas.openxmlformats.org/presentationml/2006/main">
  <p:tag name="AS_UNIQUEID" val="295"/>
</p:tagLst>
</file>

<file path=ppt/tags/tag218.xml><?xml version="1.0" encoding="utf-8"?>
<p:tagLst xmlns:p="http://schemas.openxmlformats.org/presentationml/2006/main">
  <p:tag name="AS_UNIQUEID" val="296"/>
</p:tagLst>
</file>

<file path=ppt/tags/tag219.xml><?xml version="1.0" encoding="utf-8"?>
<p:tagLst xmlns:p="http://schemas.openxmlformats.org/presentationml/2006/main">
  <p:tag name="AS_UNIQUEID" val="297"/>
</p:tagLst>
</file>

<file path=ppt/tags/tag22.xml><?xml version="1.0" encoding="utf-8"?>
<p:tagLst xmlns:p="http://schemas.openxmlformats.org/presentationml/2006/main">
  <p:tag name="AS_UNIQUEID" val="106"/>
</p:tagLst>
</file>

<file path=ppt/tags/tag220.xml><?xml version="1.0" encoding="utf-8"?>
<p:tagLst xmlns:p="http://schemas.openxmlformats.org/presentationml/2006/main">
  <p:tag name="AS_UNIQUEID" val="298"/>
</p:tagLst>
</file>

<file path=ppt/tags/tag221.xml><?xml version="1.0" encoding="utf-8"?>
<p:tagLst xmlns:p="http://schemas.openxmlformats.org/presentationml/2006/main">
  <p:tag name="AS_UNIQUEID" val="299"/>
</p:tagLst>
</file>

<file path=ppt/tags/tag222.xml><?xml version="1.0" encoding="utf-8"?>
<p:tagLst xmlns:p="http://schemas.openxmlformats.org/presentationml/2006/main">
  <p:tag name="AS_UNIQUEID" val="300"/>
</p:tagLst>
</file>

<file path=ppt/tags/tag223.xml><?xml version="1.0" encoding="utf-8"?>
<p:tagLst xmlns:p="http://schemas.openxmlformats.org/presentationml/2006/main">
  <p:tag name="AS_UNIQUEID" val="301"/>
</p:tagLst>
</file>

<file path=ppt/tags/tag224.xml><?xml version="1.0" encoding="utf-8"?>
<p:tagLst xmlns:p="http://schemas.openxmlformats.org/presentationml/2006/main">
  <p:tag name="AS_UNIQUEID" val="302"/>
</p:tagLst>
</file>

<file path=ppt/tags/tag225.xml><?xml version="1.0" encoding="utf-8"?>
<p:tagLst xmlns:p="http://schemas.openxmlformats.org/presentationml/2006/main">
  <p:tag name="AS_UNIQUEID" val="303"/>
</p:tagLst>
</file>

<file path=ppt/tags/tag226.xml><?xml version="1.0" encoding="utf-8"?>
<p:tagLst xmlns:p="http://schemas.openxmlformats.org/presentationml/2006/main">
  <p:tag name="AS_UNIQUEID" val="304"/>
</p:tagLst>
</file>

<file path=ppt/tags/tag227.xml><?xml version="1.0" encoding="utf-8"?>
<p:tagLst xmlns:p="http://schemas.openxmlformats.org/presentationml/2006/main">
  <p:tag name="AS_UNIQUEID" val="305"/>
</p:tagLst>
</file>

<file path=ppt/tags/tag228.xml><?xml version="1.0" encoding="utf-8"?>
<p:tagLst xmlns:p="http://schemas.openxmlformats.org/presentationml/2006/main">
  <p:tag name="AS_UNIQUEID" val="306"/>
</p:tagLst>
</file>

<file path=ppt/tags/tag229.xml><?xml version="1.0" encoding="utf-8"?>
<p:tagLst xmlns:p="http://schemas.openxmlformats.org/presentationml/2006/main">
  <p:tag name="AS_UNIQUEID" val="307"/>
</p:tagLst>
</file>

<file path=ppt/tags/tag23.xml><?xml version="1.0" encoding="utf-8"?>
<p:tagLst xmlns:p="http://schemas.openxmlformats.org/presentationml/2006/main">
  <p:tag name="AS_UNIQUEID" val="107"/>
</p:tagLst>
</file>

<file path=ppt/tags/tag230.xml><?xml version="1.0" encoding="utf-8"?>
<p:tagLst xmlns:p="http://schemas.openxmlformats.org/presentationml/2006/main">
  <p:tag name="AS_UNIQUEID" val="308"/>
</p:tagLst>
</file>

<file path=ppt/tags/tag231.xml><?xml version="1.0" encoding="utf-8"?>
<p:tagLst xmlns:p="http://schemas.openxmlformats.org/presentationml/2006/main">
  <p:tag name="AS_UNIQUEID" val="309"/>
</p:tagLst>
</file>

<file path=ppt/tags/tag232.xml><?xml version="1.0" encoding="utf-8"?>
<p:tagLst xmlns:p="http://schemas.openxmlformats.org/presentationml/2006/main">
  <p:tag name="AS_UNIQUEID" val="310"/>
</p:tagLst>
</file>

<file path=ppt/tags/tag233.xml><?xml version="1.0" encoding="utf-8"?>
<p:tagLst xmlns:p="http://schemas.openxmlformats.org/presentationml/2006/main">
  <p:tag name="AS_UNIQUEID" val="311"/>
</p:tagLst>
</file>

<file path=ppt/tags/tag234.xml><?xml version="1.0" encoding="utf-8"?>
<p:tagLst xmlns:p="http://schemas.openxmlformats.org/presentationml/2006/main">
  <p:tag name="AS_UNIQUEID" val="312"/>
</p:tagLst>
</file>

<file path=ppt/tags/tag235.xml><?xml version="1.0" encoding="utf-8"?>
<p:tagLst xmlns:p="http://schemas.openxmlformats.org/presentationml/2006/main">
  <p:tag name="AS_UNIQUEID" val="313"/>
</p:tagLst>
</file>

<file path=ppt/tags/tag236.xml><?xml version="1.0" encoding="utf-8"?>
<p:tagLst xmlns:p="http://schemas.openxmlformats.org/presentationml/2006/main">
  <p:tag name="AS_UNIQUEID" val="314"/>
</p:tagLst>
</file>

<file path=ppt/tags/tag237.xml><?xml version="1.0" encoding="utf-8"?>
<p:tagLst xmlns:p="http://schemas.openxmlformats.org/presentationml/2006/main">
  <p:tag name="AS_UNIQUEID" val="315"/>
</p:tagLst>
</file>

<file path=ppt/tags/tag238.xml><?xml version="1.0" encoding="utf-8"?>
<p:tagLst xmlns:p="http://schemas.openxmlformats.org/presentationml/2006/main">
  <p:tag name="AS_UNIQUEID" val="316"/>
</p:tagLst>
</file>

<file path=ppt/tags/tag239.xml><?xml version="1.0" encoding="utf-8"?>
<p:tagLst xmlns:p="http://schemas.openxmlformats.org/presentationml/2006/main">
  <p:tag name="AS_UNIQUEID" val="317"/>
</p:tagLst>
</file>

<file path=ppt/tags/tag24.xml><?xml version="1.0" encoding="utf-8"?>
<p:tagLst xmlns:p="http://schemas.openxmlformats.org/presentationml/2006/main">
  <p:tag name="AS_UNIQUEID" val="108"/>
</p:tagLst>
</file>

<file path=ppt/tags/tag240.xml><?xml version="1.0" encoding="utf-8"?>
<p:tagLst xmlns:p="http://schemas.openxmlformats.org/presentationml/2006/main">
  <p:tag name="AS_UNIQUEID" val="318"/>
</p:tagLst>
</file>

<file path=ppt/tags/tag241.xml><?xml version="1.0" encoding="utf-8"?>
<p:tagLst xmlns:p="http://schemas.openxmlformats.org/presentationml/2006/main">
  <p:tag name="AS_UNIQUEID" val="319"/>
</p:tagLst>
</file>

<file path=ppt/tags/tag242.xml><?xml version="1.0" encoding="utf-8"?>
<p:tagLst xmlns:p="http://schemas.openxmlformats.org/presentationml/2006/main">
  <p:tag name="AS_UNIQUEID" val="320"/>
</p:tagLst>
</file>

<file path=ppt/tags/tag243.xml><?xml version="1.0" encoding="utf-8"?>
<p:tagLst xmlns:p="http://schemas.openxmlformats.org/presentationml/2006/main">
  <p:tag name="AS_UNIQUEID" val="321"/>
</p:tagLst>
</file>

<file path=ppt/tags/tag244.xml><?xml version="1.0" encoding="utf-8"?>
<p:tagLst xmlns:p="http://schemas.openxmlformats.org/presentationml/2006/main">
  <p:tag name="AS_UNIQUEID" val="322"/>
</p:tagLst>
</file>

<file path=ppt/tags/tag245.xml><?xml version="1.0" encoding="utf-8"?>
<p:tagLst xmlns:p="http://schemas.openxmlformats.org/presentationml/2006/main">
  <p:tag name="AS_UNIQUEID" val="323"/>
</p:tagLst>
</file>

<file path=ppt/tags/tag246.xml><?xml version="1.0" encoding="utf-8"?>
<p:tagLst xmlns:p="http://schemas.openxmlformats.org/presentationml/2006/main">
  <p:tag name="AS_UNIQUEID" val="324"/>
</p:tagLst>
</file>

<file path=ppt/tags/tag247.xml><?xml version="1.0" encoding="utf-8"?>
<p:tagLst xmlns:p="http://schemas.openxmlformats.org/presentationml/2006/main">
  <p:tag name="AS_UNIQUEID" val="325"/>
</p:tagLst>
</file>

<file path=ppt/tags/tag248.xml><?xml version="1.0" encoding="utf-8"?>
<p:tagLst xmlns:p="http://schemas.openxmlformats.org/presentationml/2006/main">
  <p:tag name="AS_UNIQUEID" val="326"/>
</p:tagLst>
</file>

<file path=ppt/tags/tag249.xml><?xml version="1.0" encoding="utf-8"?>
<p:tagLst xmlns:p="http://schemas.openxmlformats.org/presentationml/2006/main">
  <p:tag name="AS_UNIQUEID" val="327"/>
</p:tagLst>
</file>

<file path=ppt/tags/tag25.xml><?xml version="1.0" encoding="utf-8"?>
<p:tagLst xmlns:p="http://schemas.openxmlformats.org/presentationml/2006/main">
  <p:tag name="AS_UNIQUEID" val="109"/>
</p:tagLst>
</file>

<file path=ppt/tags/tag250.xml><?xml version="1.0" encoding="utf-8"?>
<p:tagLst xmlns:p="http://schemas.openxmlformats.org/presentationml/2006/main">
  <p:tag name="AS_UNIQUEID" val="328"/>
</p:tagLst>
</file>

<file path=ppt/tags/tag251.xml><?xml version="1.0" encoding="utf-8"?>
<p:tagLst xmlns:p="http://schemas.openxmlformats.org/presentationml/2006/main">
  <p:tag name="AS_UNIQUEID" val="329"/>
</p:tagLst>
</file>

<file path=ppt/tags/tag252.xml><?xml version="1.0" encoding="utf-8"?>
<p:tagLst xmlns:p="http://schemas.openxmlformats.org/presentationml/2006/main">
  <p:tag name="AS_UNIQUEID" val="330"/>
</p:tagLst>
</file>

<file path=ppt/tags/tag253.xml><?xml version="1.0" encoding="utf-8"?>
<p:tagLst xmlns:p="http://schemas.openxmlformats.org/presentationml/2006/main">
  <p:tag name="AS_UNIQUEID" val="331"/>
</p:tagLst>
</file>

<file path=ppt/tags/tag254.xml><?xml version="1.0" encoding="utf-8"?>
<p:tagLst xmlns:p="http://schemas.openxmlformats.org/presentationml/2006/main">
  <p:tag name="AS_UNIQUEID" val="332"/>
</p:tagLst>
</file>

<file path=ppt/tags/tag255.xml><?xml version="1.0" encoding="utf-8"?>
<p:tagLst xmlns:p="http://schemas.openxmlformats.org/presentationml/2006/main">
  <p:tag name="AS_UNIQUEID" val="333"/>
</p:tagLst>
</file>

<file path=ppt/tags/tag256.xml><?xml version="1.0" encoding="utf-8"?>
<p:tagLst xmlns:p="http://schemas.openxmlformats.org/presentationml/2006/main">
  <p:tag name="AS_UNIQUEID" val="334"/>
</p:tagLst>
</file>

<file path=ppt/tags/tag257.xml><?xml version="1.0" encoding="utf-8"?>
<p:tagLst xmlns:p="http://schemas.openxmlformats.org/presentationml/2006/main">
  <p:tag name="AS_UNIQUEID" val="335"/>
</p:tagLst>
</file>

<file path=ppt/tags/tag258.xml><?xml version="1.0" encoding="utf-8"?>
<p:tagLst xmlns:p="http://schemas.openxmlformats.org/presentationml/2006/main">
  <p:tag name="AS_UNIQUEID" val="336"/>
</p:tagLst>
</file>

<file path=ppt/tags/tag259.xml><?xml version="1.0" encoding="utf-8"?>
<p:tagLst xmlns:p="http://schemas.openxmlformats.org/presentationml/2006/main">
  <p:tag name="AS_UNIQUEID" val="337"/>
</p:tagLst>
</file>

<file path=ppt/tags/tag26.xml><?xml version="1.0" encoding="utf-8"?>
<p:tagLst xmlns:p="http://schemas.openxmlformats.org/presentationml/2006/main">
  <p:tag name="AS_UNIQUEID" val="110"/>
</p:tagLst>
</file>

<file path=ppt/tags/tag260.xml><?xml version="1.0" encoding="utf-8"?>
<p:tagLst xmlns:p="http://schemas.openxmlformats.org/presentationml/2006/main">
  <p:tag name="AS_UNIQUEID" val="338"/>
</p:tagLst>
</file>

<file path=ppt/tags/tag261.xml><?xml version="1.0" encoding="utf-8"?>
<p:tagLst xmlns:p="http://schemas.openxmlformats.org/presentationml/2006/main">
  <p:tag name="AS_UNIQUEID" val="339"/>
</p:tagLst>
</file>

<file path=ppt/tags/tag262.xml><?xml version="1.0" encoding="utf-8"?>
<p:tagLst xmlns:p="http://schemas.openxmlformats.org/presentationml/2006/main">
  <p:tag name="AS_UNIQUEID" val="340"/>
</p:tagLst>
</file>

<file path=ppt/tags/tag263.xml><?xml version="1.0" encoding="utf-8"?>
<p:tagLst xmlns:p="http://schemas.openxmlformats.org/presentationml/2006/main">
  <p:tag name="AS_UNIQUEID" val="341"/>
</p:tagLst>
</file>

<file path=ppt/tags/tag264.xml><?xml version="1.0" encoding="utf-8"?>
<p:tagLst xmlns:p="http://schemas.openxmlformats.org/presentationml/2006/main">
  <p:tag name="AS_UNIQUEID" val="342"/>
</p:tagLst>
</file>

<file path=ppt/tags/tag265.xml><?xml version="1.0" encoding="utf-8"?>
<p:tagLst xmlns:p="http://schemas.openxmlformats.org/presentationml/2006/main">
  <p:tag name="AS_UNIQUEID" val="343"/>
</p:tagLst>
</file>

<file path=ppt/tags/tag266.xml><?xml version="1.0" encoding="utf-8"?>
<p:tagLst xmlns:p="http://schemas.openxmlformats.org/presentationml/2006/main">
  <p:tag name="AS_UNIQUEID" val="344"/>
</p:tagLst>
</file>

<file path=ppt/tags/tag267.xml><?xml version="1.0" encoding="utf-8"?>
<p:tagLst xmlns:p="http://schemas.openxmlformats.org/presentationml/2006/main">
  <p:tag name="AS_UNIQUEID" val="345"/>
</p:tagLst>
</file>

<file path=ppt/tags/tag268.xml><?xml version="1.0" encoding="utf-8"?>
<p:tagLst xmlns:p="http://schemas.openxmlformats.org/presentationml/2006/main">
  <p:tag name="AS_UNIQUEID" val="346"/>
</p:tagLst>
</file>

<file path=ppt/tags/tag269.xml><?xml version="1.0" encoding="utf-8"?>
<p:tagLst xmlns:p="http://schemas.openxmlformats.org/presentationml/2006/main">
  <p:tag name="AS_UNIQUEID" val="347"/>
</p:tagLst>
</file>

<file path=ppt/tags/tag27.xml><?xml version="1.0" encoding="utf-8"?>
<p:tagLst xmlns:p="http://schemas.openxmlformats.org/presentationml/2006/main">
  <p:tag name="AS_UNIQUEID" val="111"/>
</p:tagLst>
</file>

<file path=ppt/tags/tag270.xml><?xml version="1.0" encoding="utf-8"?>
<p:tagLst xmlns:p="http://schemas.openxmlformats.org/presentationml/2006/main">
  <p:tag name="AS_UNIQUEID" val="348"/>
</p:tagLst>
</file>

<file path=ppt/tags/tag271.xml><?xml version="1.0" encoding="utf-8"?>
<p:tagLst xmlns:p="http://schemas.openxmlformats.org/presentationml/2006/main">
  <p:tag name="AS_UNIQUEID" val="349"/>
</p:tagLst>
</file>

<file path=ppt/tags/tag272.xml><?xml version="1.0" encoding="utf-8"?>
<p:tagLst xmlns:p="http://schemas.openxmlformats.org/presentationml/2006/main">
  <p:tag name="AS_UNIQUEID" val="350"/>
</p:tagLst>
</file>

<file path=ppt/tags/tag273.xml><?xml version="1.0" encoding="utf-8"?>
<p:tagLst xmlns:p="http://schemas.openxmlformats.org/presentationml/2006/main">
  <p:tag name="AS_UNIQUEID" val="351"/>
</p:tagLst>
</file>

<file path=ppt/tags/tag274.xml><?xml version="1.0" encoding="utf-8"?>
<p:tagLst xmlns:p="http://schemas.openxmlformats.org/presentationml/2006/main">
  <p:tag name="AS_UNIQUEID" val="352"/>
</p:tagLst>
</file>

<file path=ppt/tags/tag275.xml><?xml version="1.0" encoding="utf-8"?>
<p:tagLst xmlns:p="http://schemas.openxmlformats.org/presentationml/2006/main">
  <p:tag name="AS_UNIQUEID" val="353"/>
</p:tagLst>
</file>

<file path=ppt/tags/tag276.xml><?xml version="1.0" encoding="utf-8"?>
<p:tagLst xmlns:p="http://schemas.openxmlformats.org/presentationml/2006/main">
  <p:tag name="AS_UNIQUEID" val="354"/>
</p:tagLst>
</file>

<file path=ppt/tags/tag277.xml><?xml version="1.0" encoding="utf-8"?>
<p:tagLst xmlns:p="http://schemas.openxmlformats.org/presentationml/2006/main">
  <p:tag name="AS_UNIQUEID" val="355"/>
</p:tagLst>
</file>

<file path=ppt/tags/tag278.xml><?xml version="1.0" encoding="utf-8"?>
<p:tagLst xmlns:p="http://schemas.openxmlformats.org/presentationml/2006/main">
  <p:tag name="AS_UNIQUEID" val="356"/>
</p:tagLst>
</file>

<file path=ppt/tags/tag279.xml><?xml version="1.0" encoding="utf-8"?>
<p:tagLst xmlns:p="http://schemas.openxmlformats.org/presentationml/2006/main">
  <p:tag name="AS_UNIQUEID" val="357"/>
</p:tagLst>
</file>

<file path=ppt/tags/tag28.xml><?xml version="1.0" encoding="utf-8"?>
<p:tagLst xmlns:p="http://schemas.openxmlformats.org/presentationml/2006/main">
  <p:tag name="AS_UNIQUEID" val="112"/>
</p:tagLst>
</file>

<file path=ppt/tags/tag280.xml><?xml version="1.0" encoding="utf-8"?>
<p:tagLst xmlns:p="http://schemas.openxmlformats.org/presentationml/2006/main">
  <p:tag name="AS_UNIQUEID" val="358"/>
</p:tagLst>
</file>

<file path=ppt/tags/tag281.xml><?xml version="1.0" encoding="utf-8"?>
<p:tagLst xmlns:p="http://schemas.openxmlformats.org/presentationml/2006/main">
  <p:tag name="AS_UNIQUEID" val="359"/>
</p:tagLst>
</file>

<file path=ppt/tags/tag282.xml><?xml version="1.0" encoding="utf-8"?>
<p:tagLst xmlns:p="http://schemas.openxmlformats.org/presentationml/2006/main">
  <p:tag name="AS_UNIQUEID" val="360"/>
</p:tagLst>
</file>

<file path=ppt/tags/tag283.xml><?xml version="1.0" encoding="utf-8"?>
<p:tagLst xmlns:p="http://schemas.openxmlformats.org/presentationml/2006/main">
  <p:tag name="AS_UNIQUEID" val="361"/>
</p:tagLst>
</file>

<file path=ppt/tags/tag284.xml><?xml version="1.0" encoding="utf-8"?>
<p:tagLst xmlns:p="http://schemas.openxmlformats.org/presentationml/2006/main">
  <p:tag name="AS_UNIQUEID" val="362"/>
</p:tagLst>
</file>

<file path=ppt/tags/tag285.xml><?xml version="1.0" encoding="utf-8"?>
<p:tagLst xmlns:p="http://schemas.openxmlformats.org/presentationml/2006/main">
  <p:tag name="AS_UNIQUEID" val="363"/>
</p:tagLst>
</file>

<file path=ppt/tags/tag286.xml><?xml version="1.0" encoding="utf-8"?>
<p:tagLst xmlns:p="http://schemas.openxmlformats.org/presentationml/2006/main">
  <p:tag name="AS_UNIQUEID" val="364"/>
</p:tagLst>
</file>

<file path=ppt/tags/tag287.xml><?xml version="1.0" encoding="utf-8"?>
<p:tagLst xmlns:p="http://schemas.openxmlformats.org/presentationml/2006/main">
  <p:tag name="AS_UNIQUEID" val="365"/>
</p:tagLst>
</file>

<file path=ppt/tags/tag288.xml><?xml version="1.0" encoding="utf-8"?>
<p:tagLst xmlns:p="http://schemas.openxmlformats.org/presentationml/2006/main">
  <p:tag name="AS_UNIQUEID" val="366"/>
</p:tagLst>
</file>

<file path=ppt/tags/tag289.xml><?xml version="1.0" encoding="utf-8"?>
<p:tagLst xmlns:p="http://schemas.openxmlformats.org/presentationml/2006/main">
  <p:tag name="AS_UNIQUEID" val="367"/>
</p:tagLst>
</file>

<file path=ppt/tags/tag29.xml><?xml version="1.0" encoding="utf-8"?>
<p:tagLst xmlns:p="http://schemas.openxmlformats.org/presentationml/2006/main">
  <p:tag name="AS_UNIQUEID" val="113"/>
</p:tagLst>
</file>

<file path=ppt/tags/tag290.xml><?xml version="1.0" encoding="utf-8"?>
<p:tagLst xmlns:p="http://schemas.openxmlformats.org/presentationml/2006/main">
  <p:tag name="AS_UNIQUEID" val="368"/>
</p:tagLst>
</file>

<file path=ppt/tags/tag291.xml><?xml version="1.0" encoding="utf-8"?>
<p:tagLst xmlns:p="http://schemas.openxmlformats.org/presentationml/2006/main">
  <p:tag name="AS_UNIQUEID" val="369"/>
</p:tagLst>
</file>

<file path=ppt/tags/tag292.xml><?xml version="1.0" encoding="utf-8"?>
<p:tagLst xmlns:p="http://schemas.openxmlformats.org/presentationml/2006/main">
  <p:tag name="AS_UNIQUEID" val="370"/>
</p:tagLst>
</file>

<file path=ppt/tags/tag293.xml><?xml version="1.0" encoding="utf-8"?>
<p:tagLst xmlns:p="http://schemas.openxmlformats.org/presentationml/2006/main">
  <p:tag name="AS_UNIQUEID" val="371"/>
</p:tagLst>
</file>

<file path=ppt/tags/tag294.xml><?xml version="1.0" encoding="utf-8"?>
<p:tagLst xmlns:p="http://schemas.openxmlformats.org/presentationml/2006/main">
  <p:tag name="AS_UNIQUEID" val="372"/>
</p:tagLst>
</file>

<file path=ppt/tags/tag295.xml><?xml version="1.0" encoding="utf-8"?>
<p:tagLst xmlns:p="http://schemas.openxmlformats.org/presentationml/2006/main">
  <p:tag name="AS_UNIQUEID" val="373"/>
</p:tagLst>
</file>

<file path=ppt/tags/tag296.xml><?xml version="1.0" encoding="utf-8"?>
<p:tagLst xmlns:p="http://schemas.openxmlformats.org/presentationml/2006/main">
  <p:tag name="AS_UNIQUEID" val="374"/>
</p:tagLst>
</file>

<file path=ppt/tags/tag297.xml><?xml version="1.0" encoding="utf-8"?>
<p:tagLst xmlns:p="http://schemas.openxmlformats.org/presentationml/2006/main">
  <p:tag name="AS_UNIQUEID" val="375"/>
</p:tagLst>
</file>

<file path=ppt/tags/tag298.xml><?xml version="1.0" encoding="utf-8"?>
<p:tagLst xmlns:p="http://schemas.openxmlformats.org/presentationml/2006/main">
  <p:tag name="AS_UNIQUEID" val="376"/>
</p:tagLst>
</file>

<file path=ppt/tags/tag299.xml><?xml version="1.0" encoding="utf-8"?>
<p:tagLst xmlns:p="http://schemas.openxmlformats.org/presentationml/2006/main">
  <p:tag name="AS_UNIQUEID" val="377"/>
</p:tagLst>
</file>

<file path=ppt/tags/tag3.xml><?xml version="1.0" encoding="utf-8"?>
<p:tagLst xmlns:p="http://schemas.openxmlformats.org/presentationml/2006/main">
  <p:tag name="AS_UNIQUEID" val="87"/>
</p:tagLst>
</file>

<file path=ppt/tags/tag30.xml><?xml version="1.0" encoding="utf-8"?>
<p:tagLst xmlns:p="http://schemas.openxmlformats.org/presentationml/2006/main">
  <p:tag name="AS_UNIQUEID" val="114"/>
</p:tagLst>
</file>

<file path=ppt/tags/tag300.xml><?xml version="1.0" encoding="utf-8"?>
<p:tagLst xmlns:p="http://schemas.openxmlformats.org/presentationml/2006/main">
  <p:tag name="AS_UNIQUEID" val="378"/>
</p:tagLst>
</file>

<file path=ppt/tags/tag301.xml><?xml version="1.0" encoding="utf-8"?>
<p:tagLst xmlns:p="http://schemas.openxmlformats.org/presentationml/2006/main">
  <p:tag name="AS_UNIQUEID" val="379"/>
</p:tagLst>
</file>

<file path=ppt/tags/tag302.xml><?xml version="1.0" encoding="utf-8"?>
<p:tagLst xmlns:p="http://schemas.openxmlformats.org/presentationml/2006/main">
  <p:tag name="AS_UNIQUEID" val="380"/>
</p:tagLst>
</file>

<file path=ppt/tags/tag303.xml><?xml version="1.0" encoding="utf-8"?>
<p:tagLst xmlns:p="http://schemas.openxmlformats.org/presentationml/2006/main">
  <p:tag name="AS_UNIQUEID" val="381"/>
</p:tagLst>
</file>

<file path=ppt/tags/tag304.xml><?xml version="1.0" encoding="utf-8"?>
<p:tagLst xmlns:p="http://schemas.openxmlformats.org/presentationml/2006/main">
  <p:tag name="AS_UNIQUEID" val="382"/>
</p:tagLst>
</file>

<file path=ppt/tags/tag305.xml><?xml version="1.0" encoding="utf-8"?>
<p:tagLst xmlns:p="http://schemas.openxmlformats.org/presentationml/2006/main">
  <p:tag name="AS_UNIQUEID" val="383"/>
</p:tagLst>
</file>

<file path=ppt/tags/tag306.xml><?xml version="1.0" encoding="utf-8"?>
<p:tagLst xmlns:p="http://schemas.openxmlformats.org/presentationml/2006/main">
  <p:tag name="AS_UNIQUEID" val="384"/>
</p:tagLst>
</file>

<file path=ppt/tags/tag307.xml><?xml version="1.0" encoding="utf-8"?>
<p:tagLst xmlns:p="http://schemas.openxmlformats.org/presentationml/2006/main">
  <p:tag name="AS_UNIQUEID" val="385"/>
</p:tagLst>
</file>

<file path=ppt/tags/tag308.xml><?xml version="1.0" encoding="utf-8"?>
<p:tagLst xmlns:p="http://schemas.openxmlformats.org/presentationml/2006/main">
  <p:tag name="AS_UNIQUEID" val="386"/>
</p:tagLst>
</file>

<file path=ppt/tags/tag309.xml><?xml version="1.0" encoding="utf-8"?>
<p:tagLst xmlns:p="http://schemas.openxmlformats.org/presentationml/2006/main">
  <p:tag name="AS_UNIQUEID" val="387"/>
</p:tagLst>
</file>

<file path=ppt/tags/tag31.xml><?xml version="1.0" encoding="utf-8"?>
<p:tagLst xmlns:p="http://schemas.openxmlformats.org/presentationml/2006/main">
  <p:tag name="AS_UNIQUEID" val="115"/>
</p:tagLst>
</file>

<file path=ppt/tags/tag310.xml><?xml version="1.0" encoding="utf-8"?>
<p:tagLst xmlns:p="http://schemas.openxmlformats.org/presentationml/2006/main">
  <p:tag name="AS_UNIQUEID" val="388"/>
</p:tagLst>
</file>

<file path=ppt/tags/tag311.xml><?xml version="1.0" encoding="utf-8"?>
<p:tagLst xmlns:p="http://schemas.openxmlformats.org/presentationml/2006/main">
  <p:tag name="AS_UNIQUEID" val="389"/>
</p:tagLst>
</file>

<file path=ppt/tags/tag312.xml><?xml version="1.0" encoding="utf-8"?>
<p:tagLst xmlns:p="http://schemas.openxmlformats.org/presentationml/2006/main">
  <p:tag name="AS_UNIQUEID" val="390"/>
</p:tagLst>
</file>

<file path=ppt/tags/tag313.xml><?xml version="1.0" encoding="utf-8"?>
<p:tagLst xmlns:p="http://schemas.openxmlformats.org/presentationml/2006/main">
  <p:tag name="AS_UNIQUEID" val="391"/>
</p:tagLst>
</file>

<file path=ppt/tags/tag314.xml><?xml version="1.0" encoding="utf-8"?>
<p:tagLst xmlns:p="http://schemas.openxmlformats.org/presentationml/2006/main">
  <p:tag name="AS_UNIQUEID" val="392"/>
</p:tagLst>
</file>

<file path=ppt/tags/tag315.xml><?xml version="1.0" encoding="utf-8"?>
<p:tagLst xmlns:p="http://schemas.openxmlformats.org/presentationml/2006/main">
  <p:tag name="AS_UNIQUEID" val="393"/>
</p:tagLst>
</file>

<file path=ppt/tags/tag316.xml><?xml version="1.0" encoding="utf-8"?>
<p:tagLst xmlns:p="http://schemas.openxmlformats.org/presentationml/2006/main">
  <p:tag name="AS_UNIQUEID" val="394"/>
</p:tagLst>
</file>

<file path=ppt/tags/tag317.xml><?xml version="1.0" encoding="utf-8"?>
<p:tagLst xmlns:p="http://schemas.openxmlformats.org/presentationml/2006/main">
  <p:tag name="AS_UNIQUEID" val="395"/>
</p:tagLst>
</file>

<file path=ppt/tags/tag318.xml><?xml version="1.0" encoding="utf-8"?>
<p:tagLst xmlns:p="http://schemas.openxmlformats.org/presentationml/2006/main">
  <p:tag name="AS_UNIQUEID" val="396"/>
</p:tagLst>
</file>

<file path=ppt/tags/tag319.xml><?xml version="1.0" encoding="utf-8"?>
<p:tagLst xmlns:p="http://schemas.openxmlformats.org/presentationml/2006/main">
  <p:tag name="AS_UNIQUEID" val="397"/>
</p:tagLst>
</file>

<file path=ppt/tags/tag32.xml><?xml version="1.0" encoding="utf-8"?>
<p:tagLst xmlns:p="http://schemas.openxmlformats.org/presentationml/2006/main">
  <p:tag name="AS_UNIQUEID" val="116"/>
</p:tagLst>
</file>

<file path=ppt/tags/tag320.xml><?xml version="1.0" encoding="utf-8"?>
<p:tagLst xmlns:p="http://schemas.openxmlformats.org/presentationml/2006/main">
  <p:tag name="AS_UNIQUEID" val="398"/>
</p:tagLst>
</file>

<file path=ppt/tags/tag321.xml><?xml version="1.0" encoding="utf-8"?>
<p:tagLst xmlns:p="http://schemas.openxmlformats.org/presentationml/2006/main">
  <p:tag name="AS_UNIQUEID" val="399"/>
</p:tagLst>
</file>

<file path=ppt/tags/tag322.xml><?xml version="1.0" encoding="utf-8"?>
<p:tagLst xmlns:p="http://schemas.openxmlformats.org/presentationml/2006/main">
  <p:tag name="AS_UNIQUEID" val="400"/>
</p:tagLst>
</file>

<file path=ppt/tags/tag323.xml><?xml version="1.0" encoding="utf-8"?>
<p:tagLst xmlns:p="http://schemas.openxmlformats.org/presentationml/2006/main">
  <p:tag name="AS_UNIQUEID" val="401"/>
</p:tagLst>
</file>

<file path=ppt/tags/tag324.xml><?xml version="1.0" encoding="utf-8"?>
<p:tagLst xmlns:p="http://schemas.openxmlformats.org/presentationml/2006/main">
  <p:tag name="AS_UNIQUEID" val="402"/>
</p:tagLst>
</file>

<file path=ppt/tags/tag325.xml><?xml version="1.0" encoding="utf-8"?>
<p:tagLst xmlns:p="http://schemas.openxmlformats.org/presentationml/2006/main">
  <p:tag name="AS_UNIQUEID" val="403"/>
</p:tagLst>
</file>

<file path=ppt/tags/tag326.xml><?xml version="1.0" encoding="utf-8"?>
<p:tagLst xmlns:p="http://schemas.openxmlformats.org/presentationml/2006/main">
  <p:tag name="AS_UNIQUEID" val="404"/>
</p:tagLst>
</file>

<file path=ppt/tags/tag327.xml><?xml version="1.0" encoding="utf-8"?>
<p:tagLst xmlns:p="http://schemas.openxmlformats.org/presentationml/2006/main">
  <p:tag name="AS_UNIQUEID" val="405"/>
</p:tagLst>
</file>

<file path=ppt/tags/tag328.xml><?xml version="1.0" encoding="utf-8"?>
<p:tagLst xmlns:p="http://schemas.openxmlformats.org/presentationml/2006/main">
  <p:tag name="AS_UNIQUEID" val="406"/>
</p:tagLst>
</file>

<file path=ppt/tags/tag329.xml><?xml version="1.0" encoding="utf-8"?>
<p:tagLst xmlns:p="http://schemas.openxmlformats.org/presentationml/2006/main">
  <p:tag name="AS_UNIQUEID" val="407"/>
</p:tagLst>
</file>

<file path=ppt/tags/tag33.xml><?xml version="1.0" encoding="utf-8"?>
<p:tagLst xmlns:p="http://schemas.openxmlformats.org/presentationml/2006/main">
  <p:tag name="AS_UNIQUEID" val="117"/>
</p:tagLst>
</file>

<file path=ppt/tags/tag330.xml><?xml version="1.0" encoding="utf-8"?>
<p:tagLst xmlns:p="http://schemas.openxmlformats.org/presentationml/2006/main">
  <p:tag name="AS_UNIQUEID" val="408"/>
</p:tagLst>
</file>

<file path=ppt/tags/tag331.xml><?xml version="1.0" encoding="utf-8"?>
<p:tagLst xmlns:p="http://schemas.openxmlformats.org/presentationml/2006/main">
  <p:tag name="AS_UNIQUEID" val="409"/>
</p:tagLst>
</file>

<file path=ppt/tags/tag332.xml><?xml version="1.0" encoding="utf-8"?>
<p:tagLst xmlns:p="http://schemas.openxmlformats.org/presentationml/2006/main">
  <p:tag name="AS_UNIQUEID" val="410"/>
</p:tagLst>
</file>

<file path=ppt/tags/tag333.xml><?xml version="1.0" encoding="utf-8"?>
<p:tagLst xmlns:p="http://schemas.openxmlformats.org/presentationml/2006/main">
  <p:tag name="AS_UNIQUEID" val="411"/>
</p:tagLst>
</file>

<file path=ppt/tags/tag334.xml><?xml version="1.0" encoding="utf-8"?>
<p:tagLst xmlns:p="http://schemas.openxmlformats.org/presentationml/2006/main">
  <p:tag name="AS_UNIQUEID" val="412"/>
</p:tagLst>
</file>

<file path=ppt/tags/tag335.xml><?xml version="1.0" encoding="utf-8"?>
<p:tagLst xmlns:p="http://schemas.openxmlformats.org/presentationml/2006/main">
  <p:tag name="AS_UNIQUEID" val="413"/>
</p:tagLst>
</file>

<file path=ppt/tags/tag336.xml><?xml version="1.0" encoding="utf-8"?>
<p:tagLst xmlns:p="http://schemas.openxmlformats.org/presentationml/2006/main">
  <p:tag name="AS_UNIQUEID" val="414"/>
</p:tagLst>
</file>

<file path=ppt/tags/tag337.xml><?xml version="1.0" encoding="utf-8"?>
<p:tagLst xmlns:p="http://schemas.openxmlformats.org/presentationml/2006/main">
  <p:tag name="AS_UNIQUEID" val="415"/>
</p:tagLst>
</file>

<file path=ppt/tags/tag338.xml><?xml version="1.0" encoding="utf-8"?>
<p:tagLst xmlns:p="http://schemas.openxmlformats.org/presentationml/2006/main">
  <p:tag name="AS_UNIQUEID" val="416"/>
</p:tagLst>
</file>

<file path=ppt/tags/tag339.xml><?xml version="1.0" encoding="utf-8"?>
<p:tagLst xmlns:p="http://schemas.openxmlformats.org/presentationml/2006/main">
  <p:tag name="AS_UNIQUEID" val="417"/>
</p:tagLst>
</file>

<file path=ppt/tags/tag34.xml><?xml version="1.0" encoding="utf-8"?>
<p:tagLst xmlns:p="http://schemas.openxmlformats.org/presentationml/2006/main">
  <p:tag name="AS_UNIQUEID" val="118"/>
</p:tagLst>
</file>

<file path=ppt/tags/tag340.xml><?xml version="1.0" encoding="utf-8"?>
<p:tagLst xmlns:p="http://schemas.openxmlformats.org/presentationml/2006/main">
  <p:tag name="AS_UNIQUEID" val="418"/>
</p:tagLst>
</file>

<file path=ppt/tags/tag341.xml><?xml version="1.0" encoding="utf-8"?>
<p:tagLst xmlns:p="http://schemas.openxmlformats.org/presentationml/2006/main">
  <p:tag name="AS_UNIQUEID" val="419"/>
</p:tagLst>
</file>

<file path=ppt/tags/tag342.xml><?xml version="1.0" encoding="utf-8"?>
<p:tagLst xmlns:p="http://schemas.openxmlformats.org/presentationml/2006/main">
  <p:tag name="AS_UNIQUEID" val="420"/>
</p:tagLst>
</file>

<file path=ppt/tags/tag343.xml><?xml version="1.0" encoding="utf-8"?>
<p:tagLst xmlns:p="http://schemas.openxmlformats.org/presentationml/2006/main">
  <p:tag name="AS_UNIQUEID" val="421"/>
</p:tagLst>
</file>

<file path=ppt/tags/tag344.xml><?xml version="1.0" encoding="utf-8"?>
<p:tagLst xmlns:p="http://schemas.openxmlformats.org/presentationml/2006/main">
  <p:tag name="AS_UNIQUEID" val="422"/>
</p:tagLst>
</file>

<file path=ppt/tags/tag345.xml><?xml version="1.0" encoding="utf-8"?>
<p:tagLst xmlns:p="http://schemas.openxmlformats.org/presentationml/2006/main">
  <p:tag name="AS_UNIQUEID" val="423"/>
</p:tagLst>
</file>

<file path=ppt/tags/tag346.xml><?xml version="1.0" encoding="utf-8"?>
<p:tagLst xmlns:p="http://schemas.openxmlformats.org/presentationml/2006/main">
  <p:tag name="AS_UNIQUEID" val="424"/>
</p:tagLst>
</file>

<file path=ppt/tags/tag347.xml><?xml version="1.0" encoding="utf-8"?>
<p:tagLst xmlns:p="http://schemas.openxmlformats.org/presentationml/2006/main">
  <p:tag name="AS_UNIQUEID" val="425"/>
</p:tagLst>
</file>

<file path=ppt/tags/tag348.xml><?xml version="1.0" encoding="utf-8"?>
<p:tagLst xmlns:p="http://schemas.openxmlformats.org/presentationml/2006/main">
  <p:tag name="AS_UNIQUEID" val="426"/>
</p:tagLst>
</file>

<file path=ppt/tags/tag349.xml><?xml version="1.0" encoding="utf-8"?>
<p:tagLst xmlns:p="http://schemas.openxmlformats.org/presentationml/2006/main">
  <p:tag name="AS_UNIQUEID" val="427"/>
</p:tagLst>
</file>

<file path=ppt/tags/tag35.xml><?xml version="1.0" encoding="utf-8"?>
<p:tagLst xmlns:p="http://schemas.openxmlformats.org/presentationml/2006/main">
  <p:tag name="AS_UNIQUEID" val="119"/>
</p:tagLst>
</file>

<file path=ppt/tags/tag350.xml><?xml version="1.0" encoding="utf-8"?>
<p:tagLst xmlns:p="http://schemas.openxmlformats.org/presentationml/2006/main">
  <p:tag name="AS_UNIQUEID" val="428"/>
</p:tagLst>
</file>

<file path=ppt/tags/tag351.xml><?xml version="1.0" encoding="utf-8"?>
<p:tagLst xmlns:p="http://schemas.openxmlformats.org/presentationml/2006/main">
  <p:tag name="AS_UNIQUEID" val="429"/>
</p:tagLst>
</file>

<file path=ppt/tags/tag352.xml><?xml version="1.0" encoding="utf-8"?>
<p:tagLst xmlns:p="http://schemas.openxmlformats.org/presentationml/2006/main">
  <p:tag name="AS_UNIQUEID" val="430"/>
</p:tagLst>
</file>

<file path=ppt/tags/tag353.xml><?xml version="1.0" encoding="utf-8"?>
<p:tagLst xmlns:p="http://schemas.openxmlformats.org/presentationml/2006/main">
  <p:tag name="AS_UNIQUEID" val="431"/>
  <p:tag name="KSO_WM_UNIT_TABLE_BEAUTIFY" val="smartTable{e6f11dff-c65a-4138-aa70-841b3823fa4b}"/>
</p:tagLst>
</file>

<file path=ppt/tags/tag354.xml><?xml version="1.0" encoding="utf-8"?>
<p:tagLst xmlns:p="http://schemas.openxmlformats.org/presentationml/2006/main">
  <p:tag name="AS_UNIQUEID" val="432"/>
</p:tagLst>
</file>

<file path=ppt/tags/tag355.xml><?xml version="1.0" encoding="utf-8"?>
<p:tagLst xmlns:p="http://schemas.openxmlformats.org/presentationml/2006/main">
  <p:tag name="AS_UNIQUEID" val="433"/>
</p:tagLst>
</file>

<file path=ppt/tags/tag356.xml><?xml version="1.0" encoding="utf-8"?>
<p:tagLst xmlns:p="http://schemas.openxmlformats.org/presentationml/2006/main">
  <p:tag name="AS_UNIQUEID" val="434"/>
</p:tagLst>
</file>

<file path=ppt/tags/tag357.xml><?xml version="1.0" encoding="utf-8"?>
<p:tagLst xmlns:p="http://schemas.openxmlformats.org/presentationml/2006/main">
  <p:tag name="AS_UNIQUEID" val="435"/>
</p:tagLst>
</file>

<file path=ppt/tags/tag358.xml><?xml version="1.0" encoding="utf-8"?>
<p:tagLst xmlns:p="http://schemas.openxmlformats.org/presentationml/2006/main">
  <p:tag name="AS_UNIQUEID" val="436"/>
</p:tagLst>
</file>

<file path=ppt/tags/tag359.xml><?xml version="1.0" encoding="utf-8"?>
<p:tagLst xmlns:p="http://schemas.openxmlformats.org/presentationml/2006/main">
  <p:tag name="AS_UNIQUEID" val="437"/>
</p:tagLst>
</file>

<file path=ppt/tags/tag36.xml><?xml version="1.0" encoding="utf-8"?>
<p:tagLst xmlns:p="http://schemas.openxmlformats.org/presentationml/2006/main">
  <p:tag name="AS_UNIQUEID" val="120"/>
</p:tagLst>
</file>

<file path=ppt/tags/tag360.xml><?xml version="1.0" encoding="utf-8"?>
<p:tagLst xmlns:p="http://schemas.openxmlformats.org/presentationml/2006/main">
  <p:tag name="AS_UNIQUEID" val="438"/>
</p:tagLst>
</file>

<file path=ppt/tags/tag361.xml><?xml version="1.0" encoding="utf-8"?>
<p:tagLst xmlns:p="http://schemas.openxmlformats.org/presentationml/2006/main">
  <p:tag name="AS_UNIQUEID" val="439"/>
</p:tagLst>
</file>

<file path=ppt/tags/tag362.xml><?xml version="1.0" encoding="utf-8"?>
<p:tagLst xmlns:p="http://schemas.openxmlformats.org/presentationml/2006/main">
  <p:tag name="AS_UNIQUEID" val="440"/>
</p:tagLst>
</file>

<file path=ppt/tags/tag363.xml><?xml version="1.0" encoding="utf-8"?>
<p:tagLst xmlns:p="http://schemas.openxmlformats.org/presentationml/2006/main">
  <p:tag name="AS_UNIQUEID" val="441"/>
</p:tagLst>
</file>

<file path=ppt/tags/tag364.xml><?xml version="1.0" encoding="utf-8"?>
<p:tagLst xmlns:p="http://schemas.openxmlformats.org/presentationml/2006/main">
  <p:tag name="AS_UNIQUEID" val="442"/>
</p:tagLst>
</file>

<file path=ppt/tags/tag365.xml><?xml version="1.0" encoding="utf-8"?>
<p:tagLst xmlns:p="http://schemas.openxmlformats.org/presentationml/2006/main">
  <p:tag name="AS_UNIQUEID" val="443"/>
</p:tagLst>
</file>

<file path=ppt/tags/tag366.xml><?xml version="1.0" encoding="utf-8"?>
<p:tagLst xmlns:p="http://schemas.openxmlformats.org/presentationml/2006/main">
  <p:tag name="AS_UNIQUEID" val="444"/>
</p:tagLst>
</file>

<file path=ppt/tags/tag367.xml><?xml version="1.0" encoding="utf-8"?>
<p:tagLst xmlns:p="http://schemas.openxmlformats.org/presentationml/2006/main">
  <p:tag name="AS_UNIQUEID" val="445"/>
</p:tagLst>
</file>

<file path=ppt/tags/tag368.xml><?xml version="1.0" encoding="utf-8"?>
<p:tagLst xmlns:p="http://schemas.openxmlformats.org/presentationml/2006/main">
  <p:tag name="AS_UNIQUEID" val="446"/>
</p:tagLst>
</file>

<file path=ppt/tags/tag369.xml><?xml version="1.0" encoding="utf-8"?>
<p:tagLst xmlns:p="http://schemas.openxmlformats.org/presentationml/2006/main">
  <p:tag name="AS_UNIQUEID" val="447"/>
</p:tagLst>
</file>

<file path=ppt/tags/tag37.xml><?xml version="1.0" encoding="utf-8"?>
<p:tagLst xmlns:p="http://schemas.openxmlformats.org/presentationml/2006/main">
  <p:tag name="AS_UNIQUEID" val="121"/>
</p:tagLst>
</file>

<file path=ppt/tags/tag370.xml><?xml version="1.0" encoding="utf-8"?>
<p:tagLst xmlns:p="http://schemas.openxmlformats.org/presentationml/2006/main">
  <p:tag name="AS_UNIQUEID" val="448"/>
</p:tagLst>
</file>

<file path=ppt/tags/tag371.xml><?xml version="1.0" encoding="utf-8"?>
<p:tagLst xmlns:p="http://schemas.openxmlformats.org/presentationml/2006/main">
  <p:tag name="AS_UNIQUEID" val="449"/>
</p:tagLst>
</file>

<file path=ppt/tags/tag372.xml><?xml version="1.0" encoding="utf-8"?>
<p:tagLst xmlns:p="http://schemas.openxmlformats.org/presentationml/2006/main">
  <p:tag name="AS_UNIQUEID" val="450"/>
</p:tagLst>
</file>

<file path=ppt/tags/tag373.xml><?xml version="1.0" encoding="utf-8"?>
<p:tagLst xmlns:p="http://schemas.openxmlformats.org/presentationml/2006/main">
  <p:tag name="AS_UNIQUEID" val="451"/>
</p:tagLst>
</file>

<file path=ppt/tags/tag374.xml><?xml version="1.0" encoding="utf-8"?>
<p:tagLst xmlns:p="http://schemas.openxmlformats.org/presentationml/2006/main">
  <p:tag name="AS_UNIQUEID" val="452"/>
</p:tagLst>
</file>

<file path=ppt/tags/tag375.xml><?xml version="1.0" encoding="utf-8"?>
<p:tagLst xmlns:p="http://schemas.openxmlformats.org/presentationml/2006/main">
  <p:tag name="AS_UNIQUEID" val="453"/>
</p:tagLst>
</file>

<file path=ppt/tags/tag376.xml><?xml version="1.0" encoding="utf-8"?>
<p:tagLst xmlns:p="http://schemas.openxmlformats.org/presentationml/2006/main">
  <p:tag name="AS_UNIQUEID" val="454"/>
</p:tagLst>
</file>

<file path=ppt/tags/tag377.xml><?xml version="1.0" encoding="utf-8"?>
<p:tagLst xmlns:p="http://schemas.openxmlformats.org/presentationml/2006/main">
  <p:tag name="AS_UNIQUEID" val="455"/>
</p:tagLst>
</file>

<file path=ppt/tags/tag378.xml><?xml version="1.0" encoding="utf-8"?>
<p:tagLst xmlns:p="http://schemas.openxmlformats.org/presentationml/2006/main">
  <p:tag name="AS_UNIQUEID" val="456"/>
</p:tagLst>
</file>

<file path=ppt/tags/tag379.xml><?xml version="1.0" encoding="utf-8"?>
<p:tagLst xmlns:p="http://schemas.openxmlformats.org/presentationml/2006/main">
  <p:tag name="AS_UNIQUEID" val="457"/>
</p:tagLst>
</file>

<file path=ppt/tags/tag38.xml><?xml version="1.0" encoding="utf-8"?>
<p:tagLst xmlns:p="http://schemas.openxmlformats.org/presentationml/2006/main">
  <p:tag name="AS_UNIQUEID" val="122"/>
</p:tagLst>
</file>

<file path=ppt/tags/tag380.xml><?xml version="1.0" encoding="utf-8"?>
<p:tagLst xmlns:p="http://schemas.openxmlformats.org/presentationml/2006/main">
  <p:tag name="AS_UNIQUEID" val="458"/>
</p:tagLst>
</file>

<file path=ppt/tags/tag381.xml><?xml version="1.0" encoding="utf-8"?>
<p:tagLst xmlns:p="http://schemas.openxmlformats.org/presentationml/2006/main">
  <p:tag name="AS_UNIQUEID" val="459"/>
</p:tagLst>
</file>

<file path=ppt/tags/tag382.xml><?xml version="1.0" encoding="utf-8"?>
<p:tagLst xmlns:p="http://schemas.openxmlformats.org/presentationml/2006/main">
  <p:tag name="AS_UNIQUEID" val="460"/>
</p:tagLst>
</file>

<file path=ppt/tags/tag383.xml><?xml version="1.0" encoding="utf-8"?>
<p:tagLst xmlns:p="http://schemas.openxmlformats.org/presentationml/2006/main">
  <p:tag name="AS_UNIQUEID" val="461"/>
</p:tagLst>
</file>

<file path=ppt/tags/tag384.xml><?xml version="1.0" encoding="utf-8"?>
<p:tagLst xmlns:p="http://schemas.openxmlformats.org/presentationml/2006/main">
  <p:tag name="AS_UNIQUEID" val="462"/>
</p:tagLst>
</file>

<file path=ppt/tags/tag385.xml><?xml version="1.0" encoding="utf-8"?>
<p:tagLst xmlns:p="http://schemas.openxmlformats.org/presentationml/2006/main">
  <p:tag name="AS_UNIQUEID" val="463"/>
</p:tagLst>
</file>

<file path=ppt/tags/tag386.xml><?xml version="1.0" encoding="utf-8"?>
<p:tagLst xmlns:p="http://schemas.openxmlformats.org/presentationml/2006/main">
  <p:tag name="AS_UNIQUEID" val="464"/>
</p:tagLst>
</file>

<file path=ppt/tags/tag387.xml><?xml version="1.0" encoding="utf-8"?>
<p:tagLst xmlns:p="http://schemas.openxmlformats.org/presentationml/2006/main">
  <p:tag name="AS_UNIQUEID" val="465"/>
</p:tagLst>
</file>

<file path=ppt/tags/tag388.xml><?xml version="1.0" encoding="utf-8"?>
<p:tagLst xmlns:p="http://schemas.openxmlformats.org/presentationml/2006/main">
  <p:tag name="AS_UNIQUEID" val="466"/>
</p:tagLst>
</file>

<file path=ppt/tags/tag389.xml><?xml version="1.0" encoding="utf-8"?>
<p:tagLst xmlns:p="http://schemas.openxmlformats.org/presentationml/2006/main">
  <p:tag name="AS_UNIQUEID" val="467"/>
</p:tagLst>
</file>

<file path=ppt/tags/tag39.xml><?xml version="1.0" encoding="utf-8"?>
<p:tagLst xmlns:p="http://schemas.openxmlformats.org/presentationml/2006/main">
  <p:tag name="AS_UNIQUEID" val="123"/>
</p:tagLst>
</file>

<file path=ppt/tags/tag390.xml><?xml version="1.0" encoding="utf-8"?>
<p:tagLst xmlns:p="http://schemas.openxmlformats.org/presentationml/2006/main">
  <p:tag name="AS_UNIQUEID" val="468"/>
</p:tagLst>
</file>

<file path=ppt/tags/tag391.xml><?xml version="1.0" encoding="utf-8"?>
<p:tagLst xmlns:p="http://schemas.openxmlformats.org/presentationml/2006/main">
  <p:tag name="AS_UNIQUEID" val="469"/>
</p:tagLst>
</file>

<file path=ppt/tags/tag392.xml><?xml version="1.0" encoding="utf-8"?>
<p:tagLst xmlns:p="http://schemas.openxmlformats.org/presentationml/2006/main">
  <p:tag name="AS_UNIQUEID" val="470"/>
</p:tagLst>
</file>

<file path=ppt/tags/tag393.xml><?xml version="1.0" encoding="utf-8"?>
<p:tagLst xmlns:p="http://schemas.openxmlformats.org/presentationml/2006/main">
  <p:tag name="AS_UNIQUEID" val="471"/>
</p:tagLst>
</file>

<file path=ppt/tags/tag394.xml><?xml version="1.0" encoding="utf-8"?>
<p:tagLst xmlns:p="http://schemas.openxmlformats.org/presentationml/2006/main">
  <p:tag name="AS_UNIQUEID" val="472"/>
</p:tagLst>
</file>

<file path=ppt/tags/tag395.xml><?xml version="1.0" encoding="utf-8"?>
<p:tagLst xmlns:p="http://schemas.openxmlformats.org/presentationml/2006/main">
  <p:tag name="AS_UNIQUEID" val="473"/>
</p:tagLst>
</file>

<file path=ppt/tags/tag396.xml><?xml version="1.0" encoding="utf-8"?>
<p:tagLst xmlns:p="http://schemas.openxmlformats.org/presentationml/2006/main">
  <p:tag name="AS_UNIQUEID" val="474"/>
</p:tagLst>
</file>

<file path=ppt/tags/tag397.xml><?xml version="1.0" encoding="utf-8"?>
<p:tagLst xmlns:p="http://schemas.openxmlformats.org/presentationml/2006/main">
  <p:tag name="AS_UNIQUEID" val="475"/>
</p:tagLst>
</file>

<file path=ppt/tags/tag398.xml><?xml version="1.0" encoding="utf-8"?>
<p:tagLst xmlns:p="http://schemas.openxmlformats.org/presentationml/2006/main">
  <p:tag name="AS_UNIQUEID" val="476"/>
</p:tagLst>
</file>

<file path=ppt/tags/tag399.xml><?xml version="1.0" encoding="utf-8"?>
<p:tagLst xmlns:p="http://schemas.openxmlformats.org/presentationml/2006/main">
  <p:tag name="AS_UNIQUEID" val="477"/>
</p:tagLst>
</file>

<file path=ppt/tags/tag4.xml><?xml version="1.0" encoding="utf-8"?>
<p:tagLst xmlns:p="http://schemas.openxmlformats.org/presentationml/2006/main">
  <p:tag name="AS_UNIQUEID" val="88"/>
</p:tagLst>
</file>

<file path=ppt/tags/tag40.xml><?xml version="1.0" encoding="utf-8"?>
<p:tagLst xmlns:p="http://schemas.openxmlformats.org/presentationml/2006/main">
  <p:tag name="AS_UNIQUEID" val="124"/>
</p:tagLst>
</file>

<file path=ppt/tags/tag400.xml><?xml version="1.0" encoding="utf-8"?>
<p:tagLst xmlns:p="http://schemas.openxmlformats.org/presentationml/2006/main">
  <p:tag name="AS_UNIQUEID" val="478"/>
</p:tagLst>
</file>

<file path=ppt/tags/tag401.xml><?xml version="1.0" encoding="utf-8"?>
<p:tagLst xmlns:p="http://schemas.openxmlformats.org/presentationml/2006/main">
  <p:tag name="AS_OS" val="Unix 3.10 unknown"/>
  <p:tag name="AS_RELEASE_DATE" val="2020.11.30"/>
  <p:tag name="AS_TITLE" val="Aspose.Slides for Java"/>
  <p:tag name="AS_VERSION" val="20.11"/>
</p:tagLst>
</file>

<file path=ppt/tags/tag41.xml><?xml version="1.0" encoding="utf-8"?>
<p:tagLst xmlns:p="http://schemas.openxmlformats.org/presentationml/2006/main">
  <p:tag name="AS_UNIQUEID" val="125"/>
</p:tagLst>
</file>

<file path=ppt/tags/tag42.xml><?xml version="1.0" encoding="utf-8"?>
<p:tagLst xmlns:p="http://schemas.openxmlformats.org/presentationml/2006/main">
  <p:tag name="AS_UNIQUEID" val="126"/>
</p:tagLst>
</file>

<file path=ppt/tags/tag43.xml><?xml version="1.0" encoding="utf-8"?>
<p:tagLst xmlns:p="http://schemas.openxmlformats.org/presentationml/2006/main">
  <p:tag name="AS_UNIQUEID" val="127"/>
</p:tagLst>
</file>

<file path=ppt/tags/tag44.xml><?xml version="1.0" encoding="utf-8"?>
<p:tagLst xmlns:p="http://schemas.openxmlformats.org/presentationml/2006/main">
  <p:tag name="AS_UNIQUEID" val="128"/>
</p:tagLst>
</file>

<file path=ppt/tags/tag45.xml><?xml version="1.0" encoding="utf-8"?>
<p:tagLst xmlns:p="http://schemas.openxmlformats.org/presentationml/2006/main">
  <p:tag name="AS_UNIQUEID" val="129"/>
</p:tagLst>
</file>

<file path=ppt/tags/tag46.xml><?xml version="1.0" encoding="utf-8"?>
<p:tagLst xmlns:p="http://schemas.openxmlformats.org/presentationml/2006/main">
  <p:tag name="AS_UNIQUEID" val="130"/>
</p:tagLst>
</file>

<file path=ppt/tags/tag47.xml><?xml version="1.0" encoding="utf-8"?>
<p:tagLst xmlns:p="http://schemas.openxmlformats.org/presentationml/2006/main">
  <p:tag name="AS_UNIQUEID" val="131"/>
</p:tagLst>
</file>

<file path=ppt/tags/tag48.xml><?xml version="1.0" encoding="utf-8"?>
<p:tagLst xmlns:p="http://schemas.openxmlformats.org/presentationml/2006/main">
  <p:tag name="AS_UNIQUEID" val="132"/>
</p:tagLst>
</file>

<file path=ppt/tags/tag49.xml><?xml version="1.0" encoding="utf-8"?>
<p:tagLst xmlns:p="http://schemas.openxmlformats.org/presentationml/2006/main">
  <p:tag name="AS_UNIQUEID" val="133"/>
</p:tagLst>
</file>

<file path=ppt/tags/tag5.xml><?xml version="1.0" encoding="utf-8"?>
<p:tagLst xmlns:p="http://schemas.openxmlformats.org/presentationml/2006/main">
  <p:tag name="AS_UNIQUEID" val="89"/>
</p:tagLst>
</file>

<file path=ppt/tags/tag50.xml><?xml version="1.0" encoding="utf-8"?>
<p:tagLst xmlns:p="http://schemas.openxmlformats.org/presentationml/2006/main">
  <p:tag name="AS_UNIQUEID" val="134"/>
</p:tagLst>
</file>

<file path=ppt/tags/tag51.xml><?xml version="1.0" encoding="utf-8"?>
<p:tagLst xmlns:p="http://schemas.openxmlformats.org/presentationml/2006/main">
  <p:tag name="AS_UNIQUEID" val="135"/>
</p:tagLst>
</file>

<file path=ppt/tags/tag52.xml><?xml version="1.0" encoding="utf-8"?>
<p:tagLst xmlns:p="http://schemas.openxmlformats.org/presentationml/2006/main">
  <p:tag name="AS_UNIQUEID" val="136"/>
</p:tagLst>
</file>

<file path=ppt/tags/tag53.xml><?xml version="1.0" encoding="utf-8"?>
<p:tagLst xmlns:p="http://schemas.openxmlformats.org/presentationml/2006/main">
  <p:tag name="AS_UNIQUEID" val="137"/>
</p:tagLst>
</file>

<file path=ppt/tags/tag54.xml><?xml version="1.0" encoding="utf-8"?>
<p:tagLst xmlns:p="http://schemas.openxmlformats.org/presentationml/2006/main">
  <p:tag name="AS_UNIQUEID" val="138"/>
</p:tagLst>
</file>

<file path=ppt/tags/tag55.xml><?xml version="1.0" encoding="utf-8"?>
<p:tagLst xmlns:p="http://schemas.openxmlformats.org/presentationml/2006/main">
  <p:tag name="AS_UNIQUEID" val="139"/>
</p:tagLst>
</file>

<file path=ppt/tags/tag56.xml><?xml version="1.0" encoding="utf-8"?>
<p:tagLst xmlns:p="http://schemas.openxmlformats.org/presentationml/2006/main">
  <p:tag name="AS_UNIQUEID" val="140"/>
</p:tagLst>
</file>

<file path=ppt/tags/tag57.xml><?xml version="1.0" encoding="utf-8"?>
<p:tagLst xmlns:p="http://schemas.openxmlformats.org/presentationml/2006/main">
  <p:tag name="AS_UNIQUEID" val="141"/>
</p:tagLst>
</file>

<file path=ppt/tags/tag58.xml><?xml version="1.0" encoding="utf-8"?>
<p:tagLst xmlns:p="http://schemas.openxmlformats.org/presentationml/2006/main">
  <p:tag name="AS_UNIQUEID" val="142"/>
</p:tagLst>
</file>

<file path=ppt/tags/tag59.xml><?xml version="1.0" encoding="utf-8"?>
<p:tagLst xmlns:p="http://schemas.openxmlformats.org/presentationml/2006/main">
  <p:tag name="AS_UNIQUEID" val="143"/>
</p:tagLst>
</file>

<file path=ppt/tags/tag6.xml><?xml version="1.0" encoding="utf-8"?>
<p:tagLst xmlns:p="http://schemas.openxmlformats.org/presentationml/2006/main">
  <p:tag name="AS_UNIQUEID" val="90"/>
</p:tagLst>
</file>

<file path=ppt/tags/tag60.xml><?xml version="1.0" encoding="utf-8"?>
<p:tagLst xmlns:p="http://schemas.openxmlformats.org/presentationml/2006/main">
  <p:tag name="AS_UNIQUEID" val="144"/>
</p:tagLst>
</file>

<file path=ppt/tags/tag61.xml><?xml version="1.0" encoding="utf-8"?>
<p:tagLst xmlns:p="http://schemas.openxmlformats.org/presentationml/2006/main">
  <p:tag name="AS_UNIQUEID" val="145"/>
</p:tagLst>
</file>

<file path=ppt/tags/tag62.xml><?xml version="1.0" encoding="utf-8"?>
<p:tagLst xmlns:p="http://schemas.openxmlformats.org/presentationml/2006/main">
  <p:tag name="AS_UNIQUEID" val="146"/>
</p:tagLst>
</file>

<file path=ppt/tags/tag63.xml><?xml version="1.0" encoding="utf-8"?>
<p:tagLst xmlns:p="http://schemas.openxmlformats.org/presentationml/2006/main">
  <p:tag name="AS_UNIQUEID" val="147"/>
</p:tagLst>
</file>

<file path=ppt/tags/tag64.xml><?xml version="1.0" encoding="utf-8"?>
<p:tagLst xmlns:p="http://schemas.openxmlformats.org/presentationml/2006/main">
  <p:tag name="AS_UNIQUEID" val="148"/>
</p:tagLst>
</file>

<file path=ppt/tags/tag65.xml><?xml version="1.0" encoding="utf-8"?>
<p:tagLst xmlns:p="http://schemas.openxmlformats.org/presentationml/2006/main">
  <p:tag name="AS_UNIQUEID" val="149"/>
</p:tagLst>
</file>

<file path=ppt/tags/tag66.xml><?xml version="1.0" encoding="utf-8"?>
<p:tagLst xmlns:p="http://schemas.openxmlformats.org/presentationml/2006/main">
  <p:tag name="AS_UNIQUEID" val="150"/>
</p:tagLst>
</file>

<file path=ppt/tags/tag67.xml><?xml version="1.0" encoding="utf-8"?>
<p:tagLst xmlns:p="http://schemas.openxmlformats.org/presentationml/2006/main">
  <p:tag name="AS_UNIQUEID" val="151"/>
</p:tagLst>
</file>

<file path=ppt/tags/tag68.xml><?xml version="1.0" encoding="utf-8"?>
<p:tagLst xmlns:p="http://schemas.openxmlformats.org/presentationml/2006/main">
  <p:tag name="AS_UNIQUEID" val="152"/>
</p:tagLst>
</file>

<file path=ppt/tags/tag69.xml><?xml version="1.0" encoding="utf-8"?>
<p:tagLst xmlns:p="http://schemas.openxmlformats.org/presentationml/2006/main">
  <p:tag name="AS_UNIQUEID" val="153"/>
</p:tagLst>
</file>

<file path=ppt/tags/tag7.xml><?xml version="1.0" encoding="utf-8"?>
<p:tagLst xmlns:p="http://schemas.openxmlformats.org/presentationml/2006/main">
  <p:tag name="AS_UNIQUEID" val="91"/>
</p:tagLst>
</file>

<file path=ppt/tags/tag70.xml><?xml version="1.0" encoding="utf-8"?>
<p:tagLst xmlns:p="http://schemas.openxmlformats.org/presentationml/2006/main">
  <p:tag name="AS_UNIQUEID" val="154"/>
</p:tagLst>
</file>

<file path=ppt/tags/tag71.xml><?xml version="1.0" encoding="utf-8"?>
<p:tagLst xmlns:p="http://schemas.openxmlformats.org/presentationml/2006/main">
  <p:tag name="AS_UNIQUEID" val="155"/>
</p:tagLst>
</file>

<file path=ppt/tags/tag72.xml><?xml version="1.0" encoding="utf-8"?>
<p:tagLst xmlns:p="http://schemas.openxmlformats.org/presentationml/2006/main">
  <p:tag name="AS_UNIQUEID" val="156"/>
</p:tagLst>
</file>

<file path=ppt/tags/tag73.xml><?xml version="1.0" encoding="utf-8"?>
<p:tagLst xmlns:p="http://schemas.openxmlformats.org/presentationml/2006/main">
  <p:tag name="AS_UNIQUEID" val="157"/>
</p:tagLst>
</file>

<file path=ppt/tags/tag74.xml><?xml version="1.0" encoding="utf-8"?>
<p:tagLst xmlns:p="http://schemas.openxmlformats.org/presentationml/2006/main">
  <p:tag name="AS_UNIQUEID" val="158"/>
</p:tagLst>
</file>

<file path=ppt/tags/tag75.xml><?xml version="1.0" encoding="utf-8"?>
<p:tagLst xmlns:p="http://schemas.openxmlformats.org/presentationml/2006/main">
  <p:tag name="AS_UNIQUEID" val="159"/>
</p:tagLst>
</file>

<file path=ppt/tags/tag76.xml><?xml version="1.0" encoding="utf-8"?>
<p:tagLst xmlns:p="http://schemas.openxmlformats.org/presentationml/2006/main">
  <p:tag name="AS_UNIQUEID" val="160"/>
</p:tagLst>
</file>

<file path=ppt/tags/tag77.xml><?xml version="1.0" encoding="utf-8"?>
<p:tagLst xmlns:p="http://schemas.openxmlformats.org/presentationml/2006/main">
  <p:tag name="AS_UNIQUEID" val="161"/>
</p:tagLst>
</file>

<file path=ppt/tags/tag78.xml><?xml version="1.0" encoding="utf-8"?>
<p:tagLst xmlns:p="http://schemas.openxmlformats.org/presentationml/2006/main">
  <p:tag name="AS_UNIQUEID" val="162"/>
</p:tagLst>
</file>

<file path=ppt/tags/tag79.xml><?xml version="1.0" encoding="utf-8"?>
<p:tagLst xmlns:p="http://schemas.openxmlformats.org/presentationml/2006/main">
  <p:tag name="AS_UNIQUEID" val="163"/>
</p:tagLst>
</file>

<file path=ppt/tags/tag8.xml><?xml version="1.0" encoding="utf-8"?>
<p:tagLst xmlns:p="http://schemas.openxmlformats.org/presentationml/2006/main">
  <p:tag name="AS_UNIQUEID" val="92"/>
</p:tagLst>
</file>

<file path=ppt/tags/tag80.xml><?xml version="1.0" encoding="utf-8"?>
<p:tagLst xmlns:p="http://schemas.openxmlformats.org/presentationml/2006/main">
  <p:tag name="AS_UNIQUEID" val="164"/>
</p:tagLst>
</file>

<file path=ppt/tags/tag81.xml><?xml version="1.0" encoding="utf-8"?>
<p:tagLst xmlns:p="http://schemas.openxmlformats.org/presentationml/2006/main">
  <p:tag name="AS_UNIQUEID" val="165"/>
</p:tagLst>
</file>

<file path=ppt/tags/tag82.xml><?xml version="1.0" encoding="utf-8"?>
<p:tagLst xmlns:p="http://schemas.openxmlformats.org/presentationml/2006/main">
  <p:tag name="AS_UNIQUEID" val="166"/>
</p:tagLst>
</file>

<file path=ppt/tags/tag83.xml><?xml version="1.0" encoding="utf-8"?>
<p:tagLst xmlns:p="http://schemas.openxmlformats.org/presentationml/2006/main">
  <p:tag name="AS_UNIQUEID" val="167"/>
</p:tagLst>
</file>

<file path=ppt/tags/tag84.xml><?xml version="1.0" encoding="utf-8"?>
<p:tagLst xmlns:p="http://schemas.openxmlformats.org/presentationml/2006/main">
  <p:tag name="AS_UNIQUEID" val="168"/>
</p:tagLst>
</file>

<file path=ppt/tags/tag85.xml><?xml version="1.0" encoding="utf-8"?>
<p:tagLst xmlns:p="http://schemas.openxmlformats.org/presentationml/2006/main">
  <p:tag name="AS_UNIQUEID" val="169"/>
</p:tagLst>
</file>

<file path=ppt/tags/tag86.xml><?xml version="1.0" encoding="utf-8"?>
<p:tagLst xmlns:p="http://schemas.openxmlformats.org/presentationml/2006/main">
  <p:tag name="AS_UNIQUEID" val="170"/>
</p:tagLst>
</file>

<file path=ppt/tags/tag87.xml><?xml version="1.0" encoding="utf-8"?>
<p:tagLst xmlns:p="http://schemas.openxmlformats.org/presentationml/2006/main">
  <p:tag name="AS_UNIQUEID" val="171"/>
</p:tagLst>
</file>

<file path=ppt/tags/tag88.xml><?xml version="1.0" encoding="utf-8"?>
<p:tagLst xmlns:p="http://schemas.openxmlformats.org/presentationml/2006/main">
  <p:tag name="AS_UNIQUEID" val="172"/>
</p:tagLst>
</file>

<file path=ppt/tags/tag89.xml><?xml version="1.0" encoding="utf-8"?>
<p:tagLst xmlns:p="http://schemas.openxmlformats.org/presentationml/2006/main">
  <p:tag name="AS_UNIQUEID" val="173"/>
</p:tagLst>
</file>

<file path=ppt/tags/tag9.xml><?xml version="1.0" encoding="utf-8"?>
<p:tagLst xmlns:p="http://schemas.openxmlformats.org/presentationml/2006/main">
  <p:tag name="AS_UNIQUEID" val="93"/>
</p:tagLst>
</file>

<file path=ppt/tags/tag90.xml><?xml version="1.0" encoding="utf-8"?>
<p:tagLst xmlns:p="http://schemas.openxmlformats.org/presentationml/2006/main">
  <p:tag name="AS_UNIQUEID" val="174"/>
</p:tagLst>
</file>

<file path=ppt/tags/tag91.xml><?xml version="1.0" encoding="utf-8"?>
<p:tagLst xmlns:p="http://schemas.openxmlformats.org/presentationml/2006/main">
  <p:tag name="AS_UNIQUEID" val="175"/>
</p:tagLst>
</file>

<file path=ppt/tags/tag92.xml><?xml version="1.0" encoding="utf-8"?>
<p:tagLst xmlns:p="http://schemas.openxmlformats.org/presentationml/2006/main">
  <p:tag name="AS_UNIQUEID" val="176"/>
</p:tagLst>
</file>

<file path=ppt/tags/tag93.xml><?xml version="1.0" encoding="utf-8"?>
<p:tagLst xmlns:p="http://schemas.openxmlformats.org/presentationml/2006/main">
  <p:tag name="AS_UNIQUEID" val="177"/>
</p:tagLst>
</file>

<file path=ppt/tags/tag94.xml><?xml version="1.0" encoding="utf-8"?>
<p:tagLst xmlns:p="http://schemas.openxmlformats.org/presentationml/2006/main">
  <p:tag name="AS_UNIQUEID" val="178"/>
</p:tagLst>
</file>

<file path=ppt/tags/tag95.xml><?xml version="1.0" encoding="utf-8"?>
<p:tagLst xmlns:p="http://schemas.openxmlformats.org/presentationml/2006/main">
  <p:tag name="AS_UNIQUEID" val="179"/>
</p:tagLst>
</file>

<file path=ppt/tags/tag96.xml><?xml version="1.0" encoding="utf-8"?>
<p:tagLst xmlns:p="http://schemas.openxmlformats.org/presentationml/2006/main">
  <p:tag name="AS_UNIQUEID" val="180"/>
</p:tagLst>
</file>

<file path=ppt/tags/tag97.xml><?xml version="1.0" encoding="utf-8"?>
<p:tagLst xmlns:p="http://schemas.openxmlformats.org/presentationml/2006/main">
  <p:tag name="AS_UNIQUEID" val="181"/>
</p:tagLst>
</file>

<file path=ppt/tags/tag98.xml><?xml version="1.0" encoding="utf-8"?>
<p:tagLst xmlns:p="http://schemas.openxmlformats.org/presentationml/2006/main">
  <p:tag name="AS_UNIQUEID" val="182"/>
</p:tagLst>
</file>

<file path=ppt/tags/tag99.xml><?xml version="1.0" encoding="utf-8"?>
<p:tagLst xmlns:p="http://schemas.openxmlformats.org/presentationml/2006/main">
  <p:tag name="AS_UNIQUEID" val="183"/>
</p:tagLst>
</file>

<file path=ppt/theme/theme1.xml><?xml version="1.0" encoding="utf-8"?>
<a:theme xmlns:r="http://schemas.openxmlformats.org/officeDocument/2006/relationships"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156</Paragraphs>
  <Slides>18</Slides>
  <Notes>0</Notes>
  <TotalTime>0</TotalTime>
  <HiddenSlides>0</HiddenSlides>
  <MMClips>0</MMClips>
  <ScaleCrop>0</ScaleCrop>
  <HeadingPairs>
    <vt:vector baseType="variant" size="6">
      <vt:variant>
        <vt:lpstr>Fonts used</vt:lpstr>
      </vt:variant>
      <vt:variant>
        <vt:i4>20</vt:i4>
      </vt:variant>
      <vt:variant>
        <vt:lpstr>Theme</vt:lpstr>
      </vt:variant>
      <vt:variant>
        <vt:i4>1</vt:i4>
      </vt:variant>
      <vt:variant>
        <vt:lpstr>Slide Titles</vt:lpstr>
      </vt:variant>
      <vt:variant>
        <vt:i4>18</vt:i4>
      </vt:variant>
    </vt:vector>
  </HeadingPairs>
  <TitlesOfParts>
    <vt:vector baseType="lpstr" size="39">
      <vt:lpstr>Arial</vt:lpstr>
      <vt:lpstr>Calibri</vt:lpstr>
      <vt:lpstr>Georgia</vt:lpstr>
      <vt:lpstr>宋体</vt:lpstr>
      <vt:lpstr>Calibri Light</vt:lpstr>
      <vt:lpstr>华文新魏</vt:lpstr>
      <vt:lpstr>楷体</vt:lpstr>
      <vt:lpstr>Times New Roman</vt:lpstr>
      <vt:lpstr>PMingLiU</vt:lpstr>
      <vt:lpstr>华文中宋</vt:lpstr>
      <vt:lpstr>Goudy Stout</vt:lpstr>
      <vt:lpstr>隶书</vt:lpstr>
      <vt:lpstr>华文行楷</vt:lpstr>
      <vt:lpstr>华文楷体</vt:lpstr>
      <vt:lpstr>黑体</vt:lpstr>
      <vt:lpstr>楷体_GB2312</vt:lpstr>
      <vt:lpstr>Garamond</vt:lpstr>
      <vt:lpstr>Trebuchet MS</vt:lpstr>
      <vt:lpstr>方正姚体</vt:lpstr>
      <vt:lpstr>幼圆</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20.1100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2023-02-23T18:42:04.704</cp:lastPrinted>
  <dcterms:created xsi:type="dcterms:W3CDTF">2023-02-23T18:42:04Z</dcterms:created>
  <dcterms:modified xsi:type="dcterms:W3CDTF">2023-02-23T10:42:05Z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